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748" r:id="rId5"/>
    <p:sldId id="706" r:id="rId6"/>
    <p:sldId id="670" r:id="rId7"/>
    <p:sldId id="671" r:id="rId8"/>
    <p:sldId id="704" r:id="rId9"/>
    <p:sldId id="673" r:id="rId10"/>
    <p:sldId id="674" r:id="rId11"/>
    <p:sldId id="675" r:id="rId12"/>
    <p:sldId id="676" r:id="rId13"/>
    <p:sldId id="705" r:id="rId14"/>
    <p:sldId id="678" r:id="rId15"/>
    <p:sldId id="679" r:id="rId16"/>
    <p:sldId id="680" r:id="rId17"/>
    <p:sldId id="681" r:id="rId18"/>
    <p:sldId id="682" r:id="rId19"/>
    <p:sldId id="683" r:id="rId20"/>
    <p:sldId id="684" r:id="rId21"/>
    <p:sldId id="685" r:id="rId22"/>
    <p:sldId id="686" r:id="rId23"/>
    <p:sldId id="809" r:id="rId24"/>
    <p:sldId id="688" r:id="rId25"/>
    <p:sldId id="689" r:id="rId26"/>
    <p:sldId id="690" r:id="rId27"/>
    <p:sldId id="691" r:id="rId28"/>
    <p:sldId id="692" r:id="rId29"/>
    <p:sldId id="693" r:id="rId30"/>
    <p:sldId id="694" r:id="rId31"/>
    <p:sldId id="708" r:id="rId32"/>
    <p:sldId id="710" r:id="rId33"/>
    <p:sldId id="711" r:id="rId34"/>
    <p:sldId id="720" r:id="rId35"/>
    <p:sldId id="721" r:id="rId36"/>
    <p:sldId id="698" r:id="rId37"/>
    <p:sldId id="699" r:id="rId38"/>
    <p:sldId id="700" r:id="rId39"/>
    <p:sldId id="714" r:id="rId40"/>
    <p:sldId id="792" r:id="rId41"/>
    <p:sldId id="793" r:id="rId42"/>
    <p:sldId id="713" r:id="rId43"/>
    <p:sldId id="794" r:id="rId44"/>
    <p:sldId id="795" r:id="rId45"/>
    <p:sldId id="796" r:id="rId46"/>
    <p:sldId id="709" r:id="rId47"/>
    <p:sldId id="797" r:id="rId48"/>
    <p:sldId id="798" r:id="rId49"/>
    <p:sldId id="716" r:id="rId50"/>
    <p:sldId id="799" r:id="rId51"/>
    <p:sldId id="800" r:id="rId52"/>
    <p:sldId id="719" r:id="rId53"/>
    <p:sldId id="801" r:id="rId54"/>
    <p:sldId id="802" r:id="rId55"/>
    <p:sldId id="701" r:id="rId56"/>
    <p:sldId id="702" r:id="rId57"/>
    <p:sldId id="703" r:id="rId58"/>
    <p:sldId id="749" r:id="rId59"/>
  </p:sldIdLst>
  <p:sldSz cx="12192000" cy="6858000"/>
  <p:notesSz cx="6858000" cy="9144000"/>
  <p:custDataLst>
    <p:tags r:id="rId60"/>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5pPr>
  </p:defaultTextStyle>
</p:presentation>
</file>

<file path=ppt/commentAuthors.xml><?xml version="1.0" encoding="utf-8"?>
<p:cmAuthorLst xmlns:p="http://schemas.openxmlformats.org/presentationml/2006/main">
  <p:cmAuthor id="1" name="User" initials="U" lastIdx="0" clrIdx="0"/>
  <p:cmAuthor id="2" name="作者" initials="A" lastIdx="0" clrIdx="1"/>
  <p:cmAuthor id="0" name="杜B格小生" initials="杜B格小生" lastIdx="0" clrIdx="0"/>
  <p:cmAuthor id="3" name="86135" initials="8" lastIdx="0" clrIdx="2"/>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2" autoAdjust="0"/>
    <p:restoredTop sz="94712" autoAdjust="0"/>
  </p:normalViewPr>
  <p:slideViewPr>
    <p:cSldViewPr>
      <p:cViewPr varScale="1">
        <p:scale>
          <a:sx n="104" d="100"/>
          <a:sy n="104" d="100"/>
        </p:scale>
        <p:origin x="0" y="0"/>
      </p:cViewPr>
      <p:guideLst/>
    </p:cSldViewPr>
  </p:slideViewPr>
  <p:notesViewPr>
    <p:cSldViewPr>
      <p:cViewPr varScale="1">
        <p:scale>
          <a:sx n="10" d="100"/>
          <a:sy n="10"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tags" Target="tags/tag462.xml" /><Relationship Id="rId61" Type="http://schemas.openxmlformats.org/officeDocument/2006/relationships/presProps" Target="presProps.xml" /><Relationship Id="rId62" Type="http://schemas.openxmlformats.org/officeDocument/2006/relationships/viewProps" Target="viewProps.xml" /><Relationship Id="rId63" Type="http://schemas.openxmlformats.org/officeDocument/2006/relationships/theme" Target="theme/theme1.xml" /><Relationship Id="rId64" Type="http://schemas.openxmlformats.org/officeDocument/2006/relationships/tableStyles" Target="tableStyles.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iagrams/colors1.xml><?xml version="1.0" encoding="utf-8"?>
<dgm:colorsDef xmlns:a="http://schemas.openxmlformats.org/drawingml/2006/main" xmlns:dgm="http://schemas.openxmlformats.org/drawingml/2006/diagram"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7A0944A9-45C7-4762-86AC-B746DCA4F207}" type="doc">
      <dgm:prSet loTypeId="urn:microsoft.com/office/officeart/2005/8/layout/pyramid2#1" loCatId="pyramid" qsTypeId="urn:microsoft.com/office/officeart/2005/8/quickstyle/3d7#1" qsCatId="3D" csTypeId="urn:microsoft.com/office/officeart/2005/8/colors/accent1_2#1" csCatId="accent1" phldr="1"/>
      <dgm:spPr/>
      <dgm:t>
        <a:bodyPr/>
        <a:lstStyle/>
        <a:p>
          <a:endParaRPr lang="zh-CN" altLang="en-US"/>
        </a:p>
      </dgm:t>
    </dgm:pt>
    <dgm:pt modelId="{39AD3129-DC87-43CD-9BF1-6EE9892C829A}" type="parTrans" cxnId="{5BCB3A39-4C3F-4863-99E1-7834FBE8C25D}">
      <dgm:prSet/>
      <dgm:spPr/>
      <dgm:t>
        <a:bodyPr/>
        <a:lstStyle/>
        <a:p>
          <a:endParaRPr lang="zh-CN" altLang="en-US"/>
        </a:p>
      </dgm:t>
    </dgm:pt>
    <dgm:pt modelId="{0CDBEA56-804F-44DE-8291-3BA3E164C56B}">
      <dgm:prSet phldrT="[文本]"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sz="2800" b="1" smtClean="0">
              <a:latin typeface="+mj-ea"/>
              <a:ea typeface="+mj-ea"/>
            </a:rPr>
            <a:t>《</a:t>
          </a:r>
          <a:r>
            <a:rPr lang="zh-CN" altLang="en-US" sz="2800" b="1" smtClean="0">
              <a:latin typeface="+mj-ea"/>
              <a:ea typeface="+mj-ea"/>
            </a:rPr>
            <a:t>紫藤萝瀑布</a:t>
          </a:r>
          <a:r>
            <a:rPr lang="en-US" altLang="zh-CN" sz="2800" b="1" smtClean="0">
              <a:latin typeface="+mj-ea"/>
              <a:ea typeface="+mj-ea"/>
            </a:rPr>
            <a:t>》  </a:t>
          </a:r>
          <a:endParaRPr lang="zh-CN" altLang="en-US" sz="2800" b="1">
            <a:latin typeface="+mj-ea"/>
            <a:ea typeface="+mj-ea"/>
          </a:endParaRPr>
        </a:p>
      </dgm:t>
    </dgm:pt>
    <dgm:pt modelId="{4243DAB5-FCF0-41C8-97DD-152165999BED}" type="sibTrans" cxnId="{5BCB3A39-4C3F-4863-99E1-7834FBE8C25D}">
      <dgm:prSet/>
      <dgm:spPr/>
      <dgm:t>
        <a:bodyPr/>
        <a:lstStyle/>
        <a:p>
          <a:endParaRPr lang="zh-CN" altLang="en-US"/>
        </a:p>
      </dgm:t>
    </dgm:pt>
    <dgm:pt modelId="{9BBAD0C2-66CE-4CD0-AA6C-E1C4FA435EB1}" type="parTrans" cxnId="{4BB8E3E3-3941-4703-948D-38D57D8A17D5}">
      <dgm:prSet/>
      <dgm:spPr/>
      <dgm:t>
        <a:bodyPr/>
        <a:lstStyle/>
        <a:p>
          <a:endParaRPr lang="zh-CN" altLang="en-US"/>
        </a:p>
      </dgm:t>
    </dgm:pt>
    <dgm:pt modelId="{AD7D4C2C-505C-49B9-BF6F-0B9D61B1E0B0}">
      <dgm:prSet phldrT="[文本]"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sz="2800" b="1" smtClean="0">
              <a:latin typeface="+mj-ea"/>
              <a:ea typeface="+mj-ea"/>
            </a:rPr>
            <a:t>《</a:t>
          </a:r>
          <a:r>
            <a:rPr lang="zh-CN" altLang="en-US" sz="2800" b="1" smtClean="0">
              <a:latin typeface="+mj-ea"/>
              <a:ea typeface="+mj-ea"/>
            </a:rPr>
            <a:t>一棵小桃树</a:t>
          </a:r>
          <a:r>
            <a:rPr lang="en-US" altLang="zh-CN" sz="2800" b="1" smtClean="0">
              <a:latin typeface="+mj-ea"/>
              <a:ea typeface="+mj-ea"/>
            </a:rPr>
            <a:t>》</a:t>
          </a:r>
          <a:endParaRPr sz="6500"/>
        </a:p>
      </dgm:t>
    </dgm:pt>
    <dgm:pt modelId="{4A244E88-FA6A-476F-A83B-12F0CA908DA8}" type="sibTrans" cxnId="{4BB8E3E3-3941-4703-948D-38D57D8A17D5}">
      <dgm:prSet/>
      <dgm:spPr/>
      <dgm:t>
        <a:bodyPr/>
        <a:lstStyle/>
        <a:p>
          <a:endParaRPr lang="zh-CN" altLang="en-US"/>
        </a:p>
      </dgm:t>
    </dgm:pt>
    <dgm:pt modelId="{FD41E8B2-2210-4129-9EC8-CD21D5B642F5}" type="parTrans" cxnId="{F4DB0EE7-8185-48E8-8B5F-0ABC0C2715FD}">
      <dgm:prSet/>
      <dgm:spPr/>
      <dgm:t>
        <a:bodyPr/>
        <a:lstStyle/>
        <a:p>
          <a:endParaRPr lang="zh-CN" altLang="en-US"/>
        </a:p>
      </dgm:t>
    </dgm:pt>
    <dgm:pt modelId="{F6950A96-25F2-4F5B-9C06-46DCE5580055}">
      <dgm:prSet phldrT="[文本]"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sz="2800" b="1" smtClean="0">
              <a:latin typeface="+mj-ea"/>
              <a:ea typeface="+mj-ea"/>
            </a:rPr>
            <a:t>《</a:t>
          </a:r>
          <a:r>
            <a:rPr lang="zh-CN" altLang="en-US" sz="2800" b="1" smtClean="0">
              <a:latin typeface="+mj-ea"/>
              <a:ea typeface="+mj-ea"/>
            </a:rPr>
            <a:t>外国诗歌二首</a:t>
          </a:r>
          <a:r>
            <a:rPr lang="en-US" altLang="zh-CN" sz="2800" b="1" smtClean="0">
              <a:latin typeface="+mj-ea"/>
              <a:ea typeface="+mj-ea"/>
            </a:rPr>
            <a:t>》</a:t>
          </a:r>
          <a:endParaRPr lang="zh-CN" altLang="en-US" sz="2800" b="1" smtClean="0">
            <a:latin typeface="+mj-ea"/>
            <a:ea typeface="+mj-ea"/>
          </a:endParaRPr>
        </a:p>
      </dgm:t>
    </dgm:pt>
    <dgm:pt modelId="{5D638D1D-4921-45AE-89D9-C5D06797475B}" type="sibTrans" cxnId="{F4DB0EE7-8185-48E8-8B5F-0ABC0C2715FD}">
      <dgm:prSet/>
      <dgm:spPr/>
      <dgm:t>
        <a:bodyPr/>
        <a:lstStyle/>
        <a:p>
          <a:endParaRPr lang="zh-CN" altLang="en-US"/>
        </a:p>
      </dgm:t>
    </dgm:pt>
    <dgm:pt modelId="{5D3E9DC6-B065-4D9C-98D6-AE7C62B5C6C1}" type="parTrans" cxnId="{08A3AE95-A0E3-41B6-A2BB-A814F67CFE52}">
      <dgm:prSet/>
      <dgm:spPr/>
      <dgm:t>
        <a:bodyPr/>
        <a:lstStyle/>
        <a:p>
          <a:endParaRPr lang="zh-CN" altLang="en-US"/>
        </a:p>
      </dgm:t>
    </dgm:pt>
    <dgm:pt modelId="{C87C868E-0200-43ED-B149-ED5A3049F29F}">
      <dgm:prSet phldrT="[文本]"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sz="2800" b="1" smtClean="0">
              <a:latin typeface="+mj-ea"/>
              <a:ea typeface="+mj-ea"/>
            </a:rPr>
            <a:t>   </a:t>
          </a:r>
          <a:r>
            <a:rPr lang="zh-CN" sz="2800" b="1" smtClean="0">
              <a:latin typeface="+mj-ea"/>
              <a:ea typeface="+mj-ea"/>
            </a:rPr>
            <a:t>《古代诗歌五首</a:t>
          </a:r>
          <a:r>
            <a:rPr lang="en-US" altLang="zh-CN" sz="2800" b="1" smtClean="0">
              <a:latin typeface="+mj-ea"/>
              <a:ea typeface="+mj-ea"/>
            </a:rPr>
            <a:t>》</a:t>
          </a:r>
          <a:endParaRPr lang="zh-CN" altLang="en-US" sz="2800" b="1">
            <a:latin typeface="+mj-ea"/>
            <a:ea typeface="+mj-ea"/>
          </a:endParaRPr>
        </a:p>
      </dgm:t>
    </dgm:pt>
    <dgm:pt modelId="{AC921B0B-F39D-489A-831C-BA16B257C3D5}" type="parTrans" cxnId="{3828BA3F-CDEC-4781-861D-6333F2D85F93}">
      <dgm:prSet/>
      <dgm:spPr/>
      <dgm:t>
        <a:bodyPr/>
        <a:lstStyle/>
        <a:p/>
      </dgm:t>
    </dgm:pt>
    <dgm:pt modelId="{647B0357-7C27-4EEC-B82A-AFF634F775B4}">
      <dgm:prSet phldr="0"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15000"/>
            </a:spcAft>
          </a:pPr>
          <a:endParaRPr altLang="en-US" sz="6500"/>
        </a:p>
      </dgm:t>
    </dgm:pt>
    <dgm:pt modelId="{AF87A0A7-7711-4430-A96E-9B2A12D90905}" type="sibTrans" cxnId="{3828BA3F-CDEC-4781-861D-6333F2D85F93}">
      <dgm:prSet/>
      <dgm:spPr/>
      <dgm:t>
        <a:bodyPr/>
        <a:lstStyle/>
        <a:p/>
      </dgm:t>
    </dgm:pt>
    <dgm:pt modelId="{6FC2D25F-15C5-4DBC-AA88-689583859ACC}" type="sibTrans" cxnId="{08A3AE95-A0E3-41B6-A2BB-A814F67CFE52}">
      <dgm:prSet/>
      <dgm:spPr/>
      <dgm:t>
        <a:bodyPr/>
        <a:lstStyle/>
        <a:p>
          <a:endParaRPr lang="zh-CN" altLang="en-US"/>
        </a:p>
      </dgm:t>
    </dgm:pt>
    <dgm:pt modelId="{BB5620D4-B920-4A37-92D3-15CE7298E542}" type="pres">
      <dgm:prSet presAssocID="{7A0944A9-45C7-4762-86AC-B746DCA4F207}" presName="compositeShape">
        <dgm:presLayoutVars>
          <dgm:dir/>
          <dgm:resizeHandles/>
        </dgm:presLayoutVars>
      </dgm:prSet>
      <dgm:spPr/>
      <dgm:t>
        <a:bodyPr/>
        <a:lstStyle/>
        <a:p>
          <a:endParaRPr lang="zh-CN" altLang="en-US"/>
        </a:p>
      </dgm:t>
    </dgm:pt>
    <dgm:pt modelId="{6CF3DD5F-DE89-4799-857C-94B8FDBF568F}" type="pres">
      <dgm:prSet presAssocID="{7A0944A9-45C7-4762-86AC-B746DCA4F207}" presName="pyramid" presStyleLbl="node1" presStyleCnt="1" custLinFactNeighborX="8000"/>
      <dgm:spPr/>
      <dgm:t>
        <a:bodyPr/>
        <a:lstStyle/>
        <a:p>
          <a:endParaRPr/>
        </a:p>
      </dgm:t>
    </dgm:pt>
    <dgm:pt modelId="{A039FF5C-C37A-4B31-9BF9-132EBAB6C39A}" type="pres">
      <dgm:prSet presAssocID="{7A0944A9-45C7-4762-86AC-B746DCA4F207}" presName="theList"/>
      <dgm:spPr/>
      <dgm:t>
        <a:bodyPr/>
        <a:lstStyle/>
        <a:p>
          <a:endParaRPr/>
        </a:p>
      </dgm:t>
    </dgm:pt>
    <dgm:pt modelId="{EFAC61DB-B12E-4DD6-81E9-9F9D69BDEEA5}" type="pres">
      <dgm:prSet presAssocID="{0CDBEA56-804F-44DE-8291-3BA3E164C56B}" presName="aNode" presStyleLbl="fgAcc1" presStyleCnt="4" custLinFactY="2281" custLinFactNeighborX="5844" custLinFactNeighborY="100000">
        <dgm:presLayoutVars>
          <dgm:bulletEnabled val="1"/>
        </dgm:presLayoutVars>
      </dgm:prSet>
      <dgm:spPr/>
      <dgm:t>
        <a:bodyPr/>
        <a:lstStyle/>
        <a:p>
          <a:endParaRPr lang="zh-CN" altLang="en-US"/>
        </a:p>
      </dgm:t>
    </dgm:pt>
    <dgm:pt modelId="{7C44216B-78BD-4DDC-8C0A-E7CB06C164CE}" type="pres">
      <dgm:prSet presAssocID="{0CDBEA56-804F-44DE-8291-3BA3E164C56B}" presName="aSpace"/>
      <dgm:spPr/>
      <dgm:t>
        <a:bodyPr/>
        <a:lstStyle/>
        <a:p>
          <a:endParaRPr/>
        </a:p>
      </dgm:t>
    </dgm:pt>
    <dgm:pt modelId="{99AFD132-ECD2-418F-AF25-0DF2E36DA04D}" type="pres">
      <dgm:prSet presAssocID="{AD7D4C2C-505C-49B9-BF6F-0B9D61B1E0B0}" presName="aNode" presStyleLbl="fgAcc1" presStyleIdx="1" presStyleCnt="4" custLinFactY="16375" custLinFactNeighborX="10063" custLinFactNeighborY="100000">
        <dgm:presLayoutVars>
          <dgm:bulletEnabled val="1"/>
        </dgm:presLayoutVars>
      </dgm:prSet>
      <dgm:spPr/>
      <dgm:t>
        <a:bodyPr/>
        <a:lstStyle/>
        <a:p>
          <a:endParaRPr lang="zh-CN" altLang="en-US"/>
        </a:p>
      </dgm:t>
    </dgm:pt>
    <dgm:pt modelId="{6599C109-4650-4F4F-A016-7D6EB711AA6A}" type="pres">
      <dgm:prSet presAssocID="{AD7D4C2C-505C-49B9-BF6F-0B9D61B1E0B0}" presName="aSpace"/>
      <dgm:spPr/>
      <dgm:t>
        <a:bodyPr/>
        <a:lstStyle/>
        <a:p>
          <a:endParaRPr/>
        </a:p>
      </dgm:t>
    </dgm:pt>
    <dgm:pt modelId="{215DC5A0-5480-4849-A78B-00118CDCFF7F}" type="pres">
      <dgm:prSet presAssocID="{F6950A96-25F2-4F5B-9C06-46DCE5580055}" presName="aNode" presStyleLbl="fgAcc1" presStyleIdx="2" presStyleCnt="4" custLinFactY="24766" custLinFactNeighborX="3657" custLinFactNeighborY="100000">
        <dgm:presLayoutVars>
          <dgm:bulletEnabled val="1"/>
        </dgm:presLayoutVars>
      </dgm:prSet>
      <dgm:spPr/>
      <dgm:t>
        <a:bodyPr/>
        <a:lstStyle/>
        <a:p>
          <a:endParaRPr lang="zh-CN" altLang="en-US"/>
        </a:p>
      </dgm:t>
    </dgm:pt>
    <dgm:pt modelId="{0D72F3AB-73AB-472C-856F-28ED9588ABEB}" type="pres">
      <dgm:prSet presAssocID="{F6950A96-25F2-4F5B-9C06-46DCE5580055}" presName="aSpace"/>
      <dgm:spPr/>
      <dgm:t>
        <a:bodyPr/>
        <a:lstStyle/>
        <a:p>
          <a:endParaRPr/>
        </a:p>
      </dgm:t>
    </dgm:pt>
    <dgm:pt modelId="{C0C9DE2D-04A3-47E0-932F-2DAAF6C64275}" type="pres">
      <dgm:prSet presAssocID="{C87C868E-0200-43ED-B149-ED5A3049F29F}" presName="aNode" presStyleLbl="fgAcc1" presStyleIdx="3" presStyleCnt="4" custLinFactY="24609" custLinFactNeighborX="1688" custLinFactNeighborY="100000">
        <dgm:presLayoutVars>
          <dgm:bulletEnabled val="1"/>
        </dgm:presLayoutVars>
      </dgm:prSet>
      <dgm:spPr/>
      <dgm:t>
        <a:bodyPr/>
        <a:lstStyle/>
        <a:p>
          <a:endParaRPr lang="zh-CN" altLang="en-US"/>
        </a:p>
      </dgm:t>
    </dgm:pt>
    <dgm:pt modelId="{F36A0072-2C41-43B1-B417-F61C2548D1E7}" type="pres">
      <dgm:prSet presAssocID="{C87C868E-0200-43ED-B149-ED5A3049F29F}" presName="aSpace"/>
      <dgm:spPr/>
      <dgm:t>
        <a:bodyPr/>
        <a:lstStyle/>
        <a:p>
          <a:endParaRPr/>
        </a:p>
      </dgm:t>
    </dgm:pt>
  </dgm:ptLst>
  <dgm:cxnLst>
    <dgm:cxn modelId="{5BCB3A39-4C3F-4863-99E1-7834FBE8C25D}" srcId="{7A0944A9-45C7-4762-86AC-B746DCA4F207}" destId="{0CDBEA56-804F-44DE-8291-3BA3E164C56B}" srcOrd="0" destOrd="0" parTransId="{39AD3129-DC87-43CD-9BF1-6EE9892C829A}" sibTransId="{4243DAB5-FCF0-41C8-97DD-152165999BED}"/>
    <dgm:cxn modelId="{4BB8E3E3-3941-4703-948D-38D57D8A17D5}" srcId="{7A0944A9-45C7-4762-86AC-B746DCA4F207}" destId="{AD7D4C2C-505C-49B9-BF6F-0B9D61B1E0B0}" srcOrd="1" destOrd="0" parTransId="{9BBAD0C2-66CE-4CD0-AA6C-E1C4FA435EB1}" sibTransId="{4A244E88-FA6A-476F-A83B-12F0CA908DA8}"/>
    <dgm:cxn modelId="{F4DB0EE7-8185-48E8-8B5F-0ABC0C2715FD}" srcId="{7A0944A9-45C7-4762-86AC-B746DCA4F207}" destId="{F6950A96-25F2-4F5B-9C06-46DCE5580055}" srcOrd="2" destOrd="0" parTransId="{FD41E8B2-2210-4129-9EC8-CD21D5B642F5}" sibTransId="{5D638D1D-4921-45AE-89D9-C5D06797475B}"/>
    <dgm:cxn modelId="{08A3AE95-A0E3-41B6-A2BB-A814F67CFE52}" srcId="{7A0944A9-45C7-4762-86AC-B746DCA4F207}" destId="{C87C868E-0200-43ED-B149-ED5A3049F29F}" srcOrd="3" destOrd="0" parTransId="{5D3E9DC6-B065-4D9C-98D6-AE7C62B5C6C1}" sibTransId="{6FC2D25F-15C5-4DBC-AA88-689583859ACC}"/>
    <dgm:cxn modelId="{3828BA3F-CDEC-4781-861D-6333F2D85F93}" srcId="{C87C868E-0200-43ED-B149-ED5A3049F29F}" destId="{647B0357-7C27-4EEC-B82A-AFF634F775B4}" srcOrd="0" destOrd="0" parTransId="{AC921B0B-F39D-489A-831C-BA16B257C3D5}" sibTransId="{AF87A0A7-7711-4430-A96E-9B2A12D90905}"/>
    <dgm:cxn modelId="{AE2F2BB2-8477-43CD-B977-122CDAAC7D30}" type="presOf" srcId="{7A0944A9-45C7-4762-86AC-B746DCA4F207}" destId="{BB5620D4-B920-4A37-92D3-15CE7298E542}" srcOrd="0" destOrd="0" presId="urn:microsoft.com/office/officeart/2005/8/layout/pyramid2#1"/>
    <dgm:cxn modelId="{4D3B09B9-6562-4044-829B-871AA614CD27}" type="presParOf" srcId="{BB5620D4-B920-4A37-92D3-15CE7298E542}" destId="{6CF3DD5F-DE89-4799-857C-94B8FDBF568F}" srcOrd="0" destOrd="0" presId="urn:microsoft.com/office/officeart/2005/8/layout/pyramid2#1"/>
    <dgm:cxn modelId="{B453347A-7A45-443F-B6D9-B5D3F97F2383}" type="presParOf" srcId="{BB5620D4-B920-4A37-92D3-15CE7298E542}" destId="{A039FF5C-C37A-4B31-9BF9-132EBAB6C39A}" srcOrd="1" destOrd="0" presId="urn:microsoft.com/office/officeart/2005/8/layout/pyramid2#1"/>
    <dgm:cxn modelId="{75ED3067-07E5-49B6-A0B5-8B49467BE563}" type="presParOf" srcId="{A039FF5C-C37A-4B31-9BF9-132EBAB6C39A}" destId="{EFAC61DB-B12E-4DD6-81E9-9F9D69BDEEA5}" srcOrd="0" destOrd="0" presId="urn:microsoft.com/office/officeart/2005/8/layout/pyramid2#1"/>
    <dgm:cxn modelId="{885034A7-C8AF-4399-95EB-E1C9AC990F9A}" type="presOf" srcId="{0CDBEA56-804F-44DE-8291-3BA3E164C56B}" destId="{EFAC61DB-B12E-4DD6-81E9-9F9D69BDEEA5}" srcOrd="0" destOrd="0" presId="urn:microsoft.com/office/officeart/2005/8/layout/pyramid2#1"/>
    <dgm:cxn modelId="{0DEE6B77-B8A5-40FB-B12B-0987F6E99062}" type="presParOf" srcId="{A039FF5C-C37A-4B31-9BF9-132EBAB6C39A}" destId="{7C44216B-78BD-4DDC-8C0A-E7CB06C164CE}" srcOrd="1" destOrd="0" presId="urn:microsoft.com/office/officeart/2005/8/layout/pyramid2#1"/>
    <dgm:cxn modelId="{FC46A13E-9A95-4BAE-918D-BC6371E1F5BC}" type="presParOf" srcId="{A039FF5C-C37A-4B31-9BF9-132EBAB6C39A}" destId="{99AFD132-ECD2-418F-AF25-0DF2E36DA04D}" srcOrd="2" destOrd="0" presId="urn:microsoft.com/office/officeart/2005/8/layout/pyramid2#1"/>
    <dgm:cxn modelId="{2E586982-0783-4CFB-8567-9FFF65E9AB07}" type="presOf" srcId="{AD7D4C2C-505C-49B9-BF6F-0B9D61B1E0B0}" destId="{99AFD132-ECD2-418F-AF25-0DF2E36DA04D}" srcOrd="0" destOrd="0" presId="urn:microsoft.com/office/officeart/2005/8/layout/pyramid2#1"/>
    <dgm:cxn modelId="{22C8E9F4-7E29-4565-8791-2CCF29276ED2}" type="presParOf" srcId="{A039FF5C-C37A-4B31-9BF9-132EBAB6C39A}" destId="{6599C109-4650-4F4F-A016-7D6EB711AA6A}" srcOrd="3" destOrd="0" presId="urn:microsoft.com/office/officeart/2005/8/layout/pyramid2#1"/>
    <dgm:cxn modelId="{6C8E6C95-BBA4-40FA-88BD-541049EDD236}" type="presParOf" srcId="{A039FF5C-C37A-4B31-9BF9-132EBAB6C39A}" destId="{215DC5A0-5480-4849-A78B-00118CDCFF7F}" srcOrd="4" destOrd="0" presId="urn:microsoft.com/office/officeart/2005/8/layout/pyramid2#1"/>
    <dgm:cxn modelId="{C081F31E-E1EE-4C03-B4D1-71D8C862E6A2}" type="presOf" srcId="{F6950A96-25F2-4F5B-9C06-46DCE5580055}" destId="{215DC5A0-5480-4849-A78B-00118CDCFF7F}" srcOrd="0" destOrd="0" presId="urn:microsoft.com/office/officeart/2005/8/layout/pyramid2#1"/>
    <dgm:cxn modelId="{F9E60941-CAFA-46EA-97DD-A5BCF128F731}" type="presParOf" srcId="{A039FF5C-C37A-4B31-9BF9-132EBAB6C39A}" destId="{0D72F3AB-73AB-472C-856F-28ED9588ABEB}" srcOrd="5" destOrd="0" presId="urn:microsoft.com/office/officeart/2005/8/layout/pyramid2#1"/>
    <dgm:cxn modelId="{B0782B13-3B43-4C05-B6C0-61404A36D7DF}" type="presParOf" srcId="{A039FF5C-C37A-4B31-9BF9-132EBAB6C39A}" destId="{C0C9DE2D-04A3-47E0-932F-2DAAF6C64275}" srcOrd="6" destOrd="0" presId="urn:microsoft.com/office/officeart/2005/8/layout/pyramid2#1"/>
    <dgm:cxn modelId="{3FFEE7ED-55C0-49F3-BBC8-FDF007108CC2}" type="presOf" srcId="{C87C868E-0200-43ED-B149-ED5A3049F29F}" destId="{C0C9DE2D-04A3-47E0-932F-2DAAF6C64275}" srcOrd="0" destOrd="0" presId="urn:microsoft.com/office/officeart/2005/8/layout/pyramid2#1"/>
    <dgm:cxn modelId="{B80799BE-452E-4801-A81B-8178A996001D}" type="presOf" srcId="{647B0357-7C27-4EEC-B82A-AFF634F775B4}" destId="{C0C9DE2D-04A3-47E0-932F-2DAAF6C64275}" srcOrd="0" destOrd="1" presId="urn:microsoft.com/office/officeart/2005/8/layout/pyramid2#1"/>
    <dgm:cxn modelId="{1D8F8CA9-4546-422B-A6BE-8AD702E07224}" type="presParOf" srcId="{A039FF5C-C37A-4B31-9BF9-132EBAB6C39A}" destId="{F36A0072-2C41-43B1-B417-F61C2548D1E7}" srcOrd="7" destOrd="0" presId="urn:microsoft.com/office/officeart/2005/8/layout/pyramid2#1"/>
  </dgm:cxnLst>
  <dgm:bg/>
  <dgm:whole/>
  <dgm:extLst>
    <a:ext uri="http://schemas.microsoft.com/office/drawing/2008/diagram">
      <dsp:dataModelExt xmlns:dsp="http://schemas.microsoft.com/office/drawing/2008/diagram" relId="rId4"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2" name="组合 1"/>
      <dsp:cNvGrpSpPr/>
    </dsp:nvGrpSpPr>
    <dsp:grpSpPr>
      <a:xfrm>
        <a:off x="0" y="0"/>
        <a:ext cx="7149596" cy="5884433"/>
        <a:chExt cx="7149596" cy="5884433"/>
      </a:xfrm>
      <a:scene3d>
        <a:camera prst="perspectiveLeft" zoom="91000"/>
        <a:lightRig rig="threePt" dir="t">
          <a:rot lat="0" lon="0" rev="20640000"/>
        </a:lightRig>
      </a:scene3d>
    </dsp:grpSpPr>
    <dsp:sp modelId="{6CF3DD5F-DE89-4799-857C-94B8FDBF568F}">
      <dsp:nvSpPr>
        <dsp:cNvPr id="3" name="等腰三角形 2"/>
        <dsp:cNvSpPr/>
      </dsp:nvSpPr>
      <dsp:spPr bwMode="white">
        <a:xfrm>
          <a:off x="662004" y="0"/>
          <a:ext cx="5884433" cy="5884433"/>
        </a:xfrm>
        <a:prstGeom prst="triangle">
          <a:avLst/>
        </a:prstGeom>
        <a:sp3d extrusionH="50600" prstMaterial="metal">
          <a:bevelT w="101600" h="80600" prst="relaxedInset"/>
          <a:bevelB w="80600" h="80600" prst="relaxedInset"/>
        </a:sp3d>
      </dsp:spPr>
      <dsp:style>
        <a:lnRef idx="0">
          <a:schemeClr val="lt1"/>
        </a:lnRef>
        <a:fillRef idx="1">
          <a:schemeClr val="accent1"/>
        </a:fillRef>
        <a:effectRef idx="1">
          <a:scrgbClr r="0" g="0" b="0"/>
        </a:effectRef>
        <a:fontRef idx="minor">
          <a:schemeClr val="dk1"/>
        </a:fontRef>
      </dsp:style>
      <dsp:txBody>
        <a:bodyPr/>
        <a:lstStyle/>
        <a:p/>
      </dsp:txBody>
      <dsp:txXfrm>
        <a:off x="662004" y="0"/>
        <a:ext cx="5884433" cy="5884433"/>
      </dsp:txXfrm>
    </dsp:sp>
    <dsp:sp modelId="{EFAC61DB-B12E-4DD6-81E9-9F9D69BDEEA5}">
      <dsp:nvSpPr>
        <dsp:cNvPr id="4" name="圆角矩形 3"/>
        <dsp:cNvSpPr/>
      </dsp:nvSpPr>
      <dsp:spPr bwMode="white">
        <a:xfrm>
          <a:off x="3324715" y="743071"/>
          <a:ext cx="3824881" cy="1046121"/>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smtClean="0">
              <a:solidFill>
                <a:schemeClr val="dk1"/>
              </a:solidFill>
              <a:latin typeface="+mj-ea"/>
              <a:ea typeface="+mj-ea"/>
            </a:rPr>
            <a:t>《</a:t>
          </a:r>
          <a:r>
            <a:rPr lang="zh-CN" altLang="en-US" sz="2800" b="1" smtClean="0">
              <a:solidFill>
                <a:schemeClr val="dk1"/>
              </a:solidFill>
              <a:latin typeface="+mj-ea"/>
              <a:ea typeface="+mj-ea"/>
            </a:rPr>
            <a:t>紫藤萝瀑布</a:t>
          </a:r>
          <a:r>
            <a:rPr lang="en-US" altLang="zh-CN" sz="2800" b="1" smtClean="0">
              <a:solidFill>
                <a:schemeClr val="dk1"/>
              </a:solidFill>
              <a:latin typeface="+mj-ea"/>
              <a:ea typeface="+mj-ea"/>
            </a:rPr>
            <a:t>》  </a:t>
          </a:r>
          <a:endParaRPr lang="zh-CN" altLang="en-US" sz="2800" b="1">
            <a:solidFill>
              <a:schemeClr val="dk1"/>
            </a:solidFill>
            <a:latin typeface="+mj-ea"/>
            <a:ea typeface="+mj-ea"/>
          </a:endParaRPr>
        </a:p>
      </dsp:txBody>
      <dsp:txXfrm>
        <a:off x="3375783" y="794138"/>
        <a:ext cx="3722746" cy="943986"/>
      </dsp:txXfrm>
    </dsp:sp>
    <dsp:sp modelId="{99AFD132-ECD2-418F-AF25-0DF2E36DA04D}">
      <dsp:nvSpPr>
        <dsp:cNvPr id="5" name="圆角矩形 4"/>
        <dsp:cNvSpPr/>
      </dsp:nvSpPr>
      <dsp:spPr bwMode="white">
        <a:xfrm>
          <a:off x="3324715" y="2067397"/>
          <a:ext cx="3824881" cy="1046121"/>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smtClean="0">
              <a:solidFill>
                <a:schemeClr val="dk1"/>
              </a:solidFill>
              <a:latin typeface="+mj-ea"/>
              <a:ea typeface="+mj-ea"/>
            </a:rPr>
            <a:t>《</a:t>
          </a:r>
          <a:r>
            <a:rPr lang="zh-CN" altLang="en-US" sz="2800" b="1" smtClean="0">
              <a:solidFill>
                <a:schemeClr val="dk1"/>
              </a:solidFill>
              <a:latin typeface="+mj-ea"/>
              <a:ea typeface="+mj-ea"/>
            </a:rPr>
            <a:t>一棵小桃树</a:t>
          </a:r>
          <a:r>
            <a:rPr lang="en-US" altLang="zh-CN" sz="2800" b="1" smtClean="0">
              <a:solidFill>
                <a:schemeClr val="dk1"/>
              </a:solidFill>
              <a:latin typeface="+mj-ea"/>
              <a:ea typeface="+mj-ea"/>
            </a:rPr>
            <a:t>》</a:t>
          </a:r>
          <a:endParaRPr sz="6500">
            <a:solidFill>
              <a:schemeClr val="dk1"/>
            </a:solidFill>
          </a:endParaRPr>
        </a:p>
      </dsp:txBody>
      <dsp:txXfrm>
        <a:off x="3375783" y="2118464"/>
        <a:ext cx="3722746" cy="943986"/>
      </dsp:txXfrm>
    </dsp:sp>
    <dsp:sp modelId="{215DC5A0-5480-4849-A78B-00118CDCFF7F}">
      <dsp:nvSpPr>
        <dsp:cNvPr id="6" name="圆角矩形 5"/>
        <dsp:cNvSpPr/>
      </dsp:nvSpPr>
      <dsp:spPr bwMode="white">
        <a:xfrm>
          <a:off x="3273341" y="3332064"/>
          <a:ext cx="3824881" cy="1046121"/>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smtClean="0">
              <a:solidFill>
                <a:schemeClr val="dk1"/>
              </a:solidFill>
              <a:latin typeface="+mj-ea"/>
              <a:ea typeface="+mj-ea"/>
            </a:rPr>
            <a:t>《</a:t>
          </a:r>
          <a:r>
            <a:rPr lang="zh-CN" altLang="en-US" sz="2800" b="1" smtClean="0">
              <a:solidFill>
                <a:schemeClr val="dk1"/>
              </a:solidFill>
              <a:latin typeface="+mj-ea"/>
              <a:ea typeface="+mj-ea"/>
            </a:rPr>
            <a:t>外国诗歌二首</a:t>
          </a:r>
          <a:r>
            <a:rPr lang="en-US" altLang="zh-CN" sz="2800" b="1" smtClean="0">
              <a:solidFill>
                <a:schemeClr val="dk1"/>
              </a:solidFill>
              <a:latin typeface="+mj-ea"/>
              <a:ea typeface="+mj-ea"/>
            </a:rPr>
            <a:t>》</a:t>
          </a:r>
          <a:endParaRPr lang="zh-CN" altLang="en-US" sz="2800" b="1" smtClean="0">
            <a:solidFill>
              <a:schemeClr val="dk1"/>
            </a:solidFill>
            <a:latin typeface="+mj-ea"/>
            <a:ea typeface="+mj-ea"/>
          </a:endParaRPr>
        </a:p>
      </dsp:txBody>
      <dsp:txXfrm>
        <a:off x="3324409" y="3383131"/>
        <a:ext cx="3722746" cy="943986"/>
      </dsp:txXfrm>
    </dsp:sp>
    <dsp:sp modelId="{C0C9DE2D-04A3-47E0-932F-2DAAF6C64275}">
      <dsp:nvSpPr>
        <dsp:cNvPr id="7" name="圆角矩形 6"/>
        <dsp:cNvSpPr/>
      </dsp:nvSpPr>
      <dsp:spPr bwMode="white">
        <a:xfrm>
          <a:off x="3198030" y="4507308"/>
          <a:ext cx="3824881" cy="1046121"/>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zh-CN" sz="2800" b="1" smtClean="0">
              <a:solidFill>
                <a:schemeClr val="dk1"/>
              </a:solidFill>
              <a:latin typeface="+mj-ea"/>
              <a:ea typeface="+mj-ea"/>
            </a:rPr>
            <a:t>   </a:t>
          </a:r>
          <a:r>
            <a:rPr lang="zh-CN" sz="2800" b="1" smtClean="0">
              <a:solidFill>
                <a:schemeClr val="dk1"/>
              </a:solidFill>
              <a:latin typeface="+mj-ea"/>
              <a:ea typeface="+mj-ea"/>
            </a:rPr>
            <a:t>《古代诗歌五首</a:t>
          </a:r>
          <a:r>
            <a:rPr lang="en-US" altLang="zh-CN" sz="2800" b="1" smtClean="0">
              <a:solidFill>
                <a:schemeClr val="dk1"/>
              </a:solidFill>
              <a:latin typeface="+mj-ea"/>
              <a:ea typeface="+mj-ea"/>
            </a:rPr>
            <a:t>》</a:t>
          </a:r>
          <a:endParaRPr lang="zh-CN" altLang="en-US" sz="2800" b="1">
            <a:solidFill>
              <a:schemeClr val="dk1"/>
            </a:solidFill>
            <a:latin typeface="+mj-ea"/>
            <a:ea typeface="+mj-ea"/>
          </a:endParaRPr>
        </a:p>
        <a:p>
          <a:pPr marL="285750" lvl="1" indent="-285750">
            <a:lnSpc>
              <a:spcPct val="100000"/>
            </a:lnSpc>
            <a:spcBef>
              <a:spcPct val="0"/>
            </a:spcBef>
            <a:spcAft>
              <a:spcPct val="15000"/>
            </a:spcAft>
            <a:buChar char="•"/>
          </a:pPr>
          <a:endParaRPr altLang="en-US" sz="6500">
            <a:solidFill>
              <a:schemeClr val="dk1"/>
            </a:solidFill>
          </a:endParaRPr>
        </a:p>
      </dsp:txBody>
      <dsp:txXfrm>
        <a:off x="3249098" y="4558375"/>
        <a:ext cx="3722746" cy="943986"/>
      </dsp:txXfrm>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pyramid2#1">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type="triangle" r:blip="">
            <dgm:adjLst/>
          </dgm:shape>
          <dgm:presOf/>
          <dgm:constrLst/>
          <dgm:ruleLst/>
        </dgm:layoutNode>
        <dgm:layoutNode name="theList">
          <dgm:alg type="lin">
            <dgm:param type="linDir" val="fromT"/>
          </dgm:alg>
          <dgm:shape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dgm:ruleLst>
            </dgm:layoutNode>
            <dgm:layoutNode name="aSpace">
              <dgm:alg type="sp"/>
              <dgm:shape r:blip="">
                <dgm:adjLst/>
              </dgm:shape>
              <dgm:presOf/>
              <dgm:constrLst/>
              <dgm:ruleLst/>
            </dgm:layoutNode>
          </dgm:forEach>
        </dgm:layoutNode>
      </dgm:if>
      <dgm:else name="Name5"/>
    </dgm:choose>
  </dgm:layoutNode>
</dgm:layoutDef>
</file>

<file path=ppt/diagrams/quickStyle1.xml><?xml version="1.0" encoding="utf-8"?>
<dgm:styleDef xmlns:a="http://schemas.openxmlformats.org/drawingml/2006/main" xmlns:dgm="http://schemas.openxmlformats.org/drawingml/2006/diagram" uniqueId="urn:microsoft.com/office/officeart/2005/8/quickstyle/3d7#1">
  <dgm:title val=""/>
  <dgm:desc val=""/>
  <dgm:catLst>
    <dgm:cat type="3D" pri="11700"/>
  </dgm:catLst>
  <dgm:scene3d>
    <a:camera prst="perspectiveLeft" zoom="91000"/>
    <a:lightRig rig="threePt" dir="t">
      <a:rot lat="0" lon="0" rev="20640000"/>
    </a:lightRig>
  </dgm:scene3d>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Def>
</file>

<file path=ppt/handoutMasters/_rels/handoutMaster1.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p:sp>
        <p:nvSpPr>
          <p:cNvPr id="50178" name="页眉占位符 1"/>
          <p:cNvSpPr>
            <a:spLocks noGrp="1" noChangeArrowheads="1"/>
          </p:cNvSpPr>
          <p:nvPr>
            <p:ph type="hdr" sz="quarter"/>
            <p:custDataLst>
              <p:tags r:id="rId2"/>
            </p:custDataLst>
          </p:nvPr>
        </p:nvSpPr>
        <p:spPr bwMode="auto">
          <a:xfrm>
            <a:off x="0" y="0"/>
            <a:ext cx="2971800" cy="458788"/>
          </a:xfrm>
          <a:prstGeom prst="rect">
            <a:avLst/>
          </a:prstGeom>
          <a:noFill/>
          <a:ln w="9525" cap="flat" algn="ctr">
            <a:noFill/>
            <a:prstDash val="solid"/>
            <a:round/>
            <a:headEnd type="none" w="med" len="med"/>
            <a:tailEnd type="none" w="med" len="med"/>
          </a:ln>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en-US" sz="1200"/>
          </a:p>
        </p:txBody>
      </p:sp>
      <p:sp>
        <p:nvSpPr>
          <p:cNvPr id="50179" name="日期占位符 2"/>
          <p:cNvSpPr>
            <a:spLocks noGrp="1" noChangeArrowheads="1"/>
          </p:cNvSpPr>
          <p:nvPr>
            <p:ph type="dt" idx="2"/>
            <p:custDataLst>
              <p:tags r:id="rId3"/>
            </p:custDataLst>
          </p:nvPr>
        </p:nvSpPr>
        <p:spPr bwMode="auto">
          <a:xfrm>
            <a:off x="3884613" y="0"/>
            <a:ext cx="2971800" cy="458788"/>
          </a:xfrm>
          <a:prstGeom prst="rect">
            <a:avLst/>
          </a:prstGeom>
          <a:noFill/>
          <a:ln w="9525" cap="flat" algn="ctr">
            <a:noFill/>
            <a:prstDash val="solid"/>
            <a:round/>
            <a:headEnd type="none" w="med" len="med"/>
            <a:tailEnd type="none" w="med" len="med"/>
          </a:ln>
        </p:spPr>
        <p:txBody>
          <a:bodyPr numCol="1"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3ED15DF4-49F9-4FDB-84ED-B93DB4F21E08}" type="datetime1">
              <a:rPr lang="zh-CN" altLang="en-US" sz="1200"/>
              <a:t/>
            </a:fld>
            <a:endParaRPr lang="zh-CN" altLang="en-US" sz="1200"/>
          </a:p>
        </p:txBody>
      </p:sp>
      <p:sp>
        <p:nvSpPr>
          <p:cNvPr id="50180" name="幻灯片图像占位符 3"/>
          <p:cNvSpPr>
            <a:spLocks noGrp="1" noRot="1" noChangeAspect="1"/>
          </p:cNvSpPr>
          <p:nvPr>
            <p:ph type="sldImg" idx="5"/>
            <p:custDataLst>
              <p:tags r:id="rId4"/>
            </p:custDataLst>
          </p:nvPr>
        </p:nvSpPr>
        <p:spPr>
          <a:xfrm>
            <a:off x="685800" y="1143000"/>
            <a:ext cx="5486400" cy="3086100"/>
          </a:xfrm>
          <a:prstGeom prst="rect">
            <a:avLst/>
          </a:prstGeom>
          <a:noFill/>
          <a:ln w="12700">
            <a:solidFill>
              <a:prstClr val="black"/>
            </a:solidFill>
            <a:miter lim="800000"/>
          </a:ln>
        </p:spPr>
      </p:sp>
      <p:sp>
        <p:nvSpPr>
          <p:cNvPr id="50181" name="备注占位符 4"/>
          <p:cNvSpPr>
            <a:spLocks noGrp="1" noChangeArrowheads="1"/>
          </p:cNvSpPr>
          <p:nvPr>
            <p:ph type="body" sz="quarter" idx="1"/>
            <p:custDataLst>
              <p:tags r:id="rId5"/>
            </p:custDataLst>
          </p:nvPr>
        </p:nvSpPr>
        <p:spPr bwMode="auto">
          <a:xfrm>
            <a:off x="685800" y="4400550"/>
            <a:ext cx="5486400" cy="3600450"/>
          </a:xfrm>
          <a:prstGeom prst="rect">
            <a:avLst/>
          </a:prstGeom>
          <a:noFill/>
          <a:ln w="9525" cap="flat" algn="ctr">
            <a:noFill/>
            <a:prstDash val="solid"/>
            <a:round/>
            <a:headEnd type="none" w="med" len="med"/>
            <a:tailEnd type="none" w="med" len="med"/>
          </a:ln>
        </p:spPr>
        <p:txBody>
          <a:bodyPr numCol="1" compatLnSpc="1">
            <a:noAutofit/>
          </a:bodyPr>
          <a:lstStyle>
            <a:lvl1pPr marL="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5pPr>
          </a:lstStyle>
          <a:p>
            <a:pPr lvl="0"/>
            <a:r>
              <a:t>单击此处编辑母版文本样式</a:t>
            </a:r>
          </a:p>
          <a:p>
            <a:pPr lvl="1"/>
            <a:r>
              <a:t>二级</a:t>
            </a:r>
          </a:p>
          <a:p>
            <a:pPr lvl="2"/>
            <a:r>
              <a:t>三级</a:t>
            </a:r>
          </a:p>
          <a:p>
            <a:pPr lvl="3"/>
            <a:r>
              <a:t>四级</a:t>
            </a:r>
          </a:p>
          <a:p>
            <a:pPr lvl="4"/>
            <a:r>
              <a:t>五级</a:t>
            </a:r>
          </a:p>
        </p:txBody>
      </p:sp>
      <p:sp>
        <p:nvSpPr>
          <p:cNvPr id="50182" name="页脚占位符 5"/>
          <p:cNvSpPr>
            <a:spLocks noGrp="1" noChangeArrowheads="1"/>
          </p:cNvSpPr>
          <p:nvPr>
            <p:ph type="ftr" sz="quarter" idx="3"/>
            <p:custDataLst>
              <p:tags r:id="rId6"/>
            </p:custDataLst>
          </p:nvPr>
        </p:nvSpPr>
        <p:spPr bwMode="auto">
          <a:xfrm>
            <a:off x="0" y="8685213"/>
            <a:ext cx="2971800" cy="458787"/>
          </a:xfrm>
          <a:prstGeom prst="rect">
            <a:avLst/>
          </a:prstGeom>
          <a:noFill/>
          <a:ln w="9525" cap="flat" algn="ctr">
            <a:noFill/>
            <a:prstDash val="solid"/>
            <a:round/>
            <a:headEnd type="none" w="med" len="med"/>
            <a:tailEnd type="none" w="med" len="med"/>
          </a:ln>
        </p:spPr>
        <p:txBody>
          <a:bodyPr numCol="1" anchor="b"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endParaRPr lang="zh-CN" altLang="en-US" sz="1200"/>
          </a:p>
        </p:txBody>
      </p:sp>
      <p:sp>
        <p:nvSpPr>
          <p:cNvPr id="50183" name="灯片编号占位符 6"/>
          <p:cNvSpPr>
            <a:spLocks noGrp="1" noChangeArrowheads="1"/>
          </p:cNvSpPr>
          <p:nvPr>
            <p:ph type="sldNum" sz="quarter" idx="4"/>
            <p:custDataLst>
              <p:tags r:id="rId7"/>
            </p:custDataLst>
          </p:nvPr>
        </p:nvSpPr>
        <p:spPr bwMode="auto">
          <a:xfrm>
            <a:off x="3884613" y="8685213"/>
            <a:ext cx="2971800" cy="458787"/>
          </a:xfrm>
          <a:prstGeom prst="rect">
            <a:avLst/>
          </a:prstGeom>
          <a:noFill/>
          <a:ln w="9525" cap="flat" algn="ctr">
            <a:noFill/>
            <a:prstDash val="solid"/>
            <a:round/>
            <a:headEnd type="none" w="med" len="med"/>
            <a:tailEnd type="none" w="med" len="med"/>
          </a:ln>
        </p:spPr>
        <p:txBody>
          <a:bodyPr numCol="1" anchor="b" anchorCtr="0"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FE753BDD-21AD-4445-A410-F14B8EF2E1A8}" type="slidenum">
              <a:rPr lang="en-US" altLang="en-US" sz="1200"/>
              <a:t/>
            </a:fld>
            <a:endParaRPr lang="en-US" altLang="en-US" sz="1200"/>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2226" name="幻灯片图像占位符 1"/>
          <p:cNvSpPr>
            <a:spLocks noGrp="1" noRot="1" noChangeAspect="1" noTextEdit="1"/>
          </p:cNvSpPr>
          <p:nvPr>
            <p:ph type="sldImg" idx="5"/>
            <p:custDataLst>
              <p:tags r:id="rId4"/>
            </p:custDataLst>
          </p:nvPr>
        </p:nvSpPr>
        <p:spPr>
          <a:xfrm>
            <a:off x="685800" y="1143000"/>
            <a:ext cx="5486400" cy="3086100"/>
          </a:xfrm>
          <a:noFill/>
          <a:ln w="12700">
            <a:round/>
          </a:ln>
        </p:spPr>
      </p:sp>
      <p:sp>
        <p:nvSpPr>
          <p:cNvPr id="52227" name="备注占位符 2"/>
          <p:cNvSpPr>
            <a:spLocks noGrp="1"/>
          </p:cNvSpPr>
          <p:nvPr>
            <p:ph type="body" idx="1"/>
            <p:custDataLst>
              <p:tags r:id="rId5"/>
            </p:custDataLst>
          </p:nvPr>
        </p:nvSpPr>
        <p:spPr>
          <a:xfrm>
            <a:off x="685800" y="4400550"/>
            <a:ext cx="5486400" cy="3600450"/>
          </a:xfr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5pPr>
          </a:lstStyle>
          <a:p>
            <a:pPr marL="0" lvl="0" indent="0" defTabSz="914400" eaLnBrk="1" hangingPunct="1">
              <a:spcBef>
                <a:spcPct val="0"/>
              </a:spcBef>
            </a:pPr>
            <a:endParaRPr lang="zh-CN" altLang="en-US" sz="1600">
              <a:latin typeface="微软雅黑" panose="020b0503020204020204" charset="-122"/>
              <a:ea typeface="微软雅黑" panose="020b0503020204020204" charset="-122"/>
            </a:endParaRPr>
          </a:p>
        </p:txBody>
      </p:sp>
      <p:sp>
        <p:nvSpPr>
          <p:cNvPr id="52228" name="灯片编号占位符 3"/>
          <p:cNvSpPr>
            <a:spLocks noGrp="1"/>
          </p:cNvSpPr>
          <p:nvPr>
            <p:ph type="sldNum"/>
            <p:custDataLst>
              <p:tags r:id="rId6"/>
            </p:custDataLst>
          </p:nvPr>
        </p:nvSpPr>
        <p:spPr>
          <a:xfrm>
            <a:off x="3884613" y="8685213"/>
            <a:ext cx="2971800" cy="458787"/>
          </a:xfrm>
          <a:prstGeom prst="rect">
            <a:avLst/>
          </a:prstGeom>
          <a:noFill/>
          <a:ln>
            <a:noFill/>
            <a:miter lim="800000"/>
          </a:ln>
        </p:spPr>
        <p:txBody>
          <a:bodyPr anchor="b" anchorCtr="0">
            <a:noAutofit/>
          </a:bodyPr>
          <a:lstStyle>
            <a:lvl1pPr marL="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5pPr>
          </a:lstStyle>
          <a:p>
            <a:pPr marL="0" lvl="0" indent="0" algn="r" defTabSz="914400" eaLnBrk="1" hangingPunct="1">
              <a:spcBef>
                <a:spcPct val="0"/>
              </a:spcBef>
            </a:pPr>
            <a:fld id="{8F6E04F1-1AED-44A8-9B58-8BF6EE0F1EB6}" type="slidenum">
              <a:rPr lang="zh-CN" altLang="en-US">
                <a:latin typeface="微软雅黑" panose="020b0503020204020204" charset="-122"/>
                <a:ea typeface="微软雅黑" panose="020b0503020204020204" charset="-122"/>
              </a:rPr>
              <a:t>6</a:t>
            </a:fld>
            <a:endParaRPr lang="zh-CN" altLang="en-US">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3250" name="幻灯片图像占位符 1"/>
          <p:cNvSpPr>
            <a:spLocks noGrp="1" noRot="1" noChangeAspect="1" noTextEdit="1"/>
          </p:cNvSpPr>
          <p:nvPr>
            <p:ph type="sldImg" idx="5"/>
            <p:custDataLst>
              <p:tags r:id="rId4"/>
            </p:custDataLst>
          </p:nvPr>
        </p:nvSpPr>
        <p:spPr>
          <a:xfrm>
            <a:off x="685800" y="1143000"/>
            <a:ext cx="5486400" cy="3086100"/>
          </a:xfrm>
          <a:noFill/>
          <a:ln w="12700">
            <a:round/>
          </a:ln>
        </p:spPr>
      </p:sp>
      <p:sp>
        <p:nvSpPr>
          <p:cNvPr id="53251" name="备注占位符 2"/>
          <p:cNvSpPr>
            <a:spLocks noGrp="1"/>
          </p:cNvSpPr>
          <p:nvPr>
            <p:ph type="body" idx="1"/>
            <p:custDataLst>
              <p:tags r:id="rId5"/>
            </p:custDataLst>
          </p:nvPr>
        </p:nvSpPr>
        <p:spPr>
          <a:xfrm>
            <a:off x="685800" y="4400550"/>
            <a:ext cx="5486400" cy="3600450"/>
          </a:xfr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5pPr>
          </a:lstStyle>
          <a:p>
            <a:pPr marL="0" lvl="0" indent="0" defTabSz="914400" eaLnBrk="1" hangingPunct="1">
              <a:spcBef>
                <a:spcPct val="0"/>
              </a:spcBef>
            </a:pPr>
            <a:endParaRPr lang="zh-CN" altLang="en-US" sz="1600">
              <a:latin typeface="微软雅黑" panose="020b0503020204020204" charset="-122"/>
              <a:ea typeface="微软雅黑" panose="020b0503020204020204" charset="-122"/>
            </a:endParaRPr>
          </a:p>
        </p:txBody>
      </p:sp>
      <p:sp>
        <p:nvSpPr>
          <p:cNvPr id="53252" name="灯片编号占位符 3"/>
          <p:cNvSpPr>
            <a:spLocks noGrp="1"/>
          </p:cNvSpPr>
          <p:nvPr>
            <p:ph type="sldNum"/>
            <p:custDataLst>
              <p:tags r:id="rId6"/>
            </p:custDataLst>
          </p:nvPr>
        </p:nvSpPr>
        <p:spPr>
          <a:xfrm>
            <a:off x="3884613" y="8685213"/>
            <a:ext cx="2971800" cy="458787"/>
          </a:xfrm>
          <a:prstGeom prst="rect">
            <a:avLst/>
          </a:prstGeom>
          <a:noFill/>
          <a:ln>
            <a:noFill/>
            <a:miter lim="800000"/>
          </a:ln>
        </p:spPr>
        <p:txBody>
          <a:bodyPr anchor="b" anchorCtr="0">
            <a:noAutofit/>
          </a:bodyPr>
          <a:lstStyle>
            <a:lvl1pPr marL="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5pPr>
          </a:lstStyle>
          <a:p>
            <a:pPr marL="0" lvl="0" indent="0" algn="r" defTabSz="914400" eaLnBrk="1" hangingPunct="1">
              <a:spcBef>
                <a:spcPct val="0"/>
              </a:spcBef>
            </a:pPr>
            <a:fld id="{87A84109-3221-47E2-B1FA-17EABEC27FBB}" type="slidenum">
              <a:rPr lang="zh-CN" altLang="en-US">
                <a:latin typeface="微软雅黑" panose="020b0503020204020204" charset="-122"/>
                <a:ea typeface="微软雅黑" panose="020b0503020204020204" charset="-122"/>
              </a:rPr>
              <a:t>12</a:t>
            </a:fld>
            <a:endParaRPr lang="zh-CN" altLang="en-US">
              <a:latin typeface="微软雅黑" panose="020b0503020204020204" charset="-122"/>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6626" name="幻灯片图像占位符 1"/>
          <p:cNvSpPr>
            <a:spLocks noGrp="1" noRot="1" noChangeAspect="1" noTextEdit="1"/>
          </p:cNvSpPr>
          <p:nvPr>
            <p:ph type="sldImg"/>
            <p:custDataLst>
              <p:tags r:id="rId4"/>
            </p:custDataLst>
          </p:nvPr>
        </p:nvSpPr>
        <p:spPr>
          <a:ln>
            <a:solidFill>
              <a:srgbClr val="000000">
                <a:alpha val="100000"/>
              </a:srgbClr>
            </a:solidFill>
            <a:miter lim="800000"/>
          </a:ln>
        </p:spPr>
      </p:sp>
      <p:sp>
        <p:nvSpPr>
          <p:cNvPr id="26627" name="备注占位符 2"/>
          <p:cNvSpPr>
            <a:spLocks noGrp="1"/>
          </p:cNvSpPr>
          <p:nvPr>
            <p:ph type="body" idx="1"/>
            <p:custDataLst>
              <p:tags r:id="rId5"/>
            </p:custDataLst>
          </p:nvPr>
        </p:nvSpPr>
        <p:spPr>
          <a:noFill/>
          <a:ln>
            <a:noFill/>
          </a:ln>
        </p:spPr>
        <p:txBody>
          <a:bodyPr wrap="square" lIns="91440" tIns="45720" rIns="91440" bIns="45720" anchor="t" anchorCtr="0"/>
          <a:lstStyle/>
          <a:p>
            <a:pPr lvl="0"/>
            <a:endParaRPr lang="zh-CN" altLang="en-US"/>
          </a:p>
        </p:txBody>
      </p:sp>
      <p:sp>
        <p:nvSpPr>
          <p:cNvPr id="26628"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t>36</a:t>
            </a:fld>
            <a:endParaRPr lang="zh-CN"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image" Target="../media/image1.png"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image" Target="../media/image2.jpeg" /><Relationship Id="rId3"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1.xml" /><Relationship Id="rId10"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42.xml" /><Relationship Id="rId4" Type="http://schemas.openxmlformats.org/officeDocument/2006/relationships/image" Target="../media/image4.emf" /><Relationship Id="rId5" Type="http://schemas.openxmlformats.org/officeDocument/2006/relationships/tags" Target="../tags/tag43.xml" /><Relationship Id="rId6" Type="http://schemas.openxmlformats.org/officeDocument/2006/relationships/image" Target="../media/image5.emf" /><Relationship Id="rId7" Type="http://schemas.openxmlformats.org/officeDocument/2006/relationships/tags" Target="../tags/tag44.xml" /><Relationship Id="rId8" Type="http://schemas.openxmlformats.org/officeDocument/2006/relationships/image" Target="../media/image6.emf" /><Relationship Id="rId9" Type="http://schemas.openxmlformats.org/officeDocument/2006/relationships/tags" Target="../tags/tag45.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46.xml" /><Relationship Id="rId10" Type="http://schemas.openxmlformats.org/officeDocument/2006/relationships/tags" Target="../tags/tag52.xml" /><Relationship Id="rId11" Type="http://schemas.openxmlformats.org/officeDocument/2006/relationships/tags" Target="../tags/tag53.xml" /><Relationship Id="rId12" Type="http://schemas.openxmlformats.org/officeDocument/2006/relationships/tags" Target="../tags/tag54.xml" /><Relationship Id="rId13"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47.xml" /><Relationship Id="rId4" Type="http://schemas.openxmlformats.org/officeDocument/2006/relationships/image" Target="../media/image8.png"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image" Target="../media/image9.png" /><Relationship Id="rId8" Type="http://schemas.openxmlformats.org/officeDocument/2006/relationships/tags" Target="../tags/tag50.xml" /><Relationship Id="rId9" Type="http://schemas.openxmlformats.org/officeDocument/2006/relationships/tags" Target="../tags/tag5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55.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56.xml" /><Relationship Id="rId4" Type="http://schemas.openxmlformats.org/officeDocument/2006/relationships/image" Target="../media/image9.png"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tags" Target="../tags/tag6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2.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63.xml" /><Relationship Id="rId4" Type="http://schemas.openxmlformats.org/officeDocument/2006/relationships/image" Target="../media/image9.png"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69.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70.xml" /><Relationship Id="rId4" Type="http://schemas.openxmlformats.org/officeDocument/2006/relationships/image" Target="../media/image9.png"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tags" Target="../tags/tag74.xml" /><Relationship Id="rId9" Type="http://schemas.openxmlformats.org/officeDocument/2006/relationships/tags" Target="../tags/tag75.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76.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77.xml" /><Relationship Id="rId4" Type="http://schemas.openxmlformats.org/officeDocument/2006/relationships/image" Target="../media/image9.png"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83.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84.xml" /><Relationship Id="rId4" Type="http://schemas.openxmlformats.org/officeDocument/2006/relationships/image" Target="../media/image9.png"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0.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91.xml" /><Relationship Id="rId4" Type="http://schemas.openxmlformats.org/officeDocument/2006/relationships/image" Target="../media/image9.png"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tags" Target="../tags/tag103.xml" /><Relationship Id="rId11" Type="http://schemas.openxmlformats.org/officeDocument/2006/relationships/tags" Target="../tags/tag104.xml" /><Relationship Id="rId12" Type="http://schemas.openxmlformats.org/officeDocument/2006/relationships/tags" Target="../tags/tag105.xml" /><Relationship Id="rId13"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98.xml" /><Relationship Id="rId4" Type="http://schemas.openxmlformats.org/officeDocument/2006/relationships/image" Target="../media/image8.png"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image" Target="../media/image9.png" /><Relationship Id="rId8" Type="http://schemas.openxmlformats.org/officeDocument/2006/relationships/tags" Target="../tags/tag101.xml" /><Relationship Id="rId9" Type="http://schemas.openxmlformats.org/officeDocument/2006/relationships/tags" Target="../tags/tag10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xml" /><Relationship Id="rId2" Type="http://schemas.openxmlformats.org/officeDocument/2006/relationships/tags" Target="../tags/tag6.xml"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image" Target="../media/image1.png"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07.xml" /><Relationship Id="rId4" Type="http://schemas.openxmlformats.org/officeDocument/2006/relationships/image" Target="../media/image9.png"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tags" Target="../tags/tag111.xml" /><Relationship Id="rId9" Type="http://schemas.openxmlformats.org/officeDocument/2006/relationships/tags" Target="../tags/tag11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3.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14.xml" /><Relationship Id="rId4" Type="http://schemas.openxmlformats.org/officeDocument/2006/relationships/image" Target="../media/image9.png"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21.xml" /><Relationship Id="rId4" Type="http://schemas.openxmlformats.org/officeDocument/2006/relationships/image" Target="../media/image9.png"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ags" Target="../tags/tag125.xml" /><Relationship Id="rId9" Type="http://schemas.openxmlformats.org/officeDocument/2006/relationships/tags" Target="../tags/tag126.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1.xml" /><Relationship Id="rId2" Type="http://schemas.openxmlformats.org/officeDocument/2006/relationships/tags" Target="../tags/tag22.xml" /><Relationship Id="rId3" Type="http://schemas.openxmlformats.org/officeDocument/2006/relationships/tags" Target="../tags/tag23.xml"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7.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bg>
      <p:bgPr>
        <a:blipFill rotWithShape="1">
          <a:blip r:embed="rId5"/>
          <a:stretch>
            <a:fillRect/>
          </a:stretch>
        </a:blipFill>
        <a:effectLst/>
      </p:bgPr>
    </p:bg>
    <p:spTree>
      <p:nvGrpSpPr>
        <p:cNvPr id="1" name=""/>
        <p:cNvGrpSpPr/>
        <p:nvPr>
          <p:custDataLst>
            <p:tags r:id="rId1"/>
          </p:custDataLst>
        </p:nvPr>
      </p:nvGrpSpPr>
      <p:grpSpPr/>
      <p:sp>
        <p:nvSpPr>
          <p:cNvPr id="2052"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E44A0B6D-9016-4BA8-B106-8355D55C41E1}" type="datetime1">
              <a:rPr lang="zh-CN" altLang="en-US" sz="1200">
                <a:solidFill>
                  <a:srgbClr val="898989"/>
                </a:solidFill>
              </a:rPr>
              <a:t/>
            </a:fld>
            <a:endParaRPr lang="zh-CN" altLang="en-US" sz="1200">
              <a:solidFill>
                <a:srgbClr val="898989"/>
              </a:solidFill>
            </a:endParaRPr>
          </a:p>
        </p:txBody>
      </p:sp>
      <p:sp>
        <p:nvSpPr>
          <p:cNvPr id="2053"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2054"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58666313-BB95-46ED-99E4-4A54FC8F2949}"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标题和内容">
    <p:bg bwMode="auto">
      <p:bgPr>
        <a:blipFill dpi="0" rotWithShape="0">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和内容">
    <p:spTree>
      <p:nvGrpSpPr>
        <p:cNvPr id="1" name=""/>
        <p:cNvGrpSpPr/>
        <p:nvPr>
          <p:custDataLst>
            <p:tags r:id="rId1"/>
          </p:custDataLst>
        </p:nvPr>
      </p:nvGrpSpPr>
      <p:grpSpPr>
        <a:xfrm>
          <a:off x="0" y="0"/>
          <a:ext cx="0" cy="0"/>
        </a:xfrm>
      </p:grpSpPr>
      <p:pic>
        <p:nvPicPr>
          <p:cNvPr id="2" name="图片 6"/>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103717" y="-91017"/>
            <a:ext cx="12399435" cy="702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7"/>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10441517" y="298451"/>
            <a:ext cx="1365249" cy="1162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8"/>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548217" y="5177367"/>
            <a:ext cx="2023533" cy="1424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9"/>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10081684" y="5702300"/>
            <a:ext cx="1725083" cy="8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heel spokes="8"/>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两栏内容">
    <p:bg>
      <p:bgPr>
        <a:solidFill>
          <a:schemeClr val="bg1"/>
        </a:solidFill>
        <a:effectLst/>
      </p:bgPr>
    </p:bg>
    <p:spTree>
      <p:nvGrpSpPr>
        <p:cNvPr id="1" name=""/>
        <p:cNvGrpSpPr/>
        <p:nvPr>
          <p:custDataLst>
            <p:tags r:id="rId1"/>
          </p:custDataLst>
        </p:nvPr>
      </p:nvGrpSpPr>
      <p:grpSpPr>
        <a:xfrm>
          <a:off x="0" y="0"/>
          <a:ext cx="0" cy="0"/>
        </a:xfrm>
      </p:grpSpPr>
      <p:pic>
        <p:nvPicPr>
          <p:cNvPr id="25602"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5603" name="图片 7"/>
          <p:cNvPicPr>
            <a:picLocks noChangeAspect="1"/>
          </p:cNvPicPr>
          <p:nvPr userDrawn="1">
            <p:custDataLst>
              <p:tags r:id="rId5"/>
            </p:custDataLst>
          </p:nvPr>
        </p:nvPicPr>
        <p:blipFill>
          <a:blip r:embed="rId4"/>
          <a:stretch>
            <a:fillRect/>
          </a:stretch>
        </p:blipFill>
        <p:spPr>
          <a:xfrm>
            <a:off x="11113" y="0"/>
            <a:ext cx="12169775" cy="6858000"/>
          </a:xfrm>
          <a:prstGeom prst="rect">
            <a:avLst/>
          </a:prstGeom>
          <a:noFill/>
          <a:ln w="9525">
            <a:noFill/>
          </a:ln>
        </p:spPr>
      </p:pic>
      <p:sp>
        <p:nvSpPr>
          <p:cNvPr id="9" name="矩形 8"/>
          <p:cNvSpPr/>
          <p:nvPr>
            <p:custDataLst>
              <p:tags r:id="rId6"/>
            </p:custDataLst>
          </p:nvPr>
        </p:nvSpPr>
        <p:spPr>
          <a:xfrm>
            <a:off x="-11112"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5605" name="图片 12"/>
          <p:cNvPicPr>
            <a:picLocks noChangeAspect="1"/>
          </p:cNvPicPr>
          <p:nvPr userDrawn="1">
            <p:custDataLst>
              <p:tags r:id="rId8"/>
            </p:custDataLst>
          </p:nvPr>
        </p:nvPicPr>
        <p:blipFill>
          <a:blip r:embed="rId7"/>
          <a:stretch>
            <a:fillRect/>
          </a:stretch>
        </p:blipFill>
        <p:spPr>
          <a:xfrm>
            <a:off x="10387013" y="0"/>
            <a:ext cx="1804987" cy="958850"/>
          </a:xfrm>
          <a:prstGeom prst="rect">
            <a:avLst/>
          </a:prstGeom>
          <a:noFill/>
          <a:ln w="9525">
            <a:noFill/>
          </a:ln>
        </p:spPr>
      </p:pic>
      <p:sp>
        <p:nvSpPr>
          <p:cNvPr id="11" name="文本框 10"/>
          <p:cNvSpPr txBox="1"/>
          <p:nvPr>
            <p:custDataLst>
              <p:tags r:id="rId9"/>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10"/>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11"/>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2"/>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标题和内容">
    <p:bg>
      <p:bgPr>
        <a:solidFill>
          <a:schemeClr val="bg1"/>
        </a:solidFill>
        <a:effectLst/>
      </p:bgPr>
    </p:bg>
    <p:spTree>
      <p:nvGrpSpPr>
        <p:cNvPr id="1" name=""/>
        <p:cNvGrpSpPr/>
        <p:nvPr>
          <p:custDataLst>
            <p:tags r:id="rId1"/>
          </p:custDataLst>
        </p:nvPr>
      </p:nvGrpSpPr>
      <p:grpSpPr>
        <a:xfrm>
          <a:off x="0" y="0"/>
          <a:ext cx="0" cy="0"/>
        </a:xfrm>
      </p:grpSpPr>
      <p:pic>
        <p:nvPicPr>
          <p:cNvPr id="1638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6387"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标题和内容">
    <p:bg>
      <p:bgPr>
        <a:solidFill>
          <a:schemeClr val="bg1"/>
        </a:solidFill>
        <a:effectLst/>
      </p:bgPr>
    </p:bg>
    <p:spTree>
      <p:nvGrpSpPr>
        <p:cNvPr id="1" name=""/>
        <p:cNvGrpSpPr/>
        <p:nvPr>
          <p:custDataLst>
            <p:tags r:id="rId1"/>
          </p:custDataLst>
        </p:nvPr>
      </p:nvGrpSpPr>
      <p:grpSpPr>
        <a:xfrm>
          <a:off x="0" y="0"/>
          <a:ext cx="0" cy="0"/>
        </a:xfrm>
      </p:grpSpPr>
      <p:pic>
        <p:nvPicPr>
          <p:cNvPr id="17410"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7411"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标题和内容">
    <p:bg>
      <p:bgPr>
        <a:solidFill>
          <a:schemeClr val="bg1"/>
        </a:solidFill>
        <a:effectLst/>
      </p:bgPr>
    </p:bg>
    <p:spTree>
      <p:nvGrpSpPr>
        <p:cNvPr id="1" name=""/>
        <p:cNvGrpSpPr/>
        <p:nvPr>
          <p:custDataLst>
            <p:tags r:id="rId1"/>
          </p:custDataLst>
        </p:nvPr>
      </p:nvGrpSpPr>
      <p:grpSpPr>
        <a:xfrm>
          <a:off x="0" y="0"/>
          <a:ext cx="0" cy="0"/>
        </a:xfrm>
      </p:grpSpPr>
      <p:pic>
        <p:nvPicPr>
          <p:cNvPr id="18434"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8435"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标题和内容">
    <p:bg>
      <p:bgPr>
        <a:solidFill>
          <a:schemeClr val="bg1"/>
        </a:solidFill>
        <a:effectLst/>
      </p:bgPr>
    </p:bg>
    <p:spTree>
      <p:nvGrpSpPr>
        <p:cNvPr id="1" name=""/>
        <p:cNvGrpSpPr/>
        <p:nvPr>
          <p:custDataLst>
            <p:tags r:id="rId1"/>
          </p:custDataLst>
        </p:nvPr>
      </p:nvGrpSpPr>
      <p:grpSpPr>
        <a:xfrm>
          <a:off x="0" y="0"/>
          <a:ext cx="0" cy="0"/>
        </a:xfrm>
      </p:grpSpPr>
      <p:pic>
        <p:nvPicPr>
          <p:cNvPr id="19458"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9459"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标题和内容">
    <p:bg>
      <p:bgPr>
        <a:solidFill>
          <a:schemeClr val="bg1"/>
        </a:solidFill>
        <a:effectLst/>
      </p:bgPr>
    </p:bg>
    <p:spTree>
      <p:nvGrpSpPr>
        <p:cNvPr id="1" name=""/>
        <p:cNvGrpSpPr/>
        <p:nvPr>
          <p:custDataLst>
            <p:tags r:id="rId1"/>
          </p:custDataLst>
        </p:nvPr>
      </p:nvGrpSpPr>
      <p:grpSpPr>
        <a:xfrm>
          <a:off x="0" y="0"/>
          <a:ext cx="0" cy="0"/>
        </a:xfrm>
      </p:grpSpPr>
      <p:pic>
        <p:nvPicPr>
          <p:cNvPr id="20482"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0483"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标题和内容">
    <p:bg>
      <p:bgPr>
        <a:solidFill>
          <a:schemeClr val="bg1"/>
        </a:solidFill>
        <a:effectLst/>
      </p:bgPr>
    </p:bg>
    <p:spTree>
      <p:nvGrpSpPr>
        <p:cNvPr id="1" name=""/>
        <p:cNvGrpSpPr/>
        <p:nvPr>
          <p:custDataLst>
            <p:tags r:id="rId1"/>
          </p:custDataLst>
        </p:nvPr>
      </p:nvGrpSpPr>
      <p:grpSpPr>
        <a:xfrm>
          <a:off x="0" y="0"/>
          <a:ext cx="0" cy="0"/>
        </a:xfrm>
      </p:grpSpPr>
      <p:pic>
        <p:nvPicPr>
          <p:cNvPr id="2150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1507"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两栏内容">
    <p:bg>
      <p:bgPr>
        <a:solidFill>
          <a:schemeClr val="bg1"/>
        </a:solidFill>
        <a:effectLst/>
      </p:bgPr>
    </p:bg>
    <p:spTree>
      <p:nvGrpSpPr>
        <p:cNvPr id="1" name=""/>
        <p:cNvGrpSpPr/>
        <p:nvPr>
          <p:custDataLst>
            <p:tags r:id="rId1"/>
          </p:custDataLst>
        </p:nvPr>
      </p:nvGrpSpPr>
      <p:grpSpPr>
        <a:xfrm>
          <a:off x="0" y="0"/>
          <a:ext cx="0" cy="0"/>
        </a:xfrm>
      </p:grpSpPr>
      <p:pic>
        <p:nvPicPr>
          <p:cNvPr id="22530"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2531" name="图片 7"/>
          <p:cNvPicPr>
            <a:picLocks noChangeAspect="1"/>
          </p:cNvPicPr>
          <p:nvPr userDrawn="1">
            <p:custDataLst>
              <p:tags r:id="rId5"/>
            </p:custDataLst>
          </p:nvPr>
        </p:nvPicPr>
        <p:blipFill>
          <a:blip r:embed="rId4"/>
          <a:stretch>
            <a:fillRect/>
          </a:stretch>
        </p:blipFill>
        <p:spPr>
          <a:xfrm>
            <a:off x="11113" y="0"/>
            <a:ext cx="12169775" cy="6858000"/>
          </a:xfrm>
          <a:prstGeom prst="rect">
            <a:avLst/>
          </a:prstGeom>
          <a:noFill/>
          <a:ln w="9525">
            <a:noFill/>
          </a:ln>
        </p:spPr>
      </p:pic>
      <p:sp>
        <p:nvSpPr>
          <p:cNvPr id="9" name="矩形 8"/>
          <p:cNvSpPr/>
          <p:nvPr>
            <p:custDataLst>
              <p:tags r:id="rId6"/>
            </p:custDataLst>
          </p:nvPr>
        </p:nvSpPr>
        <p:spPr>
          <a:xfrm>
            <a:off x="-11112"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2533" name="图片 12"/>
          <p:cNvPicPr>
            <a:picLocks noChangeAspect="1"/>
          </p:cNvPicPr>
          <p:nvPr userDrawn="1">
            <p:custDataLst>
              <p:tags r:id="rId8"/>
            </p:custDataLst>
          </p:nvPr>
        </p:nvPicPr>
        <p:blipFill>
          <a:blip r:embed="rId7"/>
          <a:stretch>
            <a:fillRect/>
          </a:stretch>
        </p:blipFill>
        <p:spPr>
          <a:xfrm>
            <a:off x="10387013" y="0"/>
            <a:ext cx="1804987" cy="958850"/>
          </a:xfrm>
          <a:prstGeom prst="rect">
            <a:avLst/>
          </a:prstGeom>
          <a:noFill/>
          <a:ln w="9525">
            <a:noFill/>
          </a:ln>
        </p:spPr>
      </p:pic>
      <p:sp>
        <p:nvSpPr>
          <p:cNvPr id="11" name="文本框 10"/>
          <p:cNvSpPr txBox="1"/>
          <p:nvPr>
            <p:custDataLst>
              <p:tags r:id="rId9"/>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10"/>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11"/>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2"/>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blipFill rotWithShape="1">
          <a:blip r:embed="rId5"/>
          <a:stretch>
            <a:fillRect/>
          </a:stretch>
        </a:blipFill>
        <a:effectLst/>
      </p:bgPr>
    </p:bg>
    <p:spTree>
      <p:nvGrpSpPr>
        <p:cNvPr id="1" name=""/>
        <p:cNvGrpSpPr/>
        <p:nvPr>
          <p:custDataLst>
            <p:tags r:id="rId1"/>
          </p:custDataLst>
        </p:nvPr>
      </p:nvGrpSpPr>
      <p:grpSpPr/>
      <p:sp>
        <p:nvSpPr>
          <p:cNvPr id="3076"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5C0A5021-B5D9-4AE7-809F-DF6443FEE274}" type="datetime1">
              <a:rPr lang="zh-CN" altLang="en-US" sz="1200">
                <a:solidFill>
                  <a:srgbClr val="898989"/>
                </a:solidFill>
              </a:rPr>
              <a:t/>
            </a:fld>
            <a:endParaRPr lang="zh-CN" altLang="en-US" sz="1200">
              <a:solidFill>
                <a:srgbClr val="898989"/>
              </a:solidFill>
            </a:endParaRPr>
          </a:p>
        </p:txBody>
      </p:sp>
      <p:sp>
        <p:nvSpPr>
          <p:cNvPr id="3077"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3078"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12D72C48-432B-4267-9D1D-661EB6844ACA}"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标题和内容">
    <p:bg>
      <p:bgPr>
        <a:solidFill>
          <a:schemeClr val="bg1"/>
        </a:solidFill>
        <a:effectLst/>
      </p:bgPr>
    </p:bg>
    <p:spTree>
      <p:nvGrpSpPr>
        <p:cNvPr id="1" name=""/>
        <p:cNvGrpSpPr/>
        <p:nvPr>
          <p:custDataLst>
            <p:tags r:id="rId1"/>
          </p:custDataLst>
        </p:nvPr>
      </p:nvGrpSpPr>
      <p:grpSpPr>
        <a:xfrm>
          <a:off x="0" y="0"/>
          <a:ext cx="0" cy="0"/>
        </a:xfrm>
      </p:grpSpPr>
      <p:pic>
        <p:nvPicPr>
          <p:cNvPr id="23554"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3555"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3_标题和内容">
    <p:bg>
      <p:bgPr>
        <a:solidFill>
          <a:schemeClr val="bg1"/>
        </a:solidFill>
        <a:effectLst/>
      </p:bgPr>
    </p:bg>
    <p:spTree>
      <p:nvGrpSpPr>
        <p:cNvPr id="1" name=""/>
        <p:cNvGrpSpPr/>
        <p:nvPr>
          <p:custDataLst>
            <p:tags r:id="rId1"/>
          </p:custDataLst>
        </p:nvPr>
      </p:nvGrpSpPr>
      <p:grpSpPr>
        <a:xfrm>
          <a:off x="0" y="0"/>
          <a:ext cx="0" cy="0"/>
        </a:xfrm>
      </p:grpSpPr>
      <p:pic>
        <p:nvPicPr>
          <p:cNvPr id="24578"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4579"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4_标题和内容">
    <p:bg>
      <p:bgPr>
        <a:solidFill>
          <a:schemeClr val="bg1"/>
        </a:solidFill>
        <a:effectLst/>
      </p:bgPr>
    </p:bg>
    <p:spTree>
      <p:nvGrpSpPr>
        <p:cNvPr id="1" name=""/>
        <p:cNvGrpSpPr/>
        <p:nvPr>
          <p:custDataLst>
            <p:tags r:id="rId1"/>
          </p:custDataLst>
        </p:nvPr>
      </p:nvGrpSpPr>
      <p:grpSpPr>
        <a:xfrm>
          <a:off x="0" y="0"/>
          <a:ext cx="0" cy="0"/>
        </a:xfrm>
      </p:grpSpPr>
      <p:pic>
        <p:nvPicPr>
          <p:cNvPr id="2662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6627"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pPr marL="0" lvl="0" indent="0" eaLnBrk="1" hangingPunct="1"/>
            <a:fld id="{85E6D8BF-67A3-43F2-9AD5-D5B3DC6C0A64}" type="datetime1">
              <a:rPr lang="zh-CN" altLang="en-US" sz="1200">
                <a:solidFill>
                  <a:srgbClr val="898989"/>
                </a:solidFill>
              </a:rPr>
              <a:t/>
            </a:fld>
            <a:endParaRPr lang="zh-CN" altLang="en-US" sz="1200">
              <a:solidFill>
                <a:srgbClr val="898989"/>
              </a:solidFill>
            </a:endParaRPr>
          </a:p>
        </p:txBody>
      </p:sp>
      <p:sp>
        <p:nvSpPr>
          <p:cNvPr id="4" name="页脚占位符 3"/>
          <p:cNvSpPr>
            <a:spLocks noGrp="1"/>
          </p:cNvSpPr>
          <p:nvPr>
            <p:ph type="ftr" sz="quarter" idx="11"/>
            <p:custDataLst>
              <p:tags r:id="rId3"/>
            </p:custDataLst>
          </p:nvPr>
        </p:nvSpPr>
        <p:spPr/>
        <p:txBody>
          <a:bodyPr/>
          <a:lstStyle/>
          <a:p>
            <a:pPr marL="0" lvl="0" indent="0" algn="ctr" eaLnBrk="1" hangingPunct="1"/>
            <a:endParaRPr lang="zh-CN" altLang="en-US" sz="1200">
              <a:solidFill>
                <a:srgbClr val="898989"/>
              </a:solidFill>
            </a:endParaRPr>
          </a:p>
        </p:txBody>
      </p:sp>
      <p:sp>
        <p:nvSpPr>
          <p:cNvPr id="5" name="灯片编号占位符 4"/>
          <p:cNvSpPr>
            <a:spLocks noGrp="1"/>
          </p:cNvSpPr>
          <p:nvPr>
            <p:ph type="sldNum" sz="quarter" idx="12"/>
            <p:custDataLst>
              <p:tags r:id="rId4"/>
            </p:custDataLst>
          </p:nvPr>
        </p:nvSpPr>
        <p:spPr/>
        <p:txBody>
          <a:bodyPr/>
          <a:lstStyle/>
          <a:p>
            <a:pPr marL="0" lvl="0" indent="0" algn="r" eaLnBrk="1" hangingPunct="1"/>
            <a:fld id="{CC62CAE8-F2F1-4F55-8079-8E58ADDE0BAF}"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noFill/>
        <a:effectLst/>
      </p:bgPr>
    </p:bg>
    <p:spTree>
      <p:nvGrpSpPr>
        <p:cNvPr id="1" name=""/>
        <p:cNvGrpSpPr/>
        <p:nvPr>
          <p:custDataLst>
            <p:tags r:id="rId1"/>
          </p:custDataLst>
        </p:nvPr>
      </p:nvGrpSpPr>
      <p:grpSpPr/>
      <p:sp>
        <p:nvSpPr>
          <p:cNvPr id="4100"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E8DDF857-D529-41F3-8895-610DD278C3C1}" type="datetime1">
              <a:rPr lang="zh-CN" altLang="en-US" sz="1200">
                <a:solidFill>
                  <a:srgbClr val="898989"/>
                </a:solidFill>
              </a:rPr>
              <a:t/>
            </a:fld>
            <a:endParaRPr lang="zh-CN" altLang="en-US" sz="1200">
              <a:solidFill>
                <a:srgbClr val="898989"/>
              </a:solidFill>
            </a:endParaRPr>
          </a:p>
        </p:txBody>
      </p:sp>
      <p:sp>
        <p:nvSpPr>
          <p:cNvPr id="4101"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4102"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8D3038FA-C760-4399-959A-783C3BB46743}"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noFill/>
        <a:effectLst/>
      </p:bgPr>
    </p:bg>
    <p:spTree>
      <p:nvGrpSpPr>
        <p:cNvPr id="1" name=""/>
        <p:cNvGrpSpPr/>
        <p:nvPr>
          <p:custDataLst>
            <p:tags r:id="rId1"/>
          </p:custDataLst>
        </p:nvPr>
      </p:nvGrpSpPr>
      <p:grpSpPr/>
      <p:sp>
        <p:nvSpPr>
          <p:cNvPr id="5124"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9514E42C-09F8-473B-9C3A-D477FA61893F}" type="datetime1">
              <a:rPr lang="zh-CN" altLang="en-US" sz="1200">
                <a:solidFill>
                  <a:srgbClr val="898989"/>
                </a:solidFill>
              </a:rPr>
              <a:t/>
            </a:fld>
            <a:endParaRPr lang="zh-CN" altLang="en-US" sz="1200">
              <a:solidFill>
                <a:srgbClr val="898989"/>
              </a:solidFill>
            </a:endParaRPr>
          </a:p>
        </p:txBody>
      </p:sp>
      <p:sp>
        <p:nvSpPr>
          <p:cNvPr id="5125"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5126"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708A8204-9941-40BE-A9EF-C45677A8B54E}"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noFill/>
        <a:effectLst/>
      </p:bgPr>
    </p:bg>
    <p:spTree>
      <p:nvGrpSpPr>
        <p:cNvPr id="1" name=""/>
        <p:cNvGrpSpPr/>
        <p:nvPr>
          <p:custDataLst>
            <p:tags r:id="rId1"/>
          </p:custDataLst>
        </p:nvPr>
      </p:nvGrpSpPr>
      <p:grpSpPr/>
      <p:sp>
        <p:nvSpPr>
          <p:cNvPr id="4" name="内容占位符 3"/>
          <p:cNvSpPr>
            <a:spLocks noGrp="1"/>
          </p:cNvSpPr>
          <p:nvPr>
            <p:ph sz="half" idx="2"/>
            <p:custDataLst>
              <p:tags r:id="rId2"/>
            </p:custDataLst>
          </p:nvPr>
        </p:nvSpPr>
        <p:spPr>
          <a:xfrm>
            <a:off x="839788" y="2505075"/>
            <a:ext cx="5157787" cy="368458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6" name="内容占位符 5"/>
          <p:cNvSpPr>
            <a:spLocks noGrp="1"/>
          </p:cNvSpPr>
          <p:nvPr>
            <p:ph sz="quarter" idx="4"/>
            <p:custDataLst>
              <p:tags r:id="rId3"/>
            </p:custDataLst>
          </p:nvPr>
        </p:nvSpPr>
        <p:spPr>
          <a:xfrm>
            <a:off x="6172200" y="2505075"/>
            <a:ext cx="5183188" cy="368458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6148" name="日期占位符 3"/>
          <p:cNvSpPr>
            <a:spLocks noGrp="1" noChangeArrowheads="1"/>
          </p:cNvSpPr>
          <p:nvPr>
            <p:ph type="dt" sz="half" idx="10"/>
            <p:custDataLst>
              <p:tags r:id="rId4"/>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4242E9C5-EB13-416B-AD5E-609BA7B46761}" type="datetime1">
              <a:rPr lang="zh-CN" altLang="en-US" sz="1200">
                <a:solidFill>
                  <a:srgbClr val="898989"/>
                </a:solidFill>
              </a:rPr>
              <a:t/>
            </a:fld>
            <a:endParaRPr lang="zh-CN" altLang="en-US" sz="1200">
              <a:solidFill>
                <a:srgbClr val="898989"/>
              </a:solidFill>
            </a:endParaRPr>
          </a:p>
        </p:txBody>
      </p:sp>
      <p:sp>
        <p:nvSpPr>
          <p:cNvPr id="6149" name="页脚占位符 4"/>
          <p:cNvSpPr>
            <a:spLocks noGrp="1" noChangeArrowheads="1"/>
          </p:cNvSpPr>
          <p:nvPr>
            <p:ph type="ftr" sz="quarter" idx="11"/>
            <p:custDataLst>
              <p:tags r:id="rId5"/>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6150" name="灯片编号占位符 5"/>
          <p:cNvSpPr>
            <a:spLocks noGrp="1" noChangeArrowheads="1"/>
          </p:cNvSpPr>
          <p:nvPr>
            <p:ph type="sldNum" sz="quarter" idx="12"/>
            <p:custDataLst>
              <p:tags r:id="rId6"/>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98E5E873-1DF0-4049-94A9-56FC065F5025}"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noFill/>
        <a:effectLst/>
      </p:bgPr>
    </p:bg>
    <p:spTree>
      <p:nvGrpSpPr>
        <p:cNvPr id="1" name=""/>
        <p:cNvGrpSpPr/>
        <p:nvPr>
          <p:custDataLst>
            <p:tags r:id="rId1"/>
          </p:custDataLst>
        </p:nvPr>
      </p:nvGrpSpPr>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noProof="1"/>
              <a:t>单击此处编辑母版标题样式</a:t>
            </a:r>
            <a:endParaRPr lang="zh-CN" altLang="en-US" noProof="1"/>
          </a:p>
        </p:txBody>
      </p:sp>
      <p:sp>
        <p:nvSpPr>
          <p:cNvPr id="7172" name="日期占位符 3"/>
          <p:cNvSpPr>
            <a:spLocks noGrp="1" noChangeArrowheads="1"/>
          </p:cNvSpPr>
          <p:nvPr>
            <p:ph type="dt" sz="half" idx="10"/>
            <p:custDataLst>
              <p:tags r:id="rId3"/>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C1B4B65F-D330-45EE-9AAD-CE4EF4C18FBD}" type="datetime1">
              <a:rPr lang="zh-CN" altLang="en-US" sz="1200">
                <a:solidFill>
                  <a:srgbClr val="898989"/>
                </a:solidFill>
              </a:rPr>
              <a:t/>
            </a:fld>
            <a:endParaRPr lang="zh-CN" altLang="en-US" sz="1200">
              <a:solidFill>
                <a:srgbClr val="898989"/>
              </a:solidFill>
            </a:endParaRPr>
          </a:p>
        </p:txBody>
      </p:sp>
      <p:sp>
        <p:nvSpPr>
          <p:cNvPr id="7173" name="页脚占位符 4"/>
          <p:cNvSpPr>
            <a:spLocks noGrp="1" noChangeArrowheads="1"/>
          </p:cNvSpPr>
          <p:nvPr>
            <p:ph type="ftr" sz="quarter" idx="11"/>
            <p:custDataLst>
              <p:tags r:id="rId4"/>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7174" name="灯片编号占位符 5"/>
          <p:cNvSpPr>
            <a:spLocks noGrp="1" noChangeArrowheads="1"/>
          </p:cNvSpPr>
          <p:nvPr>
            <p:ph type="sldNum" sz="quarter" idx="12"/>
            <p:custDataLst>
              <p:tags r:id="rId5"/>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204B8EE3-3114-4D73-A775-D3DDD1A6CE0E}"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noFill/>
        <a:effectLst/>
      </p:bgPr>
    </p:bg>
    <p:spTree>
      <p:nvGrpSpPr>
        <p:cNvPr id="1" name=""/>
        <p:cNvGrpSpPr/>
        <p:nvPr>
          <p:custDataLst>
            <p:tags r:id="rId1"/>
          </p:custDataLst>
        </p:nvPr>
      </p:nvGrpSpPr>
      <p:grpSpPr/>
      <p:sp>
        <p:nvSpPr>
          <p:cNvPr id="8196"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753BE16E-3603-4AA9-BA9D-B68CC59A2CBC}" type="datetime1">
              <a:rPr lang="zh-CN" altLang="en-US" sz="1200">
                <a:solidFill>
                  <a:srgbClr val="898989"/>
                </a:solidFill>
              </a:rPr>
              <a:t/>
            </a:fld>
            <a:endParaRPr lang="zh-CN" altLang="en-US" sz="1200">
              <a:solidFill>
                <a:srgbClr val="898989"/>
              </a:solidFill>
            </a:endParaRPr>
          </a:p>
        </p:txBody>
      </p:sp>
      <p:sp>
        <p:nvSpPr>
          <p:cNvPr id="8197"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8198"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2C035B9F-BC4D-4CA5-8DE7-9B3E11D9E5FB}"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1_节标题">
    <p:bg>
      <p:bgPr>
        <a:solidFill>
          <a:schemeClr val="bg1"/>
        </a:solidFill>
        <a:effectLst/>
      </p:bgPr>
    </p:bg>
    <p:spTree>
      <p:nvGrpSpPr>
        <p:cNvPr id="1" name=""/>
        <p:cNvGrpSpPr/>
        <p:nvPr>
          <p:custDataLst>
            <p:tags r:id="rId1"/>
          </p:custDataLst>
        </p:nvPr>
      </p:nvGrpSpPr>
      <p:grpSpPr/>
      <p:sp>
        <p:nvSpPr>
          <p:cNvPr id="13316" name="日期占位符 1"/>
          <p:cNvSpPr>
            <a:spLocks noGrp="1"/>
          </p:cNvSpPr>
          <p:nvPr>
            <p:ph type="dt" sz="half" idx="10"/>
            <p:custDataLst>
              <p:tags r:id="rId2"/>
            </p:custDataLst>
          </p:nvPr>
        </p:nvSpPr>
        <p:spPr bwMode="auto">
          <a:xfrm>
            <a:off x="881063" y="6350000"/>
            <a:ext cx="2698750" cy="315913"/>
          </a:xfrm>
          <a:prstGeom prst="rect">
            <a:avLst/>
          </a:prstGeom>
          <a:ln cap="flat" algn="ctr">
            <a:round/>
            <a:headEnd type="none" w="med" len="med"/>
            <a:tailEnd type="none" w="med" len="med"/>
          </a:ln>
        </p:spPr>
        <p:txBody>
          <a:bodyPr numCol="1" rtlCol="0" anchor="ctr" anchorCtr="0" compatLnSpc="1">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200" b="0" i="0" u="none" baseline="0">
                <a:solidFill>
                  <a:srgbClr val="898989"/>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5pPr>
          </a:lstStyle>
          <a:p>
            <a:pPr lvl="0" eaLnBrk="1" hangingPunct="1"/>
            <a:fld id="{BD287421-7835-414E-B3A3-A53E8C643A4C}" type="datetime1">
              <a:rPr lang="zh-CN" altLang="en-US" sz="1200">
                <a:solidFill>
                  <a:srgbClr val="898989"/>
                </a:solidFill>
                <a:latin typeface="Arial" panose="020b0604020202020204" pitchFamily="34" charset="0"/>
                <a:ea typeface="微软雅黑" panose="020b0503020204020204" charset="-122"/>
              </a:rPr>
              <a:t/>
            </a:fld>
            <a:endParaRPr lang="zh-CN" altLang="en-US" sz="1200">
              <a:solidFill>
                <a:srgbClr val="898989"/>
              </a:solidFill>
              <a:latin typeface="Arial" panose="020b0604020202020204" pitchFamily="34" charset="0"/>
              <a:ea typeface="微软雅黑" panose="020b0503020204020204" charset="-122"/>
            </a:endParaRPr>
          </a:p>
        </p:txBody>
      </p:sp>
      <p:sp>
        <p:nvSpPr>
          <p:cNvPr id="13317" name="页脚占位符 2"/>
          <p:cNvSpPr>
            <a:spLocks noGrp="1"/>
          </p:cNvSpPr>
          <p:nvPr>
            <p:ph type="ftr" sz="quarter" idx="11"/>
            <p:custDataLst>
              <p:tags r:id="rId3"/>
            </p:custDataLst>
          </p:nvPr>
        </p:nvSpPr>
        <p:spPr bwMode="auto">
          <a:xfrm>
            <a:off x="4116388" y="6350000"/>
            <a:ext cx="3959225" cy="315913"/>
          </a:xfrm>
          <a:prstGeom prst="rect">
            <a:avLst/>
          </a:prstGeom>
          <a:ln cap="flat" algn="ctr">
            <a:round/>
            <a:headEnd type="none" w="med" len="med"/>
            <a:tailEnd type="none" w="med" len="med"/>
          </a:ln>
        </p:spPr>
        <p:txBody>
          <a:bodyPr numCol="1" rtlCol="0" anchor="ctr" anchorCtr="0" compatLnSpc="1">
            <a:noAutofit/>
          </a:bodyPr>
          <a:lstStyle>
            <a:defPPr>
              <a:defRPr lang="zh-CN"/>
            </a:defPPr>
            <a:lvl1pPr marL="0" indent="0" algn="ctr" defTabSz="914400" rtl="0" eaLnBrk="1" fontAlgn="base" hangingPunct="1">
              <a:lnSpc>
                <a:spcPct val="100000"/>
              </a:lnSpc>
              <a:spcBef>
                <a:spcPct val="0"/>
              </a:spcBef>
              <a:spcAft>
                <a:spcPct val="0"/>
              </a:spcAft>
              <a:buClrTx/>
              <a:buSzTx/>
              <a:buFontTx/>
              <a:buNone/>
              <a:defRPr kumimoji="0" lang="zh-CN" altLang="en-US" sz="1200" b="0" i="0" u="none" baseline="0">
                <a:solidFill>
                  <a:srgbClr val="898989"/>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5pPr>
          </a:lstStyle>
          <a:p>
            <a:pPr lvl="0" algn="ctr" eaLnBrk="1" hangingPunct="1"/>
            <a:endParaRPr lang="zh-CN" altLang="en-US" sz="1200">
              <a:solidFill>
                <a:srgbClr val="898989"/>
              </a:solidFill>
              <a:latin typeface="Arial" panose="020b0604020202020204" pitchFamily="34" charset="0"/>
              <a:ea typeface="微软雅黑" panose="020b0503020204020204" charset="-122"/>
            </a:endParaRPr>
          </a:p>
        </p:txBody>
      </p:sp>
      <p:sp>
        <p:nvSpPr>
          <p:cNvPr id="13318" name="灯片编号占位符 3"/>
          <p:cNvSpPr>
            <a:spLocks noGrp="1"/>
          </p:cNvSpPr>
          <p:nvPr>
            <p:ph type="sldNum" sz="quarter" idx="12"/>
            <p:custDataLst>
              <p:tags r:id="rId4"/>
            </p:custDataLst>
          </p:nvPr>
        </p:nvSpPr>
        <p:spPr bwMode="auto">
          <a:xfrm>
            <a:off x="8610600" y="6350000"/>
            <a:ext cx="2700338" cy="315913"/>
          </a:xfrm>
          <a:prstGeom prst="rect">
            <a:avLst/>
          </a:prstGeom>
          <a:ln cap="flat" algn="ctr">
            <a:round/>
            <a:headEnd type="none" w="med" len="med"/>
            <a:tailEnd type="none" w="med" len="med"/>
          </a:ln>
        </p:spPr>
        <p:txBody>
          <a:bodyPr numCol="1" rtlCol="0" anchor="ctr"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a:solidFill>
                  <a:srgbClr val="898989"/>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5pPr>
          </a:lstStyle>
          <a:p>
            <a:pPr lvl="0" algn="r" eaLnBrk="1" hangingPunct="1"/>
            <a:fld id="{2817CE6A-1DA5-43A2-B3B6-4603DC8952B2}" type="slidenum">
              <a:rPr lang="zh-CN" altLang="en-US" sz="1200">
                <a:solidFill>
                  <a:srgbClr val="898989"/>
                </a:solidFill>
                <a:latin typeface="Arial" panose="020b0604020202020204" pitchFamily="34" charset="0"/>
                <a:ea typeface="微软雅黑" panose="020b0503020204020204" charset="-122"/>
              </a:rPr>
              <a:t/>
            </a:fld>
            <a:endParaRPr lang="zh-CN" altLang="en-US" sz="1200">
              <a:solidFill>
                <a:srgbClr val="898989"/>
              </a:solidFill>
              <a:latin typeface="Arial" panose="020b0604020202020204" pitchFamily="34" charset="0"/>
              <a:ea typeface="微软雅黑" panose="020b0503020204020204" charset="-122"/>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tags" Target="../tags/tag127.xml" /><Relationship Id="rId24" Type="http://schemas.openxmlformats.org/officeDocument/2006/relationships/tags" Target="../tags/tag128.xml" /><Relationship Id="rId25" Type="http://schemas.openxmlformats.org/officeDocument/2006/relationships/tags" Target="../tags/tag129.xml" /><Relationship Id="rId26" Type="http://schemas.openxmlformats.org/officeDocument/2006/relationships/tags" Target="../tags/tag130.xml" /><Relationship Id="rId27" Type="http://schemas.openxmlformats.org/officeDocument/2006/relationships/image" Target="file:///D:\qq&#25991;&#20214;\712321467\Image\C2C\Image2\%7b75232B38-A165-1FB7-499C-2E1C792CACB5%7d.png" TargetMode="External" /><Relationship Id="rId28" Type="http://schemas.openxmlformats.org/officeDocument/2006/relationships/image" Target="../media/image11.png" /><Relationship Id="rId29" Type="http://schemas.openxmlformats.org/officeDocument/2006/relationships/tags" Target="../tags/tag131.xml" /><Relationship Id="rId3" Type="http://schemas.openxmlformats.org/officeDocument/2006/relationships/slideLayout" Target="../slideLayouts/slideLayout3.xml" /><Relationship Id="rId30" Type="http://schemas.openxmlformats.org/officeDocument/2006/relationships/tags" Target="../tags/tag132.xml" /><Relationship Id="rId31" Type="http://schemas.openxmlformats.org/officeDocument/2006/relationships/image" Target="../media/image1.png" /><Relationship Id="rId32"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1"/>
          <a:stretch>
            <a:fillRect/>
          </a:stretch>
        </a:blipFill>
        <a:effectLst/>
      </p:bgPr>
    </p:bg>
    <p:spTree>
      <p:nvGrpSpPr>
        <p:cNvPr id="1" name=""/>
        <p:cNvGrpSpPr/>
        <p:nvPr>
          <p:custDataLst>
            <p:tags r:id="rId23"/>
          </p:custDataLst>
        </p:nvPr>
      </p:nvGrpSpPr>
      <p:grpSpPr/>
      <p:sp>
        <p:nvSpPr>
          <p:cNvPr id="1028" name="日期占位符 3"/>
          <p:cNvSpPr>
            <a:spLocks noGrp="1" noChangeArrowheads="1"/>
          </p:cNvSpPr>
          <p:nvPr>
            <p:ph type="dt" sz="half" idx="2"/>
            <p:custDataLst>
              <p:tags r:id="rId24"/>
            </p:custDataLst>
          </p:nvPr>
        </p:nvSpPr>
        <p:spPr bwMode="auto">
          <a:xfrm>
            <a:off x="838200" y="6356350"/>
            <a:ext cx="2743200" cy="365125"/>
          </a:xfrm>
          <a:prstGeom prst="rect">
            <a:avLst/>
          </a:prstGeom>
          <a:noFill/>
          <a:ln w="9525" cap="flat" algn="ctr">
            <a:noFill/>
            <a:prstDash val="solid"/>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rgbClr val="898989"/>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85E6D8BF-67A3-43F2-9AD5-D5B3DC6C0A64}" type="datetime1">
              <a:rPr lang="zh-CN" altLang="en-US" sz="1200">
                <a:solidFill>
                  <a:srgbClr val="898989"/>
                </a:solidFill>
              </a:rPr>
              <a:t/>
            </a:fld>
            <a:endParaRPr lang="zh-CN" altLang="en-US" sz="1200">
              <a:solidFill>
                <a:srgbClr val="898989"/>
              </a:solidFill>
            </a:endParaRPr>
          </a:p>
        </p:txBody>
      </p:sp>
      <p:sp>
        <p:nvSpPr>
          <p:cNvPr id="1029" name="页脚占位符 4"/>
          <p:cNvSpPr>
            <a:spLocks noGrp="1" noChangeArrowheads="1"/>
          </p:cNvSpPr>
          <p:nvPr>
            <p:ph type="ftr" sz="quarter" idx="3"/>
            <p:custDataLst>
              <p:tags r:id="rId25"/>
            </p:custDataLst>
          </p:nvPr>
        </p:nvSpPr>
        <p:spPr bwMode="auto">
          <a:xfrm>
            <a:off x="4038600" y="6356350"/>
            <a:ext cx="4114800" cy="365125"/>
          </a:xfrm>
          <a:prstGeom prst="rect">
            <a:avLst/>
          </a:prstGeom>
          <a:noFill/>
          <a:ln w="9525" cap="flat" algn="ctr">
            <a:noFill/>
            <a:prstDash val="solid"/>
            <a:round/>
            <a:headEnd type="none" w="med" len="med"/>
            <a:tailEnd type="none" w="med" len="med"/>
          </a:ln>
        </p:spPr>
        <p:txBody>
          <a:bodyPr numCol="1" anchor="ctr" anchorCtr="0" compatLnSpc="1">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rgbClr val="898989"/>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1030" name="灯片编号占位符 5"/>
          <p:cNvSpPr>
            <a:spLocks noGrp="1" noChangeArrowheads="1"/>
          </p:cNvSpPr>
          <p:nvPr>
            <p:ph type="sldNum" sz="quarter" idx="4"/>
            <p:custDataLst>
              <p:tags r:id="rId26"/>
            </p:custDataLst>
          </p:nvPr>
        </p:nvSpPr>
        <p:spPr bwMode="auto">
          <a:xfrm>
            <a:off x="8610600" y="6356350"/>
            <a:ext cx="2743200" cy="365125"/>
          </a:xfrm>
          <a:prstGeom prst="rect">
            <a:avLst/>
          </a:prstGeom>
          <a:noFill/>
          <a:ln w="9525" cap="flat" algn="ctr">
            <a:noFill/>
            <a:prstDash val="solid"/>
            <a:round/>
            <a:headEnd type="none" w="med" len="med"/>
            <a:tailEnd type="none" w="med" len="med"/>
          </a:ln>
        </p:spPr>
        <p:txBody>
          <a:bodyPr numCol="1" anchor="ctr" anchorCtr="0"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rgbClr val="898989"/>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CC62CAE8-F2F1-4F55-8079-8E58ADDE0BAF}" type="slidenum">
              <a:rPr lang="en-US" altLang="en-US" sz="1200">
                <a:solidFill>
                  <a:srgbClr val="898989"/>
                </a:solidFill>
              </a:rPr>
              <a:t/>
            </a:fld>
            <a:endParaRPr lang="en-US" altLang="en-US" sz="1200">
              <a:solidFill>
                <a:srgbClr val="898989"/>
              </a:solidFill>
            </a:endParaRPr>
          </a:p>
        </p:txBody>
      </p:sp>
      <p:pic>
        <p:nvPicPr>
          <p:cNvPr id="1031" name="图片 1073743875" descr="学科网 zxxk.com"/>
          <p:cNvPicPr>
            <a:picLocks noChangeAspect="1"/>
          </p:cNvPicPr>
          <p:nvPr>
            <p:custDataLst>
              <p:tags r:id="rId29"/>
            </p:custDataLst>
          </p:nvPr>
        </p:nvPicPr>
        <p:blipFill>
          <a:blip r:embed="rId28" r:link="rId27"/>
          <a:stretch>
            <a:fillRect/>
          </a:stretch>
        </p:blipFill>
        <p:spPr>
          <a:xfrm>
            <a:off x="838200" y="365125"/>
            <a:ext cx="9525" cy="9525"/>
          </a:xfrm>
          <a:prstGeom prst="rect">
            <a:avLst/>
          </a:prstGeom>
          <a:noFill/>
          <a:ln>
            <a:noFill/>
            <a:miter lim="800000"/>
          </a:ln>
        </p:spPr>
      </p:pic>
      <p:pic>
        <p:nvPicPr>
          <p:cNvPr id="1032" name="图片 1073743875" descr="学科网 zxxk.com"/>
          <p:cNvPicPr>
            <a:picLocks noChangeAspect="1"/>
          </p:cNvPicPr>
          <p:nvPr>
            <p:custDataLst>
              <p:tags r:id="rId30"/>
            </p:custDataLst>
          </p:nvPr>
        </p:nvPicPr>
        <p:blipFill>
          <a:blip r:embed="rId28" r:link="rId2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timing/>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rgbClr val="000000"/>
          </a:solidFill>
          <a:effectLst/>
          <a:latin typeface="等线 Light" pitchFamily="2" charset="-122"/>
          <a:ea typeface="等线 Light" pitchFamily="2" charset="-122"/>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rgbClr val="000000"/>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rgbClr val="000000"/>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rgbClr val="000000"/>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rgbClr val="000000"/>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rgbClr val="000000"/>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4.xml" /><Relationship Id="rId3" Type="http://schemas.openxmlformats.org/officeDocument/2006/relationships/tags" Target="../tags/tag19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6.xml" /><Relationship Id="rId3" Type="http://schemas.openxmlformats.org/officeDocument/2006/relationships/tags" Target="../tags/tag19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209.xml" /><Relationship Id="rId11" Type="http://schemas.openxmlformats.org/officeDocument/2006/relationships/tags" Target="../tags/tag210.xml" /><Relationship Id="rId12" Type="http://schemas.openxmlformats.org/officeDocument/2006/relationships/tags" Target="../tags/tag211.xml" /><Relationship Id="rId13" Type="http://schemas.openxmlformats.org/officeDocument/2006/relationships/tags" Target="../tags/tag212.xml" /><Relationship Id="rId14" Type="http://schemas.openxmlformats.org/officeDocument/2006/relationships/tags" Target="../tags/tag213.xml" /><Relationship Id="rId15" Type="http://schemas.openxmlformats.org/officeDocument/2006/relationships/tags" Target="../tags/tag214.xml" /><Relationship Id="rId16" Type="http://schemas.openxmlformats.org/officeDocument/2006/relationships/tags" Target="../tags/tag215.xml" /><Relationship Id="rId17" Type="http://schemas.openxmlformats.org/officeDocument/2006/relationships/tags" Target="../tags/tag216.xml" /><Relationship Id="rId18" Type="http://schemas.openxmlformats.org/officeDocument/2006/relationships/tags" Target="../tags/tag217.xml" /><Relationship Id="rId19" Type="http://schemas.openxmlformats.org/officeDocument/2006/relationships/image" Target="../media/image1.png" /><Relationship Id="rId2" Type="http://schemas.openxmlformats.org/officeDocument/2006/relationships/notesSlide" Target="../notesSlides/notesSlide2.xml" /><Relationship Id="rId20" Type="http://schemas.openxmlformats.org/officeDocument/2006/relationships/tags" Target="../tags/tag218.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tags" Target="../tags/tag207.xml" /><Relationship Id="rId9" Type="http://schemas.openxmlformats.org/officeDocument/2006/relationships/tags" Target="../tags/tag20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9.xml" /><Relationship Id="rId3" Type="http://schemas.openxmlformats.org/officeDocument/2006/relationships/tags" Target="../tags/tag22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1.xml" /><Relationship Id="rId3" Type="http://schemas.openxmlformats.org/officeDocument/2006/relationships/tags" Target="../tags/tag22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3.xml" /><Relationship Id="rId3" Type="http://schemas.openxmlformats.org/officeDocument/2006/relationships/tags" Target="../tags/tag22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5.xml" /><Relationship Id="rId3" Type="http://schemas.openxmlformats.org/officeDocument/2006/relationships/tags" Target="../tags/tag22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7.xml" /><Relationship Id="rId3" Type="http://schemas.openxmlformats.org/officeDocument/2006/relationships/tags" Target="../tags/tag22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9.xml" /><Relationship Id="rId3" Type="http://schemas.openxmlformats.org/officeDocument/2006/relationships/tags" Target="../tags/tag23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1.xml" /><Relationship Id="rId3" Type="http://schemas.openxmlformats.org/officeDocument/2006/relationships/tags" Target="../tags/tag23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51.xml" /><Relationship Id="rId2" Type="http://schemas.openxmlformats.org/officeDocument/2006/relationships/tags" Target="../tags/tag148.xml" /><Relationship Id="rId3" Type="http://schemas.openxmlformats.org/officeDocument/2006/relationships/tags" Target="../tags/tag149.xml" /><Relationship Id="rId4" Type="http://schemas.microsoft.com/office/2007/relationships/diagramDrawing" Target="../diagrams/drawing1.xml" /><Relationship Id="rId5" Type="http://schemas.openxmlformats.org/officeDocument/2006/relationships/diagramData" Target="../diagrams/data1.xml" /><Relationship Id="rId6" Type="http://schemas.openxmlformats.org/officeDocument/2006/relationships/diagramLayout" Target="../diagrams/layout1.xml" /><Relationship Id="rId7" Type="http://schemas.openxmlformats.org/officeDocument/2006/relationships/diagramQuickStyle" Target="../diagrams/quickStyle1.xml" /><Relationship Id="rId8" Type="http://schemas.openxmlformats.org/officeDocument/2006/relationships/diagramColors" Target="../diagrams/colors1.xml" /><Relationship Id="rId9" Type="http://schemas.openxmlformats.org/officeDocument/2006/relationships/tags" Target="../tags/tag15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3.xml" /><Relationship Id="rId3" Type="http://schemas.openxmlformats.org/officeDocument/2006/relationships/image" Target="../media/image12.png" /><Relationship Id="rId4" Type="http://schemas.openxmlformats.org/officeDocument/2006/relationships/tags" Target="../tags/tag23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5.xml" /><Relationship Id="rId3" Type="http://schemas.openxmlformats.org/officeDocument/2006/relationships/tags" Target="../tags/tag23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7.xml" /><Relationship Id="rId3" Type="http://schemas.openxmlformats.org/officeDocument/2006/relationships/tags" Target="../tags/tag23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9.xml" /><Relationship Id="rId3" Type="http://schemas.openxmlformats.org/officeDocument/2006/relationships/tags" Target="../tags/tag24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1.xml" /><Relationship Id="rId3" Type="http://schemas.openxmlformats.org/officeDocument/2006/relationships/tags" Target="../tags/tag24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3.xml" /><Relationship Id="rId3" Type="http://schemas.openxmlformats.org/officeDocument/2006/relationships/tags" Target="../tags/tag24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5.xml" /><Relationship Id="rId3" Type="http://schemas.openxmlformats.org/officeDocument/2006/relationships/tags" Target="../tags/tag24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7.xml" /><Relationship Id="rId3" Type="http://schemas.openxmlformats.org/officeDocument/2006/relationships/tags" Target="../tags/tag24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 Id="rId6" Type="http://schemas.openxmlformats.org/officeDocument/2006/relationships/tags" Target="../tags/tag25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2.xml" /><Relationship Id="rId3" Type="http://schemas.openxmlformats.org/officeDocument/2006/relationships/tags" Target="../tags/tag15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9.xml"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4.xml"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tags" Target="../tags/tag267.xml" /><Relationship Id="rId6" Type="http://schemas.openxmlformats.org/officeDocument/2006/relationships/tags" Target="../tags/tag26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9.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4.xml" /><Relationship Id="rId3" Type="http://schemas.openxmlformats.org/officeDocument/2006/relationships/tags" Target="../tags/tag275.xml" /><Relationship Id="rId4" Type="http://schemas.openxmlformats.org/officeDocument/2006/relationships/tags" Target="../tags/tag27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7.xml" /><Relationship Id="rId3" Type="http://schemas.openxmlformats.org/officeDocument/2006/relationships/tags" Target="../tags/tag27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9.xml" /><Relationship Id="rId3" Type="http://schemas.openxmlformats.org/officeDocument/2006/relationships/tags" Target="../tags/tag28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2.xml" /><Relationship Id="rId11" Type="http://schemas.openxmlformats.org/officeDocument/2006/relationships/tags" Target="../tags/tag293.xml" /><Relationship Id="rId12" Type="http://schemas.openxmlformats.org/officeDocument/2006/relationships/image" Target="../media/image13.png" /><Relationship Id="rId13" Type="http://schemas.openxmlformats.org/officeDocument/2006/relationships/tags" Target="../tags/tag294.xml" /><Relationship Id="rId14" Type="http://schemas.openxmlformats.org/officeDocument/2006/relationships/image" Target="../media/image14.png" /><Relationship Id="rId15" Type="http://schemas.openxmlformats.org/officeDocument/2006/relationships/tags" Target="../tags/tag295.xml" /><Relationship Id="rId16" Type="http://schemas.openxmlformats.org/officeDocument/2006/relationships/tags" Target="../tags/tag296.xml" /><Relationship Id="rId17" Type="http://schemas.openxmlformats.org/officeDocument/2006/relationships/tags" Target="../tags/tag297.xml" /><Relationship Id="rId18" Type="http://schemas.openxmlformats.org/officeDocument/2006/relationships/image" Target="../media/image15.png" /><Relationship Id="rId19" Type="http://schemas.openxmlformats.org/officeDocument/2006/relationships/tags" Target="../tags/tag298.xml" /><Relationship Id="rId2" Type="http://schemas.openxmlformats.org/officeDocument/2006/relationships/notesSlide" Target="../notesSlides/notesSlide3.xml" /><Relationship Id="rId20" Type="http://schemas.openxmlformats.org/officeDocument/2006/relationships/image" Target="../media/image16.png" /><Relationship Id="rId21" Type="http://schemas.openxmlformats.org/officeDocument/2006/relationships/tags" Target="../tags/tag299.xml" /><Relationship Id="rId22" Type="http://schemas.openxmlformats.org/officeDocument/2006/relationships/tags" Target="../tags/tag300.xml"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tags" Target="../tags/tag289.xml" /><Relationship Id="rId8" Type="http://schemas.openxmlformats.org/officeDocument/2006/relationships/tags" Target="../tags/tag290.xml" /><Relationship Id="rId9" Type="http://schemas.openxmlformats.org/officeDocument/2006/relationships/tags" Target="../tags/tag29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7.xml" /><Relationship Id="rId11" Type="http://schemas.openxmlformats.org/officeDocument/2006/relationships/tags" Target="../tags/tag308.xml" /><Relationship Id="rId12" Type="http://schemas.openxmlformats.org/officeDocument/2006/relationships/image" Target="../media/image15.png" /><Relationship Id="rId13" Type="http://schemas.openxmlformats.org/officeDocument/2006/relationships/tags" Target="../tags/tag309.xml" /><Relationship Id="rId14" Type="http://schemas.openxmlformats.org/officeDocument/2006/relationships/image" Target="../media/image16.png" /><Relationship Id="rId15" Type="http://schemas.openxmlformats.org/officeDocument/2006/relationships/tags" Target="../tags/tag310.xml" /><Relationship Id="rId16" Type="http://schemas.openxmlformats.org/officeDocument/2006/relationships/tags" Target="../tags/tag311.xml" /><Relationship Id="rId17" Type="http://schemas.openxmlformats.org/officeDocument/2006/relationships/tags" Target="../tags/tag312.xml" /><Relationship Id="rId2" Type="http://schemas.openxmlformats.org/officeDocument/2006/relationships/tags" Target="../tags/tag301.xml" /><Relationship Id="rId3" Type="http://schemas.openxmlformats.org/officeDocument/2006/relationships/image" Target="../media/image13.png" /><Relationship Id="rId4" Type="http://schemas.openxmlformats.org/officeDocument/2006/relationships/tags" Target="../tags/tag302.xml" /><Relationship Id="rId5" Type="http://schemas.openxmlformats.org/officeDocument/2006/relationships/image" Target="../media/image14.png" /><Relationship Id="rId6" Type="http://schemas.openxmlformats.org/officeDocument/2006/relationships/tags" Target="../tags/tag303.xml" /><Relationship Id="rId7" Type="http://schemas.openxmlformats.org/officeDocument/2006/relationships/tags" Target="../tags/tag304.xml" /><Relationship Id="rId8" Type="http://schemas.openxmlformats.org/officeDocument/2006/relationships/tags" Target="../tags/tag305.xml" /><Relationship Id="rId9" Type="http://schemas.openxmlformats.org/officeDocument/2006/relationships/tags" Target="../tags/tag30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3.png" /><Relationship Id="rId11" Type="http://schemas.openxmlformats.org/officeDocument/2006/relationships/tags" Target="../tags/tag326.xml" /><Relationship Id="rId12" Type="http://schemas.openxmlformats.org/officeDocument/2006/relationships/image" Target="../media/image14.png" /><Relationship Id="rId13" Type="http://schemas.openxmlformats.org/officeDocument/2006/relationships/tags" Target="../tags/tag327.xml" /><Relationship Id="rId14" Type="http://schemas.openxmlformats.org/officeDocument/2006/relationships/tags" Target="../tags/tag328.xml" /><Relationship Id="rId15" Type="http://schemas.openxmlformats.org/officeDocument/2006/relationships/image" Target="../media/image15.png" /><Relationship Id="rId16" Type="http://schemas.openxmlformats.org/officeDocument/2006/relationships/tags" Target="../tags/tag329.xml" /><Relationship Id="rId17" Type="http://schemas.openxmlformats.org/officeDocument/2006/relationships/image" Target="../media/image16.png" /><Relationship Id="rId18" Type="http://schemas.openxmlformats.org/officeDocument/2006/relationships/tags" Target="../tags/tag330.xml" /><Relationship Id="rId19" Type="http://schemas.openxmlformats.org/officeDocument/2006/relationships/tags" Target="../tags/tag331.xml" /><Relationship Id="rId2" Type="http://schemas.openxmlformats.org/officeDocument/2006/relationships/tags" Target="../tags/tag318.xml" /><Relationship Id="rId20" Type="http://schemas.openxmlformats.org/officeDocument/2006/relationships/tags" Target="../tags/tag332.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tags" Target="../tags/tag324.xml" /><Relationship Id="rId9" Type="http://schemas.openxmlformats.org/officeDocument/2006/relationships/tags" Target="../tags/tag32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4.xml" /><Relationship Id="rId3" Type="http://schemas.openxmlformats.org/officeDocument/2006/relationships/tags" Target="../tags/tag15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9.xml" /><Relationship Id="rId11" Type="http://schemas.openxmlformats.org/officeDocument/2006/relationships/tags" Target="../tags/tag340.xml" /><Relationship Id="rId12" Type="http://schemas.openxmlformats.org/officeDocument/2006/relationships/tags" Target="../tags/tag341.xml" /><Relationship Id="rId13" Type="http://schemas.openxmlformats.org/officeDocument/2006/relationships/tags" Target="../tags/tag342.xml" /><Relationship Id="rId14" Type="http://schemas.openxmlformats.org/officeDocument/2006/relationships/image" Target="../media/image15.png" /><Relationship Id="rId15" Type="http://schemas.openxmlformats.org/officeDocument/2006/relationships/tags" Target="../tags/tag343.xml" /><Relationship Id="rId16" Type="http://schemas.openxmlformats.org/officeDocument/2006/relationships/image" Target="../media/image16.png" /><Relationship Id="rId17" Type="http://schemas.openxmlformats.org/officeDocument/2006/relationships/tags" Target="../tags/tag344.xml" /><Relationship Id="rId18" Type="http://schemas.openxmlformats.org/officeDocument/2006/relationships/tags" Target="../tags/tag345.xml" /><Relationship Id="rId19" Type="http://schemas.openxmlformats.org/officeDocument/2006/relationships/tags" Target="../tags/tag346.xml" /><Relationship Id="rId2" Type="http://schemas.openxmlformats.org/officeDocument/2006/relationships/tags" Target="../tags/tag333.xml" /><Relationship Id="rId20" Type="http://schemas.openxmlformats.org/officeDocument/2006/relationships/tags" Target="../tags/tag347.xml" /><Relationship Id="rId3" Type="http://schemas.openxmlformats.org/officeDocument/2006/relationships/image" Target="../media/image13.png" /><Relationship Id="rId4" Type="http://schemas.openxmlformats.org/officeDocument/2006/relationships/tags" Target="../tags/tag334.xml" /><Relationship Id="rId5" Type="http://schemas.openxmlformats.org/officeDocument/2006/relationships/image" Target="../media/image14.png" /><Relationship Id="rId6" Type="http://schemas.openxmlformats.org/officeDocument/2006/relationships/tags" Target="../tags/tag335.xml" /><Relationship Id="rId7" Type="http://schemas.openxmlformats.org/officeDocument/2006/relationships/tags" Target="../tags/tag336.xml" /><Relationship Id="rId8" Type="http://schemas.openxmlformats.org/officeDocument/2006/relationships/tags" Target="../tags/tag337.xml" /><Relationship Id="rId9" Type="http://schemas.openxmlformats.org/officeDocument/2006/relationships/tags" Target="../tags/tag33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6.xml" /><Relationship Id="rId2" Type="http://schemas.openxmlformats.org/officeDocument/2006/relationships/tags" Target="../tags/tag348.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 Id="rId7" Type="http://schemas.openxmlformats.org/officeDocument/2006/relationships/tags" Target="../tags/tag353.xml" /><Relationship Id="rId8" Type="http://schemas.openxmlformats.org/officeDocument/2006/relationships/tags" Target="../tags/tag354.xml" /><Relationship Id="rId9" Type="http://schemas.openxmlformats.org/officeDocument/2006/relationships/tags" Target="../tags/tag35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7.xml"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tags" Target="../tags/tag36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8.xml" /><Relationship Id="rId11" Type="http://schemas.openxmlformats.org/officeDocument/2006/relationships/tags" Target="../tags/tag369.xml" /><Relationship Id="rId12" Type="http://schemas.openxmlformats.org/officeDocument/2006/relationships/tags" Target="../tags/tag370.xml" /><Relationship Id="rId13" Type="http://schemas.openxmlformats.org/officeDocument/2006/relationships/tags" Target="../tags/tag371.xml" /><Relationship Id="rId14" Type="http://schemas.openxmlformats.org/officeDocument/2006/relationships/tags" Target="../tags/tag372.xml" /><Relationship Id="rId15" Type="http://schemas.openxmlformats.org/officeDocument/2006/relationships/tags" Target="../tags/tag373.xml" /><Relationship Id="rId16" Type="http://schemas.openxmlformats.org/officeDocument/2006/relationships/tags" Target="../tags/tag374.xml" /><Relationship Id="rId17" Type="http://schemas.openxmlformats.org/officeDocument/2006/relationships/tags" Target="../tags/tag375.xml" /><Relationship Id="rId18" Type="http://schemas.openxmlformats.org/officeDocument/2006/relationships/tags" Target="../tags/tag376.xml" /><Relationship Id="rId19" Type="http://schemas.openxmlformats.org/officeDocument/2006/relationships/image" Target="../media/image16.png" /><Relationship Id="rId2" Type="http://schemas.openxmlformats.org/officeDocument/2006/relationships/tags" Target="../tags/tag361.xml" /><Relationship Id="rId20" Type="http://schemas.openxmlformats.org/officeDocument/2006/relationships/tags" Target="../tags/tag377.xml" /><Relationship Id="rId21" Type="http://schemas.openxmlformats.org/officeDocument/2006/relationships/tags" Target="../tags/tag378.xml" /><Relationship Id="rId3" Type="http://schemas.openxmlformats.org/officeDocument/2006/relationships/image" Target="../media/image15.png"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tags" Target="../tags/tag364.xml" /><Relationship Id="rId7" Type="http://schemas.openxmlformats.org/officeDocument/2006/relationships/tags" Target="../tags/tag365.xml" /><Relationship Id="rId8" Type="http://schemas.openxmlformats.org/officeDocument/2006/relationships/tags" Target="../tags/tag366.xml" /><Relationship Id="rId9" Type="http://schemas.openxmlformats.org/officeDocument/2006/relationships/tags" Target="../tags/tag36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86.xml" /><Relationship Id="rId11" Type="http://schemas.openxmlformats.org/officeDocument/2006/relationships/image" Target="../media/image15.png" /><Relationship Id="rId12" Type="http://schemas.openxmlformats.org/officeDocument/2006/relationships/tags" Target="../tags/tag387.xml" /><Relationship Id="rId13" Type="http://schemas.openxmlformats.org/officeDocument/2006/relationships/image" Target="../media/image16.png" /><Relationship Id="rId14" Type="http://schemas.openxmlformats.org/officeDocument/2006/relationships/tags" Target="../tags/tag388.xml" /><Relationship Id="rId15" Type="http://schemas.openxmlformats.org/officeDocument/2006/relationships/tags" Target="../tags/tag389.xml" /><Relationship Id="rId2" Type="http://schemas.openxmlformats.org/officeDocument/2006/relationships/tags" Target="../tags/tag379.xml" /><Relationship Id="rId3" Type="http://schemas.openxmlformats.org/officeDocument/2006/relationships/image" Target="../media/image14.png" /><Relationship Id="rId4" Type="http://schemas.openxmlformats.org/officeDocument/2006/relationships/tags" Target="../tags/tag380.xml" /><Relationship Id="rId5" Type="http://schemas.openxmlformats.org/officeDocument/2006/relationships/tags" Target="../tags/tag381.xml" /><Relationship Id="rId6" Type="http://schemas.openxmlformats.org/officeDocument/2006/relationships/tags" Target="../tags/tag382.xml" /><Relationship Id="rId7" Type="http://schemas.openxmlformats.org/officeDocument/2006/relationships/tags" Target="../tags/tag383.xml" /><Relationship Id="rId8" Type="http://schemas.openxmlformats.org/officeDocument/2006/relationships/tags" Target="../tags/tag384.xml" /><Relationship Id="rId9" Type="http://schemas.openxmlformats.org/officeDocument/2006/relationships/tags" Target="../tags/tag385.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0.xml" /><Relationship Id="rId3" Type="http://schemas.openxmlformats.org/officeDocument/2006/relationships/tags" Target="../tags/tag391.xml"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4.png" /><Relationship Id="rId11" Type="http://schemas.openxmlformats.org/officeDocument/2006/relationships/tags" Target="../tags/tag402.xml" /><Relationship Id="rId12" Type="http://schemas.openxmlformats.org/officeDocument/2006/relationships/tags" Target="../tags/tag403.xml" /><Relationship Id="rId13" Type="http://schemas.openxmlformats.org/officeDocument/2006/relationships/image" Target="../media/image15.png" /><Relationship Id="rId14" Type="http://schemas.openxmlformats.org/officeDocument/2006/relationships/tags" Target="../tags/tag404.xml" /><Relationship Id="rId15" Type="http://schemas.openxmlformats.org/officeDocument/2006/relationships/image" Target="../media/image16.png" /><Relationship Id="rId16" Type="http://schemas.openxmlformats.org/officeDocument/2006/relationships/tags" Target="../tags/tag405.xml" /><Relationship Id="rId17" Type="http://schemas.openxmlformats.org/officeDocument/2006/relationships/tags" Target="../tags/tag406.xml" /><Relationship Id="rId18" Type="http://schemas.openxmlformats.org/officeDocument/2006/relationships/tags" Target="../tags/tag407.xml" /><Relationship Id="rId2" Type="http://schemas.openxmlformats.org/officeDocument/2006/relationships/tags" Target="../tags/tag395.xml" /><Relationship Id="rId3" Type="http://schemas.openxmlformats.org/officeDocument/2006/relationships/tags" Target="../tags/tag396.xml" /><Relationship Id="rId4" Type="http://schemas.openxmlformats.org/officeDocument/2006/relationships/tags" Target="../tags/tag397.xml" /><Relationship Id="rId5" Type="http://schemas.openxmlformats.org/officeDocument/2006/relationships/tags" Target="../tags/tag398.xml" /><Relationship Id="rId6" Type="http://schemas.openxmlformats.org/officeDocument/2006/relationships/tags" Target="../tags/tag399.xml" /><Relationship Id="rId7" Type="http://schemas.openxmlformats.org/officeDocument/2006/relationships/tags" Target="../tags/tag400.xml" /><Relationship Id="rId8" Type="http://schemas.openxmlformats.org/officeDocument/2006/relationships/image" Target="../media/image13.png" /><Relationship Id="rId9" Type="http://schemas.openxmlformats.org/officeDocument/2006/relationships/tags" Target="../tags/tag401.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14.xml" /><Relationship Id="rId11" Type="http://schemas.openxmlformats.org/officeDocument/2006/relationships/tags" Target="../tags/tag415.xml" /><Relationship Id="rId12" Type="http://schemas.openxmlformats.org/officeDocument/2006/relationships/tags" Target="../tags/tag416.xml" /><Relationship Id="rId13" Type="http://schemas.openxmlformats.org/officeDocument/2006/relationships/image" Target="../media/image15.png" /><Relationship Id="rId14" Type="http://schemas.openxmlformats.org/officeDocument/2006/relationships/tags" Target="../tags/tag417.xml" /><Relationship Id="rId15" Type="http://schemas.openxmlformats.org/officeDocument/2006/relationships/image" Target="../media/image16.png" /><Relationship Id="rId16" Type="http://schemas.openxmlformats.org/officeDocument/2006/relationships/tags" Target="../tags/tag418.xml" /><Relationship Id="rId17" Type="http://schemas.openxmlformats.org/officeDocument/2006/relationships/tags" Target="../tags/tag419.xml" /><Relationship Id="rId2" Type="http://schemas.openxmlformats.org/officeDocument/2006/relationships/tags" Target="../tags/tag408.xml" /><Relationship Id="rId3" Type="http://schemas.openxmlformats.org/officeDocument/2006/relationships/image" Target="../media/image13.png" /><Relationship Id="rId4" Type="http://schemas.openxmlformats.org/officeDocument/2006/relationships/tags" Target="../tags/tag409.xml" /><Relationship Id="rId5" Type="http://schemas.openxmlformats.org/officeDocument/2006/relationships/image" Target="../media/image14.png" /><Relationship Id="rId6" Type="http://schemas.openxmlformats.org/officeDocument/2006/relationships/tags" Target="../tags/tag410.xml" /><Relationship Id="rId7" Type="http://schemas.openxmlformats.org/officeDocument/2006/relationships/tags" Target="../tags/tag411.xml" /><Relationship Id="rId8" Type="http://schemas.openxmlformats.org/officeDocument/2006/relationships/tags" Target="../tags/tag412.xml" /><Relationship Id="rId9" Type="http://schemas.openxmlformats.org/officeDocument/2006/relationships/tags" Target="../tags/tag41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20.xml" /><Relationship Id="rId3" Type="http://schemas.openxmlformats.org/officeDocument/2006/relationships/tags" Target="../tags/tag421.xml" /><Relationship Id="rId4" Type="http://schemas.openxmlformats.org/officeDocument/2006/relationships/tags" Target="../tags/tag422.xml" /><Relationship Id="rId5" Type="http://schemas.openxmlformats.org/officeDocument/2006/relationships/tags" Target="../tags/tag423.xml" /><Relationship Id="rId6" Type="http://schemas.openxmlformats.org/officeDocument/2006/relationships/tags" Target="../tags/tag42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6.png" /><Relationship Id="rId11" Type="http://schemas.openxmlformats.org/officeDocument/2006/relationships/tags" Target="../tags/tag432.xml" /><Relationship Id="rId12" Type="http://schemas.openxmlformats.org/officeDocument/2006/relationships/tags" Target="../tags/tag433.xml" /><Relationship Id="rId13" Type="http://schemas.openxmlformats.org/officeDocument/2006/relationships/tags" Target="../tags/tag434.xml" /><Relationship Id="rId2" Type="http://schemas.openxmlformats.org/officeDocument/2006/relationships/tags" Target="../tags/tag425.xml" /><Relationship Id="rId3" Type="http://schemas.openxmlformats.org/officeDocument/2006/relationships/image" Target="../media/image15.png" /><Relationship Id="rId4" Type="http://schemas.openxmlformats.org/officeDocument/2006/relationships/tags" Target="../tags/tag426.xml" /><Relationship Id="rId5" Type="http://schemas.openxmlformats.org/officeDocument/2006/relationships/tags" Target="../tags/tag427.xml" /><Relationship Id="rId6" Type="http://schemas.openxmlformats.org/officeDocument/2006/relationships/tags" Target="../tags/tag428.xml" /><Relationship Id="rId7" Type="http://schemas.openxmlformats.org/officeDocument/2006/relationships/tags" Target="../tags/tag429.xml" /><Relationship Id="rId8" Type="http://schemas.openxmlformats.org/officeDocument/2006/relationships/tags" Target="../tags/tag430.xml" /><Relationship Id="rId9" Type="http://schemas.openxmlformats.org/officeDocument/2006/relationships/tags" Target="../tags/tag43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6.xml" /><Relationship Id="rId3" Type="http://schemas.openxmlformats.org/officeDocument/2006/relationships/tags" Target="../tags/tag157.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41.xml" /><Relationship Id="rId11" Type="http://schemas.openxmlformats.org/officeDocument/2006/relationships/tags" Target="../tags/tag442.xml" /><Relationship Id="rId12" Type="http://schemas.openxmlformats.org/officeDocument/2006/relationships/tags" Target="../tags/tag443.xml" /><Relationship Id="rId13" Type="http://schemas.openxmlformats.org/officeDocument/2006/relationships/image" Target="../media/image15.png" /><Relationship Id="rId14" Type="http://schemas.openxmlformats.org/officeDocument/2006/relationships/tags" Target="../tags/tag444.xml" /><Relationship Id="rId15" Type="http://schemas.openxmlformats.org/officeDocument/2006/relationships/image" Target="../media/image16.png" /><Relationship Id="rId16" Type="http://schemas.openxmlformats.org/officeDocument/2006/relationships/tags" Target="../tags/tag445.xml" /><Relationship Id="rId17" Type="http://schemas.openxmlformats.org/officeDocument/2006/relationships/tags" Target="../tags/tag446.xml" /><Relationship Id="rId2" Type="http://schemas.openxmlformats.org/officeDocument/2006/relationships/tags" Target="../tags/tag435.xml" /><Relationship Id="rId3" Type="http://schemas.openxmlformats.org/officeDocument/2006/relationships/image" Target="../media/image13.png" /><Relationship Id="rId4" Type="http://schemas.openxmlformats.org/officeDocument/2006/relationships/tags" Target="../tags/tag436.xml" /><Relationship Id="rId5" Type="http://schemas.openxmlformats.org/officeDocument/2006/relationships/image" Target="../media/image14.png" /><Relationship Id="rId6" Type="http://schemas.openxmlformats.org/officeDocument/2006/relationships/tags" Target="../tags/tag437.xml" /><Relationship Id="rId7" Type="http://schemas.openxmlformats.org/officeDocument/2006/relationships/tags" Target="../tags/tag438.xml" /><Relationship Id="rId8" Type="http://schemas.openxmlformats.org/officeDocument/2006/relationships/tags" Target="../tags/tag439.xml" /><Relationship Id="rId9" Type="http://schemas.openxmlformats.org/officeDocument/2006/relationships/tags" Target="../tags/tag440.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7.xml"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tags" Target="../tags/tag450.xml" /><Relationship Id="rId6" Type="http://schemas.openxmlformats.org/officeDocument/2006/relationships/tags" Target="../tags/tag451.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2.xml" /><Relationship Id="rId3" Type="http://schemas.openxmlformats.org/officeDocument/2006/relationships/tags" Target="../tags/tag45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4.xml" /><Relationship Id="rId3" Type="http://schemas.openxmlformats.org/officeDocument/2006/relationships/tags" Target="../tags/tag455.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6.xml" /><Relationship Id="rId3" Type="http://schemas.openxmlformats.org/officeDocument/2006/relationships/tags" Target="../tags/tag457.xml" /><Relationship Id="rId4" Type="http://schemas.openxmlformats.org/officeDocument/2006/relationships/image" Target="../media/image17.png" /><Relationship Id="rId5" Type="http://schemas.openxmlformats.org/officeDocument/2006/relationships/tags" Target="../tags/tag458.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459.xml" /><Relationship Id="rId3" Type="http://schemas.openxmlformats.org/officeDocument/2006/relationships/tags" Target="../tags/tag460.xml" /><Relationship Id="rId4" Type="http://schemas.openxmlformats.org/officeDocument/2006/relationships/image" Target="../media/image18.png" /><Relationship Id="rId5" Type="http://schemas.openxmlformats.org/officeDocument/2006/relationships/tags" Target="../tags/tag46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69.xml" /><Relationship Id="rId11" Type="http://schemas.openxmlformats.org/officeDocument/2006/relationships/tags" Target="../tags/tag170.xml" /><Relationship Id="rId12" Type="http://schemas.openxmlformats.org/officeDocument/2006/relationships/tags" Target="../tags/tag171.xml" /><Relationship Id="rId13" Type="http://schemas.openxmlformats.org/officeDocument/2006/relationships/tags" Target="../tags/tag172.xml" /><Relationship Id="rId14" Type="http://schemas.openxmlformats.org/officeDocument/2006/relationships/tags" Target="../tags/tag173.xml" /><Relationship Id="rId15" Type="http://schemas.openxmlformats.org/officeDocument/2006/relationships/tags" Target="../tags/tag174.xml" /><Relationship Id="rId16" Type="http://schemas.openxmlformats.org/officeDocument/2006/relationships/tags" Target="../tags/tag175.xml" /><Relationship Id="rId17" Type="http://schemas.openxmlformats.org/officeDocument/2006/relationships/tags" Target="../tags/tag176.xml" /><Relationship Id="rId18" Type="http://schemas.openxmlformats.org/officeDocument/2006/relationships/tags" Target="../tags/tag177.xml" /><Relationship Id="rId19" Type="http://schemas.openxmlformats.org/officeDocument/2006/relationships/tags" Target="../tags/tag178.xml" /><Relationship Id="rId2" Type="http://schemas.openxmlformats.org/officeDocument/2006/relationships/notesSlide" Target="../notesSlides/notesSlide1.xml" /><Relationship Id="rId20" Type="http://schemas.openxmlformats.org/officeDocument/2006/relationships/tags" Target="../tags/tag179.xml" /><Relationship Id="rId21" Type="http://schemas.openxmlformats.org/officeDocument/2006/relationships/tags" Target="../tags/tag180.xml" /><Relationship Id="rId22" Type="http://schemas.openxmlformats.org/officeDocument/2006/relationships/tags" Target="../tags/tag181.xml" /><Relationship Id="rId23" Type="http://schemas.openxmlformats.org/officeDocument/2006/relationships/tags" Target="../tags/tag182.xml" /><Relationship Id="rId24" Type="http://schemas.openxmlformats.org/officeDocument/2006/relationships/tags" Target="../tags/tag183.xml" /><Relationship Id="rId25" Type="http://schemas.openxmlformats.org/officeDocument/2006/relationships/tags" Target="../tags/tag184.xml" /><Relationship Id="rId26" Type="http://schemas.openxmlformats.org/officeDocument/2006/relationships/tags" Target="../tags/tag185.xml" /><Relationship Id="rId27" Type="http://schemas.openxmlformats.org/officeDocument/2006/relationships/tags" Target="../tags/tag186.xml" /><Relationship Id="rId28" Type="http://schemas.openxmlformats.org/officeDocument/2006/relationships/image" Target="../media/image1.png" /><Relationship Id="rId29" Type="http://schemas.openxmlformats.org/officeDocument/2006/relationships/tags" Target="../tags/tag187.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tags" Target="../tags/tag16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8.xml" /><Relationship Id="rId3" Type="http://schemas.openxmlformats.org/officeDocument/2006/relationships/tags" Target="../tags/tag18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0.xml" /><Relationship Id="rId3" Type="http://schemas.openxmlformats.org/officeDocument/2006/relationships/tags" Target="../tags/tag19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2.xml" /><Relationship Id="rId3" Type="http://schemas.openxmlformats.org/officeDocument/2006/relationships/tags" Target="../tags/tag19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1"/>
          <p:cNvSpPr txBox="1">
            <a:spLocks noChangeArrowheads="1"/>
          </p:cNvSpPr>
          <p:nvPr>
            <p:custDataLst>
              <p:tags r:id="rId3"/>
            </p:custDataLst>
          </p:nvPr>
        </p:nvSpPr>
        <p:spPr bwMode="auto">
          <a:xfrm>
            <a:off x="3507313" y="845671"/>
            <a:ext cx="477162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6400" i="0" u="none" strike="noStrike" kern="1200" cap="none" spc="0" normalizeH="0" baseline="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mn-cs"/>
              </a:rPr>
              <a:t>第五单元</a:t>
            </a:r>
            <a:endParaRPr kumimoji="0" lang="zh-CN" altLang="zh-CN" sz="64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endParaRPr>
          </a:p>
        </p:txBody>
      </p:sp>
      <p:sp>
        <p:nvSpPr>
          <p:cNvPr id="4" name="矩形 3"/>
          <p:cNvSpPr/>
          <p:nvPr>
            <p:custDataLst>
              <p:tags r:id="rId4"/>
            </p:custDataLst>
          </p:nvPr>
        </p:nvSpPr>
        <p:spPr>
          <a:xfrm>
            <a:off x="2282513" y="2644863"/>
            <a:ext cx="7528560" cy="1568450"/>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96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基础知识梳理</a:t>
            </a:r>
            <a:endParaRPr kumimoji="0" lang="zh-CN" altLang="en-US" sz="96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wheel spokes="8"/>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30" name="内容占位符 2"/>
          <p:cNvSpPr>
            <a:spLocks noGrp="1"/>
          </p:cNvSpPr>
          <p:nvPr>
            <p:ph idx="1"/>
            <p:custDataLst>
              <p:tags r:id="rId3"/>
            </p:custDataLst>
          </p:nvPr>
        </p:nvSpPr>
        <p:spPr>
          <a:xfrm>
            <a:off x="298133" y="405130"/>
            <a:ext cx="11893550" cy="6199188"/>
          </a:xfrm>
          <a:prstGeom prst="rect">
            <a:avLst/>
          </a:prstGeom>
        </p:spPr>
        <p:txBody>
          <a:bodyPr vert="horz" wrap="square" lIns="91440" tIns="45720" rIns="91440" bIns="45720" numCol="1" anchor="t" anchorCtr="0" compatLnSpc="1">
            <a:normAutofit fontScale="90000" lnSpcReduction="10000"/>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00000"/>
              </a:lnSpc>
              <a:buNone/>
            </a:pPr>
            <a:r>
              <a:rPr lang="zh-CN" altLang="en-US" sz="2800" b="1" spc="0">
                <a:solidFill>
                  <a:srgbClr val="18E6DA"/>
                </a:solidFill>
                <a:latin typeface="宋体" panose="02010600030101010101" pitchFamily="2" charset="-122"/>
                <a:ea typeface="宋体" panose="02010600030101010101" pitchFamily="2" charset="-122"/>
              </a:rPr>
              <a:t>四、重点字词</a:t>
            </a:r>
            <a:endParaRPr lang="en-US" altLang="zh-CN" b="1">
              <a:solidFill>
                <a:srgbClr val="18E6DA"/>
              </a:solidFill>
              <a:latin typeface="宋体" panose="02010600030101010101" pitchFamily="2" charset="-122"/>
              <a:ea typeface="宋体" panose="02010600030101010101" pitchFamily="2" charset="-122"/>
            </a:endParaRPr>
          </a:p>
          <a:p>
            <a:pPr marL="0" marR="0" lvl="0" indent="0">
              <a:lnSpc>
                <a:spcPct val="100000"/>
              </a:lnSpc>
              <a:buNone/>
            </a:pPr>
            <a:r>
              <a:rPr lang="zh-CN" altLang="zh-CN" sz="2800" b="1" spc="0">
                <a:solidFill>
                  <a:schemeClr val="bg1"/>
                </a:solidFill>
                <a:latin typeface="宋体" panose="02010600030101010101" pitchFamily="2" charset="-122"/>
                <a:ea typeface="宋体" panose="02010600030101010101" pitchFamily="2" charset="-122"/>
              </a:rPr>
              <a:t>褪</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忏悔</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哆嗦</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矜持</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执着</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服侍</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猥琐</a:t>
            </a:r>
            <a:endParaRPr lang="zh-CN" altLang="zh-CN" sz="2800" b="1" spc="0">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en-US" altLang="zh-CN" sz="2800" b="1" spc="0">
                <a:solidFill>
                  <a:srgbClr val="FFFF00"/>
                </a:solidFill>
                <a:latin typeface="宋体" panose="02010600030101010101" pitchFamily="2" charset="-122"/>
                <a:ea typeface="宋体" panose="02010600030101010101" pitchFamily="2" charset="-122"/>
              </a:rPr>
              <a:t>tuì</a:t>
            </a:r>
            <a:r>
              <a:rPr lang="en-US" altLang="zh-CN" sz="2800" b="1" spc="0">
                <a:solidFill>
                  <a:schemeClr val="bg1"/>
                </a:solidFill>
                <a:latin typeface="宋体" panose="02010600030101010101" pitchFamily="2" charset="-122"/>
                <a:ea typeface="宋体" panose="02010600030101010101" pitchFamily="2" charset="-122"/>
              </a:rPr>
              <a:t>   </a:t>
            </a:r>
            <a:r>
              <a:rPr lang="en-US" altLang="zh-CN" sz="2800" b="1" spc="0">
                <a:solidFill>
                  <a:srgbClr val="FFFF00"/>
                </a:solidFill>
                <a:latin typeface="宋体" panose="02010600030101010101" pitchFamily="2" charset="-122"/>
                <a:ea typeface="宋体" panose="02010600030101010101" pitchFamily="2" charset="-122"/>
              </a:rPr>
              <a:t>chàn huǐ   </a:t>
            </a:r>
            <a:r>
              <a:rPr lang="en-US" altLang="zh-CN" b="1">
                <a:solidFill>
                  <a:srgbClr val="FFFF00"/>
                </a:solidFill>
                <a:latin typeface="宋体" panose="02010600030101010101" pitchFamily="2" charset="-122"/>
                <a:ea typeface="宋体" panose="02010600030101010101" pitchFamily="2" charset="-122"/>
              </a:rPr>
              <a:t>duō suo </a:t>
            </a:r>
            <a:r>
              <a:rPr lang="en-US" altLang="zh-CN" b="1">
                <a:solidFill>
                  <a:schemeClr val="bg1"/>
                </a:solidFill>
                <a:latin typeface="宋体" panose="02010600030101010101" pitchFamily="2" charset="-122"/>
                <a:ea typeface="宋体" panose="02010600030101010101" pitchFamily="2" charset="-122"/>
              </a:rPr>
              <a:t>    </a:t>
            </a:r>
            <a:r>
              <a:rPr lang="en-US" altLang="zh-CN" b="1">
                <a:solidFill>
                  <a:srgbClr val="FFFF00"/>
                </a:solidFill>
                <a:latin typeface="宋体" panose="02010600030101010101" pitchFamily="2" charset="-122"/>
                <a:ea typeface="宋体" panose="02010600030101010101" pitchFamily="2" charset="-122"/>
              </a:rPr>
              <a:t>jīn chí    </a:t>
            </a:r>
            <a:r>
              <a:rPr lang="en-US" altLang="zh-CN" b="1">
                <a:solidFill>
                  <a:srgbClr val="FFFF00"/>
                </a:solidFill>
                <a:latin typeface="宋体" panose="02010600030101010101" pitchFamily="2" charset="-122"/>
                <a:ea typeface="宋体" panose="02010600030101010101" pitchFamily="2" charset="-122"/>
                <a:sym typeface="+mn-ea"/>
              </a:rPr>
              <a:t>zhí zhu</a:t>
            </a:r>
            <a:r>
              <a:rPr altLang="zh-CN" b="1">
                <a:solidFill>
                  <a:srgbClr val="FFFF00"/>
                </a:solidFill>
                <a:latin typeface="宋体" panose="02010600030101010101" pitchFamily="2" charset="-122"/>
                <a:ea typeface="宋体" panose="02010600030101010101" pitchFamily="2" charset="-122"/>
                <a:sym typeface="+mn-ea"/>
              </a:rPr>
              <a:t>ó</a:t>
            </a:r>
            <a:r>
              <a:rPr lang="en-US" altLang="zh-CN" b="1">
                <a:solidFill>
                  <a:srgbClr val="FFFF00"/>
                </a:solidFill>
                <a:latin typeface="宋体" panose="02010600030101010101" pitchFamily="2" charset="-122"/>
                <a:ea typeface="宋体" panose="02010600030101010101" pitchFamily="2" charset="-122"/>
                <a:sym typeface="+mn-ea"/>
              </a:rPr>
              <a:t>      fú shì    wěi suǒ</a:t>
            </a:r>
            <a:endParaRPr lang="zh-CN" altLang="zh-CN" b="1">
              <a:solidFill>
                <a:srgbClr val="FFFF00"/>
              </a:solidFill>
              <a:latin typeface="宋体" panose="02010600030101010101" pitchFamily="2" charset="-122"/>
              <a:ea typeface="宋体" panose="02010600030101010101" pitchFamily="2" charset="-122"/>
            </a:endParaRPr>
          </a:p>
          <a:p>
            <a:pPr marL="0" marR="0" lvl="0" indent="0">
              <a:lnSpc>
                <a:spcPct val="100000"/>
              </a:lnSpc>
              <a:buNone/>
            </a:pPr>
            <a:r>
              <a:rPr altLang="zh-CN" b="1">
                <a:solidFill>
                  <a:schemeClr val="bg1"/>
                </a:solidFill>
                <a:latin typeface="宋体" panose="02010600030101010101" pitchFamily="2" charset="-122"/>
                <a:ea typeface="宋体" panose="02010600030101010101" pitchFamily="2" charset="-122"/>
                <a:sym typeface="+mn-ea"/>
              </a:rPr>
              <a:t>渺小</a:t>
            </a:r>
            <a:r>
              <a:rPr lang="en-US" altLang="zh-CN" b="1">
                <a:solidFill>
                  <a:schemeClr val="bg1"/>
                </a:solidFill>
                <a:latin typeface="宋体" panose="02010600030101010101" pitchFamily="2" charset="-122"/>
                <a:ea typeface="宋体" panose="02010600030101010101" pitchFamily="2" charset="-122"/>
              </a:rPr>
              <a:t>          </a:t>
            </a:r>
            <a:r>
              <a:rPr altLang="zh-CN" b="1">
                <a:solidFill>
                  <a:schemeClr val="bg1"/>
                </a:solidFill>
                <a:latin typeface="宋体" panose="02010600030101010101" pitchFamily="2" charset="-122"/>
                <a:ea typeface="宋体" panose="02010600030101010101" pitchFamily="2" charset="-122"/>
                <a:sym typeface="+mn-ea"/>
              </a:rPr>
              <a:t>魂魄</a:t>
            </a:r>
            <a:r>
              <a:rPr lang="en-US" altLang="zh-CN" b="1">
                <a:solidFill>
                  <a:schemeClr val="bg1"/>
                </a:solidFill>
                <a:latin typeface="宋体" panose="02010600030101010101" pitchFamily="2" charset="-122"/>
                <a:ea typeface="宋体" panose="02010600030101010101" pitchFamily="2" charset="-122"/>
              </a:rPr>
              <a:t>      </a:t>
            </a:r>
            <a:r>
              <a:rPr altLang="zh-CN" b="1">
                <a:solidFill>
                  <a:schemeClr val="bg1"/>
                </a:solidFill>
                <a:latin typeface="宋体" panose="02010600030101010101" pitchFamily="2" charset="-122"/>
                <a:ea typeface="宋体" panose="02010600030101010101" pitchFamily="2" charset="-122"/>
                <a:sym typeface="+mn-ea"/>
              </a:rPr>
              <a:t>幼稚</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颤抖</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赤裸</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血气方刚</a:t>
            </a:r>
            <a:endParaRPr lang="en-US" altLang="zh-CN" b="1">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en-US" altLang="zh-CN" b="1">
                <a:solidFill>
                  <a:srgbClr val="FFFF00"/>
                </a:solidFill>
                <a:latin typeface="宋体" panose="02010600030101010101" pitchFamily="2" charset="-122"/>
                <a:ea typeface="宋体" panose="02010600030101010101" pitchFamily="2" charset="-122"/>
              </a:rPr>
              <a:t>miǎo xiǎo    </a:t>
            </a:r>
            <a:r>
              <a:rPr lang="en-US" altLang="zh-CN" b="1">
                <a:solidFill>
                  <a:srgbClr val="FFFF00"/>
                </a:solidFill>
                <a:latin typeface="宋体" panose="02010600030101010101" pitchFamily="2" charset="-122"/>
                <a:ea typeface="宋体" panose="02010600030101010101" pitchFamily="2" charset="-122"/>
                <a:sym typeface="+mn-ea"/>
              </a:rPr>
              <a:t>hún pò </a:t>
            </a:r>
            <a:r>
              <a:rPr lang="en-US" altLang="zh-CN" b="1">
                <a:solidFill>
                  <a:schemeClr val="bg1"/>
                </a:solidFill>
                <a:latin typeface="宋体" panose="02010600030101010101" pitchFamily="2" charset="-122"/>
                <a:ea typeface="宋体" panose="02010600030101010101" pitchFamily="2" charset="-122"/>
                <a:sym typeface="+mn-ea"/>
              </a:rPr>
              <a:t>  </a:t>
            </a:r>
            <a:r>
              <a:rPr lang="en-US" altLang="zh-CN" b="1">
                <a:solidFill>
                  <a:srgbClr val="FFFF00"/>
                </a:solidFill>
                <a:latin typeface="宋体" panose="02010600030101010101" pitchFamily="2" charset="-122"/>
                <a:ea typeface="宋体" panose="02010600030101010101" pitchFamily="2" charset="-122"/>
                <a:sym typeface="+mn-ea"/>
              </a:rPr>
              <a:t>yòu zhì    chàn dǒu</a:t>
            </a:r>
            <a:r>
              <a:rPr lang="en-US" altLang="zh-CN" b="1">
                <a:solidFill>
                  <a:srgbClr val="FFFF00"/>
                </a:solidFill>
                <a:latin typeface="宋体" panose="02010600030101010101" pitchFamily="2" charset="-122"/>
                <a:ea typeface="宋体" panose="02010600030101010101" pitchFamily="2" charset="-122"/>
              </a:rPr>
              <a:t> </a:t>
            </a:r>
            <a:r>
              <a:rPr lang="en-US" altLang="zh-CN" sz="2800" b="1" spc="0">
                <a:solidFill>
                  <a:srgbClr val="FFFF00"/>
                </a:solidFill>
                <a:latin typeface="宋体" panose="02010600030101010101" pitchFamily="2" charset="-122"/>
                <a:ea typeface="宋体" panose="02010600030101010101" pitchFamily="2" charset="-122"/>
              </a:rPr>
              <a:t> </a:t>
            </a:r>
            <a:r>
              <a:rPr lang="en-US" altLang="zh-CN" sz="2800" b="1" spc="0">
                <a:solidFill>
                  <a:schemeClr val="bg1"/>
                </a:solidFill>
                <a:latin typeface="宋体" panose="02010600030101010101" pitchFamily="2" charset="-122"/>
                <a:ea typeface="宋体" panose="02010600030101010101" pitchFamily="2" charset="-122"/>
              </a:rPr>
              <a:t> </a:t>
            </a:r>
            <a:r>
              <a:rPr lang="en-US" altLang="zh-CN" b="1">
                <a:solidFill>
                  <a:schemeClr val="bg1"/>
                </a:solidFill>
                <a:latin typeface="宋体" panose="02010600030101010101" pitchFamily="2" charset="-122"/>
                <a:ea typeface="宋体" panose="02010600030101010101" pitchFamily="2" charset="-122"/>
              </a:rPr>
              <a:t> </a:t>
            </a:r>
            <a:r>
              <a:rPr lang="en-US" altLang="zh-CN" b="1">
                <a:solidFill>
                  <a:srgbClr val="FFFF00"/>
                </a:solidFill>
                <a:latin typeface="宋体" panose="02010600030101010101" pitchFamily="2" charset="-122"/>
                <a:ea typeface="宋体" panose="02010600030101010101" pitchFamily="2" charset="-122"/>
              </a:rPr>
              <a:t>chì luǒ    </a:t>
            </a:r>
            <a:r>
              <a:rPr lang="en-US" altLang="zh-CN" sz="2800" b="1" spc="0">
                <a:solidFill>
                  <a:srgbClr val="FFFF00"/>
                </a:solidFill>
                <a:latin typeface="宋体" panose="02010600030101010101" pitchFamily="2" charset="-122"/>
                <a:ea typeface="宋体" panose="02010600030101010101" pitchFamily="2" charset="-122"/>
              </a:rPr>
              <a:t>xuè qì</a:t>
            </a:r>
            <a:r>
              <a:rPr lang="en-US" altLang="zh-CN" b="1">
                <a:solidFill>
                  <a:srgbClr val="FFFF00"/>
                </a:solidFill>
                <a:latin typeface="宋体" panose="02010600030101010101" pitchFamily="2" charset="-122"/>
                <a:ea typeface="宋体" panose="02010600030101010101" pitchFamily="2" charset="-122"/>
              </a:rPr>
              <a:t> fāng gāng</a:t>
            </a:r>
            <a:r>
              <a:rPr lang="en-US" altLang="zh-CN" b="1">
                <a:solidFill>
                  <a:schemeClr val="bg1"/>
                </a:solidFill>
                <a:latin typeface="宋体" panose="02010600030101010101" pitchFamily="2" charset="-122"/>
                <a:ea typeface="宋体" panose="02010600030101010101" pitchFamily="2" charset="-122"/>
              </a:rPr>
              <a:t>        </a:t>
            </a:r>
            <a:endParaRPr lang="en-US" altLang="zh-CN" b="1">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zh-CN" altLang="zh-CN" b="1">
                <a:solidFill>
                  <a:schemeClr val="bg1"/>
                </a:solidFill>
                <a:latin typeface="宋体" panose="02010600030101010101" pitchFamily="2" charset="-122"/>
                <a:ea typeface="宋体" panose="02010600030101010101" pitchFamily="2" charset="-122"/>
              </a:rPr>
              <a:t>轰轰烈烈</a:t>
            </a:r>
            <a:r>
              <a:rPr lang="en-US" altLang="zh-CN" b="1">
                <a:solidFill>
                  <a:schemeClr val="bg1"/>
                </a:solidFill>
                <a:latin typeface="宋体" panose="02010600030101010101" pitchFamily="2" charset="-122"/>
                <a:ea typeface="宋体" panose="02010600030101010101" pitchFamily="2" charset="-122"/>
              </a:rPr>
              <a:t>                </a:t>
            </a:r>
            <a:r>
              <a:rPr altLang="zh-CN" b="1">
                <a:solidFill>
                  <a:schemeClr val="bg1"/>
                </a:solidFill>
                <a:latin typeface="宋体" panose="02010600030101010101" pitchFamily="2" charset="-122"/>
                <a:ea typeface="宋体" panose="02010600030101010101" pitchFamily="2" charset="-122"/>
                <a:sym typeface="+mn-ea"/>
              </a:rPr>
              <a:t>祸不单行</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淅淅沥沥</a:t>
            </a:r>
            <a:endParaRPr lang="zh-CN" altLang="zh-CN" b="1">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en-US" altLang="zh-CN" b="1">
                <a:solidFill>
                  <a:srgbClr val="FFFF00"/>
                </a:solidFill>
                <a:latin typeface="宋体" panose="02010600030101010101" pitchFamily="2" charset="-122"/>
                <a:ea typeface="宋体" panose="02010600030101010101" pitchFamily="2" charset="-122"/>
              </a:rPr>
              <a:t>hōng hōng liè liè    </a:t>
            </a:r>
            <a:r>
              <a:rPr lang="en-US" altLang="zh-CN" sz="2800" b="1" spc="0">
                <a:solidFill>
                  <a:srgbClr val="FFFF00"/>
                </a:solidFill>
                <a:latin typeface="宋体" panose="02010600030101010101" pitchFamily="2" charset="-122"/>
                <a:ea typeface="宋体" panose="02010600030101010101" pitchFamily="2" charset="-122"/>
              </a:rPr>
              <a:t>huò bù dān xíng </a:t>
            </a:r>
            <a:r>
              <a:rPr lang="en-US" altLang="zh-CN" sz="2800" b="1" spc="0">
                <a:solidFill>
                  <a:schemeClr val="bg1"/>
                </a:solidFill>
                <a:latin typeface="宋体" panose="02010600030101010101" pitchFamily="2" charset="-122"/>
                <a:ea typeface="宋体" panose="02010600030101010101" pitchFamily="2" charset="-122"/>
              </a:rPr>
              <a:t>     </a:t>
            </a:r>
            <a:r>
              <a:rPr lang="en-US" altLang="zh-CN" sz="2800" b="1" spc="0">
                <a:solidFill>
                  <a:srgbClr val="FFFF00"/>
                </a:solidFill>
                <a:latin typeface="宋体" panose="02010600030101010101" pitchFamily="2" charset="-122"/>
                <a:ea typeface="宋体" panose="02010600030101010101" pitchFamily="2" charset="-122"/>
              </a:rPr>
              <a:t>x</a:t>
            </a:r>
            <a:r>
              <a:rPr lang="zh-CN" altLang="zh-CN" sz="2800" b="1" spc="0">
                <a:solidFill>
                  <a:srgbClr val="FFFF00"/>
                </a:solidFill>
                <a:latin typeface="宋体" panose="02010600030101010101" pitchFamily="2" charset="-122"/>
                <a:ea typeface="宋体" panose="02010600030101010101" pitchFamily="2" charset="-122"/>
              </a:rPr>
              <a:t>ī</a:t>
            </a:r>
            <a:r>
              <a:rPr lang="en-US" altLang="zh-CN" b="1">
                <a:solidFill>
                  <a:srgbClr val="FFFF00"/>
                </a:solidFill>
                <a:latin typeface="宋体" panose="02010600030101010101" pitchFamily="2" charset="-122"/>
                <a:ea typeface="宋体" panose="02010600030101010101" pitchFamily="2" charset="-122"/>
              </a:rPr>
              <a:t> x</a:t>
            </a:r>
            <a:r>
              <a:rPr lang="zh-CN" altLang="zh-CN" b="1">
                <a:solidFill>
                  <a:srgbClr val="FFFF00"/>
                </a:solidFill>
                <a:latin typeface="宋体" panose="02010600030101010101" pitchFamily="2" charset="-122"/>
                <a:ea typeface="宋体" panose="02010600030101010101" pitchFamily="2" charset="-122"/>
              </a:rPr>
              <a:t>ī</a:t>
            </a:r>
            <a:r>
              <a:rPr lang="en-US" altLang="zh-CN" b="1">
                <a:solidFill>
                  <a:srgbClr val="FFFF00"/>
                </a:solidFill>
                <a:latin typeface="宋体" panose="02010600030101010101" pitchFamily="2" charset="-122"/>
                <a:ea typeface="宋体" panose="02010600030101010101" pitchFamily="2" charset="-122"/>
              </a:rPr>
              <a:t> l</a:t>
            </a:r>
            <a:r>
              <a:rPr lang="zh-CN" altLang="zh-CN" b="1">
                <a:solidFill>
                  <a:srgbClr val="FFFF00"/>
                </a:solidFill>
                <a:latin typeface="宋体" panose="02010600030101010101" pitchFamily="2" charset="-122"/>
                <a:ea typeface="宋体" panose="02010600030101010101" pitchFamily="2" charset="-122"/>
              </a:rPr>
              <a:t>ì</a:t>
            </a:r>
            <a:r>
              <a:rPr lang="en-US" altLang="zh-CN" b="1">
                <a:solidFill>
                  <a:srgbClr val="FFFF00"/>
                </a:solidFill>
                <a:latin typeface="宋体" panose="02010600030101010101" pitchFamily="2" charset="-122"/>
                <a:ea typeface="宋体" panose="02010600030101010101" pitchFamily="2" charset="-122"/>
              </a:rPr>
              <a:t> l</a:t>
            </a:r>
            <a:r>
              <a:rPr lang="zh-CN" altLang="zh-CN" b="1">
                <a:solidFill>
                  <a:srgbClr val="FFFF00"/>
                </a:solidFill>
                <a:latin typeface="宋体" panose="02010600030101010101" pitchFamily="2" charset="-122"/>
                <a:ea typeface="宋体" panose="02010600030101010101" pitchFamily="2" charset="-122"/>
              </a:rPr>
              <a:t>ì</a:t>
            </a:r>
            <a:endParaRPr lang="zh-CN" altLang="zh-CN" b="1">
              <a:solidFill>
                <a:srgbClr val="FFFF00"/>
              </a:solidFill>
              <a:latin typeface="宋体" panose="02010600030101010101" pitchFamily="2" charset="-122"/>
              <a:ea typeface="宋体" panose="02010600030101010101" pitchFamily="2"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伫立：</a:t>
            </a:r>
            <a:r>
              <a:rPr lang="zh-CN" altLang="zh-CN" sz="2800" b="1" spc="0">
                <a:solidFill>
                  <a:srgbClr val="18E6DA"/>
                </a:solidFill>
                <a:latin typeface="仿宋" panose="02010609060101010101" pitchFamily="49" charset="-122"/>
                <a:ea typeface="仿宋" panose="02010609060101010101" pitchFamily="49" charset="-122"/>
              </a:rPr>
              <a:t>长久地站立。</a:t>
            </a: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孱头：</a:t>
            </a:r>
            <a:r>
              <a:rPr lang="zh-CN" altLang="zh-CN" sz="2800" b="1" spc="0">
                <a:solidFill>
                  <a:srgbClr val="18E6DA"/>
                </a:solidFill>
                <a:latin typeface="仿宋" panose="02010609060101010101" pitchFamily="49" charset="-122"/>
                <a:ea typeface="仿宋" panose="02010609060101010101" pitchFamily="49" charset="-122"/>
              </a:rPr>
              <a:t>软弱无能的人。</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矜持：</a:t>
            </a:r>
            <a:r>
              <a:rPr lang="zh-CN" altLang="zh-CN" sz="2800" b="1" spc="0">
                <a:solidFill>
                  <a:srgbClr val="18E6DA"/>
                </a:solidFill>
                <a:latin typeface="仿宋" panose="02010609060101010101" pitchFamily="49" charset="-122"/>
                <a:ea typeface="仿宋" panose="02010609060101010101" pitchFamily="49" charset="-122"/>
              </a:rPr>
              <a:t>拘谨，拘束。</a:t>
            </a:r>
            <a:r>
              <a:rPr lang="zh-CN" altLang="zh-CN" sz="2800" b="1" spc="0">
                <a:solidFill>
                  <a:schemeClr val="bg1"/>
                </a:solidFill>
                <a:latin typeface="仿宋" panose="02010609060101010101" pitchFamily="49" charset="-122"/>
                <a:ea typeface="仿宋" panose="02010609060101010101" pitchFamily="49" charset="-122"/>
              </a:rPr>
              <a:t> </a:t>
            </a: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楚楚：</a:t>
            </a:r>
            <a:r>
              <a:rPr lang="zh-CN" altLang="zh-CN" sz="2800" b="1" spc="0">
                <a:solidFill>
                  <a:srgbClr val="18E6DA"/>
                </a:solidFill>
                <a:latin typeface="仿宋" panose="02010609060101010101" pitchFamily="49" charset="-122"/>
                <a:ea typeface="仿宋" panose="02010609060101010101" pitchFamily="49" charset="-122"/>
              </a:rPr>
              <a:t>娇弱柔美。</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垂垂暮老：</a:t>
            </a:r>
            <a:r>
              <a:rPr lang="zh-CN" altLang="zh-CN" sz="2800" b="1" spc="0">
                <a:solidFill>
                  <a:srgbClr val="18E6DA"/>
                </a:solidFill>
                <a:latin typeface="仿宋" panose="02010609060101010101" pitchFamily="49" charset="-122"/>
                <a:ea typeface="仿宋" panose="02010609060101010101" pitchFamily="49" charset="-122"/>
              </a:rPr>
              <a:t>形容像老人一样没有生气。</a:t>
            </a:r>
            <a:r>
              <a:rPr lang="zh-CN" altLang="zh-CN" sz="2800" b="1" spc="0">
                <a:solidFill>
                  <a:schemeClr val="bg1"/>
                </a:solidFill>
                <a:latin typeface="仿宋" panose="02010609060101010101" pitchFamily="49" charset="-122"/>
                <a:ea typeface="仿宋" panose="02010609060101010101" pitchFamily="49" charset="-122"/>
              </a:rPr>
              <a:t> </a:t>
            </a:r>
            <a:r>
              <a:rPr lang="en-US" altLang="zh-CN" sz="2800" b="1" spc="0">
                <a:solidFill>
                  <a:schemeClr val="bg1"/>
                </a:solidFill>
                <a:latin typeface="仿宋" panose="02010609060101010101" pitchFamily="49" charset="-122"/>
                <a:ea typeface="仿宋" panose="02010609060101010101" pitchFamily="49" charset="-122"/>
              </a:rPr>
              <a:t>      </a:t>
            </a:r>
            <a:r>
              <a:rPr altLang="zh-CN" b="1">
                <a:solidFill>
                  <a:srgbClr val="FFFF00"/>
                </a:solidFill>
                <a:latin typeface="仿宋" panose="02010609060101010101" pitchFamily="49" charset="-122"/>
                <a:ea typeface="仿宋" panose="02010609060101010101" pitchFamily="49" charset="-122"/>
                <a:sym typeface="+mn-ea"/>
              </a:rPr>
              <a:t>恍然：</a:t>
            </a:r>
            <a:r>
              <a:rPr altLang="zh-CN" b="1">
                <a:solidFill>
                  <a:srgbClr val="18E6DA"/>
                </a:solidFill>
                <a:latin typeface="仿宋" panose="02010609060101010101" pitchFamily="49" charset="-122"/>
                <a:ea typeface="仿宋" panose="02010609060101010101" pitchFamily="49" charset="-122"/>
                <a:sym typeface="+mn-ea"/>
              </a:rPr>
              <a:t>忽然醒悟的样子。</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忏悔：</a:t>
            </a:r>
            <a:r>
              <a:rPr lang="zh-CN" altLang="zh-CN" sz="2800" b="1" spc="0">
                <a:solidFill>
                  <a:srgbClr val="18E6DA"/>
                </a:solidFill>
                <a:latin typeface="仿宋" panose="02010609060101010101" pitchFamily="49" charset="-122"/>
                <a:ea typeface="仿宋" panose="02010609060101010101" pitchFamily="49" charset="-122"/>
              </a:rPr>
              <a:t>认识了过去的错误或罪过而感觉痛心。</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猥琐：</a:t>
            </a:r>
            <a:r>
              <a:rPr lang="zh-CN" altLang="zh-CN" sz="2800" b="1" spc="0">
                <a:solidFill>
                  <a:srgbClr val="18E6DA"/>
                </a:solidFill>
                <a:latin typeface="仿宋" panose="02010609060101010101" pitchFamily="49" charset="-122"/>
                <a:ea typeface="仿宋" panose="02010609060101010101" pitchFamily="49" charset="-122"/>
              </a:rPr>
              <a:t>（容貌、举止）庸俗不大方。含贬义。</a:t>
            </a:r>
            <a:endParaRPr lang="zh-CN" altLang="zh-CN" b="1">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祸不单行：</a:t>
            </a:r>
            <a:r>
              <a:rPr lang="zh-CN" altLang="zh-CN" sz="2800" b="1" spc="0">
                <a:solidFill>
                  <a:srgbClr val="18E6DA"/>
                </a:solidFill>
                <a:latin typeface="仿宋" panose="02010609060101010101" pitchFamily="49" charset="-122"/>
                <a:ea typeface="仿宋" panose="02010609060101010101" pitchFamily="49" charset="-122"/>
              </a:rPr>
              <a:t>形容不幸的事接二连三地发生。祸：灾难。</a:t>
            </a:r>
            <a:endParaRPr lang="zh-CN" altLang="zh-CN" b="1">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endParaRPr lang="zh-CN" altLang="zh-CN" b="1">
              <a:solidFill>
                <a:srgbClr val="18E6DA"/>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xEl>
                                              <p:pRg st="2" end="2"/>
                                            </p:txEl>
                                          </p:spTgt>
                                        </p:tgtEl>
                                        <p:attrNameLst>
                                          <p:attrName>style.visibility</p:attrName>
                                        </p:attrNameLst>
                                      </p:cBhvr>
                                      <p:to>
                                        <p:strVal val="visible"/>
                                      </p:to>
                                    </p:set>
                                    <p:anim calcmode="lin" valueType="num">
                                      <p:cBhvr additive="base">
                                        <p:cTn id="7" dur="500" fill="hold"/>
                                        <p:tgtEl>
                                          <p:spTgt spid="2253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30">
                                            <p:txEl>
                                              <p:pRg st="4" end="4"/>
                                            </p:txEl>
                                          </p:spTgt>
                                        </p:tgtEl>
                                        <p:attrNameLst>
                                          <p:attrName>style.visibility</p:attrName>
                                        </p:attrNameLst>
                                      </p:cBhvr>
                                      <p:to>
                                        <p:strVal val="visible"/>
                                      </p:to>
                                    </p:set>
                                    <p:anim calcmode="lin" valueType="num">
                                      <p:cBhvr additive="base">
                                        <p:cTn id="13" dur="500" fill="hold"/>
                                        <p:tgtEl>
                                          <p:spTgt spid="22530">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2530">
                                            <p:txEl>
                                              <p:pRg st="6" end="6"/>
                                            </p:txEl>
                                          </p:spTgt>
                                        </p:tgtEl>
                                        <p:attrNameLst>
                                          <p:attrName>style.visibility</p:attrName>
                                        </p:attrNameLst>
                                      </p:cBhvr>
                                      <p:to>
                                        <p:strVal val="visible"/>
                                      </p:to>
                                    </p:set>
                                    <p:anim calcmode="lin" valueType="num">
                                      <p:cBhvr additive="base">
                                        <p:cTn id="19" dur="500" fill="hold"/>
                                        <p:tgtEl>
                                          <p:spTgt spid="22530">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2530">
                                            <p:txEl>
                                              <p:pRg st="7" end="7"/>
                                            </p:txEl>
                                          </p:spTgt>
                                        </p:tgtEl>
                                        <p:attrNameLst>
                                          <p:attrName>style.visibility</p:attrName>
                                        </p:attrNameLst>
                                      </p:cBhvr>
                                      <p:to>
                                        <p:strVal val="visible"/>
                                      </p:to>
                                    </p:set>
                                    <p:anim calcmode="lin" valueType="num">
                                      <p:cBhvr additive="base">
                                        <p:cTn id="25" dur="500" fill="hold"/>
                                        <p:tgtEl>
                                          <p:spTgt spid="22530">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2530">
                                            <p:txEl>
                                              <p:pRg st="8" end="8"/>
                                            </p:txEl>
                                          </p:spTgt>
                                        </p:tgtEl>
                                        <p:attrNameLst>
                                          <p:attrName>style.visibility</p:attrName>
                                        </p:attrNameLst>
                                      </p:cBhvr>
                                      <p:to>
                                        <p:strVal val="visible"/>
                                      </p:to>
                                    </p:set>
                                    <p:anim calcmode="lin" valueType="num">
                                      <p:cBhvr additive="base">
                                        <p:cTn id="31" dur="500" fill="hold"/>
                                        <p:tgtEl>
                                          <p:spTgt spid="22530">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2530">
                                            <p:txEl>
                                              <p:pRg st="9" end="9"/>
                                            </p:txEl>
                                          </p:spTgt>
                                        </p:tgtEl>
                                        <p:attrNameLst>
                                          <p:attrName>style.visibility</p:attrName>
                                        </p:attrNameLst>
                                      </p:cBhvr>
                                      <p:to>
                                        <p:strVal val="visible"/>
                                      </p:to>
                                    </p:set>
                                    <p:anim calcmode="lin" valueType="num">
                                      <p:cBhvr additive="base">
                                        <p:cTn id="37" dur="500" fill="hold"/>
                                        <p:tgtEl>
                                          <p:spTgt spid="22530">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3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2530">
                                            <p:txEl>
                                              <p:pRg st="10" end="10"/>
                                            </p:txEl>
                                          </p:spTgt>
                                        </p:tgtEl>
                                        <p:attrNameLst>
                                          <p:attrName>style.visibility</p:attrName>
                                        </p:attrNameLst>
                                      </p:cBhvr>
                                      <p:to>
                                        <p:strVal val="visible"/>
                                      </p:to>
                                    </p:set>
                                    <p:anim calcmode="lin" valueType="num">
                                      <p:cBhvr additive="base">
                                        <p:cTn id="43" dur="500" fill="hold"/>
                                        <p:tgtEl>
                                          <p:spTgt spid="22530">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530">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2530">
                                            <p:txEl>
                                              <p:pRg st="11" end="11"/>
                                            </p:txEl>
                                          </p:spTgt>
                                        </p:tgtEl>
                                        <p:attrNameLst>
                                          <p:attrName>style.visibility</p:attrName>
                                        </p:attrNameLst>
                                      </p:cBhvr>
                                      <p:to>
                                        <p:strVal val="visible"/>
                                      </p:to>
                                    </p:set>
                                    <p:anim calcmode="lin" valueType="num">
                                      <p:cBhvr additive="base">
                                        <p:cTn id="49" dur="500" fill="hold"/>
                                        <p:tgtEl>
                                          <p:spTgt spid="22530">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530">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22530">
                                            <p:txEl>
                                              <p:pRg st="12" end="12"/>
                                            </p:txEl>
                                          </p:spTgt>
                                        </p:tgtEl>
                                        <p:attrNameLst>
                                          <p:attrName>style.visibility</p:attrName>
                                        </p:attrNameLst>
                                      </p:cBhvr>
                                      <p:to>
                                        <p:strVal val="visible"/>
                                      </p:to>
                                    </p:set>
                                    <p:anim calcmode="lin" valueType="num">
                                      <p:cBhvr additive="base">
                                        <p:cTn id="55" dur="500" fill="hold"/>
                                        <p:tgtEl>
                                          <p:spTgt spid="22530">
                                            <p:txEl>
                                              <p:pRg st="12" end="1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530">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4" name="内容占位符 2"/>
          <p:cNvSpPr>
            <a:spLocks noGrp="1"/>
          </p:cNvSpPr>
          <p:nvPr>
            <p:ph idx="1"/>
            <p:custDataLst>
              <p:tags r:id="rId3"/>
            </p:custDataLst>
          </p:nvPr>
        </p:nvSpPr>
        <p:spPr>
          <a:xfrm>
            <a:off x="335915" y="476885"/>
            <a:ext cx="11761470" cy="612775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3800"/>
              </a:lnSpc>
              <a:buNone/>
            </a:pPr>
            <a:r>
              <a:rPr lang="zh-CN" altLang="zh-CN" b="1">
                <a:solidFill>
                  <a:srgbClr val="FFFF00"/>
                </a:solidFill>
                <a:latin typeface="仿宋" panose="02010609060101010101" pitchFamily="49" charset="-122"/>
                <a:ea typeface="仿宋" panose="02010609060101010101" pitchFamily="49" charset="-122"/>
              </a:rPr>
              <a:t>淅淅沥沥：</a:t>
            </a:r>
            <a:r>
              <a:rPr lang="zh-CN" altLang="zh-CN" b="1">
                <a:solidFill>
                  <a:srgbClr val="18E6DA"/>
                </a:solidFill>
                <a:latin typeface="仿宋" panose="02010609060101010101" pitchFamily="49" charset="-122"/>
                <a:ea typeface="仿宋" panose="02010609060101010101" pitchFamily="49" charset="-122"/>
              </a:rPr>
              <a:t>象声词，形容轻微的风雨声、落叶声等。</a:t>
            </a:r>
            <a:endParaRPr lang="zh-CN" altLang="zh-CN" b="1">
              <a:solidFill>
                <a:srgbClr val="18E6DA"/>
              </a:solidFill>
              <a:latin typeface="仿宋" panose="02010609060101010101" pitchFamily="49" charset="-122"/>
              <a:ea typeface="仿宋" panose="02010609060101010101" pitchFamily="49" charset="-122"/>
            </a:endParaRPr>
          </a:p>
          <a:p>
            <a:pPr marL="0" lvl="0" indent="0">
              <a:lnSpc>
                <a:spcPts val="3800"/>
              </a:lnSpc>
              <a:buNone/>
            </a:pPr>
            <a:r>
              <a:rPr lang="zh-CN" altLang="zh-CN" b="1">
                <a:solidFill>
                  <a:srgbClr val="FFFF00"/>
                </a:solidFill>
                <a:latin typeface="仿宋" panose="02010609060101010101" pitchFamily="49" charset="-122"/>
                <a:ea typeface="仿宋" panose="02010609060101010101" pitchFamily="49" charset="-122"/>
              </a:rPr>
              <a:t>灼灼：</a:t>
            </a:r>
            <a:r>
              <a:rPr lang="zh-CN" altLang="zh-CN" b="1">
                <a:solidFill>
                  <a:srgbClr val="18E6DA"/>
                </a:solidFill>
                <a:latin typeface="仿宋" panose="02010609060101010101" pitchFamily="49" charset="-122"/>
                <a:ea typeface="仿宋" panose="02010609060101010101" pitchFamily="49" charset="-122"/>
              </a:rPr>
              <a:t>明亮的、鲜明的、盛烈的。文中是形容桃花繁盛明丽的样子。</a:t>
            </a:r>
            <a:endParaRPr lang="zh-CN" altLang="zh-CN" b="1">
              <a:solidFill>
                <a:srgbClr val="18E6DA"/>
              </a:solidFill>
              <a:latin typeface="仿宋" panose="02010609060101010101" pitchFamily="49" charset="-122"/>
              <a:ea typeface="仿宋" panose="02010609060101010101" pitchFamily="49" charset="-122"/>
            </a:endParaRPr>
          </a:p>
          <a:p>
            <a:pPr marL="0" lvl="0" indent="0">
              <a:lnSpc>
                <a:spcPts val="3800"/>
              </a:lnSpc>
              <a:buNone/>
            </a:pPr>
            <a:r>
              <a:rPr lang="zh-CN" altLang="zh-CN" b="1">
                <a:solidFill>
                  <a:srgbClr val="FFFF00"/>
                </a:solidFill>
                <a:latin typeface="仿宋" panose="02010609060101010101" pitchFamily="49" charset="-122"/>
                <a:ea typeface="仿宋" panose="02010609060101010101" pitchFamily="49" charset="-122"/>
              </a:rPr>
              <a:t>褪尽：</a:t>
            </a:r>
            <a:r>
              <a:rPr lang="zh-CN" altLang="zh-CN" b="1">
                <a:solidFill>
                  <a:srgbClr val="18E6DA"/>
                </a:solidFill>
                <a:latin typeface="仿宋" panose="02010609060101010101" pitchFamily="49" charset="-122"/>
                <a:ea typeface="仿宋" panose="02010609060101010101" pitchFamily="49" charset="-122"/>
              </a:rPr>
              <a:t>指年龄、颜色、物体、岁月等消散、消失、褪散。褪：脱落，脱去</a:t>
            </a:r>
            <a:endParaRPr lang="zh-CN" altLang="zh-CN" b="1">
              <a:solidFill>
                <a:srgbClr val="18E6DA"/>
              </a:solidFill>
              <a:latin typeface="仿宋" panose="02010609060101010101" pitchFamily="49" charset="-122"/>
              <a:ea typeface="仿宋" panose="02010609060101010101" pitchFamily="49" charset="-122"/>
            </a:endParaRPr>
          </a:p>
          <a:p>
            <a:pPr marL="0" lvl="0" indent="0">
              <a:lnSpc>
                <a:spcPts val="3800"/>
              </a:lnSpc>
              <a:buNone/>
            </a:pPr>
            <a:r>
              <a:rPr lang="zh-CN" altLang="zh-CN" b="1">
                <a:solidFill>
                  <a:srgbClr val="FFFF00"/>
                </a:solidFill>
                <a:latin typeface="仿宋" panose="02010609060101010101" pitchFamily="49" charset="-122"/>
                <a:ea typeface="仿宋" panose="02010609060101010101" pitchFamily="49" charset="-122"/>
              </a:rPr>
              <a:t>傲慢：</a:t>
            </a:r>
            <a:r>
              <a:rPr lang="zh-CN" altLang="zh-CN" b="1">
                <a:solidFill>
                  <a:srgbClr val="18E6DA"/>
                </a:solidFill>
                <a:latin typeface="仿宋" panose="02010609060101010101" pitchFamily="49" charset="-122"/>
                <a:ea typeface="仿宋" panose="02010609060101010101" pitchFamily="49" charset="-122"/>
              </a:rPr>
              <a:t>看不起人，对人怠慢，没有礼貌。</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800"/>
              </a:lnSpc>
              <a:buNone/>
            </a:pPr>
            <a:r>
              <a:rPr lang="zh-CN" altLang="zh-CN" b="1">
                <a:solidFill>
                  <a:srgbClr val="FFFF00"/>
                </a:solidFill>
                <a:latin typeface="仿宋" panose="02010609060101010101" pitchFamily="49" charset="-122"/>
                <a:ea typeface="仿宋" panose="02010609060101010101" pitchFamily="49" charset="-122"/>
              </a:rPr>
              <a:t>祸不单行：</a:t>
            </a:r>
            <a:r>
              <a:rPr lang="zh-CN" altLang="zh-CN" b="1">
                <a:solidFill>
                  <a:srgbClr val="18E6DA"/>
                </a:solidFill>
                <a:latin typeface="仿宋" panose="02010609060101010101" pitchFamily="49" charset="-122"/>
                <a:ea typeface="仿宋" panose="02010609060101010101" pitchFamily="49" charset="-122"/>
              </a:rPr>
              <a:t>表示不幸的事接连发生。</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3800"/>
              </a:lnSpc>
              <a:buNone/>
            </a:pPr>
            <a:r>
              <a:rPr lang="zh-CN" altLang="zh-CN" b="1">
                <a:solidFill>
                  <a:srgbClr val="FFFF00"/>
                </a:solidFill>
                <a:latin typeface="仿宋" panose="02010609060101010101" pitchFamily="49" charset="-122"/>
                <a:ea typeface="仿宋" panose="02010609060101010101" pitchFamily="49" charset="-122"/>
              </a:rPr>
              <a:t>执着：</a:t>
            </a:r>
            <a:r>
              <a:rPr lang="zh-CN" altLang="zh-CN" b="1">
                <a:solidFill>
                  <a:srgbClr val="18E6DA"/>
                </a:solidFill>
                <a:latin typeface="仿宋" panose="02010609060101010101" pitchFamily="49" charset="-122"/>
                <a:ea typeface="仿宋" panose="02010609060101010101" pitchFamily="49" charset="-122"/>
              </a:rPr>
              <a:t>指对某一事物坚持不放，不能超脱。</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800"/>
              </a:lnSpc>
              <a:buNone/>
            </a:pPr>
            <a:r>
              <a:rPr lang="zh-CN" altLang="zh-CN" b="1">
                <a:solidFill>
                  <a:srgbClr val="FFFF00"/>
                </a:solidFill>
                <a:latin typeface="仿宋" panose="02010609060101010101" pitchFamily="49" charset="-122"/>
                <a:ea typeface="仿宋" panose="02010609060101010101" pitchFamily="49" charset="-122"/>
              </a:rPr>
              <a:t>服侍：</a:t>
            </a:r>
            <a:r>
              <a:rPr lang="zh-CN" altLang="zh-CN" b="1">
                <a:solidFill>
                  <a:srgbClr val="18E6DA"/>
                </a:solidFill>
                <a:latin typeface="仿宋" panose="02010609060101010101" pitchFamily="49" charset="-122"/>
                <a:ea typeface="仿宋" panose="02010609060101010101" pitchFamily="49" charset="-122"/>
              </a:rPr>
              <a:t>照料。</a:t>
            </a:r>
            <a:r>
              <a:rPr lang="en-US" altLang="zh-CN" b="1">
                <a:solidFill>
                  <a:srgbClr val="18E6DA"/>
                </a:solidFill>
                <a:latin typeface="仿宋" panose="02010609060101010101" pitchFamily="49" charset="-122"/>
                <a:ea typeface="仿宋" panose="02010609060101010101" pitchFamily="49" charset="-122"/>
              </a:rPr>
              <a:t> </a:t>
            </a:r>
            <a:r>
              <a:rPr lang="en-US" altLang="zh-CN" b="1">
                <a:solidFill>
                  <a:schemeClr val="bg1"/>
                </a:solidFill>
                <a:latin typeface="仿宋" panose="02010609060101010101" pitchFamily="49" charset="-122"/>
                <a:ea typeface="仿宋" panose="02010609060101010101" pitchFamily="49" charset="-122"/>
              </a:rPr>
              <a:t>               </a:t>
            </a:r>
            <a:r>
              <a:rPr lang="en-US" altLang="zh-CN" b="1">
                <a:solidFill>
                  <a:srgbClr val="FFFF00"/>
                </a:solidFill>
                <a:latin typeface="仿宋" panose="02010609060101010101" pitchFamily="49" charset="-122"/>
                <a:ea typeface="仿宋" panose="02010609060101010101" pitchFamily="49" charset="-122"/>
              </a:rPr>
              <a:t> </a:t>
            </a:r>
            <a:r>
              <a:rPr lang="zh-CN" altLang="zh-CN" b="1">
                <a:solidFill>
                  <a:srgbClr val="FFFF00"/>
                </a:solidFill>
                <a:latin typeface="仿宋" panose="02010609060101010101" pitchFamily="49" charset="-122"/>
                <a:ea typeface="仿宋" panose="02010609060101010101" pitchFamily="49" charset="-122"/>
              </a:rPr>
              <a:t>渺小：</a:t>
            </a:r>
            <a:r>
              <a:rPr lang="zh-CN" altLang="zh-CN" b="1">
                <a:solidFill>
                  <a:srgbClr val="18E6DA"/>
                </a:solidFill>
                <a:latin typeface="仿宋" panose="02010609060101010101" pitchFamily="49" charset="-122"/>
                <a:ea typeface="仿宋" panose="02010609060101010101" pitchFamily="49" charset="-122"/>
              </a:rPr>
              <a:t>微小。</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800"/>
              </a:lnSpc>
              <a:buNone/>
            </a:pPr>
            <a:r>
              <a:rPr lang="zh-CN" altLang="zh-CN" b="1">
                <a:solidFill>
                  <a:srgbClr val="FFFF00"/>
                </a:solidFill>
                <a:latin typeface="仿宋" panose="02010609060101010101" pitchFamily="49" charset="-122"/>
                <a:ea typeface="仿宋" panose="02010609060101010101" pitchFamily="49" charset="-122"/>
              </a:rPr>
              <a:t>魂魄：</a:t>
            </a:r>
            <a:r>
              <a:rPr lang="zh-CN" altLang="zh-CN" b="1">
                <a:solidFill>
                  <a:srgbClr val="18E6DA"/>
                </a:solidFill>
                <a:latin typeface="仿宋" panose="02010609060101010101" pitchFamily="49" charset="-122"/>
                <a:ea typeface="仿宋" panose="02010609060101010101" pitchFamily="49" charset="-122"/>
              </a:rPr>
              <a:t>古人想像中一种能脱离人体而独立存在的精神。</a:t>
            </a:r>
            <a:endParaRPr lang="zh-CN" altLang="zh-CN" b="1">
              <a:solidFill>
                <a:srgbClr val="18E6DA"/>
              </a:solidFill>
              <a:latin typeface="仿宋" panose="02010609060101010101" pitchFamily="49" charset="-122"/>
              <a:ea typeface="仿宋" panose="02010609060101010101" pitchFamily="49" charset="-122"/>
            </a:endParaRPr>
          </a:p>
          <a:p>
            <a:pPr marL="0" lvl="0" indent="0">
              <a:lnSpc>
                <a:spcPts val="3800"/>
              </a:lnSpc>
              <a:buNone/>
            </a:pPr>
            <a:r>
              <a:rPr lang="zh-CN" altLang="zh-CN" b="1">
                <a:solidFill>
                  <a:srgbClr val="FFFF00"/>
                </a:solidFill>
                <a:latin typeface="仿宋" panose="02010609060101010101" pitchFamily="49" charset="-122"/>
                <a:ea typeface="仿宋" panose="02010609060101010101" pitchFamily="49" charset="-122"/>
              </a:rPr>
              <a:t>幼稚：</a:t>
            </a:r>
            <a:r>
              <a:rPr lang="zh-CN" altLang="zh-CN" b="1">
                <a:solidFill>
                  <a:srgbClr val="18E6DA"/>
                </a:solidFill>
                <a:latin typeface="仿宋" panose="02010609060101010101" pitchFamily="49" charset="-122"/>
                <a:ea typeface="仿宋" panose="02010609060101010101" pitchFamily="49" charset="-122"/>
              </a:rPr>
              <a:t>未成熟。</a:t>
            </a:r>
            <a:r>
              <a:rPr lang="en-US" altLang="zh-CN" b="1">
                <a:solidFill>
                  <a:srgbClr val="18E6DA"/>
                </a:solidFill>
                <a:latin typeface="仿宋" panose="02010609060101010101" pitchFamily="49" charset="-122"/>
                <a:ea typeface="仿宋" panose="02010609060101010101" pitchFamily="49" charset="-122"/>
              </a:rPr>
              <a:t> </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rgbClr val="FFFF00"/>
                </a:solidFill>
                <a:latin typeface="仿宋" panose="02010609060101010101" pitchFamily="49" charset="-122"/>
                <a:ea typeface="仿宋" panose="02010609060101010101" pitchFamily="49" charset="-122"/>
              </a:rPr>
              <a:t>颤抖：</a:t>
            </a:r>
            <a:r>
              <a:rPr lang="zh-CN" altLang="zh-CN" b="1">
                <a:solidFill>
                  <a:srgbClr val="18E6DA"/>
                </a:solidFill>
                <a:latin typeface="仿宋" panose="02010609060101010101" pitchFamily="49" charset="-122"/>
                <a:ea typeface="仿宋" panose="02010609060101010101" pitchFamily="49" charset="-122"/>
              </a:rPr>
              <a:t>颤动，发抖。</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800"/>
              </a:lnSpc>
              <a:buNone/>
            </a:pPr>
            <a:r>
              <a:rPr lang="zh-CN" altLang="zh-CN" b="1">
                <a:solidFill>
                  <a:srgbClr val="FFFF00"/>
                </a:solidFill>
                <a:latin typeface="仿宋" panose="02010609060101010101" pitchFamily="49" charset="-122"/>
                <a:ea typeface="仿宋" panose="02010609060101010101" pitchFamily="49" charset="-122"/>
              </a:rPr>
              <a:t>血</a:t>
            </a:r>
            <a:r>
              <a:rPr lang="en-US" altLang="zh-CN" b="1">
                <a:solidFill>
                  <a:srgbClr val="FFFF00"/>
                </a:solidFill>
                <a:latin typeface="仿宋" panose="02010609060101010101" pitchFamily="49" charset="-122"/>
                <a:ea typeface="仿宋" panose="02010609060101010101" pitchFamily="49" charset="-122"/>
              </a:rPr>
              <a:t>xu</a:t>
            </a:r>
            <a:r>
              <a:rPr lang="zh-CN" altLang="zh-CN" b="1">
                <a:solidFill>
                  <a:srgbClr val="FFFF00"/>
                </a:solidFill>
                <a:latin typeface="仿宋" panose="02010609060101010101" pitchFamily="49" charset="-122"/>
                <a:ea typeface="仿宋" panose="02010609060101010101" pitchFamily="49" charset="-122"/>
              </a:rPr>
              <a:t>è气方刚：</a:t>
            </a:r>
            <a:r>
              <a:rPr lang="zh-CN" altLang="zh-CN" b="1">
                <a:solidFill>
                  <a:srgbClr val="18E6DA"/>
                </a:solidFill>
                <a:latin typeface="仿宋" panose="02010609060101010101" pitchFamily="49" charset="-122"/>
                <a:ea typeface="仿宋" panose="02010609060101010101" pitchFamily="49" charset="-122"/>
              </a:rPr>
              <a:t>血气：精力；方：正；刚：强劲。形容年青人精力正旺盛</a:t>
            </a:r>
            <a:r>
              <a:rPr lang="zh-CN" altLang="zh-CN" b="1">
                <a:latin typeface="仿宋" panose="02010609060101010101" pitchFamily="49" charset="-122"/>
                <a:ea typeface="仿宋" panose="02010609060101010101" pitchFamily="49" charset="-122"/>
              </a:rPr>
              <a:t>。</a:t>
            </a:r>
            <a:endParaRPr lang="zh-CN" altLang="zh-CN" b="1">
              <a:latin typeface="仿宋" panose="02010609060101010101" pitchFamily="49" charset="-122"/>
              <a:ea typeface="仿宋" panose="02010609060101010101" pitchFamily="49" charset="-122"/>
            </a:endParaRPr>
          </a:p>
          <a:p>
            <a:pPr marL="0" lvl="0" indent="0">
              <a:buNone/>
            </a:pP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 calcmode="lin" valueType="num">
                                      <p:cBhvr additive="base">
                                        <p:cTn id="7" dur="500" fill="hold"/>
                                        <p:tgtEl>
                                          <p:spTgt spid="235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4">
                                            <p:txEl>
                                              <p:pRg st="1" end="1"/>
                                            </p:txEl>
                                          </p:spTgt>
                                        </p:tgtEl>
                                        <p:attrNameLst>
                                          <p:attrName>style.visibility</p:attrName>
                                        </p:attrNameLst>
                                      </p:cBhvr>
                                      <p:to>
                                        <p:strVal val="visible"/>
                                      </p:to>
                                    </p:set>
                                    <p:anim calcmode="lin" valueType="num">
                                      <p:cBhvr additive="base">
                                        <p:cTn id="13" dur="5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3554">
                                            <p:txEl>
                                              <p:pRg st="2" end="2"/>
                                            </p:txEl>
                                          </p:spTgt>
                                        </p:tgtEl>
                                        <p:attrNameLst>
                                          <p:attrName>style.visibility</p:attrName>
                                        </p:attrNameLst>
                                      </p:cBhvr>
                                      <p:to>
                                        <p:strVal val="visible"/>
                                      </p:to>
                                    </p:set>
                                    <p:anim calcmode="lin" valueType="num">
                                      <p:cBhvr additive="base">
                                        <p:cTn id="19" dur="500" fill="hold"/>
                                        <p:tgtEl>
                                          <p:spTgt spid="2355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3554">
                                            <p:txEl>
                                              <p:pRg st="3" end="3"/>
                                            </p:txEl>
                                          </p:spTgt>
                                        </p:tgtEl>
                                        <p:attrNameLst>
                                          <p:attrName>style.visibility</p:attrName>
                                        </p:attrNameLst>
                                      </p:cBhvr>
                                      <p:to>
                                        <p:strVal val="visible"/>
                                      </p:to>
                                    </p:set>
                                    <p:anim calcmode="lin" valueType="num">
                                      <p:cBhvr additive="base">
                                        <p:cTn id="25" dur="500" fill="hold"/>
                                        <p:tgtEl>
                                          <p:spTgt spid="2355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3554">
                                            <p:txEl>
                                              <p:pRg st="4" end="4"/>
                                            </p:txEl>
                                          </p:spTgt>
                                        </p:tgtEl>
                                        <p:attrNameLst>
                                          <p:attrName>style.visibility</p:attrName>
                                        </p:attrNameLst>
                                      </p:cBhvr>
                                      <p:to>
                                        <p:strVal val="visible"/>
                                      </p:to>
                                    </p:set>
                                    <p:anim calcmode="lin" valueType="num">
                                      <p:cBhvr additive="base">
                                        <p:cTn id="31" dur="500" fill="hold"/>
                                        <p:tgtEl>
                                          <p:spTgt spid="2355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3554">
                                            <p:txEl>
                                              <p:pRg st="5" end="5"/>
                                            </p:txEl>
                                          </p:spTgt>
                                        </p:tgtEl>
                                        <p:attrNameLst>
                                          <p:attrName>style.visibility</p:attrName>
                                        </p:attrNameLst>
                                      </p:cBhvr>
                                      <p:to>
                                        <p:strVal val="visible"/>
                                      </p:to>
                                    </p:set>
                                    <p:anim calcmode="lin" valueType="num">
                                      <p:cBhvr additive="base">
                                        <p:cTn id="37" dur="500" fill="hold"/>
                                        <p:tgtEl>
                                          <p:spTgt spid="2355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3554">
                                            <p:txEl>
                                              <p:pRg st="6" end="6"/>
                                            </p:txEl>
                                          </p:spTgt>
                                        </p:tgtEl>
                                        <p:attrNameLst>
                                          <p:attrName>style.visibility</p:attrName>
                                        </p:attrNameLst>
                                      </p:cBhvr>
                                      <p:to>
                                        <p:strVal val="visible"/>
                                      </p:to>
                                    </p:set>
                                    <p:anim calcmode="lin" valueType="num">
                                      <p:cBhvr additive="base">
                                        <p:cTn id="43" dur="500" fill="hold"/>
                                        <p:tgtEl>
                                          <p:spTgt spid="2355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35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3554">
                                            <p:txEl>
                                              <p:pRg st="7" end="7"/>
                                            </p:txEl>
                                          </p:spTgt>
                                        </p:tgtEl>
                                        <p:attrNameLst>
                                          <p:attrName>style.visibility</p:attrName>
                                        </p:attrNameLst>
                                      </p:cBhvr>
                                      <p:to>
                                        <p:strVal val="visible"/>
                                      </p:to>
                                    </p:set>
                                    <p:anim calcmode="lin" valueType="num">
                                      <p:cBhvr additive="base">
                                        <p:cTn id="49" dur="500" fill="hold"/>
                                        <p:tgtEl>
                                          <p:spTgt spid="2355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35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23554">
                                            <p:txEl>
                                              <p:pRg st="8" end="8"/>
                                            </p:txEl>
                                          </p:spTgt>
                                        </p:tgtEl>
                                        <p:attrNameLst>
                                          <p:attrName>style.visibility</p:attrName>
                                        </p:attrNameLst>
                                      </p:cBhvr>
                                      <p:to>
                                        <p:strVal val="visible"/>
                                      </p:to>
                                    </p:set>
                                    <p:anim calcmode="lin" valueType="num">
                                      <p:cBhvr additive="base">
                                        <p:cTn id="55" dur="500" fill="hold"/>
                                        <p:tgtEl>
                                          <p:spTgt spid="2355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35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23554">
                                            <p:txEl>
                                              <p:pRg st="9" end="9"/>
                                            </p:txEl>
                                          </p:spTgt>
                                        </p:tgtEl>
                                        <p:attrNameLst>
                                          <p:attrName>style.visibility</p:attrName>
                                        </p:attrNameLst>
                                      </p:cBhvr>
                                      <p:to>
                                        <p:strVal val="visible"/>
                                      </p:to>
                                    </p:set>
                                    <p:anim calcmode="lin" valueType="num">
                                      <p:cBhvr additive="base">
                                        <p:cTn id="61" dur="500" fill="hold"/>
                                        <p:tgtEl>
                                          <p:spTgt spid="2355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355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9"/>
          <a:stretch>
            <a:fillRect/>
          </a:stretch>
        </a:blipFill>
        <a:effectLst/>
      </p:bgPr>
    </p:bg>
    <p:spTree>
      <p:nvGrpSpPr>
        <p:cNvPr id="1" name=""/>
        <p:cNvGrpSpPr/>
        <p:nvPr>
          <p:custDataLst>
            <p:tags r:id="rId3"/>
          </p:custDataLst>
        </p:nvPr>
      </p:nvGrpSpPr>
      <p:grpSpPr>
        <a:xfrm>
          <a:off x="0" y="0"/>
          <a:ext cx="0" cy="0"/>
        </a:xfrm>
      </p:grpSpPr>
      <p:sp>
        <p:nvSpPr>
          <p:cNvPr id="24588" name="内容占位符 5"/>
          <p:cNvSpPr>
            <a:spLocks noGrp="1"/>
          </p:cNvSpPr>
          <p:nvPr>
            <p:custDataLst>
              <p:tags r:id="rId4"/>
            </p:custDataLst>
          </p:nvPr>
        </p:nvSpPr>
        <p:spPr>
          <a:xfrm>
            <a:off x="2982913" y="3581400"/>
            <a:ext cx="8813800" cy="1233488"/>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lang="en-US" altLang="zh-CN">
                <a:solidFill>
                  <a:schemeClr val="bg1"/>
                </a:solidFill>
                <a:latin typeface="宋体" panose="02010600030101010101" pitchFamily="2" charset="-122"/>
                <a:ea typeface="宋体" panose="02010600030101010101" pitchFamily="2" charset="-122"/>
              </a:rPr>
              <a:t>小桃树的经历：突出小桃树③____________的形象</a:t>
            </a:r>
            <a:endParaRPr lang="en-US" altLang="zh-CN">
              <a:solidFill>
                <a:schemeClr val="bg1"/>
              </a:solidFill>
              <a:latin typeface="宋体" panose="02010600030101010101" pitchFamily="2" charset="-122"/>
              <a:ea typeface="宋体" panose="02010600030101010101" pitchFamily="2" charset="-122"/>
            </a:endParaRPr>
          </a:p>
          <a:p>
            <a:pPr marL="0" lvl="0" indent="0" eaLnBrk="1" hangingPunct="1">
              <a:lnSpc>
                <a:spcPct val="120000"/>
              </a:lnSpc>
              <a:spcBef>
                <a:spcPct val="0"/>
              </a:spcBef>
              <a:spcAft>
                <a:spcPts val="1000"/>
              </a:spcAft>
              <a:buFontTx/>
              <a:buNone/>
            </a:pPr>
            <a:r>
              <a:rPr lang="en-US" altLang="zh-CN">
                <a:solidFill>
                  <a:schemeClr val="bg1"/>
                </a:solidFill>
                <a:latin typeface="宋体" panose="02010600030101010101" pitchFamily="2" charset="-122"/>
                <a:ea typeface="宋体" panose="02010600030101010101" pitchFamily="2" charset="-122"/>
              </a:rPr>
              <a:t>“我”的经历</a:t>
            </a:r>
            <a:endParaRPr lang="en-US" altLang="zh-CN">
              <a:solidFill>
                <a:schemeClr val="bg1"/>
              </a:solidFill>
              <a:latin typeface="宋体" panose="02010600030101010101" pitchFamily="2" charset="-122"/>
              <a:ea typeface="宋体" panose="02010600030101010101" pitchFamily="2" charset="-122"/>
            </a:endParaRPr>
          </a:p>
        </p:txBody>
      </p:sp>
      <p:sp>
        <p:nvSpPr>
          <p:cNvPr id="24583" name="内容占位符 5"/>
          <p:cNvSpPr>
            <a:spLocks noGrp="1"/>
          </p:cNvSpPr>
          <p:nvPr>
            <p:custDataLst>
              <p:tags r:id="rId5"/>
            </p:custDataLst>
          </p:nvPr>
        </p:nvSpPr>
        <p:spPr>
          <a:xfrm>
            <a:off x="2982913" y="1746250"/>
            <a:ext cx="8813800" cy="1868488"/>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lang="en-US" altLang="zh-CN">
                <a:solidFill>
                  <a:schemeClr val="bg1"/>
                </a:solidFill>
                <a:latin typeface="宋体" panose="02010600030101010101" pitchFamily="2" charset="-122"/>
                <a:ea typeface="宋体" panose="02010600030101010101" pitchFamily="2" charset="-122"/>
              </a:rPr>
              <a:t>描写小桃树经受风雨磨难：突出小桃树①___________的形象</a:t>
            </a:r>
            <a:endParaRPr lang="en-US" altLang="zh-CN">
              <a:solidFill>
                <a:schemeClr val="bg1"/>
              </a:solidFill>
              <a:latin typeface="宋体" panose="02010600030101010101" pitchFamily="2" charset="-122"/>
              <a:ea typeface="宋体" panose="02010600030101010101" pitchFamily="2" charset="-122"/>
            </a:endParaRPr>
          </a:p>
          <a:p>
            <a:pPr marL="0" lvl="0" indent="0" eaLnBrk="1" hangingPunct="1">
              <a:lnSpc>
                <a:spcPct val="120000"/>
              </a:lnSpc>
              <a:spcBef>
                <a:spcPct val="0"/>
              </a:spcBef>
              <a:spcAft>
                <a:spcPts val="1000"/>
              </a:spcAft>
              <a:buFontTx/>
              <a:buNone/>
            </a:pPr>
            <a:r>
              <a:rPr lang="en-US" altLang="zh-CN">
                <a:solidFill>
                  <a:schemeClr val="bg1"/>
                </a:solidFill>
                <a:latin typeface="宋体" panose="02010600030101010101" pitchFamily="2" charset="-122"/>
                <a:ea typeface="宋体" panose="02010600030101010101" pitchFamily="2" charset="-122"/>
              </a:rPr>
              <a:t>抒发“我”对小桃树的感情：怜悯惋惜、②__________</a:t>
            </a:r>
            <a:endParaRPr lang="en-US" altLang="zh-CN">
              <a:solidFill>
                <a:schemeClr val="bg1"/>
              </a:solidFill>
              <a:latin typeface="宋体" panose="02010600030101010101" pitchFamily="2" charset="-122"/>
              <a:ea typeface="宋体" panose="02010600030101010101" pitchFamily="2" charset="-122"/>
            </a:endParaRPr>
          </a:p>
        </p:txBody>
      </p:sp>
      <p:sp>
        <p:nvSpPr>
          <p:cNvPr id="24578" name="内容占位符 5"/>
          <p:cNvSpPr>
            <a:spLocks noGrp="1"/>
          </p:cNvSpPr>
          <p:nvPr>
            <p:custDataLst>
              <p:tags r:id="rId6"/>
            </p:custDataLst>
          </p:nvPr>
        </p:nvSpPr>
        <p:spPr>
          <a:xfrm>
            <a:off x="1017588" y="730250"/>
            <a:ext cx="10421937" cy="1179513"/>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10000"/>
              </a:lnSpc>
              <a:spcBef>
                <a:spcPct val="0"/>
              </a:spcBef>
              <a:spcAft>
                <a:spcPts val="1000"/>
              </a:spcAft>
              <a:buFontTx/>
              <a:buNone/>
            </a:pPr>
            <a:r>
              <a:rPr lang="en-US" altLang="zh-CN" b="1">
                <a:solidFill>
                  <a:srgbClr val="FFFF00"/>
                </a:solidFill>
                <a:latin typeface="宋体" panose="02010600030101010101" pitchFamily="2" charset="-122"/>
                <a:ea typeface="宋体" panose="02010600030101010101" pitchFamily="2" charset="-122"/>
              </a:rPr>
              <a:t>引文</a:t>
            </a:r>
            <a:r>
              <a:rPr lang="en-US" altLang="zh-CN">
                <a:solidFill>
                  <a:srgbClr val="FFFF00"/>
                </a:solidFill>
                <a:latin typeface="宋体" panose="02010600030101010101" pitchFamily="2" charset="-122"/>
                <a:ea typeface="宋体" panose="02010600030101010101" pitchFamily="2" charset="-122"/>
              </a:rPr>
              <a:t>（第1段）</a:t>
            </a:r>
            <a:r>
              <a:rPr lang="en-US" altLang="zh-CN">
                <a:solidFill>
                  <a:schemeClr val="bg1"/>
                </a:solidFill>
                <a:latin typeface="宋体" panose="02010600030101010101" pitchFamily="2" charset="-122"/>
                <a:ea typeface="宋体" panose="02010600030101010101" pitchFamily="2" charset="-122"/>
              </a:rPr>
              <a:t>：交代“我”写小桃树的缘由，表达“我”对小桃 树的深情，暗示小桃树对“我”的特殊意义 </a:t>
            </a:r>
            <a:endParaRPr lang="en-US" altLang="zh-CN">
              <a:solidFill>
                <a:schemeClr val="bg1"/>
              </a:solidFill>
              <a:latin typeface="宋体" panose="02010600030101010101" pitchFamily="2" charset="-122"/>
              <a:ea typeface="宋体" panose="02010600030101010101" pitchFamily="2" charset="-122"/>
            </a:endParaRPr>
          </a:p>
        </p:txBody>
      </p:sp>
      <p:sp>
        <p:nvSpPr>
          <p:cNvPr id="24579" name="左大括号 3"/>
          <p:cNvSpPr/>
          <p:nvPr>
            <p:custDataLst>
              <p:tags r:id="rId7"/>
            </p:custDataLst>
          </p:nvPr>
        </p:nvSpPr>
        <p:spPr>
          <a:xfrm>
            <a:off x="704850" y="1135063"/>
            <a:ext cx="312738" cy="4457700"/>
          </a:xfrm>
          <a:prstGeom prst="leftBrace">
            <a:avLst>
              <a:gd name="adj1" fmla="val 8315"/>
              <a:gd name="adj2" fmla="val 50000"/>
            </a:avLst>
          </a:prstGeom>
          <a:noFill/>
          <a:ln w="6350">
            <a:solidFill>
              <a:srgbClr val="00B050"/>
            </a:solidFill>
            <a:miter lim="800000"/>
          </a:ln>
        </p:spPr>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highlight>
                <a:srgbClr val="00FFFF"/>
              </a:highlight>
              <a:latin typeface="Arial" panose="020b0604020202020204" pitchFamily="34" charset="0"/>
              <a:ea typeface="微软雅黑" panose="020b0503020204020204" charset="-122"/>
            </a:endParaRPr>
          </a:p>
        </p:txBody>
      </p:sp>
      <p:sp>
        <p:nvSpPr>
          <p:cNvPr id="24580" name="文本框 8"/>
          <p:cNvSpPr/>
          <p:nvPr>
            <p:custDataLst>
              <p:tags r:id="rId8"/>
            </p:custDataLst>
          </p:nvPr>
        </p:nvSpPr>
        <p:spPr>
          <a:xfrm>
            <a:off x="9675813" y="1670050"/>
            <a:ext cx="1612900" cy="522288"/>
          </a:xfrm>
          <a:prstGeom prst="rect">
            <a:avLst/>
          </a:prstGeom>
          <a:no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en-US" altLang="zh-CN" b="1">
                <a:solidFill>
                  <a:srgbClr val="18E6DA"/>
                </a:solidFill>
                <a:latin typeface="宋体" panose="02010600030101010101" pitchFamily="2" charset="-122"/>
                <a:ea typeface="宋体" panose="02010600030101010101" pitchFamily="2" charset="-122"/>
              </a:rPr>
              <a:t>弱小单薄</a:t>
            </a:r>
            <a:endParaRPr lang="en-US" altLang="zh-CN" b="1">
              <a:solidFill>
                <a:srgbClr val="18E6DA"/>
              </a:solidFill>
              <a:latin typeface="宋体" panose="02010600030101010101" pitchFamily="2" charset="-122"/>
              <a:ea typeface="宋体" panose="02010600030101010101" pitchFamily="2" charset="-122"/>
            </a:endParaRPr>
          </a:p>
        </p:txBody>
      </p:sp>
      <p:sp>
        <p:nvSpPr>
          <p:cNvPr id="24581" name="内容占位符 5"/>
          <p:cNvSpPr>
            <a:spLocks noGrp="1"/>
          </p:cNvSpPr>
          <p:nvPr>
            <p:custDataLst>
              <p:tags r:id="rId9"/>
            </p:custDataLst>
          </p:nvPr>
        </p:nvSpPr>
        <p:spPr>
          <a:xfrm>
            <a:off x="993775" y="2236788"/>
            <a:ext cx="1785938" cy="1119187"/>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spcBef>
                <a:spcPct val="0"/>
              </a:spcBef>
              <a:spcAft>
                <a:spcPts val="1000"/>
              </a:spcAft>
              <a:buFontTx/>
              <a:buNone/>
            </a:pPr>
            <a:r>
              <a:rPr lang="en-US" altLang="zh-CN" b="1">
                <a:solidFill>
                  <a:srgbClr val="FFFF00"/>
                </a:solidFill>
                <a:latin typeface="宋体" panose="02010600030101010101" pitchFamily="2" charset="-122"/>
                <a:ea typeface="宋体" panose="02010600030101010101" pitchFamily="2" charset="-122"/>
              </a:rPr>
              <a:t>眼前情景</a:t>
            </a:r>
            <a:endParaRPr lang="en-US" altLang="zh-CN" b="1">
              <a:solidFill>
                <a:srgbClr val="FFFF00"/>
              </a:solidFill>
              <a:latin typeface="宋体" panose="02010600030101010101" pitchFamily="2" charset="-122"/>
              <a:ea typeface="宋体" panose="02010600030101010101" pitchFamily="2" charset="-122"/>
            </a:endParaRPr>
          </a:p>
          <a:p>
            <a:pPr marL="0" lvl="0" indent="0" eaLnBrk="1" hangingPunct="1">
              <a:spcBef>
                <a:spcPct val="0"/>
              </a:spcBef>
              <a:spcAft>
                <a:spcPts val="1000"/>
              </a:spcAft>
              <a:buFontTx/>
              <a:buNone/>
            </a:pPr>
            <a:r>
              <a:rPr lang="en-US" altLang="zh-CN">
                <a:solidFill>
                  <a:srgbClr val="FFFF00"/>
                </a:solidFill>
                <a:latin typeface="宋体" panose="02010600030101010101" pitchFamily="2" charset="-122"/>
                <a:ea typeface="宋体" panose="02010600030101010101" pitchFamily="2" charset="-122"/>
              </a:rPr>
              <a:t>（第2段）</a:t>
            </a:r>
            <a:endParaRPr lang="en-US" altLang="zh-CN">
              <a:solidFill>
                <a:srgbClr val="FFFF00"/>
              </a:solidFill>
              <a:latin typeface="宋体" panose="02010600030101010101" pitchFamily="2" charset="-122"/>
              <a:ea typeface="宋体" panose="02010600030101010101" pitchFamily="2" charset="-122"/>
            </a:endParaRPr>
          </a:p>
        </p:txBody>
      </p:sp>
      <p:sp>
        <p:nvSpPr>
          <p:cNvPr id="24582" name="左大括号 6"/>
          <p:cNvSpPr/>
          <p:nvPr>
            <p:custDataLst>
              <p:tags r:id="rId10"/>
            </p:custDataLst>
          </p:nvPr>
        </p:nvSpPr>
        <p:spPr>
          <a:xfrm>
            <a:off x="2663825" y="1981200"/>
            <a:ext cx="319088" cy="1187450"/>
          </a:xfrm>
          <a:prstGeom prst="leftBrace">
            <a:avLst>
              <a:gd name="adj1" fmla="val 8321"/>
              <a:gd name="adj2" fmla="val 50000"/>
            </a:avLst>
          </a:prstGeom>
          <a:noFill/>
          <a:ln w="6350">
            <a:solidFill>
              <a:srgbClr val="00B050"/>
            </a:solidFill>
            <a:miter lim="800000"/>
          </a:ln>
        </p:spPr>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latin typeface="Arial" panose="020b0604020202020204" pitchFamily="34" charset="0"/>
              <a:ea typeface="微软雅黑" panose="020b0503020204020204" charset="-122"/>
            </a:endParaRPr>
          </a:p>
        </p:txBody>
      </p:sp>
      <p:sp>
        <p:nvSpPr>
          <p:cNvPr id="24584" name="文本框 9"/>
          <p:cNvSpPr/>
          <p:nvPr>
            <p:custDataLst>
              <p:tags r:id="rId11"/>
            </p:custDataLst>
          </p:nvPr>
        </p:nvSpPr>
        <p:spPr>
          <a:xfrm>
            <a:off x="9877425" y="2797175"/>
            <a:ext cx="1612900" cy="522288"/>
          </a:xfrm>
          <a:prstGeom prst="rect">
            <a:avLst/>
          </a:prstGeom>
          <a:no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en-US" altLang="zh-CN" b="1">
                <a:solidFill>
                  <a:srgbClr val="18E6DA"/>
                </a:solidFill>
                <a:latin typeface="宋体" panose="02010600030101010101" pitchFamily="2" charset="-122"/>
                <a:ea typeface="宋体" panose="02010600030101010101" pitchFamily="2" charset="-122"/>
              </a:rPr>
              <a:t>自责无奈</a:t>
            </a:r>
            <a:endParaRPr lang="en-US" altLang="zh-CN" b="1">
              <a:solidFill>
                <a:srgbClr val="18E6DA"/>
              </a:solidFill>
              <a:latin typeface="宋体" panose="02010600030101010101" pitchFamily="2" charset="-122"/>
              <a:ea typeface="宋体" panose="02010600030101010101" pitchFamily="2" charset="-122"/>
            </a:endParaRPr>
          </a:p>
        </p:txBody>
      </p:sp>
      <p:sp>
        <p:nvSpPr>
          <p:cNvPr id="24585" name="文本框 10"/>
          <p:cNvSpPr/>
          <p:nvPr>
            <p:custDataLst>
              <p:tags r:id="rId12"/>
            </p:custDataLst>
          </p:nvPr>
        </p:nvSpPr>
        <p:spPr>
          <a:xfrm>
            <a:off x="8027988" y="3552825"/>
            <a:ext cx="1612900" cy="522288"/>
          </a:xfrm>
          <a:prstGeom prst="rect">
            <a:avLst/>
          </a:prstGeom>
          <a:no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en-US" altLang="zh-CN" b="1">
                <a:solidFill>
                  <a:srgbClr val="18E6DA"/>
                </a:solidFill>
                <a:latin typeface="宋体" panose="02010600030101010101" pitchFamily="2" charset="-122"/>
                <a:ea typeface="宋体" panose="02010600030101010101" pitchFamily="2" charset="-122"/>
              </a:rPr>
              <a:t>顽强不屈</a:t>
            </a:r>
            <a:endParaRPr lang="en-US" altLang="zh-CN" b="1">
              <a:solidFill>
                <a:srgbClr val="18E6DA"/>
              </a:solidFill>
              <a:latin typeface="宋体" panose="02010600030101010101" pitchFamily="2" charset="-122"/>
              <a:ea typeface="宋体" panose="02010600030101010101" pitchFamily="2" charset="-122"/>
            </a:endParaRPr>
          </a:p>
        </p:txBody>
      </p:sp>
      <p:sp>
        <p:nvSpPr>
          <p:cNvPr id="24586" name="内容占位符 5"/>
          <p:cNvSpPr>
            <a:spLocks noGrp="1"/>
          </p:cNvSpPr>
          <p:nvPr>
            <p:custDataLst>
              <p:tags r:id="rId13"/>
            </p:custDataLst>
          </p:nvPr>
        </p:nvSpPr>
        <p:spPr>
          <a:xfrm>
            <a:off x="993775" y="3719513"/>
            <a:ext cx="1785938" cy="1119187"/>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spcBef>
                <a:spcPct val="0"/>
              </a:spcBef>
              <a:spcAft>
                <a:spcPts val="1000"/>
              </a:spcAft>
              <a:buFontTx/>
              <a:buNone/>
            </a:pPr>
            <a:r>
              <a:rPr lang="en-US" altLang="zh-CN" b="1">
                <a:solidFill>
                  <a:srgbClr val="FFFF00"/>
                </a:solidFill>
                <a:latin typeface="宋体" panose="02010600030101010101" pitchFamily="2" charset="-122"/>
                <a:ea typeface="宋体" panose="02010600030101010101" pitchFamily="2" charset="-122"/>
              </a:rPr>
              <a:t>插叙往事</a:t>
            </a:r>
            <a:r>
              <a:rPr lang="en-US" altLang="zh-CN">
                <a:solidFill>
                  <a:srgbClr val="FFFF00"/>
                </a:solidFill>
                <a:latin typeface="宋体" panose="02010600030101010101" pitchFamily="2" charset="-122"/>
                <a:ea typeface="宋体" panose="02010600030101010101" pitchFamily="2" charset="-122"/>
              </a:rPr>
              <a:t>（3—8段）</a:t>
            </a:r>
            <a:endParaRPr lang="en-US" altLang="zh-CN">
              <a:solidFill>
                <a:srgbClr val="FFFF00"/>
              </a:solidFill>
              <a:latin typeface="宋体" panose="02010600030101010101" pitchFamily="2" charset="-122"/>
              <a:ea typeface="宋体" panose="02010600030101010101" pitchFamily="2" charset="-122"/>
            </a:endParaRPr>
          </a:p>
        </p:txBody>
      </p:sp>
      <p:sp>
        <p:nvSpPr>
          <p:cNvPr id="24587" name="左大括号 13"/>
          <p:cNvSpPr/>
          <p:nvPr>
            <p:custDataLst>
              <p:tags r:id="rId14"/>
            </p:custDataLst>
          </p:nvPr>
        </p:nvSpPr>
        <p:spPr>
          <a:xfrm>
            <a:off x="2663825" y="3816350"/>
            <a:ext cx="319088" cy="717550"/>
          </a:xfrm>
          <a:prstGeom prst="leftBrace">
            <a:avLst>
              <a:gd name="adj1" fmla="val 8329"/>
              <a:gd name="adj2" fmla="val 50000"/>
            </a:avLst>
          </a:prstGeom>
          <a:noFill/>
          <a:ln w="6350">
            <a:solidFill>
              <a:srgbClr val="00B050"/>
            </a:solidFill>
            <a:miter lim="800000"/>
          </a:ln>
        </p:spPr>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latin typeface="Arial" panose="020b0604020202020204" pitchFamily="34" charset="0"/>
              <a:ea typeface="微软雅黑" panose="020b0503020204020204" charset="-122"/>
            </a:endParaRPr>
          </a:p>
        </p:txBody>
      </p:sp>
      <p:sp>
        <p:nvSpPr>
          <p:cNvPr id="24589" name="内容占位符 5"/>
          <p:cNvSpPr>
            <a:spLocks noGrp="1"/>
          </p:cNvSpPr>
          <p:nvPr>
            <p:custDataLst>
              <p:tags r:id="rId15"/>
            </p:custDataLst>
          </p:nvPr>
        </p:nvSpPr>
        <p:spPr>
          <a:xfrm>
            <a:off x="993775" y="5060950"/>
            <a:ext cx="1785938" cy="1120775"/>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spcBef>
                <a:spcPct val="0"/>
              </a:spcBef>
              <a:spcAft>
                <a:spcPts val="1000"/>
              </a:spcAft>
              <a:buFontTx/>
              <a:buNone/>
            </a:pPr>
            <a:r>
              <a:rPr lang="en-US" altLang="zh-CN" b="1">
                <a:solidFill>
                  <a:srgbClr val="FFFF00"/>
                </a:solidFill>
                <a:latin typeface="宋体" panose="02010600030101010101" pitchFamily="2" charset="-122"/>
                <a:ea typeface="宋体" panose="02010600030101010101" pitchFamily="2" charset="-122"/>
              </a:rPr>
              <a:t>眼前情景</a:t>
            </a:r>
            <a:r>
              <a:rPr lang="en-US" altLang="zh-CN">
                <a:solidFill>
                  <a:srgbClr val="FFFF00"/>
                </a:solidFill>
                <a:latin typeface="宋体" panose="02010600030101010101" pitchFamily="2" charset="-122"/>
                <a:ea typeface="宋体" panose="02010600030101010101" pitchFamily="2" charset="-122"/>
              </a:rPr>
              <a:t>（9—14段）</a:t>
            </a:r>
            <a:endParaRPr lang="en-US" altLang="zh-CN">
              <a:solidFill>
                <a:srgbClr val="FFFF00"/>
              </a:solidFill>
              <a:latin typeface="宋体" panose="02010600030101010101" pitchFamily="2" charset="-122"/>
              <a:ea typeface="宋体" panose="02010600030101010101" pitchFamily="2" charset="-122"/>
            </a:endParaRPr>
          </a:p>
        </p:txBody>
      </p:sp>
      <p:sp>
        <p:nvSpPr>
          <p:cNvPr id="24590" name="左大括号 19"/>
          <p:cNvSpPr/>
          <p:nvPr>
            <p:custDataLst>
              <p:tags r:id="rId16"/>
            </p:custDataLst>
          </p:nvPr>
        </p:nvSpPr>
        <p:spPr>
          <a:xfrm>
            <a:off x="2663825" y="5157788"/>
            <a:ext cx="319088" cy="717550"/>
          </a:xfrm>
          <a:prstGeom prst="leftBrace">
            <a:avLst>
              <a:gd name="adj1" fmla="val 8329"/>
              <a:gd name="adj2" fmla="val 50000"/>
            </a:avLst>
          </a:prstGeom>
          <a:noFill/>
          <a:ln w="6350">
            <a:solidFill>
              <a:srgbClr val="00B050"/>
            </a:solidFill>
            <a:miter lim="800000"/>
          </a:ln>
        </p:spPr>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latin typeface="Arial" panose="020b0604020202020204" pitchFamily="34" charset="0"/>
              <a:ea typeface="微软雅黑" panose="020b0503020204020204" charset="-122"/>
            </a:endParaRPr>
          </a:p>
        </p:txBody>
      </p:sp>
      <p:sp>
        <p:nvSpPr>
          <p:cNvPr id="24591" name="内容占位符 5"/>
          <p:cNvSpPr>
            <a:spLocks noGrp="1"/>
          </p:cNvSpPr>
          <p:nvPr>
            <p:custDataLst>
              <p:tags r:id="rId17"/>
            </p:custDataLst>
          </p:nvPr>
        </p:nvSpPr>
        <p:spPr>
          <a:xfrm>
            <a:off x="2982913" y="4922838"/>
            <a:ext cx="8813800" cy="1233487"/>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lang="en-US" altLang="zh-CN">
                <a:solidFill>
                  <a:schemeClr val="bg1"/>
                </a:solidFill>
                <a:latin typeface="宋体" panose="02010600030101010101" pitchFamily="2" charset="-122"/>
                <a:ea typeface="宋体" panose="02010600030101010101" pitchFamily="2" charset="-122"/>
              </a:rPr>
              <a:t>描写小桃树在风雨中挣扎：突出小桃树坚强勇敢的形象</a:t>
            </a:r>
            <a:endParaRPr lang="en-US" altLang="zh-CN">
              <a:solidFill>
                <a:schemeClr val="bg1"/>
              </a:solidFill>
              <a:latin typeface="宋体" panose="02010600030101010101" pitchFamily="2" charset="-122"/>
              <a:ea typeface="宋体" panose="02010600030101010101" pitchFamily="2" charset="-122"/>
            </a:endParaRPr>
          </a:p>
          <a:p>
            <a:pPr marL="0" lvl="0" indent="0" eaLnBrk="1" hangingPunct="1">
              <a:lnSpc>
                <a:spcPct val="120000"/>
              </a:lnSpc>
              <a:spcBef>
                <a:spcPct val="0"/>
              </a:spcBef>
              <a:spcAft>
                <a:spcPts val="1000"/>
              </a:spcAft>
              <a:buFontTx/>
              <a:buNone/>
            </a:pPr>
            <a:r>
              <a:rPr lang="en-US" altLang="zh-CN">
                <a:solidFill>
                  <a:schemeClr val="bg1"/>
                </a:solidFill>
                <a:latin typeface="宋体" panose="02010600030101010101" pitchFamily="2" charset="-122"/>
                <a:ea typeface="宋体" panose="02010600030101010101" pitchFamily="2" charset="-122"/>
              </a:rPr>
              <a:t>抒发“我”对小桃树的赞美，暗示“我”看到希望，坚定信心</a:t>
            </a:r>
            <a:endParaRPr lang="en-US" altLang="zh-CN">
              <a:solidFill>
                <a:schemeClr val="bg1"/>
              </a:solidFill>
              <a:latin typeface="宋体" panose="02010600030101010101" pitchFamily="2" charset="-122"/>
              <a:ea typeface="宋体" panose="02010600030101010101" pitchFamily="2" charset="-122"/>
            </a:endParaRPr>
          </a:p>
        </p:txBody>
      </p:sp>
      <p:sp>
        <p:nvSpPr>
          <p:cNvPr id="24592" name="标题 1"/>
          <p:cNvSpPr/>
          <p:nvPr>
            <p:custDataLst>
              <p:tags r:id="rId18"/>
            </p:custDataLst>
          </p:nvPr>
        </p:nvSpPr>
        <p:spPr>
          <a:xfrm>
            <a:off x="335915" y="188278"/>
            <a:ext cx="2581275" cy="679450"/>
          </a:xfrm>
          <a:prstGeom prst="rect">
            <a:avLst/>
          </a:prstGeom>
          <a:noFill/>
          <a:ln>
            <a:noFill/>
            <a:miter lim="800000"/>
          </a:ln>
        </p:spPr>
        <p:txBody>
          <a:bodyPr>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spcBef>
                <a:spcPct val="0"/>
              </a:spcBef>
              <a:buFontTx/>
              <a:buNone/>
            </a:pPr>
            <a:r>
              <a:rPr lang="zh-CN" altLang="en-US" b="1">
                <a:solidFill>
                  <a:srgbClr val="00B0F0"/>
                </a:solidFill>
                <a:latin typeface="仿宋" panose="02010609060101010101" pitchFamily="49" charset="-122"/>
                <a:ea typeface="仿宋" panose="02010609060101010101" pitchFamily="49" charset="-122"/>
              </a:rPr>
              <a:t>五、课文结构</a:t>
            </a:r>
            <a:endParaRPr lang="zh-CN" altLang="en-US" b="1">
              <a:solidFill>
                <a:srgbClr val="00B0F0"/>
              </a:solidFill>
              <a:latin typeface="仿宋" panose="02010609060101010101" pitchFamily="49" charset="-122"/>
              <a:ea typeface="仿宋" panose="02010609060101010101" pitchFamily="49" charset="-122"/>
            </a:endParaRPr>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p:cTn id="7" dur="500" fill="hold"/>
                                        <p:tgtEl>
                                          <p:spTgt spid="24580"/>
                                        </p:tgtEl>
                                        <p:attrNameLst>
                                          <p:attrName>ppt_x</p:attrName>
                                        </p:attrNameLst>
                                      </p:cBhvr>
                                      <p:tavLst>
                                        <p:tav tm="0">
                                          <p:val>
                                            <p:strVal val="#ppt_x"/>
                                          </p:val>
                                        </p:tav>
                                        <p:tav tm="100000">
                                          <p:val>
                                            <p:strVal val="#ppt_x"/>
                                          </p:val>
                                        </p:tav>
                                      </p:tavLst>
                                    </p:anim>
                                    <p:anim calcmode="lin" valueType="num">
                                      <p:cBhvr>
                                        <p:cTn id="8"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84"/>
                                        </p:tgtEl>
                                        <p:attrNameLst>
                                          <p:attrName>style.visibility</p:attrName>
                                        </p:attrNameLst>
                                      </p:cBhvr>
                                      <p:to>
                                        <p:strVal val="visible"/>
                                      </p:to>
                                    </p:set>
                                    <p:anim calcmode="lin" valueType="num">
                                      <p:cBhvr>
                                        <p:cTn id="13" dur="500" fill="hold"/>
                                        <p:tgtEl>
                                          <p:spTgt spid="24584"/>
                                        </p:tgtEl>
                                        <p:attrNameLst>
                                          <p:attrName>ppt_x</p:attrName>
                                        </p:attrNameLst>
                                      </p:cBhvr>
                                      <p:tavLst>
                                        <p:tav tm="0">
                                          <p:val>
                                            <p:strVal val="#ppt_x"/>
                                          </p:val>
                                        </p:tav>
                                        <p:tav tm="100000">
                                          <p:val>
                                            <p:strVal val="#ppt_x"/>
                                          </p:val>
                                        </p:tav>
                                      </p:tavLst>
                                    </p:anim>
                                    <p:anim calcmode="lin" valueType="num">
                                      <p:cBhvr>
                                        <p:cTn id="14" dur="500" fill="hold"/>
                                        <p:tgtEl>
                                          <p:spTgt spid="2458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5"/>
                                        </p:tgtEl>
                                        <p:attrNameLst>
                                          <p:attrName>style.visibility</p:attrName>
                                        </p:attrNameLst>
                                      </p:cBhvr>
                                      <p:to>
                                        <p:strVal val="visible"/>
                                      </p:to>
                                    </p:set>
                                    <p:anim calcmode="lin" valueType="num">
                                      <p:cBhvr>
                                        <p:cTn id="19" dur="500" fill="hold"/>
                                        <p:tgtEl>
                                          <p:spTgt spid="24585"/>
                                        </p:tgtEl>
                                        <p:attrNameLst>
                                          <p:attrName>ppt_x</p:attrName>
                                        </p:attrNameLst>
                                      </p:cBhvr>
                                      <p:tavLst>
                                        <p:tav tm="0">
                                          <p:val>
                                            <p:strVal val="#ppt_x"/>
                                          </p:val>
                                        </p:tav>
                                        <p:tav tm="100000">
                                          <p:val>
                                            <p:strVal val="#ppt_x"/>
                                          </p:val>
                                        </p:tav>
                                      </p:tavLst>
                                    </p:anim>
                                    <p:anim calcmode="lin" valueType="num">
                                      <p:cBhvr>
                                        <p:cTn id="20" dur="500" fill="hold"/>
                                        <p:tgtEl>
                                          <p:spTgt spid="245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4" grpId="0"/>
      <p:bldP spid="2458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5602" name="内容占位符 2"/>
          <p:cNvSpPr>
            <a:spLocks noGrp="1"/>
          </p:cNvSpPr>
          <p:nvPr>
            <p:ph idx="1"/>
            <p:custDataLst>
              <p:tags r:id="rId3"/>
            </p:custDataLst>
          </p:nvPr>
        </p:nvSpPr>
        <p:spPr>
          <a:xfrm>
            <a:off x="335915" y="405130"/>
            <a:ext cx="11617960" cy="612775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4100"/>
              </a:lnSpc>
              <a:buNone/>
            </a:pPr>
            <a:r>
              <a:rPr lang="zh-CN" altLang="en-US" b="1">
                <a:solidFill>
                  <a:srgbClr val="18E6DA"/>
                </a:solidFill>
                <a:latin typeface="仿宋" panose="02010609060101010101" pitchFamily="49" charset="-122"/>
                <a:ea typeface="仿宋" panose="02010609060101010101" pitchFamily="49" charset="-122"/>
              </a:rPr>
              <a:t>六、课文主题</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ts val="41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作者借一颗小桃树的顽强生长抒发了自己的理想和情志。运用托物言志的手法，以</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小桃树</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象征青年一代，通过对</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小桃树</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艰难的成长历程的生动描述，反映了青年一代在迷茫和探索中成长的真实历程，表达了他们胸怀大志、奋起直追、报效祖国的思想感情。</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4100"/>
              </a:lnSpc>
              <a:buNone/>
            </a:pPr>
            <a:r>
              <a:rPr lang="zh-CN" altLang="en-US" b="1">
                <a:solidFill>
                  <a:srgbClr val="18E6DA"/>
                </a:solidFill>
                <a:latin typeface="仿宋" panose="02010609060101010101" pitchFamily="49" charset="-122"/>
                <a:ea typeface="仿宋" panose="02010609060101010101" pitchFamily="49" charset="-122"/>
              </a:rPr>
              <a:t>七、释疑解惑</a:t>
            </a:r>
            <a:r>
              <a:rPr lang="en-US" altLang="zh-CN" b="1">
                <a:solidFill>
                  <a:srgbClr val="18E6DA"/>
                </a:solidFill>
                <a:latin typeface="仿宋" panose="02010609060101010101" pitchFamily="49" charset="-122"/>
                <a:ea typeface="仿宋" panose="02010609060101010101" pitchFamily="49" charset="-122"/>
              </a:rPr>
              <a:t>  </a:t>
            </a:r>
            <a:r>
              <a:rPr lang="zh-CN" altLang="en-US" b="1">
                <a:solidFill>
                  <a:srgbClr val="18E6DA"/>
                </a:solidFill>
                <a:latin typeface="仿宋" panose="02010609060101010101" pitchFamily="49" charset="-122"/>
                <a:ea typeface="仿宋" panose="02010609060101010101" pitchFamily="49" charset="-122"/>
              </a:rPr>
              <a:t>本文的双线索结构</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ts val="4100"/>
              </a:lnSpc>
              <a:buNone/>
            </a:pPr>
            <a:r>
              <a:rPr lang="en-US" altLang="zh-CN" b="1">
                <a:solidFill>
                  <a:schemeClr val="bg1"/>
                </a:solidFill>
                <a:latin typeface="仿宋" panose="02010609060101010101" pitchFamily="49" charset="-122"/>
                <a:ea typeface="仿宋" panose="02010609060101010101" pitchFamily="49" charset="-122"/>
              </a:rPr>
              <a:t>    1</a:t>
            </a:r>
            <a:r>
              <a:rPr lang="zh-CN" altLang="en-US" b="1">
                <a:solidFill>
                  <a:schemeClr val="bg1"/>
                </a:solidFill>
                <a:latin typeface="仿宋" panose="02010609060101010101" pitchFamily="49" charset="-122"/>
                <a:ea typeface="仿宋" panose="02010609060101010101" pitchFamily="49" charset="-122"/>
              </a:rPr>
              <a:t>、明线（小桃树的经历）：桃核儿埋在角落里—萌芽(嫩绿)—长到二尺来高(瘦，黄，没人理会)—有院墙高了(猪拱，讨人嫌，被遗忘，奶奶照顾)—开花(弱小，遭大雨，花零落，挣扎)—高高的一枝上保留着一个欲绽的花苞</a:t>
            </a:r>
            <a:r>
              <a:rPr lang="zh-CN" altLang="en-US">
                <a:solidFill>
                  <a:schemeClr val="bg1"/>
                </a:solidFill>
                <a:latin typeface="宋体" panose="02010600030101010101" pitchFamily="2" charset="-122"/>
                <a:ea typeface="宋体" panose="02010600030101010101" pitchFamily="2" charset="-122"/>
              </a:rPr>
              <a:t>。</a:t>
            </a:r>
            <a:endParaRPr lang="zh-CN" altLang="en-US">
              <a:solidFill>
                <a:schemeClr val="bg1"/>
              </a:solidFill>
              <a:latin typeface="宋体" panose="02010600030101010101" pitchFamily="2" charset="-122"/>
              <a:ea typeface="宋体" panose="02010600030101010101" pitchFamily="2"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6626" name="内容占位符 2"/>
          <p:cNvSpPr>
            <a:spLocks noGrp="1"/>
          </p:cNvSpPr>
          <p:nvPr>
            <p:ph idx="1"/>
            <p:custDataLst>
              <p:tags r:id="rId3"/>
            </p:custDataLst>
          </p:nvPr>
        </p:nvSpPr>
        <p:spPr>
          <a:xfrm>
            <a:off x="192088" y="765175"/>
            <a:ext cx="11893550" cy="5983288"/>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4100"/>
              </a:lnSpc>
              <a:buNone/>
            </a:pPr>
            <a:r>
              <a:rPr lang="en-US" altLang="zh-CN" b="1">
                <a:latin typeface="仿宋" panose="02010609060101010101" pitchFamily="49" charset="-122"/>
                <a:ea typeface="仿宋" panose="02010609060101010101" pitchFamily="49" charset="-122"/>
              </a:rPr>
              <a:t>   </a:t>
            </a:r>
            <a:r>
              <a:rPr lang="en-US" altLang="zh-CN" b="1">
                <a:solidFill>
                  <a:schemeClr val="bg1"/>
                </a:solidFill>
                <a:latin typeface="仿宋" panose="02010609060101010101" pitchFamily="49" charset="-122"/>
                <a:ea typeface="仿宋" panose="02010609060101010101" pitchFamily="49" charset="-122"/>
              </a:rPr>
              <a:t> 2</a:t>
            </a:r>
            <a:r>
              <a:rPr lang="zh-CN" altLang="en-US" b="1">
                <a:solidFill>
                  <a:schemeClr val="bg1"/>
                </a:solidFill>
                <a:latin typeface="仿宋" panose="02010609060101010101" pitchFamily="49" charset="-122"/>
                <a:ea typeface="仿宋" panose="02010609060101010101" pitchFamily="49" charset="-122"/>
              </a:rPr>
              <a:t>、暗线（“我”的经历）：“我”出生在偏僻落后的山村，从小有梦想——离家出山，进城读书，感到自己渺小，但想干一番事业—长大成人后，方知人世复杂，社会复杂，感到自己太幼稚、太天真了，遭受种种磨难—像小桃树一样，“我”心里“到底还有一朵花”，对理想对幸福的追求更加坚定了。</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4100"/>
              </a:lnSpc>
              <a:buNone/>
            </a:pPr>
            <a:r>
              <a:rPr lang="zh-CN" altLang="en-US" b="1">
                <a:solidFill>
                  <a:schemeClr val="bg1"/>
                </a:solidFill>
                <a:latin typeface="仿宋" panose="02010609060101010101" pitchFamily="49" charset="-122"/>
                <a:ea typeface="仿宋" panose="02010609060101010101" pitchFamily="49" charset="-122"/>
              </a:rPr>
              <a:t>    </a:t>
            </a:r>
            <a:r>
              <a:rPr lang="en-US" altLang="zh-CN" b="1">
                <a:solidFill>
                  <a:schemeClr val="bg1"/>
                </a:solidFill>
                <a:latin typeface="仿宋" panose="02010609060101010101" pitchFamily="49" charset="-122"/>
                <a:ea typeface="仿宋" panose="02010609060101010101" pitchFamily="49" charset="-122"/>
              </a:rPr>
              <a:t>3</a:t>
            </a:r>
            <a:r>
              <a:rPr lang="zh-CN" altLang="en-US" b="1">
                <a:solidFill>
                  <a:schemeClr val="bg1"/>
                </a:solidFill>
                <a:latin typeface="仿宋" panose="02010609060101010101" pitchFamily="49" charset="-122"/>
                <a:ea typeface="仿宋" panose="02010609060101010101" pitchFamily="49" charset="-122"/>
              </a:rPr>
              <a:t>、作用：明线、暗线两条线索交织，使小桃树和“我”建立了联系——小桃树就是另一个“我”，托物言志显得自然、感人。</a:t>
            </a:r>
            <a:endParaRPr lang="zh-CN" altLang="en-US"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7650" name="内容占位符 2"/>
          <p:cNvSpPr>
            <a:spLocks noGrp="1"/>
          </p:cNvSpPr>
          <p:nvPr>
            <p:ph idx="1"/>
            <p:custDataLst>
              <p:tags r:id="rId3"/>
            </p:custDataLst>
          </p:nvPr>
        </p:nvSpPr>
        <p:spPr>
          <a:xfrm>
            <a:off x="407670" y="405130"/>
            <a:ext cx="11370945" cy="605663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00000"/>
              </a:lnSpc>
              <a:buNone/>
            </a:pPr>
            <a:r>
              <a:rPr lang="zh-CN" altLang="en-US" b="1">
                <a:solidFill>
                  <a:schemeClr val="bg1"/>
                </a:solidFill>
                <a:latin typeface="仿宋" panose="02010609060101010101" pitchFamily="49" charset="-122"/>
                <a:ea typeface="仿宋" panose="02010609060101010101" pitchFamily="49" charset="-122"/>
              </a:rPr>
              <a:t>八、拓展阅读</a:t>
            </a:r>
            <a:r>
              <a:rPr lang="en-US" altLang="zh-CN" b="1">
                <a:solidFill>
                  <a:schemeClr val="bg1"/>
                </a:solidFill>
                <a:latin typeface="仿宋" panose="02010609060101010101" pitchFamily="49" charset="-122"/>
                <a:ea typeface="仿宋" panose="02010609060101010101" pitchFamily="49" charset="-122"/>
              </a:rPr>
              <a:t>——</a:t>
            </a:r>
            <a:r>
              <a:rPr lang="zh-CN" altLang="en-US" b="1">
                <a:solidFill>
                  <a:schemeClr val="bg1"/>
                </a:solidFill>
                <a:latin typeface="仿宋" panose="02010609060101010101" pitchFamily="49" charset="-122"/>
                <a:ea typeface="仿宋" panose="02010609060101010101" pitchFamily="49" charset="-122"/>
              </a:rPr>
              <a:t>与“桃花”有关的诗句</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ct val="100000"/>
              </a:lnSpc>
              <a:buNone/>
            </a:pPr>
            <a:r>
              <a:rPr lang="en-US" altLang="zh-CN" b="1">
                <a:solidFill>
                  <a:schemeClr val="bg1"/>
                </a:solidFill>
                <a:latin typeface="仿宋" panose="02010609060101010101" pitchFamily="49" charset="-122"/>
                <a:ea typeface="仿宋" panose="02010609060101010101" pitchFamily="49" charset="-122"/>
              </a:rPr>
              <a:t>1.</a:t>
            </a:r>
            <a:r>
              <a:rPr lang="zh-CN" altLang="zh-CN" b="1">
                <a:solidFill>
                  <a:schemeClr val="bg1"/>
                </a:solidFill>
                <a:latin typeface="仿宋" panose="02010609060101010101" pitchFamily="49" charset="-122"/>
                <a:ea typeface="仿宋" panose="02010609060101010101" pitchFamily="49" charset="-122"/>
              </a:rPr>
              <a:t>桃之夭夭，灼灼其华。之子于归，宜其室家。——《诗经》</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00000"/>
              </a:lnSpc>
              <a:buNone/>
            </a:pPr>
            <a:r>
              <a:rPr lang="en-US" altLang="zh-CN" b="1">
                <a:solidFill>
                  <a:schemeClr val="bg1"/>
                </a:solidFill>
                <a:latin typeface="仿宋" panose="02010609060101010101" pitchFamily="49" charset="-122"/>
                <a:ea typeface="仿宋" panose="02010609060101010101" pitchFamily="49" charset="-122"/>
              </a:rPr>
              <a:t>2.</a:t>
            </a:r>
            <a:r>
              <a:rPr lang="zh-CN" altLang="zh-CN" b="1">
                <a:solidFill>
                  <a:schemeClr val="bg1"/>
                </a:solidFill>
                <a:latin typeface="仿宋" panose="02010609060101010101" pitchFamily="49" charset="-122"/>
                <a:ea typeface="仿宋" panose="02010609060101010101" pitchFamily="49" charset="-122"/>
              </a:rPr>
              <a:t>鸭头春水浓如染，水面桃花弄春脸。——苏轼《送别》</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00000"/>
              </a:lnSpc>
              <a:buNone/>
            </a:pPr>
            <a:r>
              <a:rPr lang="en-US" altLang="zh-CN" b="1">
                <a:solidFill>
                  <a:schemeClr val="bg1"/>
                </a:solidFill>
                <a:latin typeface="仿宋" panose="02010609060101010101" pitchFamily="49" charset="-122"/>
                <a:ea typeface="仿宋" panose="02010609060101010101" pitchFamily="49" charset="-122"/>
              </a:rPr>
              <a:t>3.</a:t>
            </a:r>
            <a:r>
              <a:rPr lang="zh-CN" altLang="zh-CN" b="1">
                <a:solidFill>
                  <a:schemeClr val="bg1"/>
                </a:solidFill>
                <a:latin typeface="仿宋" panose="02010609060101010101" pitchFamily="49" charset="-122"/>
                <a:ea typeface="仿宋" panose="02010609060101010101" pitchFamily="49" charset="-122"/>
              </a:rPr>
              <a:t>西塞山前白鹭飞，桃花流水鳜鱼肥。——张志和《渔歌子》</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00000"/>
              </a:lnSpc>
              <a:buNone/>
            </a:pPr>
            <a:r>
              <a:rPr lang="en-US" altLang="zh-CN" b="1">
                <a:solidFill>
                  <a:schemeClr val="bg1"/>
                </a:solidFill>
                <a:latin typeface="仿宋" panose="02010609060101010101" pitchFamily="49" charset="-122"/>
                <a:ea typeface="仿宋" panose="02010609060101010101" pitchFamily="49" charset="-122"/>
              </a:rPr>
              <a:t>4.</a:t>
            </a:r>
            <a:r>
              <a:rPr lang="zh-CN" altLang="zh-CN" b="1">
                <a:solidFill>
                  <a:schemeClr val="bg1"/>
                </a:solidFill>
                <a:latin typeface="仿宋" panose="02010609060101010101" pitchFamily="49" charset="-122"/>
                <a:ea typeface="仿宋" panose="02010609060101010101" pitchFamily="49" charset="-122"/>
              </a:rPr>
              <a:t>人间四月芳菲尽，山寺桃花始盛开。 ——白居易《大林寺桃花》</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00000"/>
              </a:lnSpc>
              <a:buNone/>
            </a:pPr>
            <a:r>
              <a:rPr lang="en-US" altLang="zh-CN" b="1">
                <a:solidFill>
                  <a:schemeClr val="bg1"/>
                </a:solidFill>
                <a:latin typeface="仿宋" panose="02010609060101010101" pitchFamily="49" charset="-122"/>
                <a:ea typeface="仿宋" panose="02010609060101010101" pitchFamily="49" charset="-122"/>
              </a:rPr>
              <a:t>5.</a:t>
            </a:r>
            <a:r>
              <a:rPr lang="zh-CN" altLang="zh-CN" b="1">
                <a:solidFill>
                  <a:schemeClr val="bg1"/>
                </a:solidFill>
                <a:latin typeface="仿宋" panose="02010609060101010101" pitchFamily="49" charset="-122"/>
                <a:ea typeface="仿宋" panose="02010609060101010101" pitchFamily="49" charset="-122"/>
              </a:rPr>
              <a:t>竹外桃花三两枝， 春江水暖鸭先知。——苏轼《惠崇春江晚景》</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00000"/>
              </a:lnSpc>
              <a:buNone/>
            </a:pPr>
            <a:r>
              <a:rPr lang="en-US" altLang="zh-CN" b="1">
                <a:solidFill>
                  <a:schemeClr val="bg1"/>
                </a:solidFill>
                <a:latin typeface="仿宋" panose="02010609060101010101" pitchFamily="49" charset="-122"/>
                <a:ea typeface="仿宋" panose="02010609060101010101" pitchFamily="49" charset="-122"/>
              </a:rPr>
              <a:t>6.</a:t>
            </a:r>
            <a:r>
              <a:rPr lang="zh-CN" altLang="zh-CN" b="1">
                <a:solidFill>
                  <a:schemeClr val="bg1"/>
                </a:solidFill>
                <a:latin typeface="仿宋" panose="02010609060101010101" pitchFamily="49" charset="-122"/>
                <a:ea typeface="仿宋" panose="02010609060101010101" pitchFamily="49" charset="-122"/>
              </a:rPr>
              <a:t>人面不知何处去，桃花依旧笑春风。——崔护《题都城南庄》</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00000"/>
              </a:lnSpc>
              <a:buNone/>
            </a:pPr>
            <a:r>
              <a:rPr lang="en-US" altLang="zh-CN" b="1">
                <a:solidFill>
                  <a:schemeClr val="bg1"/>
                </a:solidFill>
                <a:latin typeface="仿宋" panose="02010609060101010101" pitchFamily="49" charset="-122"/>
                <a:ea typeface="仿宋" panose="02010609060101010101" pitchFamily="49" charset="-122"/>
              </a:rPr>
              <a:t>7.</a:t>
            </a:r>
            <a:r>
              <a:rPr lang="zh-CN" altLang="zh-CN" b="1">
                <a:solidFill>
                  <a:schemeClr val="bg1"/>
                </a:solidFill>
                <a:latin typeface="仿宋" panose="02010609060101010101" pitchFamily="49" charset="-122"/>
                <a:ea typeface="仿宋" panose="02010609060101010101" pitchFamily="49" charset="-122"/>
              </a:rPr>
              <a:t>双飞燕子几时回？夹岸桃花蘸水开。——徐俯《春游湖》</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00000"/>
              </a:lnSpc>
              <a:buNone/>
            </a:pPr>
            <a:r>
              <a:rPr lang="en-US" altLang="zh-CN" b="1">
                <a:solidFill>
                  <a:schemeClr val="bg1"/>
                </a:solidFill>
                <a:latin typeface="仿宋" panose="02010609060101010101" pitchFamily="49" charset="-122"/>
                <a:ea typeface="仿宋" panose="02010609060101010101" pitchFamily="49" charset="-122"/>
              </a:rPr>
              <a:t>8.</a:t>
            </a:r>
            <a:r>
              <a:rPr lang="zh-CN" altLang="zh-CN" b="1">
                <a:solidFill>
                  <a:schemeClr val="bg1"/>
                </a:solidFill>
                <a:latin typeface="仿宋" panose="02010609060101010101" pitchFamily="49" charset="-122"/>
                <a:ea typeface="仿宋" panose="02010609060101010101" pitchFamily="49" charset="-122"/>
              </a:rPr>
              <a:t>百亩庭中半是苔，桃花净尽菜花开。——刘禹锡《再游玄都观》</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00000"/>
              </a:lnSpc>
              <a:buNone/>
            </a:pPr>
            <a:r>
              <a:rPr lang="en-US" altLang="zh-CN" b="1">
                <a:solidFill>
                  <a:schemeClr val="bg1"/>
                </a:solidFill>
                <a:latin typeface="仿宋" panose="02010609060101010101" pitchFamily="49" charset="-122"/>
                <a:ea typeface="仿宋" panose="02010609060101010101" pitchFamily="49" charset="-122"/>
              </a:rPr>
              <a:t>9.</a:t>
            </a:r>
            <a:r>
              <a:rPr lang="zh-CN" altLang="zh-CN" b="1">
                <a:solidFill>
                  <a:schemeClr val="bg1"/>
                </a:solidFill>
                <a:latin typeface="仿宋" panose="02010609060101010101" pitchFamily="49" charset="-122"/>
                <a:ea typeface="仿宋" panose="02010609060101010101" pitchFamily="49" charset="-122"/>
              </a:rPr>
              <a:t> 桃花一簇开无主，可爱深红爱浅红。——杜甫《江畔独步寻花》</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8674" name="内容占位符 2"/>
          <p:cNvSpPr>
            <a:spLocks noGrp="1"/>
          </p:cNvSpPr>
          <p:nvPr>
            <p:ph idx="1"/>
            <p:custDataLst>
              <p:tags r:id="rId3"/>
            </p:custDataLst>
          </p:nvPr>
        </p:nvSpPr>
        <p:spPr>
          <a:xfrm>
            <a:off x="335915" y="332740"/>
            <a:ext cx="11715750" cy="6127750"/>
          </a:xfrm>
          <a:prstGeom prst="rect">
            <a:avLst/>
          </a:prstGeom>
        </p:spPr>
        <p:txBody>
          <a:bodyPr vert="horz" wrap="square" lIns="91440" tIns="45720" rIns="91440" bIns="45720" numCol="1" anchor="t" anchorCtr="0" compatLnSpc="1">
            <a:normAutofit fontScale="92500"/>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gn="ctr">
              <a:buNone/>
            </a:pPr>
            <a:r>
              <a:rPr lang="en-US" altLang="zh-CN" sz="3600" b="1" spc="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20 </a:t>
            </a:r>
            <a:r>
              <a:rPr lang="zh-CN" altLang="en-US" sz="3600" b="1" spc="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外国诗两首</a:t>
            </a:r>
            <a:endParaRPr lang="en-US" altLang="zh-CN" sz="3300" b="1">
              <a:latin typeface="楷体" panose="02010609060101010101" pitchFamily="49" charset="-122"/>
              <a:ea typeface="楷体" panose="02010609060101010101" pitchFamily="49" charset="-122"/>
            </a:endParaRPr>
          </a:p>
          <a:p>
            <a:pPr marL="0" marR="0" lvl="0" indent="0">
              <a:lnSpc>
                <a:spcPts val="3500"/>
              </a:lnSpc>
              <a:buNone/>
            </a:pPr>
            <a:r>
              <a:rPr lang="zh-CN" altLang="en-US" sz="2800" b="1" spc="0">
                <a:solidFill>
                  <a:srgbClr val="18E6DA"/>
                </a:solidFill>
                <a:latin typeface="仿宋" panose="02010609060101010101" pitchFamily="49" charset="-122"/>
                <a:ea typeface="仿宋" panose="02010609060101010101" pitchFamily="49" charset="-122"/>
              </a:rPr>
              <a:t>一、课文文体：</a:t>
            </a:r>
            <a:r>
              <a:rPr lang="zh-CN" altLang="en-US" sz="2800" b="1" spc="0">
                <a:solidFill>
                  <a:srgbClr val="FFFF00"/>
                </a:solidFill>
                <a:latin typeface="仿宋" panose="02010609060101010101" pitchFamily="49" charset="-122"/>
                <a:ea typeface="仿宋" panose="02010609060101010101" pitchFamily="49" charset="-122"/>
              </a:rPr>
              <a:t>诗歌</a:t>
            </a:r>
            <a:endParaRPr lang="en-US" altLang="zh-CN" sz="2600" b="1">
              <a:solidFill>
                <a:schemeClr val="bg1"/>
              </a:solidFill>
              <a:latin typeface="仿宋" panose="02010609060101010101" pitchFamily="49" charset="-122"/>
              <a:ea typeface="仿宋" panose="02010609060101010101" pitchFamily="49" charset="-122"/>
            </a:endParaRPr>
          </a:p>
          <a:p>
            <a:pPr marL="0" marR="0" lvl="0" indent="0">
              <a:lnSpc>
                <a:spcPts val="3500"/>
              </a:lnSpc>
              <a:buNone/>
            </a:pPr>
            <a:r>
              <a:rPr lang="zh-CN" altLang="en-US" sz="2800" b="1" spc="0">
                <a:solidFill>
                  <a:srgbClr val="18E6DA"/>
                </a:solidFill>
                <a:latin typeface="仿宋" panose="02010609060101010101" pitchFamily="49" charset="-122"/>
                <a:ea typeface="仿宋" panose="02010609060101010101" pitchFamily="49" charset="-122"/>
              </a:rPr>
              <a:t>二、作者介绍</a:t>
            </a:r>
            <a:endParaRPr lang="en-US" altLang="zh-CN" sz="2600" b="1">
              <a:solidFill>
                <a:srgbClr val="18E6DA"/>
              </a:solidFill>
              <a:latin typeface="仿宋" panose="02010609060101010101" pitchFamily="49" charset="-122"/>
              <a:ea typeface="仿宋" panose="02010609060101010101" pitchFamily="49" charset="-122"/>
            </a:endParaRPr>
          </a:p>
          <a:p>
            <a:pPr marL="0" marR="0" lvl="0" indent="0">
              <a:lnSpc>
                <a:spcPts val="3500"/>
              </a:lnSpc>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普希金</a:t>
            </a:r>
            <a:r>
              <a:rPr lang="zh-CN" altLang="zh-CN" sz="2800" b="1" spc="0">
                <a:solidFill>
                  <a:schemeClr val="bg1"/>
                </a:solidFill>
                <a:latin typeface="仿宋" panose="02010609060101010101" pitchFamily="49" charset="-122"/>
                <a:ea typeface="仿宋" panose="02010609060101010101" pitchFamily="49" charset="-122"/>
              </a:rPr>
              <a:t>（</a:t>
            </a:r>
            <a:r>
              <a:rPr lang="en-US" altLang="zh-CN" sz="2800" b="1" spc="0">
                <a:solidFill>
                  <a:schemeClr val="bg1"/>
                </a:solidFill>
                <a:latin typeface="仿宋" panose="02010609060101010101" pitchFamily="49" charset="-122"/>
                <a:ea typeface="仿宋" panose="02010609060101010101" pitchFamily="49" charset="-122"/>
              </a:rPr>
              <a:t>1799</a:t>
            </a:r>
            <a:r>
              <a:rPr lang="zh-CN" altLang="zh-CN" sz="2800" b="1" spc="0">
                <a:solidFill>
                  <a:schemeClr val="bg1"/>
                </a:solidFill>
                <a:latin typeface="仿宋" panose="02010609060101010101" pitchFamily="49" charset="-122"/>
                <a:ea typeface="仿宋" panose="02010609060101010101" pitchFamily="49" charset="-122"/>
              </a:rPr>
              <a:t>年</a:t>
            </a:r>
            <a:r>
              <a:rPr lang="en-US" altLang="zh-CN" sz="2800" b="1" spc="0">
                <a:solidFill>
                  <a:schemeClr val="bg1"/>
                </a:solidFill>
                <a:latin typeface="仿宋" panose="02010609060101010101" pitchFamily="49" charset="-122"/>
                <a:ea typeface="仿宋" panose="02010609060101010101" pitchFamily="49" charset="-122"/>
              </a:rPr>
              <a:t>—1837</a:t>
            </a:r>
            <a:r>
              <a:rPr lang="zh-CN" altLang="zh-CN" sz="2800" b="1" spc="0">
                <a:solidFill>
                  <a:schemeClr val="bg1"/>
                </a:solidFill>
                <a:latin typeface="仿宋" panose="02010609060101010101" pitchFamily="49" charset="-122"/>
                <a:ea typeface="仿宋" panose="02010609060101010101" pitchFamily="49" charset="-122"/>
              </a:rPr>
              <a:t>年），是</a:t>
            </a:r>
            <a:r>
              <a:rPr lang="zh-CN" altLang="zh-CN" sz="2800" b="1" spc="0">
                <a:solidFill>
                  <a:srgbClr val="FFFF00"/>
                </a:solidFill>
                <a:latin typeface="仿宋" panose="02010609060101010101" pitchFamily="49" charset="-122"/>
                <a:ea typeface="仿宋" panose="02010609060101010101" pitchFamily="49" charset="-122"/>
              </a:rPr>
              <a:t>俄罗斯</a:t>
            </a:r>
            <a:r>
              <a:rPr lang="zh-CN" altLang="zh-CN" sz="2800" b="1" spc="0">
                <a:solidFill>
                  <a:schemeClr val="bg1"/>
                </a:solidFill>
                <a:latin typeface="仿宋" panose="02010609060101010101" pitchFamily="49" charset="-122"/>
                <a:ea typeface="仿宋" panose="02010609060101010101" pitchFamily="49" charset="-122"/>
              </a:rPr>
              <a:t>著名文学家、诗人、小说家，现代俄国文学的创始人，</a:t>
            </a:r>
            <a:r>
              <a:rPr lang="en-US" altLang="zh-CN" sz="2800" b="1" spc="0">
                <a:solidFill>
                  <a:schemeClr val="bg1"/>
                </a:solidFill>
                <a:latin typeface="仿宋" panose="02010609060101010101" pitchFamily="49" charset="-122"/>
                <a:ea typeface="仿宋" panose="02010609060101010101" pitchFamily="49" charset="-122"/>
              </a:rPr>
              <a:t>19</a:t>
            </a:r>
            <a:r>
              <a:rPr lang="zh-CN" altLang="zh-CN" sz="2800" b="1" spc="0">
                <a:solidFill>
                  <a:schemeClr val="bg1"/>
                </a:solidFill>
                <a:latin typeface="仿宋" panose="02010609060101010101" pitchFamily="49" charset="-122"/>
                <a:ea typeface="仿宋" panose="02010609060101010101" pitchFamily="49" charset="-122"/>
              </a:rPr>
              <a:t>世纪俄罗斯浪漫主义文学主要代表，同时也是现实主义文学的奠基人，现代标准俄语的创始人，被誉为“</a:t>
            </a:r>
            <a:r>
              <a:rPr lang="zh-CN" altLang="zh-CN" sz="2800" b="1" spc="0">
                <a:solidFill>
                  <a:srgbClr val="FFFF00"/>
                </a:solidFill>
                <a:latin typeface="仿宋" panose="02010609060101010101" pitchFamily="49" charset="-122"/>
                <a:ea typeface="仿宋" panose="02010609060101010101" pitchFamily="49" charset="-122"/>
              </a:rPr>
              <a:t>俄罗斯文学之父</a:t>
            </a:r>
            <a:r>
              <a:rPr lang="zh-CN" altLang="zh-CN" sz="2800" b="1" spc="0">
                <a:solidFill>
                  <a:schemeClr val="bg1"/>
                </a:solidFill>
                <a:latin typeface="仿宋" panose="02010609060101010101" pitchFamily="49" charset="-122"/>
                <a:ea typeface="仿宋" panose="02010609060101010101" pitchFamily="49" charset="-122"/>
              </a:rPr>
              <a:t>”“</a:t>
            </a:r>
            <a:r>
              <a:rPr lang="zh-CN" altLang="zh-CN" sz="2600" b="1">
                <a:solidFill>
                  <a:srgbClr val="FFFF00"/>
                </a:solidFill>
                <a:latin typeface="仿宋" panose="02010609060101010101" pitchFamily="49" charset="-122"/>
                <a:ea typeface="仿宋" panose="02010609060101010101" pitchFamily="49" charset="-122"/>
              </a:rPr>
              <a:t>俄罗斯诗歌的太阳</a:t>
            </a:r>
            <a:r>
              <a:rPr lang="zh-CN" altLang="zh-CN" sz="2600" b="1">
                <a:solidFill>
                  <a:schemeClr val="bg1"/>
                </a:solidFill>
                <a:latin typeface="仿宋" panose="02010609060101010101" pitchFamily="49" charset="-122"/>
                <a:ea typeface="仿宋" panose="02010609060101010101" pitchFamily="49" charset="-122"/>
              </a:rPr>
              <a:t>”“</a:t>
            </a:r>
            <a:r>
              <a:rPr lang="zh-CN" altLang="zh-CN" sz="2600" b="1">
                <a:solidFill>
                  <a:srgbClr val="FFFF00"/>
                </a:solidFill>
                <a:latin typeface="仿宋" panose="02010609060101010101" pitchFamily="49" charset="-122"/>
                <a:ea typeface="仿宋" panose="02010609060101010101" pitchFamily="49" charset="-122"/>
              </a:rPr>
              <a:t>青铜骑士</a:t>
            </a:r>
            <a:r>
              <a:rPr lang="zh-CN" altLang="zh-CN" sz="2600" b="1">
                <a:solidFill>
                  <a:schemeClr val="bg1"/>
                </a:solidFill>
                <a:latin typeface="仿宋" panose="02010609060101010101" pitchFamily="49" charset="-122"/>
                <a:ea typeface="仿宋" panose="02010609060101010101" pitchFamily="49" charset="-122"/>
              </a:rPr>
              <a:t>”，代表作有</a:t>
            </a:r>
            <a:r>
              <a:rPr lang="zh-CN" altLang="zh-CN" sz="2600" b="1">
                <a:solidFill>
                  <a:srgbClr val="FFFF00"/>
                </a:solidFill>
                <a:latin typeface="仿宋" panose="02010609060101010101" pitchFamily="49" charset="-122"/>
                <a:ea typeface="仿宋" panose="02010609060101010101" pitchFamily="49" charset="-122"/>
              </a:rPr>
              <a:t>《自由颂》《致恰达耶夫》《致大海》</a:t>
            </a:r>
            <a:r>
              <a:rPr lang="zh-CN" altLang="zh-CN" sz="2600" b="1">
                <a:solidFill>
                  <a:schemeClr val="bg1"/>
                </a:solidFill>
                <a:latin typeface="仿宋" panose="02010609060101010101" pitchFamily="49" charset="-122"/>
                <a:ea typeface="仿宋" panose="02010609060101010101" pitchFamily="49" charset="-122"/>
              </a:rPr>
              <a:t>等。课文《假如生活欺骗了你》选自《普希金诗集》（北京出版社</a:t>
            </a:r>
            <a:r>
              <a:rPr lang="en-US" altLang="zh-CN" sz="2600" b="1">
                <a:solidFill>
                  <a:schemeClr val="bg1"/>
                </a:solidFill>
                <a:latin typeface="仿宋" panose="02010609060101010101" pitchFamily="49" charset="-122"/>
                <a:ea typeface="仿宋" panose="02010609060101010101" pitchFamily="49" charset="-122"/>
              </a:rPr>
              <a:t>1987</a:t>
            </a:r>
            <a:r>
              <a:rPr lang="zh-CN" altLang="zh-CN" sz="2600" b="1">
                <a:solidFill>
                  <a:schemeClr val="bg1"/>
                </a:solidFill>
                <a:latin typeface="仿宋" panose="02010609060101010101" pitchFamily="49" charset="-122"/>
                <a:ea typeface="仿宋" panose="02010609060101010101" pitchFamily="49" charset="-122"/>
              </a:rPr>
              <a:t>年版）</a:t>
            </a:r>
            <a:r>
              <a:rPr lang="zh-CN" altLang="en-US" sz="2600" b="1">
                <a:solidFill>
                  <a:schemeClr val="bg1"/>
                </a:solidFill>
                <a:latin typeface="仿宋" panose="02010609060101010101" pitchFamily="49" charset="-122"/>
                <a:ea typeface="仿宋" panose="02010609060101010101" pitchFamily="49" charset="-122"/>
              </a:rPr>
              <a:t>。</a:t>
            </a:r>
            <a:endParaRPr lang="en-US" altLang="zh-CN" sz="2600" b="1">
              <a:solidFill>
                <a:schemeClr val="bg1"/>
              </a:solidFill>
              <a:latin typeface="仿宋" panose="02010609060101010101" pitchFamily="49" charset="-122"/>
              <a:ea typeface="仿宋" panose="02010609060101010101" pitchFamily="49" charset="-122"/>
            </a:endParaRPr>
          </a:p>
          <a:p>
            <a:pPr marL="0" marR="0" lvl="0" indent="0">
              <a:lnSpc>
                <a:spcPts val="3500"/>
              </a:lnSpc>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罗伯特·弗罗斯特</a:t>
            </a:r>
            <a:r>
              <a:rPr lang="zh-CN" altLang="zh-CN" sz="2800" b="1" spc="0">
                <a:solidFill>
                  <a:schemeClr val="bg1"/>
                </a:solidFill>
                <a:latin typeface="仿宋" panose="02010609060101010101" pitchFamily="49" charset="-122"/>
                <a:ea typeface="仿宋" panose="02010609060101010101" pitchFamily="49" charset="-122"/>
              </a:rPr>
              <a:t>（</a:t>
            </a:r>
            <a:r>
              <a:rPr lang="en-US" altLang="zh-CN" sz="2800" b="1" spc="0">
                <a:solidFill>
                  <a:schemeClr val="bg1"/>
                </a:solidFill>
                <a:latin typeface="仿宋" panose="02010609060101010101" pitchFamily="49" charset="-122"/>
                <a:ea typeface="仿宋" panose="02010609060101010101" pitchFamily="49" charset="-122"/>
              </a:rPr>
              <a:t>1874</a:t>
            </a:r>
            <a:r>
              <a:rPr lang="zh-CN" altLang="zh-CN" sz="2800" b="1" spc="0">
                <a:solidFill>
                  <a:schemeClr val="bg1"/>
                </a:solidFill>
                <a:latin typeface="仿宋" panose="02010609060101010101" pitchFamily="49" charset="-122"/>
                <a:ea typeface="仿宋" panose="02010609060101010101" pitchFamily="49" charset="-122"/>
              </a:rPr>
              <a:t>年—</a:t>
            </a:r>
            <a:r>
              <a:rPr lang="en-US" altLang="zh-CN" sz="2800" b="1" spc="0">
                <a:solidFill>
                  <a:schemeClr val="bg1"/>
                </a:solidFill>
                <a:latin typeface="仿宋" panose="02010609060101010101" pitchFamily="49" charset="-122"/>
                <a:ea typeface="仿宋" panose="02010609060101010101" pitchFamily="49" charset="-122"/>
              </a:rPr>
              <a:t>1963</a:t>
            </a:r>
            <a:r>
              <a:rPr lang="zh-CN" altLang="zh-CN" sz="2800" b="1" spc="0">
                <a:solidFill>
                  <a:schemeClr val="bg1"/>
                </a:solidFill>
                <a:latin typeface="仿宋" panose="02010609060101010101" pitchFamily="49" charset="-122"/>
                <a:ea typeface="仿宋" panose="02010609060101010101" pitchFamily="49" charset="-122"/>
              </a:rPr>
              <a:t>年），</a:t>
            </a:r>
            <a:r>
              <a:rPr lang="en-US" altLang="zh-CN" sz="2800" b="1" spc="0">
                <a:solidFill>
                  <a:schemeClr val="bg1"/>
                </a:solidFill>
                <a:latin typeface="仿宋" panose="02010609060101010101" pitchFamily="49" charset="-122"/>
                <a:ea typeface="仿宋" panose="02010609060101010101" pitchFamily="49" charset="-122"/>
              </a:rPr>
              <a:t>20</a:t>
            </a:r>
            <a:r>
              <a:rPr lang="zh-CN" altLang="zh-CN" sz="2800" b="1" spc="0">
                <a:solidFill>
                  <a:schemeClr val="bg1"/>
                </a:solidFill>
                <a:latin typeface="仿宋" panose="02010609060101010101" pitchFamily="49" charset="-122"/>
                <a:ea typeface="仿宋" panose="02010609060101010101" pitchFamily="49" charset="-122"/>
              </a:rPr>
              <a:t>世纪最受欢迎的</a:t>
            </a:r>
            <a:r>
              <a:rPr lang="zh-CN" altLang="zh-CN" sz="2800" b="1" spc="0">
                <a:solidFill>
                  <a:srgbClr val="FFFF00"/>
                </a:solidFill>
                <a:latin typeface="仿宋" panose="02010609060101010101" pitchFamily="49" charset="-122"/>
                <a:ea typeface="仿宋" panose="02010609060101010101" pitchFamily="49" charset="-122"/>
              </a:rPr>
              <a:t>美国</a:t>
            </a:r>
            <a:r>
              <a:rPr lang="zh-CN" altLang="zh-CN" sz="2800" b="1" spc="0">
                <a:solidFill>
                  <a:schemeClr val="bg1"/>
                </a:solidFill>
                <a:latin typeface="仿宋" panose="02010609060101010101" pitchFamily="49" charset="-122"/>
                <a:ea typeface="仿宋" panose="02010609060101010101" pitchFamily="49" charset="-122"/>
              </a:rPr>
              <a:t>诗人之一，被称之为“</a:t>
            </a:r>
            <a:r>
              <a:rPr lang="zh-CN" altLang="zh-CN" sz="2800" b="1" spc="0">
                <a:solidFill>
                  <a:srgbClr val="FFFF00"/>
                </a:solidFill>
                <a:latin typeface="仿宋" panose="02010609060101010101" pitchFamily="49" charset="-122"/>
                <a:ea typeface="仿宋" panose="02010609060101010101" pitchFamily="49" charset="-122"/>
              </a:rPr>
              <a:t>美国文学中的桂冠诗人</a:t>
            </a:r>
            <a:r>
              <a:rPr lang="zh-CN"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新英格兰的农民诗人</a:t>
            </a:r>
            <a:r>
              <a:rPr lang="zh-CN" altLang="zh-CN" sz="2800" b="1" spc="0">
                <a:solidFill>
                  <a:schemeClr val="bg1"/>
                </a:solidFill>
                <a:latin typeface="仿宋" panose="02010609060101010101" pitchFamily="49" charset="-122"/>
                <a:ea typeface="仿宋" panose="02010609060101010101" pitchFamily="49" charset="-122"/>
              </a:rPr>
              <a:t>”</a:t>
            </a:r>
            <a:r>
              <a:rPr lang="zh-CN" altLang="zh-CN" sz="2600" b="1">
                <a:solidFill>
                  <a:schemeClr val="bg1"/>
                </a:solidFill>
                <a:latin typeface="仿宋" panose="02010609060101010101" pitchFamily="49" charset="-122"/>
                <a:ea typeface="仿宋" panose="02010609060101010101" pitchFamily="49" charset="-122"/>
              </a:rPr>
              <a:t>。他的诗朴实无华，却又细致含蓄，耐人寻味。课本《未选择的路》选自《中外哲理诗精选》（浙江文艺出版社</a:t>
            </a:r>
            <a:r>
              <a:rPr lang="en-US" altLang="zh-CN" sz="2600" b="1">
                <a:solidFill>
                  <a:schemeClr val="bg1"/>
                </a:solidFill>
                <a:latin typeface="仿宋" panose="02010609060101010101" pitchFamily="49" charset="-122"/>
                <a:ea typeface="仿宋" panose="02010609060101010101" pitchFamily="49" charset="-122"/>
              </a:rPr>
              <a:t>1987</a:t>
            </a:r>
            <a:r>
              <a:rPr lang="zh-CN" altLang="zh-CN" sz="2600" b="1">
                <a:solidFill>
                  <a:schemeClr val="bg1"/>
                </a:solidFill>
                <a:latin typeface="仿宋" panose="02010609060101010101" pitchFamily="49" charset="-122"/>
                <a:ea typeface="仿宋" panose="02010609060101010101" pitchFamily="49" charset="-122"/>
              </a:rPr>
              <a:t>年版）</a:t>
            </a:r>
            <a:r>
              <a:rPr lang="zh-CN" altLang="zh-CN" sz="2600">
                <a:solidFill>
                  <a:schemeClr val="bg1"/>
                </a:solidFill>
              </a:rPr>
              <a:t>。</a:t>
            </a:r>
            <a:endParaRPr lang="en-US" altLang="zh-CN" sz="2600">
              <a:solidFill>
                <a:schemeClr val="bg1"/>
              </a:solidFill>
            </a:endParaRPr>
          </a:p>
          <a:p>
            <a:pPr marL="0" marR="0" lvl="0" indent="0">
              <a:buNone/>
            </a:pPr>
            <a:endParaRPr lang="en-US" altLang="zh-CN" sz="2600">
              <a:solidFill>
                <a:schemeClr val="bg1"/>
              </a:solidFill>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8" name="内容占位符 2"/>
          <p:cNvSpPr>
            <a:spLocks noGrp="1"/>
          </p:cNvSpPr>
          <p:nvPr>
            <p:ph idx="1"/>
            <p:custDataLst>
              <p:tags r:id="rId3"/>
            </p:custDataLst>
          </p:nvPr>
        </p:nvSpPr>
        <p:spPr>
          <a:xfrm>
            <a:off x="191453" y="476885"/>
            <a:ext cx="11893550" cy="5983288"/>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50000"/>
              </a:lnSpc>
              <a:buNone/>
            </a:pPr>
            <a:r>
              <a:rPr lang="zh-CN" altLang="en-US" b="1">
                <a:solidFill>
                  <a:srgbClr val="18E6DA"/>
                </a:solidFill>
                <a:latin typeface="仿宋" panose="02010609060101010101" pitchFamily="49" charset="-122"/>
                <a:ea typeface="仿宋" panose="02010609060101010101" pitchFamily="49" charset="-122"/>
              </a:rPr>
              <a:t>三、创作背景</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ct val="15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假如生活欺骗了你》这首诗写于普希金被沙皇流放的日子里，那时俄国革命正如火如荼，诗人却被迫与世隔绝。在这样的处境下，诗人没有丧失希望与斗志，他热爱生活，执著地追求理想，相信光明必来，正义必胜。</a:t>
            </a:r>
            <a:r>
              <a:rPr lang="en-US" altLang="zh-CN" b="1">
                <a:solidFill>
                  <a:schemeClr val="bg1"/>
                </a:solidFill>
                <a:latin typeface="仿宋" panose="02010609060101010101" pitchFamily="49" charset="-122"/>
                <a:ea typeface="仿宋" panose="02010609060101010101" pitchFamily="49" charset="-122"/>
              </a:rPr>
              <a:t> </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5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未选择的路》是一篇富有哲理的诗。当众多现代派诗人努力摆脱传统诗歌的束缚，寻求新的诗歌创作模式时，弗罗斯特以朴素无华的语言、平淡无奇的内容描写日常事件，而读来却含义隽永，寓意深刻。本文就是在这样的背影下写作的。</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0722" name="内容占位符 2"/>
          <p:cNvSpPr>
            <a:spLocks noGrp="1"/>
          </p:cNvSpPr>
          <p:nvPr>
            <p:ph idx="1"/>
            <p:custDataLst>
              <p:tags r:id="rId3"/>
            </p:custDataLst>
          </p:nvPr>
        </p:nvSpPr>
        <p:spPr>
          <a:xfrm>
            <a:off x="263525" y="400685"/>
            <a:ext cx="11822113" cy="6056313"/>
          </a:xfrm>
          <a:prstGeom prst="rect">
            <a:avLst/>
          </a:prstGeom>
        </p:spPr>
        <p:txBody>
          <a:bodyPr vert="horz" wrap="square" lIns="91440" tIns="45720" rIns="91440" bIns="45720" numCol="1" anchor="t" anchorCtr="0" compatLnSpc="1">
            <a:normAutofit fontScale="90000" lnSpcReduction="10000"/>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00000"/>
              </a:lnSpc>
              <a:buNone/>
            </a:pPr>
            <a:r>
              <a:rPr lang="zh-CN" altLang="en-US" sz="2800" b="1" spc="0">
                <a:solidFill>
                  <a:srgbClr val="18E6DA"/>
                </a:solidFill>
                <a:latin typeface="宋体" panose="02010600030101010101" pitchFamily="2" charset="-122"/>
                <a:ea typeface="宋体" panose="02010600030101010101" pitchFamily="2" charset="-122"/>
              </a:rPr>
              <a:t>四、重点字词</a:t>
            </a:r>
            <a:endParaRPr lang="en-US" altLang="zh-CN" b="1">
              <a:solidFill>
                <a:srgbClr val="18E6DA"/>
              </a:solidFill>
              <a:latin typeface="宋体" panose="02010600030101010101" pitchFamily="2" charset="-122"/>
              <a:ea typeface="宋体" panose="02010600030101010101" pitchFamily="2" charset="-122"/>
            </a:endParaRPr>
          </a:p>
          <a:p>
            <a:pPr marL="0" marR="0" lvl="0" indent="0">
              <a:lnSpc>
                <a:spcPct val="100000"/>
              </a:lnSpc>
              <a:buNone/>
            </a:pPr>
            <a:r>
              <a:rPr lang="en-US" altLang="zh-CN" sz="2800" b="1" spc="0">
                <a:solidFill>
                  <a:schemeClr val="bg1"/>
                </a:solidFill>
                <a:latin typeface="宋体" panose="02010600030101010101" pitchFamily="2" charset="-122"/>
                <a:ea typeface="宋体" panose="02010600030101010101" pitchFamily="2" charset="-122"/>
              </a:rPr>
              <a:t>  </a:t>
            </a:r>
            <a:r>
              <a:rPr lang="zh-CN" altLang="zh-CN" sz="2800" b="1" spc="0">
                <a:solidFill>
                  <a:schemeClr val="bg1"/>
                </a:solidFill>
                <a:latin typeface="宋体" panose="02010600030101010101" pitchFamily="2" charset="-122"/>
                <a:ea typeface="宋体" panose="02010600030101010101" pitchFamily="2" charset="-122"/>
              </a:rPr>
              <a:t>瞬息</a:t>
            </a:r>
            <a:r>
              <a:rPr lang="en-US" altLang="zh-CN" sz="2800" b="1" spc="0">
                <a:solidFill>
                  <a:schemeClr val="bg1"/>
                </a:solidFill>
                <a:latin typeface="宋体" panose="02010600030101010101" pitchFamily="2" charset="-122"/>
                <a:ea typeface="宋体" panose="02010600030101010101" pitchFamily="2" charset="-122"/>
              </a:rPr>
              <a:t>        </a:t>
            </a:r>
            <a:r>
              <a:rPr altLang="zh-CN" b="1">
                <a:solidFill>
                  <a:schemeClr val="bg1"/>
                </a:solidFill>
                <a:latin typeface="宋体" panose="02010600030101010101" pitchFamily="2" charset="-122"/>
                <a:ea typeface="宋体" panose="02010600030101010101" pitchFamily="2" charset="-122"/>
                <a:sym typeface="+mn-ea"/>
              </a:rPr>
              <a:t>怀恋</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涉足</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萋萋</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幽寂</a:t>
            </a:r>
            <a:endParaRPr lang="zh-CN" altLang="zh-CN" sz="2800" b="1" spc="0">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en-US" altLang="zh-CN" sz="2800" b="1" spc="0">
                <a:solidFill>
                  <a:srgbClr val="FFFF00"/>
                </a:solidFill>
                <a:latin typeface="宋体" panose="02010600030101010101" pitchFamily="2" charset="-122"/>
                <a:ea typeface="宋体" panose="02010600030101010101" pitchFamily="2" charset="-122"/>
              </a:rPr>
              <a:t>shùn xī    huái lià</a:t>
            </a:r>
            <a:r>
              <a:rPr lang="en-US" altLang="zh-CN" b="1">
                <a:solidFill>
                  <a:srgbClr val="FFFF00"/>
                </a:solidFill>
                <a:latin typeface="宋体" panose="02010600030101010101" pitchFamily="2" charset="-122"/>
                <a:ea typeface="宋体" panose="02010600030101010101" pitchFamily="2" charset="-122"/>
              </a:rPr>
              <a:t>n       shè zú      qī qī      </a:t>
            </a:r>
            <a:r>
              <a:rPr lang="en-US" altLang="zh-CN" b="1">
                <a:solidFill>
                  <a:srgbClr val="FFFF00"/>
                </a:solidFill>
                <a:latin typeface="宋体" panose="02010600030101010101" pitchFamily="2" charset="-122"/>
                <a:ea typeface="宋体" panose="02010600030101010101" pitchFamily="2" charset="-122"/>
                <a:sym typeface="+mn-ea"/>
              </a:rPr>
              <a:t>yōu jì</a:t>
            </a:r>
            <a:r>
              <a:rPr lang="en-US" altLang="zh-CN" b="1">
                <a:solidFill>
                  <a:srgbClr val="FFFF00"/>
                </a:solidFill>
                <a:latin typeface="宋体" panose="02010600030101010101" pitchFamily="2" charset="-122"/>
                <a:ea typeface="宋体" panose="02010600030101010101" pitchFamily="2" charset="-122"/>
              </a:rPr>
              <a:t>   </a:t>
            </a:r>
            <a:endParaRPr lang="en-US" altLang="zh-CN" b="1">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en-US" altLang="zh-CN" sz="2800" b="1" spc="0">
                <a:solidFill>
                  <a:schemeClr val="bg1"/>
                </a:solidFill>
                <a:latin typeface="宋体" panose="02010600030101010101" pitchFamily="2" charset="-122"/>
                <a:ea typeface="宋体" panose="02010600030101010101" pitchFamily="2" charset="-122"/>
              </a:rPr>
              <a:t>  </a:t>
            </a:r>
            <a:r>
              <a:rPr lang="zh-CN" altLang="zh-CN" sz="2800" b="1" spc="0">
                <a:solidFill>
                  <a:schemeClr val="bg1"/>
                </a:solidFill>
                <a:latin typeface="宋体" panose="02010600030101010101" pitchFamily="2" charset="-122"/>
                <a:ea typeface="宋体" panose="02010600030101010101" pitchFamily="2" charset="-122"/>
              </a:rPr>
              <a:t>忧郁</a:t>
            </a:r>
            <a:r>
              <a:rPr lang="en-US" altLang="zh-CN" sz="2800" b="1" spc="0">
                <a:solidFill>
                  <a:schemeClr val="bg1"/>
                </a:solidFill>
                <a:latin typeface="宋体" panose="02010600030101010101" pitchFamily="2" charset="-122"/>
                <a:ea typeface="宋体" panose="02010600030101010101" pitchFamily="2" charset="-122"/>
              </a:rPr>
              <a:t>       </a:t>
            </a:r>
            <a:r>
              <a:rPr altLang="zh-CN" b="1">
                <a:solidFill>
                  <a:schemeClr val="bg1"/>
                </a:solidFill>
                <a:latin typeface="宋体" panose="02010600030101010101" pitchFamily="2" charset="-122"/>
                <a:ea typeface="宋体" panose="02010600030101010101" pitchFamily="2" charset="-122"/>
                <a:sym typeface="+mn-ea"/>
              </a:rPr>
              <a:t>尴尬</a:t>
            </a:r>
            <a:r>
              <a:rPr lang="en-US" altLang="zh-CN" b="1">
                <a:solidFill>
                  <a:schemeClr val="bg1"/>
                </a:solidFill>
                <a:latin typeface="宋体" panose="02010600030101010101" pitchFamily="2" charset="-122"/>
                <a:ea typeface="宋体" panose="02010600030101010101" pitchFamily="2" charset="-122"/>
                <a:sym typeface="+mn-ea"/>
              </a:rPr>
              <a:t>         </a:t>
            </a:r>
            <a:r>
              <a:rPr altLang="zh-CN" b="1">
                <a:solidFill>
                  <a:schemeClr val="bg1"/>
                </a:solidFill>
                <a:latin typeface="宋体" panose="02010600030101010101" pitchFamily="2" charset="-122"/>
                <a:ea typeface="宋体" panose="02010600030101010101" pitchFamily="2" charset="-122"/>
                <a:sym typeface="+mn-ea"/>
              </a:rPr>
              <a:t> 伫立</a:t>
            </a:r>
            <a:endParaRPr lang="zh-CN" altLang="zh-CN" sz="2800" b="1" spc="0">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en-US" altLang="zh-CN" sz="2800" b="1" spc="0">
                <a:solidFill>
                  <a:srgbClr val="FFFF00"/>
                </a:solidFill>
                <a:latin typeface="宋体" panose="02010600030101010101" pitchFamily="2" charset="-122"/>
                <a:ea typeface="宋体" panose="02010600030101010101" pitchFamily="2" charset="-122"/>
              </a:rPr>
              <a:t>yōu yù       g</a:t>
            </a:r>
            <a:r>
              <a:rPr lang="zh-CN" altLang="zh-CN" sz="2800" b="1" spc="0">
                <a:solidFill>
                  <a:srgbClr val="FFFF00"/>
                </a:solidFill>
                <a:latin typeface="宋体" panose="02010600030101010101" pitchFamily="2" charset="-122"/>
                <a:ea typeface="宋体" panose="02010600030101010101" pitchFamily="2" charset="-122"/>
              </a:rPr>
              <a:t>ā</a:t>
            </a:r>
            <a:r>
              <a:rPr lang="en-US" altLang="zh-CN" sz="2800" b="1" spc="0">
                <a:solidFill>
                  <a:srgbClr val="FFFF00"/>
                </a:solidFill>
                <a:latin typeface="宋体" panose="02010600030101010101" pitchFamily="2" charset="-122"/>
                <a:ea typeface="宋体" panose="02010600030101010101" pitchFamily="2" charset="-122"/>
              </a:rPr>
              <a:t>n g</a:t>
            </a:r>
            <a:r>
              <a:rPr lang="zh-CN" altLang="zh-CN" sz="2800" b="1" spc="0">
                <a:solidFill>
                  <a:srgbClr val="FFFF00"/>
                </a:solidFill>
                <a:latin typeface="宋体" panose="02010600030101010101" pitchFamily="2" charset="-122"/>
                <a:ea typeface="宋体" panose="02010600030101010101" pitchFamily="2" charset="-122"/>
              </a:rPr>
              <a:t>à</a:t>
            </a:r>
            <a:r>
              <a:rPr lang="en-US" altLang="zh-CN" sz="2800" b="1" spc="0">
                <a:solidFill>
                  <a:srgbClr val="FFFF00"/>
                </a:solidFill>
                <a:latin typeface="宋体" panose="02010600030101010101" pitchFamily="2" charset="-122"/>
                <a:ea typeface="宋体" panose="02010600030101010101" pitchFamily="2" charset="-122"/>
              </a:rPr>
              <a:t>     </a:t>
            </a:r>
            <a:r>
              <a:rPr lang="en-US" altLang="zh-CN" sz="2800" spc="0">
                <a:solidFill>
                  <a:srgbClr val="FFFF00"/>
                </a:solidFill>
              </a:rPr>
              <a:t>zh</a:t>
            </a:r>
            <a:r>
              <a:rPr lang="zh-CN" altLang="zh-CN">
                <a:solidFill>
                  <a:srgbClr val="FFFF00"/>
                </a:solidFill>
              </a:rPr>
              <a:t>ù</a:t>
            </a:r>
            <a:r>
              <a:rPr lang="en-US" altLang="zh-CN">
                <a:solidFill>
                  <a:srgbClr val="FFFF00"/>
                </a:solidFill>
              </a:rPr>
              <a:t> </a:t>
            </a:r>
            <a:r>
              <a:rPr lang="en-US" altLang="zh-CN" b="1">
                <a:solidFill>
                  <a:srgbClr val="FFFF00"/>
                </a:solidFill>
                <a:latin typeface="宋体" panose="02010600030101010101" pitchFamily="2" charset="-122"/>
                <a:ea typeface="宋体" panose="02010600030101010101" pitchFamily="2" charset="-122"/>
              </a:rPr>
              <a:t>lì</a:t>
            </a:r>
            <a:endParaRPr lang="zh-CN" altLang="zh-CN" sz="2800" b="1" spc="0">
              <a:solidFill>
                <a:srgbClr val="FFFF00"/>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镇静：</a:t>
            </a:r>
            <a:r>
              <a:rPr lang="zh-CN" altLang="zh-CN" sz="2800" b="1" spc="0">
                <a:solidFill>
                  <a:srgbClr val="18E6DA"/>
                </a:solidFill>
                <a:latin typeface="仿宋" panose="02010609060101010101" pitchFamily="49" charset="-122"/>
                <a:ea typeface="仿宋" panose="02010609060101010101" pitchFamily="49" charset="-122"/>
              </a:rPr>
              <a:t>情绪稳定或平静。</a:t>
            </a:r>
            <a:r>
              <a:rPr lang="en-US" altLang="zh-CN" sz="2800" b="1" spc="0">
                <a:solidFill>
                  <a:srgbClr val="18E6DA"/>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忧郁：</a:t>
            </a:r>
            <a:r>
              <a:rPr lang="zh-CN" altLang="zh-CN" sz="2800" b="1" spc="0">
                <a:solidFill>
                  <a:srgbClr val="18E6DA"/>
                </a:solidFill>
                <a:latin typeface="仿宋" panose="02010609060101010101" pitchFamily="49" charset="-122"/>
                <a:ea typeface="仿宋" panose="02010609060101010101" pitchFamily="49" charset="-122"/>
              </a:rPr>
              <a:t>忧伤、愁闷。</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瞬息：</a:t>
            </a:r>
            <a:r>
              <a:rPr lang="zh-CN" altLang="zh-CN" sz="2800" b="1" spc="0">
                <a:solidFill>
                  <a:srgbClr val="18E6DA"/>
                </a:solidFill>
                <a:latin typeface="仿宋" panose="02010609060101010101" pitchFamily="49" charset="-122"/>
                <a:ea typeface="仿宋" panose="02010609060101010101" pitchFamily="49" charset="-122"/>
              </a:rPr>
              <a:t>一眨眼、一呼吸，形容极短的时间。</a:t>
            </a:r>
            <a:endParaRPr lang="zh-CN" altLang="zh-CN" b="1">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怀恋：</a:t>
            </a:r>
            <a:r>
              <a:rPr lang="zh-CN" altLang="zh-CN" sz="2800" b="1" spc="0">
                <a:solidFill>
                  <a:srgbClr val="18E6DA"/>
                </a:solidFill>
                <a:latin typeface="仿宋" panose="02010609060101010101" pitchFamily="49" charset="-122"/>
                <a:ea typeface="仿宋" panose="02010609060101010101" pitchFamily="49" charset="-122"/>
              </a:rPr>
              <a:t>动词，怀念依恋。</a:t>
            </a:r>
            <a:r>
              <a:rPr lang="en-US" altLang="zh-CN" sz="2800" b="1" spc="0">
                <a:solidFill>
                  <a:srgbClr val="18E6DA"/>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涉足：</a:t>
            </a:r>
            <a:r>
              <a:rPr lang="zh-CN" altLang="zh-CN" sz="2800" b="1" spc="0">
                <a:solidFill>
                  <a:srgbClr val="18E6DA"/>
                </a:solidFill>
                <a:latin typeface="仿宋" panose="02010609060101010101" pitchFamily="49" charset="-122"/>
                <a:ea typeface="仿宋" panose="02010609060101010101" pitchFamily="49" charset="-122"/>
              </a:rPr>
              <a:t>指进入某种环境或范围。</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萋萋：</a:t>
            </a:r>
            <a:r>
              <a:rPr lang="zh-CN" altLang="zh-CN" sz="2800" b="1" spc="0">
                <a:solidFill>
                  <a:srgbClr val="18E6DA"/>
                </a:solidFill>
                <a:latin typeface="仿宋" panose="02010609060101010101" pitchFamily="49" charset="-122"/>
                <a:ea typeface="仿宋" panose="02010609060101010101" pitchFamily="49" charset="-122"/>
              </a:rPr>
              <a:t>形容草木茂盛的样子。</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幽寂：</a:t>
            </a:r>
            <a:r>
              <a:rPr lang="zh-CN" altLang="zh-CN" sz="2800" b="1" spc="0">
                <a:solidFill>
                  <a:srgbClr val="18E6DA"/>
                </a:solidFill>
                <a:latin typeface="仿宋" panose="02010609060101010101" pitchFamily="49" charset="-122"/>
                <a:ea typeface="仿宋" panose="02010609060101010101" pitchFamily="49" charset="-122"/>
              </a:rPr>
              <a:t>幽雅寂静，形容孤独寂寞。</a:t>
            </a:r>
            <a:endParaRPr lang="zh-CN" altLang="zh-CN" b="1">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向往：</a:t>
            </a:r>
            <a:r>
              <a:rPr lang="zh-CN" altLang="zh-CN" sz="2800" b="1" spc="0">
                <a:solidFill>
                  <a:srgbClr val="18E6DA"/>
                </a:solidFill>
                <a:latin typeface="仿宋" panose="02010609060101010101" pitchFamily="49" charset="-122"/>
                <a:ea typeface="仿宋" panose="02010609060101010101" pitchFamily="49" charset="-122"/>
              </a:rPr>
              <a:t>因热爱、羡慕某种事物或境界而希望得到或达到。</a:t>
            </a:r>
            <a:endParaRPr lang="zh-CN" altLang="zh-CN" b="1">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尴尬：</a:t>
            </a:r>
            <a:r>
              <a:rPr lang="zh-CN" altLang="zh-CN" sz="2800" b="1" spc="0">
                <a:solidFill>
                  <a:srgbClr val="18E6DA"/>
                </a:solidFill>
                <a:latin typeface="仿宋" panose="02010609060101010101" pitchFamily="49" charset="-122"/>
                <a:ea typeface="仿宋" panose="02010609060101010101" pitchFamily="49" charset="-122"/>
              </a:rPr>
              <a:t>处境困难，不好处理。</a:t>
            </a:r>
            <a:endParaRPr lang="zh-CN" altLang="zh-CN" b="1">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endParaRPr lang="zh-CN" altLang="zh-CN" b="1">
              <a:solidFill>
                <a:srgbClr val="18E6DA"/>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2" end="2"/>
                                            </p:txEl>
                                          </p:spTgt>
                                        </p:tgtEl>
                                        <p:attrNameLst>
                                          <p:attrName>style.visibility</p:attrName>
                                        </p:attrNameLst>
                                      </p:cBhvr>
                                      <p:to>
                                        <p:strVal val="visible"/>
                                      </p:to>
                                    </p:set>
                                    <p:anim calcmode="lin" valueType="num">
                                      <p:cBhvr additive="base">
                                        <p:cTn id="7" dur="5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0722">
                                            <p:txEl>
                                              <p:pRg st="4" end="4"/>
                                            </p:txEl>
                                          </p:spTgt>
                                        </p:tgtEl>
                                        <p:attrNameLst>
                                          <p:attrName>style.visibility</p:attrName>
                                        </p:attrNameLst>
                                      </p:cBhvr>
                                      <p:to>
                                        <p:strVal val="visible"/>
                                      </p:to>
                                    </p:set>
                                    <p:anim calcmode="lin" valueType="num">
                                      <p:cBhvr additive="base">
                                        <p:cTn id="13" dur="500" fill="hold"/>
                                        <p:tgtEl>
                                          <p:spTgt spid="3072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0722">
                                            <p:txEl>
                                              <p:pRg st="5" end="5"/>
                                            </p:txEl>
                                          </p:spTgt>
                                        </p:tgtEl>
                                        <p:attrNameLst>
                                          <p:attrName>style.visibility</p:attrName>
                                        </p:attrNameLst>
                                      </p:cBhvr>
                                      <p:to>
                                        <p:strVal val="visible"/>
                                      </p:to>
                                    </p:set>
                                    <p:anim calcmode="lin" valueType="num">
                                      <p:cBhvr additive="base">
                                        <p:cTn id="19" dur="500" fill="hold"/>
                                        <p:tgtEl>
                                          <p:spTgt spid="3072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0722">
                                            <p:txEl>
                                              <p:pRg st="6" end="6"/>
                                            </p:txEl>
                                          </p:spTgt>
                                        </p:tgtEl>
                                        <p:attrNameLst>
                                          <p:attrName>style.visibility</p:attrName>
                                        </p:attrNameLst>
                                      </p:cBhvr>
                                      <p:to>
                                        <p:strVal val="visible"/>
                                      </p:to>
                                    </p:set>
                                    <p:anim calcmode="lin" valueType="num">
                                      <p:cBhvr additive="base">
                                        <p:cTn id="25" dur="500" fill="hold"/>
                                        <p:tgtEl>
                                          <p:spTgt spid="3072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2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0722">
                                            <p:txEl>
                                              <p:pRg st="7" end="7"/>
                                            </p:txEl>
                                          </p:spTgt>
                                        </p:tgtEl>
                                        <p:attrNameLst>
                                          <p:attrName>style.visibility</p:attrName>
                                        </p:attrNameLst>
                                      </p:cBhvr>
                                      <p:to>
                                        <p:strVal val="visible"/>
                                      </p:to>
                                    </p:set>
                                    <p:anim calcmode="lin" valueType="num">
                                      <p:cBhvr additive="base">
                                        <p:cTn id="31" dur="500" fill="hold"/>
                                        <p:tgtEl>
                                          <p:spTgt spid="30722">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2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0722">
                                            <p:txEl>
                                              <p:pRg st="8" end="8"/>
                                            </p:txEl>
                                          </p:spTgt>
                                        </p:tgtEl>
                                        <p:attrNameLst>
                                          <p:attrName>style.visibility</p:attrName>
                                        </p:attrNameLst>
                                      </p:cBhvr>
                                      <p:to>
                                        <p:strVal val="visible"/>
                                      </p:to>
                                    </p:set>
                                    <p:anim calcmode="lin" valueType="num">
                                      <p:cBhvr additive="base">
                                        <p:cTn id="37" dur="500" fill="hold"/>
                                        <p:tgtEl>
                                          <p:spTgt spid="30722">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72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0722">
                                            <p:txEl>
                                              <p:pRg st="9" end="9"/>
                                            </p:txEl>
                                          </p:spTgt>
                                        </p:tgtEl>
                                        <p:attrNameLst>
                                          <p:attrName>style.visibility</p:attrName>
                                        </p:attrNameLst>
                                      </p:cBhvr>
                                      <p:to>
                                        <p:strVal val="visible"/>
                                      </p:to>
                                    </p:set>
                                    <p:anim calcmode="lin" valueType="num">
                                      <p:cBhvr additive="base">
                                        <p:cTn id="43" dur="500" fill="hold"/>
                                        <p:tgtEl>
                                          <p:spTgt spid="30722">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072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0722">
                                            <p:txEl>
                                              <p:pRg st="10" end="10"/>
                                            </p:txEl>
                                          </p:spTgt>
                                        </p:tgtEl>
                                        <p:attrNameLst>
                                          <p:attrName>style.visibility</p:attrName>
                                        </p:attrNameLst>
                                      </p:cBhvr>
                                      <p:to>
                                        <p:strVal val="visible"/>
                                      </p:to>
                                    </p:set>
                                    <p:anim calcmode="lin" valueType="num">
                                      <p:cBhvr additive="base">
                                        <p:cTn id="49" dur="500" fill="hold"/>
                                        <p:tgtEl>
                                          <p:spTgt spid="30722">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072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0722">
                                            <p:txEl>
                                              <p:pRg st="11" end="11"/>
                                            </p:txEl>
                                          </p:spTgt>
                                        </p:tgtEl>
                                        <p:attrNameLst>
                                          <p:attrName>style.visibility</p:attrName>
                                        </p:attrNameLst>
                                      </p:cBhvr>
                                      <p:to>
                                        <p:strVal val="visible"/>
                                      </p:to>
                                    </p:set>
                                    <p:anim calcmode="lin" valueType="num">
                                      <p:cBhvr additive="base">
                                        <p:cTn id="55" dur="500" fill="hold"/>
                                        <p:tgtEl>
                                          <p:spTgt spid="30722">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0722">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1746" name="内容占位符 2"/>
          <p:cNvSpPr>
            <a:spLocks noGrp="1"/>
          </p:cNvSpPr>
          <p:nvPr>
            <p:ph idx="1"/>
            <p:custDataLst>
              <p:tags r:id="rId3"/>
            </p:custDataLst>
          </p:nvPr>
        </p:nvSpPr>
        <p:spPr>
          <a:xfrm>
            <a:off x="191453" y="548640"/>
            <a:ext cx="11893550" cy="5983288"/>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50000"/>
              </a:lnSpc>
              <a:buNone/>
            </a:pPr>
            <a:r>
              <a:rPr lang="zh-CN" altLang="en-US" b="1">
                <a:solidFill>
                  <a:srgbClr val="18E6DA"/>
                </a:solidFill>
                <a:latin typeface="仿宋" panose="02010609060101010101" pitchFamily="49" charset="-122"/>
                <a:ea typeface="仿宋" panose="02010609060101010101" pitchFamily="49" charset="-122"/>
              </a:rPr>
              <a:t>五、课文主题</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ct val="15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《假如生活欺骗了你》告诉我们面对苦难，要勇敢，要坚定信念。苦难必将过去，快乐终将到来。过去的，会成为人生财富，让你不断回味。</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50000"/>
              </a:lnSpc>
              <a:buNone/>
            </a:pPr>
            <a:endParaRPr lang="en-US" altLang="zh-CN" b="1">
              <a:solidFill>
                <a:schemeClr val="bg1"/>
              </a:solidFill>
              <a:latin typeface="仿宋" panose="02010609060101010101" pitchFamily="49" charset="-122"/>
              <a:ea typeface="仿宋" panose="02010609060101010101" pitchFamily="49" charset="-122"/>
            </a:endParaRPr>
          </a:p>
          <a:p>
            <a:pPr marL="0" lvl="0" indent="0">
              <a:lnSpc>
                <a:spcPct val="15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未选择的路》中诗人通过叙述对树林中两条路的选择，说明了在人生中有许多重大的选择，一旦确定了要走的道路，就会决定一生的命运，因此要慎重选择，不能随波逐流，当然也要有魄力，选定了道路就要坚持走下去。</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098" name="图示 4"/>
          <p:cNvGraphicFramePr/>
          <p:nvPr>
            <p:custDataLst>
              <p:tags r:id="rId3"/>
            </p:custDataLst>
          </p:nvPr>
        </p:nvGraphicFramePr>
        <p:xfrm>
          <a:off x="3349868" y="494852"/>
          <a:ext cx="7149596" cy="5884433"/>
        </p:xfrm>
        <a:graphic>
          <a:graphicData uri="http://schemas.openxmlformats.org/drawingml/2006/diagram">
            <dgm:relIds xmlns:dgm="http://schemas.openxmlformats.org/drawingml/2006/diagram" r:dm="rId5" r:lo="rId6" r:qs="rId7" r:cs="rId8"/>
          </a:graphicData>
        </a:graphic>
      </p:graphicFrame>
      <p:sp>
        <p:nvSpPr>
          <p:cNvPr id="4099" name="TextBox 5"/>
          <p:cNvSpPr/>
          <p:nvPr>
            <p:custDataLst>
              <p:tags r:id="rId9"/>
            </p:custDataLst>
          </p:nvPr>
        </p:nvSpPr>
        <p:spPr>
          <a:xfrm>
            <a:off x="1488877" y="1399821"/>
            <a:ext cx="1413510" cy="4564062"/>
          </a:xfrm>
          <a:prstGeom prst="rect">
            <a:avLst/>
          </a:prstGeom>
          <a:noFill/>
          <a:ln w="57150">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5pPr>
          </a:lstStyle>
          <a:p>
            <a:pPr marL="0" lvl="0" indent="0" eaLnBrk="1" hangingPunct="1"/>
            <a:r>
              <a:rPr lang="zh-CN" altLang="en-US" sz="8000" b="1" smtClean="0">
                <a:latin typeface="宋体" panose="02010600030101010101" pitchFamily="2" charset="-122"/>
                <a:ea typeface="宋体" panose="02010600030101010101" pitchFamily="2" charset="-122"/>
                <a:sym typeface="+mn-ea"/>
              </a:rPr>
              <a:t>第五单</a:t>
            </a:r>
            <a:r>
              <a:rPr lang="zh-CN" altLang="en-US" sz="8000" b="1">
                <a:latin typeface="宋体" panose="02010600030101010101" pitchFamily="2" charset="-122"/>
                <a:ea typeface="宋体" panose="02010600030101010101" pitchFamily="2" charset="-122"/>
                <a:sym typeface="+mn-ea"/>
              </a:rPr>
              <a:t>元</a:t>
            </a:r>
            <a:endParaRPr lang="zh-CN" altLang="en-US" sz="8000" b="1">
              <a:latin typeface="宋体" panose="02010600030101010101" pitchFamily="2" charset="-122"/>
              <a:ea typeface="宋体" panose="02010600030101010101" pitchFamily="2" charset="-122"/>
              <a:sym typeface="+mn-ea"/>
            </a:endParaRPr>
          </a:p>
        </p:txBody>
      </p:sp>
      <p:sp>
        <p:nvSpPr>
          <p:cNvPr id="4100" name="矩形 3"/>
          <p:cNvSpPr/>
          <p:nvPr>
            <p:custDataLst>
              <p:tags r:id="rId10"/>
            </p:custDataLst>
          </p:nvPr>
        </p:nvSpPr>
        <p:spPr>
          <a:xfrm>
            <a:off x="3179291" y="3164528"/>
            <a:ext cx="1021091" cy="3415030"/>
          </a:xfrm>
          <a:prstGeom prst="rect">
            <a:avLst/>
          </a:prstGeom>
          <a:noFill/>
        </p:spPr>
        <p:txBody>
          <a:bodyPr wrap="squar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a:ln>
                  <a:noFill/>
                </a:ln>
                <a:solidFill>
                  <a:srgbClr val="0070C0"/>
                </a:solidFill>
                <a:effectLst/>
                <a:uLnTx/>
                <a:uFillTx/>
                <a:latin typeface="Arial" panose="020b0604020202020204" pitchFamily="34" charset="0"/>
                <a:ea typeface="宋体" panose="02010600030101010101" pitchFamily="2" charset="-122"/>
                <a:cs typeface="+mn-cs"/>
              </a:rPr>
              <a:t>哲理之思</a:t>
            </a:r>
            <a:endParaRPr kumimoji="0" lang="zh-CN" altLang="en-US" sz="5400" b="1" i="0" u="none" strike="noStrike" kern="1200" cap="none" spc="0" normalizeH="0" baseline="0" noProof="0">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mc:Choice xmlns:p14="http://schemas.microsoft.com/office/powerpoint/2010/main" Requires="p14">
      <p:transition spd="slow" p14:dur="1600">
        <p:blinds/>
      </p:transition>
    </mc:Choice>
    <mc:Fallback>
      <p:transition spd="slow">
        <p:blinds/>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srcRect l="2583" t="9352" r="12667" b="7648"/>
          <a:stretch>
            <a:fillRect/>
          </a:stretch>
        </p:blipFill>
        <p:spPr>
          <a:xfrm>
            <a:off x="281940" y="311785"/>
            <a:ext cx="11593195" cy="6224270"/>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3794" name="内容占位符 2"/>
          <p:cNvSpPr>
            <a:spLocks noGrp="1"/>
          </p:cNvSpPr>
          <p:nvPr>
            <p:ph idx="1"/>
            <p:custDataLst>
              <p:tags r:id="rId3"/>
            </p:custDataLst>
          </p:nvPr>
        </p:nvSpPr>
        <p:spPr>
          <a:xfrm>
            <a:off x="263525" y="765175"/>
            <a:ext cx="11822113" cy="5983288"/>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50000"/>
              </a:lnSpc>
              <a:buNone/>
            </a:pPr>
            <a:r>
              <a:rPr lang="zh-CN" altLang="en-US" b="1">
                <a:solidFill>
                  <a:srgbClr val="18E6DA"/>
                </a:solidFill>
                <a:latin typeface="仿宋" panose="02010609060101010101" pitchFamily="49" charset="-122"/>
                <a:ea typeface="仿宋" panose="02010609060101010101" pitchFamily="49" charset="-122"/>
              </a:rPr>
              <a:t>七、拓展阅读</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ct val="150000"/>
              </a:lnSpc>
              <a:buNone/>
            </a:pPr>
            <a:r>
              <a:rPr lang="zh-CN" altLang="en-US" b="1">
                <a:solidFill>
                  <a:schemeClr val="bg1"/>
                </a:solidFill>
                <a:latin typeface="仿宋" panose="02010609060101010101" pitchFamily="49" charset="-122"/>
                <a:ea typeface="仿宋" panose="02010609060101010101" pitchFamily="49" charset="-122"/>
              </a:rPr>
              <a:t>    </a:t>
            </a:r>
            <a:r>
              <a:rPr lang="en-US" altLang="zh-CN" b="1">
                <a:solidFill>
                  <a:schemeClr val="bg1"/>
                </a:solidFill>
                <a:latin typeface="仿宋" panose="02010609060101010101" pitchFamily="49" charset="-122"/>
                <a:ea typeface="仿宋" panose="02010609060101010101" pitchFamily="49" charset="-122"/>
              </a:rPr>
              <a:t>1</a:t>
            </a:r>
            <a:r>
              <a:rPr lang="zh-CN" altLang="en-US" b="1">
                <a:solidFill>
                  <a:schemeClr val="bg1"/>
                </a:solidFill>
                <a:latin typeface="仿宋" panose="02010609060101010101" pitchFamily="49" charset="-122"/>
                <a:ea typeface="仿宋" panose="02010609060101010101" pitchFamily="49" charset="-122"/>
              </a:rPr>
              <a:t>、象征手法的运用</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ct val="15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诗的表面是写自然界的道路，实则借写自然界的路来表达诗人对人生之路的思考。这里其实运用的是文学艺术上常用的象征手法。</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ct val="150000"/>
              </a:lnSpc>
              <a:buNone/>
            </a:pPr>
            <a:r>
              <a:rPr lang="zh-CN" altLang="en-US" b="1">
                <a:solidFill>
                  <a:schemeClr val="bg1"/>
                </a:solidFill>
                <a:latin typeface="仿宋" panose="02010609060101010101" pitchFamily="49" charset="-122"/>
                <a:ea typeface="仿宋" panose="02010609060101010101" pitchFamily="49" charset="-122"/>
              </a:rPr>
              <a:t>    </a:t>
            </a:r>
            <a:r>
              <a:rPr lang="en-US" altLang="zh-CN" b="1">
                <a:solidFill>
                  <a:schemeClr val="bg1"/>
                </a:solidFill>
                <a:latin typeface="仿宋" panose="02010609060101010101" pitchFamily="49" charset="-122"/>
                <a:ea typeface="仿宋" panose="02010609060101010101" pitchFamily="49" charset="-122"/>
              </a:rPr>
              <a:t>2</a:t>
            </a:r>
            <a:r>
              <a:rPr lang="zh-CN" altLang="en-US" b="1">
                <a:solidFill>
                  <a:schemeClr val="bg1"/>
                </a:solidFill>
                <a:latin typeface="仿宋" panose="02010609060101010101" pitchFamily="49" charset="-122"/>
                <a:ea typeface="仿宋" panose="02010609060101010101" pitchFamily="49" charset="-122"/>
              </a:rPr>
              <a:t>、象征与比喻</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ct val="15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象征：一种谋篇立意的手法；一般要统摄全篇。</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5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比喻：一种修辞手法；在个别语句、语段中起作用。</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4818" name="内容占位符 2"/>
          <p:cNvSpPr>
            <a:spLocks noGrp="1"/>
          </p:cNvSpPr>
          <p:nvPr>
            <p:ph idx="1"/>
            <p:custDataLst>
              <p:tags r:id="rId3"/>
            </p:custDataLst>
          </p:nvPr>
        </p:nvSpPr>
        <p:spPr>
          <a:xfrm>
            <a:off x="191453" y="548640"/>
            <a:ext cx="11893550" cy="6056313"/>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a:buNone/>
            </a:pPr>
            <a:r>
              <a:rPr lang="en-US" altLang="zh-CN" sz="360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21 </a:t>
            </a:r>
            <a:r>
              <a:rPr lang="zh-CN" altLang="en-US" sz="360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古代诗歌五首</a:t>
            </a:r>
            <a:endParaRPr lang="en-US" altLang="zh-CN" sz="360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endParaRPr>
          </a:p>
          <a:p>
            <a:pPr marL="0" lvl="0" indent="0">
              <a:buNone/>
            </a:pPr>
            <a:r>
              <a:rPr lang="zh-CN" altLang="en-US" b="1">
                <a:solidFill>
                  <a:srgbClr val="18E6DA"/>
                </a:solidFill>
                <a:latin typeface="仿宋" panose="02010609060101010101" pitchFamily="49" charset="-122"/>
                <a:ea typeface="仿宋" panose="02010609060101010101" pitchFamily="49" charset="-122"/>
              </a:rPr>
              <a:t>一、课文文体：</a:t>
            </a:r>
            <a:r>
              <a:rPr lang="zh-CN" altLang="en-US" b="1">
                <a:solidFill>
                  <a:schemeClr val="bg1"/>
                </a:solidFill>
                <a:latin typeface="仿宋" panose="02010609060101010101" pitchFamily="49" charset="-122"/>
                <a:ea typeface="仿宋" panose="02010609060101010101" pitchFamily="49" charset="-122"/>
              </a:rPr>
              <a:t>古代诗歌</a:t>
            </a:r>
            <a:endParaRPr lang="en-US" altLang="zh-CN" b="1">
              <a:solidFill>
                <a:schemeClr val="bg1"/>
              </a:solidFill>
              <a:latin typeface="仿宋" panose="02010609060101010101" pitchFamily="49" charset="-122"/>
              <a:ea typeface="仿宋" panose="02010609060101010101" pitchFamily="49" charset="-122"/>
            </a:endParaRPr>
          </a:p>
          <a:p>
            <a:pPr marL="0" lvl="0" indent="0">
              <a:buNone/>
            </a:pPr>
            <a:r>
              <a:rPr lang="zh-CN" altLang="en-US" b="1">
                <a:solidFill>
                  <a:srgbClr val="18E6DA"/>
                </a:solidFill>
                <a:latin typeface="仿宋" panose="02010609060101010101" pitchFamily="49" charset="-122"/>
                <a:ea typeface="仿宋" panose="02010609060101010101" pitchFamily="49" charset="-122"/>
              </a:rPr>
              <a:t>二、作者介绍</a:t>
            </a:r>
            <a:endParaRPr lang="en-US" altLang="zh-CN" b="1">
              <a:solidFill>
                <a:srgbClr val="18E6DA"/>
              </a:solidFill>
              <a:latin typeface="仿宋" panose="02010609060101010101" pitchFamily="49" charset="-122"/>
              <a:ea typeface="仿宋" panose="02010609060101010101" pitchFamily="49" charset="-122"/>
            </a:endParaRPr>
          </a:p>
          <a:p>
            <a:pPr marL="0" lvl="0" indent="0">
              <a:buNone/>
            </a:pPr>
            <a:r>
              <a:rPr lang="en-US" altLang="zh-CN" b="1">
                <a:solidFill>
                  <a:schemeClr val="bg1"/>
                </a:solidFill>
                <a:latin typeface="仿宋" panose="02010609060101010101" pitchFamily="49" charset="-122"/>
                <a:ea typeface="仿宋" panose="02010609060101010101" pitchFamily="49" charset="-122"/>
                <a:sym typeface="+mn-ea"/>
              </a:rPr>
              <a:t>   </a:t>
            </a:r>
            <a:r>
              <a:rPr lang="zh-CN" altLang="zh-CN" b="1">
                <a:solidFill>
                  <a:srgbClr val="FFFF00"/>
                </a:solidFill>
                <a:latin typeface="仿宋" panose="02010609060101010101" pitchFamily="49" charset="-122"/>
                <a:ea typeface="仿宋" panose="02010609060101010101" pitchFamily="49" charset="-122"/>
                <a:sym typeface="+mn-ea"/>
              </a:rPr>
              <a:t>陈子昂</a:t>
            </a:r>
            <a:r>
              <a:rPr lang="zh-CN" altLang="zh-CN" b="1">
                <a:solidFill>
                  <a:schemeClr val="bg1"/>
                </a:solidFill>
                <a:latin typeface="仿宋" panose="02010609060101010101" pitchFamily="49" charset="-122"/>
                <a:ea typeface="仿宋" panose="02010609060101010101" pitchFamily="49" charset="-122"/>
                <a:sym typeface="+mn-ea"/>
              </a:rPr>
              <a:t>（</a:t>
            </a:r>
            <a:r>
              <a:rPr lang="en-US" altLang="zh-CN" b="1">
                <a:solidFill>
                  <a:schemeClr val="bg1"/>
                </a:solidFill>
                <a:latin typeface="仿宋" panose="02010609060101010101" pitchFamily="49" charset="-122"/>
                <a:ea typeface="仿宋" panose="02010609060101010101" pitchFamily="49" charset="-122"/>
                <a:sym typeface="+mn-ea"/>
              </a:rPr>
              <a:t>661</a:t>
            </a:r>
            <a:r>
              <a:rPr lang="zh-CN" altLang="zh-CN" b="1">
                <a:solidFill>
                  <a:schemeClr val="bg1"/>
                </a:solidFill>
                <a:latin typeface="仿宋" panose="02010609060101010101" pitchFamily="49" charset="-122"/>
                <a:ea typeface="仿宋" panose="02010609060101010101" pitchFamily="49" charset="-122"/>
                <a:sym typeface="+mn-ea"/>
              </a:rPr>
              <a:t>～</a:t>
            </a:r>
            <a:r>
              <a:rPr lang="en-US" altLang="zh-CN" b="1">
                <a:solidFill>
                  <a:schemeClr val="bg1"/>
                </a:solidFill>
                <a:latin typeface="仿宋" panose="02010609060101010101" pitchFamily="49" charset="-122"/>
                <a:ea typeface="仿宋" panose="02010609060101010101" pitchFamily="49" charset="-122"/>
                <a:sym typeface="+mn-ea"/>
              </a:rPr>
              <a:t>702</a:t>
            </a:r>
            <a:r>
              <a:rPr lang="zh-CN" altLang="zh-CN" b="1">
                <a:solidFill>
                  <a:schemeClr val="bg1"/>
                </a:solidFill>
                <a:latin typeface="仿宋" panose="02010609060101010101" pitchFamily="49" charset="-122"/>
                <a:ea typeface="仿宋" panose="02010609060101010101" pitchFamily="49" charset="-122"/>
                <a:sym typeface="+mn-ea"/>
              </a:rPr>
              <a:t>），</a:t>
            </a:r>
            <a:r>
              <a:rPr lang="zh-CN" altLang="zh-CN" b="1">
                <a:solidFill>
                  <a:srgbClr val="FFFF00"/>
                </a:solidFill>
                <a:latin typeface="仿宋" panose="02010609060101010101" pitchFamily="49" charset="-122"/>
                <a:ea typeface="仿宋" panose="02010609060101010101" pitchFamily="49" charset="-122"/>
                <a:sym typeface="+mn-ea"/>
              </a:rPr>
              <a:t>唐</a:t>
            </a:r>
            <a:r>
              <a:rPr lang="zh-CN" altLang="zh-CN" b="1">
                <a:solidFill>
                  <a:schemeClr val="bg1"/>
                </a:solidFill>
                <a:latin typeface="仿宋" panose="02010609060101010101" pitchFamily="49" charset="-122"/>
                <a:ea typeface="仿宋" panose="02010609060101010101" pitchFamily="49" charset="-122"/>
                <a:sym typeface="+mn-ea"/>
              </a:rPr>
              <a:t>代文学家。字</a:t>
            </a:r>
            <a:r>
              <a:rPr lang="zh-CN" altLang="zh-CN" b="1">
                <a:solidFill>
                  <a:srgbClr val="FFFF00"/>
                </a:solidFill>
                <a:latin typeface="仿宋" panose="02010609060101010101" pitchFamily="49" charset="-122"/>
                <a:ea typeface="仿宋" panose="02010609060101010101" pitchFamily="49" charset="-122"/>
                <a:sym typeface="+mn-ea"/>
              </a:rPr>
              <a:t>伯玉</a:t>
            </a:r>
            <a:r>
              <a:rPr lang="zh-CN" altLang="zh-CN" b="1">
                <a:solidFill>
                  <a:schemeClr val="bg1"/>
                </a:solidFill>
                <a:latin typeface="仿宋" panose="02010609060101010101" pitchFamily="49" charset="-122"/>
                <a:ea typeface="仿宋" panose="02010609060101010101" pitchFamily="49" charset="-122"/>
                <a:sym typeface="+mn-ea"/>
              </a:rPr>
              <a:t>，梓州射洪（今属四川）人。少任侠。以上书论政，为武则天所赞赏，拜麟台正字，右拾遗。后世因称陈拾遗。敢于陈述时弊，曾随武攸宜征契丹。后解职回乡，为县令段简所诬，入狱，忧愤而死。其诗标举汉魏风骨，强调兴寄，反对柔靡之风。是唐代诗歌革新的先驱。有《陈伯玉集》传世。</a:t>
            </a:r>
            <a:endParaRPr lang="en-US" altLang="zh-CN" b="1">
              <a:solidFill>
                <a:schemeClr val="bg1"/>
              </a:solidFill>
              <a:latin typeface="仿宋" panose="02010609060101010101" pitchFamily="49" charset="-122"/>
              <a:ea typeface="仿宋" panose="02010609060101010101" pitchFamily="49" charset="-122"/>
            </a:endParaRPr>
          </a:p>
          <a:p>
            <a:pPr marL="0" lvl="0" indent="0">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rgbClr val="FFFF00"/>
                </a:solidFill>
                <a:latin typeface="仿宋" panose="02010609060101010101" pitchFamily="49" charset="-122"/>
                <a:ea typeface="仿宋" panose="02010609060101010101" pitchFamily="49" charset="-122"/>
              </a:rPr>
              <a:t>杜甫</a:t>
            </a:r>
            <a:r>
              <a:rPr lang="zh-CN" altLang="zh-CN" b="1">
                <a:solidFill>
                  <a:schemeClr val="bg1"/>
                </a:solidFill>
                <a:latin typeface="仿宋" panose="02010609060101010101" pitchFamily="49" charset="-122"/>
                <a:ea typeface="仿宋" panose="02010609060101010101" pitchFamily="49" charset="-122"/>
              </a:rPr>
              <a:t>，字</a:t>
            </a:r>
            <a:r>
              <a:rPr lang="zh-CN" altLang="zh-CN" b="1">
                <a:solidFill>
                  <a:srgbClr val="FFFF00"/>
                </a:solidFill>
                <a:latin typeface="仿宋" panose="02010609060101010101" pitchFamily="49" charset="-122"/>
                <a:ea typeface="仿宋" panose="02010609060101010101" pitchFamily="49" charset="-122"/>
              </a:rPr>
              <a:t>子美</a:t>
            </a:r>
            <a:r>
              <a:rPr lang="zh-CN" altLang="zh-CN" b="1">
                <a:solidFill>
                  <a:schemeClr val="bg1"/>
                </a:solidFill>
                <a:latin typeface="仿宋" panose="02010609060101010101" pitchFamily="49" charset="-122"/>
                <a:ea typeface="仿宋" panose="02010609060101010101" pitchFamily="49" charset="-122"/>
              </a:rPr>
              <a:t>，自号</a:t>
            </a:r>
            <a:r>
              <a:rPr lang="zh-CN" altLang="zh-CN" b="1">
                <a:solidFill>
                  <a:srgbClr val="FFFF00"/>
                </a:solidFill>
                <a:latin typeface="仿宋" panose="02010609060101010101" pitchFamily="49" charset="-122"/>
                <a:ea typeface="仿宋" panose="02010609060101010101" pitchFamily="49" charset="-122"/>
              </a:rPr>
              <a:t>少陵野老</a:t>
            </a:r>
            <a:r>
              <a:rPr lang="zh-CN" altLang="zh-CN" b="1">
                <a:solidFill>
                  <a:schemeClr val="bg1"/>
                </a:solidFill>
                <a:latin typeface="仿宋" panose="02010609060101010101" pitchFamily="49" charset="-122"/>
                <a:ea typeface="仿宋" panose="02010609060101010101" pitchFamily="49" charset="-122"/>
              </a:rPr>
              <a:t>，唐代伟大的</a:t>
            </a:r>
            <a:r>
              <a:rPr lang="zh-CN" altLang="zh-CN" b="1">
                <a:solidFill>
                  <a:srgbClr val="FFFF00"/>
                </a:solidFill>
                <a:latin typeface="仿宋" panose="02010609060101010101" pitchFamily="49" charset="-122"/>
                <a:ea typeface="仿宋" panose="02010609060101010101" pitchFamily="49" charset="-122"/>
              </a:rPr>
              <a:t>现实</a:t>
            </a:r>
            <a:r>
              <a:rPr lang="zh-CN" altLang="zh-CN" b="1">
                <a:solidFill>
                  <a:schemeClr val="bg1"/>
                </a:solidFill>
                <a:latin typeface="仿宋" panose="02010609060101010101" pitchFamily="49" charset="-122"/>
                <a:ea typeface="仿宋" panose="02010609060101010101" pitchFamily="49" charset="-122"/>
              </a:rPr>
              <a:t>主义诗人，被后人称为“</a:t>
            </a:r>
            <a:r>
              <a:rPr lang="zh-CN" altLang="zh-CN" b="1">
                <a:solidFill>
                  <a:srgbClr val="FFFF00"/>
                </a:solidFill>
                <a:latin typeface="仿宋" panose="02010609060101010101" pitchFamily="49" charset="-122"/>
                <a:ea typeface="仿宋" panose="02010609060101010101" pitchFamily="49" charset="-122"/>
              </a:rPr>
              <a:t>诗圣</a:t>
            </a:r>
            <a:r>
              <a:rPr lang="zh-CN" altLang="zh-CN" b="1">
                <a:solidFill>
                  <a:schemeClr val="bg1"/>
                </a:solidFill>
                <a:latin typeface="仿宋" panose="02010609060101010101" pitchFamily="49" charset="-122"/>
                <a:ea typeface="仿宋" panose="02010609060101010101" pitchFamily="49" charset="-122"/>
              </a:rPr>
              <a:t>”。他的诗歌深刻地反映了唐代安史之乱前后</a:t>
            </a:r>
            <a:r>
              <a:rPr lang="en-US" altLang="zh-CN" b="1">
                <a:solidFill>
                  <a:schemeClr val="bg1"/>
                </a:solidFill>
                <a:latin typeface="仿宋" panose="02010609060101010101" pitchFamily="49" charset="-122"/>
                <a:ea typeface="仿宋" panose="02010609060101010101" pitchFamily="49" charset="-122"/>
              </a:rPr>
              <a:t>20</a:t>
            </a:r>
            <a:r>
              <a:rPr lang="zh-CN" altLang="zh-CN" b="1">
                <a:solidFill>
                  <a:schemeClr val="bg1"/>
                </a:solidFill>
                <a:latin typeface="仿宋" panose="02010609060101010101" pitchFamily="49" charset="-122"/>
                <a:ea typeface="仿宋" panose="02010609060101010101" pitchFamily="49" charset="-122"/>
              </a:rPr>
              <a:t>多年的社会风貌，生动地记载了他一生的生活经历，他的诗被后代誉为“</a:t>
            </a:r>
            <a:r>
              <a:rPr lang="zh-CN" altLang="zh-CN" b="1">
                <a:solidFill>
                  <a:srgbClr val="FFFF00"/>
                </a:solidFill>
                <a:latin typeface="仿宋" panose="02010609060101010101" pitchFamily="49" charset="-122"/>
                <a:ea typeface="仿宋" panose="02010609060101010101" pitchFamily="49" charset="-122"/>
              </a:rPr>
              <a:t>诗史</a:t>
            </a:r>
            <a:r>
              <a:rPr lang="zh-CN" altLang="zh-CN" b="1">
                <a:solidFill>
                  <a:schemeClr val="bg1"/>
                </a:solidFill>
                <a:latin typeface="仿宋" panose="02010609060101010101" pitchFamily="49" charset="-122"/>
                <a:ea typeface="仿宋" panose="02010609060101010101" pitchFamily="49" charset="-122"/>
              </a:rPr>
              <a:t>”。其主要作品有“</a:t>
            </a:r>
            <a:r>
              <a:rPr lang="zh-CN" altLang="zh-CN" b="1">
                <a:solidFill>
                  <a:srgbClr val="FFFF00"/>
                </a:solidFill>
                <a:latin typeface="仿宋" panose="02010609060101010101" pitchFamily="49" charset="-122"/>
                <a:ea typeface="仿宋" panose="02010609060101010101" pitchFamily="49" charset="-122"/>
              </a:rPr>
              <a:t>三吏</a:t>
            </a:r>
            <a:r>
              <a:rPr lang="zh-CN" altLang="zh-CN" b="1">
                <a:solidFill>
                  <a:schemeClr val="bg1"/>
                </a:solidFill>
                <a:latin typeface="仿宋" panose="02010609060101010101" pitchFamily="49" charset="-122"/>
                <a:ea typeface="仿宋" panose="02010609060101010101" pitchFamily="49" charset="-122"/>
              </a:rPr>
              <a:t>”（《石壕吏》《潼关吏》《新安吏》）、“</a:t>
            </a:r>
            <a:r>
              <a:rPr lang="zh-CN" altLang="zh-CN" b="1">
                <a:solidFill>
                  <a:srgbClr val="FFFF00"/>
                </a:solidFill>
                <a:latin typeface="仿宋" panose="02010609060101010101" pitchFamily="49" charset="-122"/>
                <a:ea typeface="仿宋" panose="02010609060101010101" pitchFamily="49" charset="-122"/>
              </a:rPr>
              <a:t>三别</a:t>
            </a:r>
            <a:r>
              <a:rPr lang="zh-CN" altLang="zh-CN" b="1">
                <a:solidFill>
                  <a:schemeClr val="bg1"/>
                </a:solidFill>
                <a:latin typeface="仿宋" panose="02010609060101010101" pitchFamily="49" charset="-122"/>
                <a:ea typeface="仿宋" panose="02010609060101010101" pitchFamily="49" charset="-122"/>
              </a:rPr>
              <a:t>”（《新婚别》《垂老别》《无家别》）等，后人辑有</a:t>
            </a:r>
            <a:r>
              <a:rPr lang="zh-CN" altLang="zh-CN" b="1">
                <a:solidFill>
                  <a:srgbClr val="FFFF00"/>
                </a:solidFill>
                <a:latin typeface="仿宋" panose="02010609060101010101" pitchFamily="49" charset="-122"/>
                <a:ea typeface="仿宋" panose="02010609060101010101" pitchFamily="49" charset="-122"/>
              </a:rPr>
              <a:t>《杜工部集》</a:t>
            </a:r>
            <a:r>
              <a:rPr lang="zh-CN" altLang="zh-CN" b="1">
                <a:solidFill>
                  <a:schemeClr val="bg1"/>
                </a:solidFill>
                <a:latin typeface="仿宋" panose="02010609060101010101" pitchFamily="49" charset="-122"/>
                <a:ea typeface="仿宋" panose="02010609060101010101" pitchFamily="49" charset="-122"/>
              </a:rPr>
              <a:t>等。</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5842" name="内容占位符 2"/>
          <p:cNvSpPr>
            <a:spLocks noGrp="1"/>
          </p:cNvSpPr>
          <p:nvPr>
            <p:ph idx="1"/>
            <p:custDataLst>
              <p:tags r:id="rId3"/>
            </p:custDataLst>
          </p:nvPr>
        </p:nvSpPr>
        <p:spPr>
          <a:xfrm>
            <a:off x="335915" y="476885"/>
            <a:ext cx="11488420" cy="6056630"/>
          </a:xfrm>
          <a:prstGeom prst="rect">
            <a:avLst/>
          </a:prstGeom>
        </p:spPr>
        <p:txBody>
          <a:bodyPr vert="horz" wrap="square" lIns="91440" tIns="45720" rIns="91440" bIns="45720" numCol="1" anchor="t" anchorCtr="0" compatLnSpc="1">
            <a:normAutofit fontScale="92500"/>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buNone/>
            </a:pPr>
            <a:r>
              <a:rPr lang="en-US" altLang="zh-CN" sz="2800" b="1" spc="0">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王安石</a:t>
            </a:r>
            <a:r>
              <a:rPr lang="zh-CN" altLang="zh-CN" sz="2800" b="1" spc="0">
                <a:solidFill>
                  <a:schemeClr val="bg1"/>
                </a:solidFill>
                <a:latin typeface="仿宋" panose="02010609060101010101" pitchFamily="49" charset="-122"/>
                <a:ea typeface="仿宋" panose="02010609060101010101" pitchFamily="49" charset="-122"/>
              </a:rPr>
              <a:t>，字</a:t>
            </a:r>
            <a:r>
              <a:rPr lang="zh-CN" altLang="zh-CN" sz="2800" b="1" spc="0">
                <a:solidFill>
                  <a:srgbClr val="FFFF00"/>
                </a:solidFill>
                <a:latin typeface="仿宋" panose="02010609060101010101" pitchFamily="49" charset="-122"/>
                <a:ea typeface="仿宋" panose="02010609060101010101" pitchFamily="49" charset="-122"/>
              </a:rPr>
              <a:t>介甫</a:t>
            </a:r>
            <a:r>
              <a:rPr lang="zh-CN" altLang="zh-CN" sz="2800" b="1" spc="0">
                <a:solidFill>
                  <a:schemeClr val="bg1"/>
                </a:solidFill>
                <a:latin typeface="仿宋" panose="02010609060101010101" pitchFamily="49" charset="-122"/>
                <a:ea typeface="仿宋" panose="02010609060101010101" pitchFamily="49" charset="-122"/>
              </a:rPr>
              <a:t>，号</a:t>
            </a:r>
            <a:r>
              <a:rPr lang="zh-CN" altLang="zh-CN" sz="2800" b="1" spc="0">
                <a:solidFill>
                  <a:srgbClr val="FFFF00"/>
                </a:solidFill>
                <a:latin typeface="仿宋" panose="02010609060101010101" pitchFamily="49" charset="-122"/>
                <a:ea typeface="仿宋" panose="02010609060101010101" pitchFamily="49" charset="-122"/>
              </a:rPr>
              <a:t>半山</a:t>
            </a:r>
            <a:r>
              <a:rPr lang="zh-CN" altLang="zh-CN" sz="2800" b="1" spc="0">
                <a:solidFill>
                  <a:schemeClr val="bg1"/>
                </a:solidFill>
                <a:latin typeface="仿宋" panose="02010609060101010101" pitchFamily="49" charset="-122"/>
                <a:ea typeface="仿宋" panose="02010609060101010101" pitchFamily="49" charset="-122"/>
              </a:rPr>
              <a:t>，</a:t>
            </a:r>
            <a:r>
              <a:rPr lang="zh-CN" altLang="zh-CN" sz="2800" b="1" spc="0">
                <a:solidFill>
                  <a:srgbClr val="FFFF00"/>
                </a:solidFill>
                <a:latin typeface="仿宋" panose="02010609060101010101" pitchFamily="49" charset="-122"/>
                <a:ea typeface="仿宋" panose="02010609060101010101" pitchFamily="49" charset="-122"/>
              </a:rPr>
              <a:t>北宋政治家、文学家、思想家</a:t>
            </a:r>
            <a:r>
              <a:rPr lang="zh-CN" altLang="zh-CN" sz="2800" b="1" spc="0">
                <a:solidFill>
                  <a:schemeClr val="bg1"/>
                </a:solidFill>
                <a:latin typeface="仿宋" panose="02010609060101010101" pitchFamily="49" charset="-122"/>
                <a:ea typeface="仿宋" panose="02010609060101010101" pitchFamily="49" charset="-122"/>
              </a:rPr>
              <a:t>，</a:t>
            </a:r>
            <a:r>
              <a:rPr lang="zh-CN" altLang="zh-CN" sz="2800" b="1" spc="0">
                <a:solidFill>
                  <a:srgbClr val="FFFF00"/>
                </a:solidFill>
                <a:latin typeface="仿宋" panose="02010609060101010101" pitchFamily="49" charset="-122"/>
                <a:ea typeface="仿宋" panose="02010609060101010101" pitchFamily="49" charset="-122"/>
              </a:rPr>
              <a:t>唐宋八大家</a:t>
            </a:r>
            <a:r>
              <a:rPr lang="zh-CN" altLang="zh-CN" sz="2800" b="1" spc="0">
                <a:solidFill>
                  <a:schemeClr val="bg1"/>
                </a:solidFill>
                <a:latin typeface="仿宋" panose="02010609060101010101" pitchFamily="49" charset="-122"/>
                <a:ea typeface="仿宋" panose="02010609060101010101" pitchFamily="49" charset="-122"/>
              </a:rPr>
              <a:t>之一。其诗</a:t>
            </a:r>
            <a:r>
              <a:rPr lang="zh-CN" altLang="zh-CN" sz="2600" b="1">
                <a:solidFill>
                  <a:schemeClr val="bg1"/>
                </a:solidFill>
                <a:latin typeface="仿宋" panose="02010609060101010101" pitchFamily="49" charset="-122"/>
                <a:ea typeface="仿宋" panose="02010609060101010101" pitchFamily="49" charset="-122"/>
              </a:rPr>
              <a:t>“学杜得其瘦硬”，擅长说理与修辞。世称“王荆公体”。其主要作品有《王临川集》《临川集拾遗》等。</a:t>
            </a:r>
            <a:endParaRPr lang="zh-CN" altLang="zh-CN" sz="2600" b="1">
              <a:solidFill>
                <a:schemeClr val="bg1"/>
              </a:solidFill>
              <a:latin typeface="仿宋" panose="02010609060101010101" pitchFamily="49" charset="-122"/>
              <a:ea typeface="仿宋" panose="02010609060101010101" pitchFamily="49" charset="-122"/>
            </a:endParaRPr>
          </a:p>
          <a:p>
            <a:pPr marL="0" marR="0" lvl="0" indent="0">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陆游</a:t>
            </a:r>
            <a:r>
              <a:rPr lang="zh-CN" altLang="zh-CN" sz="2800" b="1" spc="0">
                <a:solidFill>
                  <a:schemeClr val="bg1"/>
                </a:solidFill>
                <a:latin typeface="仿宋" panose="02010609060101010101" pitchFamily="49" charset="-122"/>
                <a:ea typeface="仿宋" panose="02010609060101010101" pitchFamily="49" charset="-122"/>
              </a:rPr>
              <a:t>，字</a:t>
            </a:r>
            <a:r>
              <a:rPr lang="zh-CN" altLang="zh-CN" sz="2800" b="1" spc="0">
                <a:solidFill>
                  <a:srgbClr val="FFFF00"/>
                </a:solidFill>
                <a:latin typeface="仿宋" panose="02010609060101010101" pitchFamily="49" charset="-122"/>
                <a:ea typeface="仿宋" panose="02010609060101010101" pitchFamily="49" charset="-122"/>
              </a:rPr>
              <a:t>务观</a:t>
            </a:r>
            <a:r>
              <a:rPr lang="zh-CN" altLang="zh-CN" sz="2800" b="1" spc="0">
                <a:solidFill>
                  <a:schemeClr val="bg1"/>
                </a:solidFill>
                <a:latin typeface="仿宋" panose="02010609060101010101" pitchFamily="49" charset="-122"/>
                <a:ea typeface="仿宋" panose="02010609060101010101" pitchFamily="49" charset="-122"/>
              </a:rPr>
              <a:t>，号</a:t>
            </a:r>
            <a:r>
              <a:rPr lang="zh-CN" altLang="zh-CN" sz="2800" b="1" spc="0">
                <a:solidFill>
                  <a:srgbClr val="FFFF00"/>
                </a:solidFill>
                <a:latin typeface="仿宋" panose="02010609060101010101" pitchFamily="49" charset="-122"/>
                <a:ea typeface="仿宋" panose="02010609060101010101" pitchFamily="49" charset="-122"/>
              </a:rPr>
              <a:t>放翁</a:t>
            </a:r>
            <a:r>
              <a:rPr lang="zh-CN" altLang="zh-CN" sz="2800" b="1" spc="0">
                <a:solidFill>
                  <a:schemeClr val="bg1"/>
                </a:solidFill>
                <a:latin typeface="仿宋" panose="02010609060101010101" pitchFamily="49" charset="-122"/>
                <a:ea typeface="仿宋" panose="02010609060101010101" pitchFamily="49" charset="-122"/>
              </a:rPr>
              <a:t>，</a:t>
            </a:r>
            <a:r>
              <a:rPr lang="zh-CN" altLang="zh-CN" sz="2800" b="1" spc="0">
                <a:solidFill>
                  <a:srgbClr val="FFFF00"/>
                </a:solidFill>
                <a:latin typeface="仿宋" panose="02010609060101010101" pitchFamily="49" charset="-122"/>
                <a:ea typeface="仿宋" panose="02010609060101010101" pitchFamily="49" charset="-122"/>
              </a:rPr>
              <a:t>南宋</a:t>
            </a:r>
            <a:r>
              <a:rPr lang="zh-CN" altLang="zh-CN" sz="2800" b="1" spc="0">
                <a:solidFill>
                  <a:schemeClr val="bg1"/>
                </a:solidFill>
                <a:latin typeface="仿宋" panose="02010609060101010101" pitchFamily="49" charset="-122"/>
                <a:ea typeface="仿宋" panose="02010609060101010101" pitchFamily="49" charset="-122"/>
              </a:rPr>
              <a:t>文学家、史学家，爱国诗人。代表作有《示儿》《游山西村》等。</a:t>
            </a:r>
            <a:endParaRPr lang="zh-CN" altLang="zh-CN" sz="2600" b="1">
              <a:solidFill>
                <a:schemeClr val="bg1"/>
              </a:solidFill>
              <a:latin typeface="仿宋" panose="02010609060101010101" pitchFamily="49" charset="-122"/>
              <a:ea typeface="仿宋" panose="02010609060101010101" pitchFamily="49" charset="-122"/>
            </a:endParaRPr>
          </a:p>
          <a:p>
            <a:pPr marL="0" marR="0" lvl="0" indent="0">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龚自珍</a:t>
            </a:r>
            <a:r>
              <a:rPr lang="zh-CN" altLang="zh-CN" sz="2800" b="1" spc="0">
                <a:solidFill>
                  <a:schemeClr val="bg1"/>
                </a:solidFill>
                <a:latin typeface="仿宋" panose="02010609060101010101" pitchFamily="49" charset="-122"/>
                <a:ea typeface="仿宋" panose="02010609060101010101" pitchFamily="49" charset="-122"/>
              </a:rPr>
              <a:t>，字</a:t>
            </a:r>
            <a:r>
              <a:rPr lang="zh-CN" altLang="zh-CN" sz="2800" b="1" spc="0">
                <a:solidFill>
                  <a:srgbClr val="FFFF00"/>
                </a:solidFill>
                <a:latin typeface="仿宋" panose="02010609060101010101" pitchFamily="49" charset="-122"/>
                <a:ea typeface="仿宋" panose="02010609060101010101" pitchFamily="49" charset="-122"/>
              </a:rPr>
              <a:t>璱人</a:t>
            </a:r>
            <a:r>
              <a:rPr lang="zh-CN" altLang="zh-CN" sz="2800" b="1" spc="0">
                <a:solidFill>
                  <a:schemeClr val="bg1"/>
                </a:solidFill>
                <a:latin typeface="仿宋" panose="02010609060101010101" pitchFamily="49" charset="-122"/>
                <a:ea typeface="仿宋" panose="02010609060101010101" pitchFamily="49" charset="-122"/>
              </a:rPr>
              <a:t>，号</a:t>
            </a:r>
            <a:r>
              <a:rPr lang="zh-CN" altLang="zh-CN" sz="2800" b="1" spc="0">
                <a:solidFill>
                  <a:srgbClr val="FFFF00"/>
                </a:solidFill>
                <a:latin typeface="仿宋" panose="02010609060101010101" pitchFamily="49" charset="-122"/>
                <a:ea typeface="仿宋" panose="02010609060101010101" pitchFamily="49" charset="-122"/>
              </a:rPr>
              <a:t>定盦</a:t>
            </a:r>
            <a:r>
              <a:rPr lang="zh-CN" altLang="zh-CN" sz="2800" b="1" spc="0">
                <a:solidFill>
                  <a:schemeClr val="bg1"/>
                </a:solidFill>
                <a:latin typeface="仿宋" panose="02010609060101010101" pitchFamily="49" charset="-122"/>
                <a:ea typeface="仿宋" panose="02010609060101010101" pitchFamily="49" charset="-122"/>
              </a:rPr>
              <a:t>，又号羽琌山民，</a:t>
            </a:r>
            <a:r>
              <a:rPr lang="zh-CN" altLang="zh-CN" sz="2800" b="1" spc="0">
                <a:solidFill>
                  <a:srgbClr val="FFFF00"/>
                </a:solidFill>
                <a:latin typeface="仿宋" panose="02010609060101010101" pitchFamily="49" charset="-122"/>
                <a:ea typeface="仿宋" panose="02010609060101010101" pitchFamily="49" charset="-122"/>
              </a:rPr>
              <a:t>清</a:t>
            </a:r>
            <a:r>
              <a:rPr lang="zh-CN" altLang="zh-CN" sz="2800" b="1" spc="0">
                <a:solidFill>
                  <a:schemeClr val="bg1"/>
                </a:solidFill>
                <a:latin typeface="仿宋" panose="02010609060101010101" pitchFamily="49" charset="-122"/>
                <a:ea typeface="仿宋" panose="02010609060101010101" pitchFamily="49" charset="-122"/>
              </a:rPr>
              <a:t>代思想家、文学家、诗人和改良主义的先驱者。主要作品《定盦文集》《己亥杂诗》《国语注补》。</a:t>
            </a:r>
            <a:endParaRPr lang="zh-CN" altLang="zh-CN" sz="2600" b="1">
              <a:solidFill>
                <a:schemeClr val="bg1"/>
              </a:solidFill>
              <a:latin typeface="仿宋" panose="02010609060101010101" pitchFamily="49" charset="-122"/>
              <a:ea typeface="仿宋" panose="02010609060101010101" pitchFamily="49" charset="-122"/>
            </a:endParaRPr>
          </a:p>
          <a:p>
            <a:pPr marL="0" marR="0" lvl="0" indent="0">
              <a:buNone/>
            </a:pPr>
            <a:r>
              <a:rPr lang="zh-CN" altLang="en-US" sz="2800" b="1" spc="0">
                <a:solidFill>
                  <a:srgbClr val="18E6DA"/>
                </a:solidFill>
                <a:latin typeface="仿宋" panose="02010609060101010101" pitchFamily="49" charset="-122"/>
                <a:ea typeface="仿宋" panose="02010609060101010101" pitchFamily="49" charset="-122"/>
              </a:rPr>
              <a:t>三、创作背景</a:t>
            </a:r>
            <a:endParaRPr lang="en-US" altLang="zh-CN" sz="2600" b="1">
              <a:solidFill>
                <a:srgbClr val="18E6DA"/>
              </a:solidFill>
              <a:latin typeface="仿宋" panose="02010609060101010101" pitchFamily="49" charset="-122"/>
              <a:ea typeface="仿宋" panose="02010609060101010101" pitchFamily="49" charset="-122"/>
            </a:endParaRPr>
          </a:p>
          <a:p>
            <a:pPr marL="0" marR="0" lvl="0" indent="0">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chemeClr val="bg1"/>
                </a:solidFill>
                <a:latin typeface="仿宋" panose="02010609060101010101" pitchFamily="49" charset="-122"/>
                <a:ea typeface="仿宋" panose="02010609060101010101" pitchFamily="49" charset="-122"/>
              </a:rPr>
              <a:t>《登幽州台歌》这首诗写于武则天万岁通天元年（696年）。陈子昂是一个具有政治见识和政治才能的文人。他直言敢谏，对武后朝的不少弊政，常常提出批评意见，不为武则天采纳，并曾一度因“逆党</a:t>
            </a:r>
            <a:r>
              <a:rPr lang="zh-CN" altLang="zh-CN" sz="2600" b="1">
                <a:solidFill>
                  <a:schemeClr val="bg1"/>
                </a:solidFill>
                <a:latin typeface="仿宋" panose="02010609060101010101" pitchFamily="49" charset="-122"/>
                <a:ea typeface="仿宋" panose="02010609060101010101" pitchFamily="49" charset="-122"/>
              </a:rPr>
              <a:t>”株连而下狱。他的政治抱负不能实现，反而受到打击，这使他心情非常苦闷。万岁通天元年，契丹李尽忠、孙万荣等攻陷营州。武则天委派武攸宜率军征讨，陈子昂在武攸宜幕府担任参谋，随军出征。武攸宜为人轻率，少谋略。次年兵败，情况紧急，陈子昂请求遣万人作前驱以击敌，武不允。随后，陈子昂又向武进言，不听，反把他降为军曹。</a:t>
            </a:r>
            <a:r>
              <a:rPr lang="zh-CN" altLang="en-US" sz="2600" b="1">
                <a:solidFill>
                  <a:schemeClr val="bg1"/>
                </a:solidFill>
                <a:latin typeface="仿宋" panose="02010609060101010101" pitchFamily="49" charset="-122"/>
                <a:ea typeface="仿宋" panose="02010609060101010101" pitchFamily="49" charset="-122"/>
              </a:rPr>
              <a:t>诗人</a:t>
            </a:r>
            <a:endParaRPr lang="zh-CN" altLang="en-US" sz="2600"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866" name="内容占位符 2"/>
          <p:cNvSpPr>
            <a:spLocks noGrp="1"/>
          </p:cNvSpPr>
          <p:nvPr>
            <p:ph idx="1"/>
            <p:custDataLst>
              <p:tags r:id="rId3"/>
            </p:custDataLst>
          </p:nvPr>
        </p:nvSpPr>
        <p:spPr>
          <a:xfrm>
            <a:off x="381000" y="765175"/>
            <a:ext cx="11704955" cy="5983605"/>
          </a:xfrm>
          <a:prstGeom prst="rect">
            <a:avLst/>
          </a:prstGeom>
        </p:spPr>
        <p:txBody>
          <a:bodyPr vert="horz" wrap="square" lIns="91440" tIns="45720" rIns="91440" bIns="45720" numCol="1" anchor="t" anchorCtr="0" compatLnSpc="1">
            <a:normAutofit fontScale="70000" lnSpcReduction="20000"/>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00000"/>
              </a:lnSpc>
              <a:buNone/>
            </a:pPr>
            <a:r>
              <a:rPr lang="zh-CN" altLang="zh-CN" sz="4000" b="1" spc="0">
                <a:solidFill>
                  <a:schemeClr val="bg1"/>
                </a:solidFill>
                <a:latin typeface="仿宋" panose="02010609060101010101" pitchFamily="49" charset="-122"/>
                <a:ea typeface="仿宋" panose="02010609060101010101" pitchFamily="49" charset="-122"/>
              </a:rPr>
              <a:t>接连受到挫折，眼看报国宏愿成为泡影，因此登上蓟北楼，慷慨悲吟，写下了《登幽州台歌》以及《蓟丘览古赠卢居士藏用七首》等诗篇。</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4000" b="1" spc="0">
                <a:solidFill>
                  <a:schemeClr val="bg1"/>
                </a:solidFill>
                <a:latin typeface="仿宋" panose="02010609060101010101" pitchFamily="49" charset="-122"/>
                <a:ea typeface="仿宋" panose="02010609060101010101" pitchFamily="49" charset="-122"/>
              </a:rPr>
              <a:t>《</a:t>
            </a:r>
            <a:r>
              <a:rPr lang="zh-CN" altLang="en-US" sz="4000" b="1" spc="0">
                <a:solidFill>
                  <a:schemeClr val="bg1"/>
                </a:solidFill>
                <a:latin typeface="仿宋" panose="02010609060101010101" pitchFamily="49" charset="-122"/>
                <a:ea typeface="仿宋" panose="02010609060101010101" pitchFamily="49" charset="-122"/>
              </a:rPr>
              <a:t>望岳</a:t>
            </a:r>
            <a:r>
              <a:rPr lang="en-US" altLang="zh-CN" sz="4000" b="1" spc="0">
                <a:solidFill>
                  <a:schemeClr val="bg1"/>
                </a:solidFill>
                <a:latin typeface="仿宋" panose="02010609060101010101" pitchFamily="49" charset="-122"/>
                <a:ea typeface="仿宋" panose="02010609060101010101" pitchFamily="49" charset="-122"/>
              </a:rPr>
              <a:t>》</a:t>
            </a:r>
            <a:r>
              <a:rPr lang="zh-CN" altLang="en-US" sz="4000" b="1" spc="0">
                <a:solidFill>
                  <a:schemeClr val="bg1"/>
                </a:solidFill>
                <a:latin typeface="仿宋" panose="02010609060101010101" pitchFamily="49" charset="-122"/>
                <a:ea typeface="仿宋" panose="02010609060101010101" pitchFamily="49" charset="-122"/>
              </a:rPr>
              <a:t>是流传于世的杜诗中年代最早的一首，是诗人二十四五岁时在齐、赵一带漫游时的作品。它境界高远，表现了泰山的俊美，洋溢着青年诗人的满腔壮志和不凡才气。</a:t>
            </a:r>
            <a:endParaRPr lang="en-US"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4000" b="1" spc="0">
                <a:solidFill>
                  <a:schemeClr val="bg1"/>
                </a:solidFill>
                <a:latin typeface="仿宋" panose="02010609060101010101" pitchFamily="49" charset="-122"/>
                <a:ea typeface="仿宋" panose="02010609060101010101" pitchFamily="49" charset="-122"/>
              </a:rPr>
              <a:t>    </a:t>
            </a:r>
            <a:r>
              <a:rPr lang="zh-CN" altLang="zh-CN" sz="4000" b="1" spc="0">
                <a:solidFill>
                  <a:schemeClr val="bg1"/>
                </a:solidFill>
                <a:latin typeface="仿宋" panose="02010609060101010101" pitchFamily="49" charset="-122"/>
                <a:ea typeface="仿宋" panose="02010609060101010101" pitchFamily="49" charset="-122"/>
              </a:rPr>
              <a:t>《登飞来峰》为王安石３０岁时所作。1052年夏，他在浙江鄞县知县任满回江西临川故里时，途经杭州，登上飞来峰，顿觉视野开阔，胸襟宽广，豪情万丈，写下此诗。</a:t>
            </a:r>
            <a:endParaRPr lang="en-US"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4000" b="1" spc="0">
                <a:solidFill>
                  <a:schemeClr val="bg1"/>
                </a:solidFill>
                <a:latin typeface="仿宋" panose="02010609060101010101" pitchFamily="49" charset="-122"/>
                <a:ea typeface="仿宋" panose="02010609060101010101" pitchFamily="49" charset="-122"/>
              </a:rPr>
              <a:t>    《</a:t>
            </a:r>
            <a:r>
              <a:rPr lang="zh-CN" altLang="en-US" sz="4000" b="1" spc="0">
                <a:solidFill>
                  <a:schemeClr val="bg1"/>
                </a:solidFill>
                <a:latin typeface="仿宋" panose="02010609060101010101" pitchFamily="49" charset="-122"/>
                <a:ea typeface="仿宋" panose="02010609060101010101" pitchFamily="49" charset="-122"/>
              </a:rPr>
              <a:t>游山西村</a:t>
            </a:r>
            <a:r>
              <a:rPr lang="en-US" altLang="zh-CN" sz="4000" b="1" spc="0">
                <a:solidFill>
                  <a:schemeClr val="bg1"/>
                </a:solidFill>
                <a:latin typeface="仿宋" panose="02010609060101010101" pitchFamily="49" charset="-122"/>
                <a:ea typeface="仿宋" panose="02010609060101010101" pitchFamily="49" charset="-122"/>
              </a:rPr>
              <a:t>》</a:t>
            </a:r>
            <a:r>
              <a:rPr lang="zh-CN" altLang="zh-CN" sz="4000" b="1" spc="0">
                <a:solidFill>
                  <a:schemeClr val="bg1"/>
                </a:solidFill>
                <a:latin typeface="仿宋" panose="02010609060101010101" pitchFamily="49" charset="-122"/>
                <a:ea typeface="仿宋" panose="02010609060101010101" pitchFamily="49" charset="-122"/>
              </a:rPr>
              <a:t>当时，诗人正因推助张俊北伐，被罢归故里，诗人心中愤愤不平。对照诈伪的官场，与家乡纯朴的生活自然会产生无限的欣慰之情。</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4000" b="1" spc="0">
                <a:solidFill>
                  <a:schemeClr val="bg1"/>
                </a:solidFill>
                <a:latin typeface="仿宋" panose="02010609060101010101" pitchFamily="49" charset="-122"/>
                <a:ea typeface="仿宋" panose="02010609060101010101" pitchFamily="49" charset="-122"/>
              </a:rPr>
              <a:t>    </a:t>
            </a:r>
            <a:r>
              <a:rPr lang="zh-CN" altLang="zh-CN" sz="4000" b="1" spc="0">
                <a:solidFill>
                  <a:schemeClr val="bg1"/>
                </a:solidFill>
                <a:latin typeface="仿宋" panose="02010609060101010101" pitchFamily="49" charset="-122"/>
                <a:ea typeface="仿宋" panose="02010609060101010101" pitchFamily="49" charset="-122"/>
              </a:rPr>
              <a:t>《己亥杂诗》选自《龚自珍全集》，共350首，多咏怀和讽喻之作，写于己亥年。这一年作者愤然辞官南归，后又北上接迎眷属，往返途中将见闻感受写成三百五十首杂诗，统名曰《己亥杂诗》，此选其一 </a:t>
            </a:r>
            <a:r>
              <a:rPr lang="zh-CN" altLang="en-US" sz="4000" b="1" spc="0">
                <a:solidFill>
                  <a:schemeClr val="bg1"/>
                </a:solidFill>
                <a:latin typeface="仿宋" panose="02010609060101010101" pitchFamily="49" charset="-122"/>
                <a:ea typeface="仿宋" panose="02010609060101010101" pitchFamily="49" charset="-122"/>
              </a:rPr>
              <a:t>。</a:t>
            </a:r>
            <a:endParaRPr lang="zh-CN" altLang="zh-CN" b="1">
              <a:latin typeface="仿宋" panose="02010609060101010101" pitchFamily="49" charset="-122"/>
              <a:ea typeface="仿宋" panose="02010609060101010101" pitchFamily="49" charset="-122"/>
            </a:endParaRPr>
          </a:p>
          <a:p>
            <a:pPr marL="0" marR="0" lvl="0" indent="0">
              <a:lnSpc>
                <a:spcPct val="100000"/>
              </a:lnSpc>
              <a:buNone/>
            </a:pPr>
            <a:endParaRPr lang="zh-CN" altLang="en-US" sz="2000"/>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90" name="内容占位符 2"/>
          <p:cNvSpPr>
            <a:spLocks noGrp="1"/>
          </p:cNvSpPr>
          <p:nvPr>
            <p:ph idx="1"/>
            <p:custDataLst>
              <p:tags r:id="rId3"/>
            </p:custDataLst>
          </p:nvPr>
        </p:nvSpPr>
        <p:spPr>
          <a:xfrm>
            <a:off x="109538" y="158750"/>
            <a:ext cx="11976100" cy="6589713"/>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3500"/>
              </a:lnSpc>
              <a:buNone/>
            </a:pPr>
            <a:r>
              <a:rPr lang="zh-CN" altLang="en-US" b="1">
                <a:solidFill>
                  <a:srgbClr val="18E6DA"/>
                </a:solidFill>
                <a:latin typeface="仿宋" panose="02010609060101010101" pitchFamily="49" charset="-122"/>
                <a:ea typeface="仿宋" panose="02010609060101010101" pitchFamily="49" charset="-122"/>
              </a:rPr>
              <a:t>四、文题解读</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ts val="3500"/>
              </a:lnSpc>
              <a:buNone/>
            </a:pPr>
            <a:r>
              <a:rPr lang="en-US" altLang="zh-CN" b="1">
                <a:solidFill>
                  <a:schemeClr val="bg1"/>
                </a:solidFill>
                <a:latin typeface="仿宋" panose="02010609060101010101" pitchFamily="49" charset="-122"/>
                <a:ea typeface="仿宋" panose="02010609060101010101" pitchFamily="49" charset="-122"/>
              </a:rPr>
              <a:t>    《</a:t>
            </a:r>
            <a:r>
              <a:rPr lang="zh-CN" altLang="en-US" b="1">
                <a:solidFill>
                  <a:schemeClr val="bg1"/>
                </a:solidFill>
                <a:latin typeface="仿宋" panose="02010609060101010101" pitchFamily="49" charset="-122"/>
                <a:ea typeface="仿宋" panose="02010609060101010101" pitchFamily="49" charset="-122"/>
              </a:rPr>
              <a:t>登幽州台歌</a:t>
            </a:r>
            <a:r>
              <a:rPr lang="en-US" altLang="zh-CN" b="1">
                <a:solidFill>
                  <a:schemeClr val="bg1"/>
                </a:solidFill>
                <a:latin typeface="仿宋" panose="02010609060101010101" pitchFamily="49" charset="-122"/>
                <a:ea typeface="仿宋" panose="02010609060101010101" pitchFamily="49" charset="-122"/>
              </a:rPr>
              <a:t>》</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“登”是登上的意思；“幽州台”，即蓟北楼，是战国时燕昭王为招纳天下贤士所建；“歌”，一种诗体。题目点明了诗歌写作的地点和缘由。</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500"/>
              </a:lnSpc>
              <a:buNone/>
            </a:pPr>
            <a:r>
              <a:rPr lang="en-US" altLang="zh-CN" b="1">
                <a:solidFill>
                  <a:schemeClr val="bg1"/>
                </a:solidFill>
                <a:latin typeface="仿宋" panose="02010609060101010101" pitchFamily="49" charset="-122"/>
                <a:ea typeface="仿宋" panose="02010609060101010101" pitchFamily="49" charset="-122"/>
              </a:rPr>
              <a:t>    《</a:t>
            </a:r>
            <a:r>
              <a:rPr lang="zh-CN" altLang="en-US" b="1">
                <a:solidFill>
                  <a:schemeClr val="bg1"/>
                </a:solidFill>
                <a:latin typeface="仿宋" panose="02010609060101010101" pitchFamily="49" charset="-122"/>
                <a:ea typeface="仿宋" panose="02010609060101010101" pitchFamily="49" charset="-122"/>
              </a:rPr>
              <a:t>望岳</a:t>
            </a:r>
            <a:r>
              <a:rPr lang="en-US" altLang="zh-CN" b="1">
                <a:solidFill>
                  <a:schemeClr val="bg1"/>
                </a:solidFill>
                <a:latin typeface="仿宋" panose="02010609060101010101" pitchFamily="49" charset="-122"/>
                <a:ea typeface="仿宋" panose="02010609060101010101" pitchFamily="49" charset="-122"/>
              </a:rPr>
              <a:t>》</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“望”是远远地看的意思；“岳”指山，在本诗中指泰山。题目点明了写作的对象和内容。</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500"/>
              </a:lnSpc>
              <a:buNone/>
            </a:pPr>
            <a:r>
              <a:rPr lang="en-US" altLang="zh-CN" b="1">
                <a:solidFill>
                  <a:schemeClr val="bg1"/>
                </a:solidFill>
                <a:latin typeface="仿宋" panose="02010609060101010101" pitchFamily="49" charset="-122"/>
                <a:ea typeface="仿宋" panose="02010609060101010101" pitchFamily="49" charset="-122"/>
              </a:rPr>
              <a:t>    《</a:t>
            </a:r>
            <a:r>
              <a:rPr lang="zh-CN" altLang="en-US" b="1">
                <a:solidFill>
                  <a:schemeClr val="bg1"/>
                </a:solidFill>
                <a:latin typeface="仿宋" panose="02010609060101010101" pitchFamily="49" charset="-122"/>
                <a:ea typeface="仿宋" panose="02010609060101010101" pitchFamily="49" charset="-122"/>
              </a:rPr>
              <a:t>登飞来峰</a:t>
            </a:r>
            <a:r>
              <a:rPr lang="en-US" altLang="zh-CN" b="1">
                <a:solidFill>
                  <a:schemeClr val="bg1"/>
                </a:solidFill>
                <a:latin typeface="仿宋" panose="02010609060101010101" pitchFamily="49" charset="-122"/>
                <a:ea typeface="仿宋" panose="02010609060101010101" pitchFamily="49" charset="-122"/>
              </a:rPr>
              <a:t>》</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“登”是登上的意思，“飞来峰”，浙江绍兴城外的宝林山，唐宋时其上有应天塔，故又俗称“塔山”。题目点明了诗歌写作的地点和缘由。</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500"/>
              </a:lnSpc>
              <a:buNone/>
            </a:pPr>
            <a:r>
              <a:rPr lang="en-US" altLang="zh-CN" b="1">
                <a:solidFill>
                  <a:schemeClr val="bg1"/>
                </a:solidFill>
                <a:latin typeface="仿宋" panose="02010609060101010101" pitchFamily="49" charset="-122"/>
                <a:ea typeface="仿宋" panose="02010609060101010101" pitchFamily="49" charset="-122"/>
              </a:rPr>
              <a:t>    《</a:t>
            </a:r>
            <a:r>
              <a:rPr lang="zh-CN" altLang="en-US" b="1">
                <a:solidFill>
                  <a:schemeClr val="bg1"/>
                </a:solidFill>
                <a:latin typeface="仿宋" panose="02010609060101010101" pitchFamily="49" charset="-122"/>
                <a:ea typeface="仿宋" panose="02010609060101010101" pitchFamily="49" charset="-122"/>
              </a:rPr>
              <a:t>游山西村</a:t>
            </a:r>
            <a:r>
              <a:rPr lang="en-US" altLang="zh-CN" b="1">
                <a:solidFill>
                  <a:schemeClr val="bg1"/>
                </a:solidFill>
                <a:latin typeface="仿宋" panose="02010609060101010101" pitchFamily="49" charset="-122"/>
                <a:ea typeface="仿宋" panose="02010609060101010101" pitchFamily="49" charset="-122"/>
              </a:rPr>
              <a:t>》</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“游”是游览的意思；“山西村”指的是山阴的一个村落。题目点明了写作的地点和缘由。</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5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己亥</a:t>
            </a:r>
            <a:r>
              <a:rPr lang="zh-CN" altLang="en-US" b="1">
                <a:solidFill>
                  <a:schemeClr val="bg1"/>
                </a:solidFill>
                <a:latin typeface="仿宋" panose="02010609060101010101" pitchFamily="49" charset="-122"/>
                <a:ea typeface="仿宋" panose="02010609060101010101" pitchFamily="49" charset="-122"/>
              </a:rPr>
              <a:t>杂诗</a:t>
            </a:r>
            <a:r>
              <a:rPr lang="en-US" altLang="zh-CN" b="1">
                <a:solidFill>
                  <a:schemeClr val="bg1"/>
                </a:solidFill>
                <a:latin typeface="仿宋" panose="02010609060101010101" pitchFamily="49" charset="-122"/>
                <a:ea typeface="仿宋" panose="02010609060101010101" pitchFamily="49" charset="-122"/>
              </a:rPr>
              <a:t>》</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“己亥”即清道光十九年，这是诗人写作此诗的时间；“杂诗”，表明此诗源于诗人的杂感。</a:t>
            </a: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内容占位符 2"/>
          <p:cNvSpPr>
            <a:spLocks noGrp="1"/>
          </p:cNvSpPr>
          <p:nvPr>
            <p:ph idx="1"/>
            <p:custDataLst>
              <p:tags r:id="rId3"/>
            </p:custDataLst>
          </p:nvPr>
        </p:nvSpPr>
        <p:spPr>
          <a:xfrm>
            <a:off x="407670" y="405130"/>
            <a:ext cx="11370945" cy="612775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3400"/>
              </a:lnSpc>
              <a:buNone/>
            </a:pPr>
            <a:r>
              <a:rPr lang="zh-CN" altLang="en-US" b="1">
                <a:solidFill>
                  <a:srgbClr val="18E6DA"/>
                </a:solidFill>
                <a:latin typeface="仿宋" panose="02010609060101010101" pitchFamily="49" charset="-122"/>
                <a:ea typeface="仿宋" panose="02010609060101010101" pitchFamily="49" charset="-122"/>
              </a:rPr>
              <a:t>五、重点字词</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ts val="3400"/>
              </a:lnSpc>
              <a:buNone/>
            </a:pPr>
            <a:r>
              <a:rPr lang="zh-CN" altLang="en-US" b="1">
                <a:solidFill>
                  <a:schemeClr val="bg1"/>
                </a:solidFill>
                <a:latin typeface="仿宋" panose="02010609060101010101" pitchFamily="49" charset="-122"/>
                <a:ea typeface="仿宋" panose="02010609060101010101" pitchFamily="49" charset="-122"/>
              </a:rPr>
              <a:t>（一）读准字音</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3400"/>
              </a:lnSpc>
              <a:buNone/>
            </a:pPr>
            <a:r>
              <a:rPr lang="zh-CN" altLang="en-US" b="1">
                <a:solidFill>
                  <a:schemeClr val="bg1"/>
                </a:solidFill>
                <a:latin typeface="仿宋" panose="02010609060101010101" pitchFamily="49" charset="-122"/>
                <a:ea typeface="仿宋" panose="02010609060101010101" pitchFamily="49" charset="-122"/>
              </a:rPr>
              <a:t>岱</a:t>
            </a:r>
            <a:r>
              <a:rPr lang="en-US" altLang="zh-CN" b="1">
                <a:solidFill>
                  <a:schemeClr val="bg1"/>
                </a:solidFill>
                <a:latin typeface="仿宋" panose="02010609060101010101" pitchFamily="49" charset="-122"/>
                <a:ea typeface="仿宋" panose="02010609060101010101" pitchFamily="49" charset="-122"/>
              </a:rPr>
              <a:t>dài      </a:t>
            </a:r>
            <a:r>
              <a:rPr lang="zh-CN" altLang="en-US" b="1">
                <a:solidFill>
                  <a:schemeClr val="bg1"/>
                </a:solidFill>
                <a:latin typeface="仿宋" panose="02010609060101010101" pitchFamily="49" charset="-122"/>
                <a:ea typeface="仿宋" panose="02010609060101010101" pitchFamily="49" charset="-122"/>
              </a:rPr>
              <a:t>夫</a:t>
            </a:r>
            <a:r>
              <a:rPr lang="en-US" altLang="zh-CN" b="1">
                <a:solidFill>
                  <a:schemeClr val="bg1"/>
                </a:solidFill>
                <a:latin typeface="仿宋" panose="02010609060101010101" pitchFamily="49" charset="-122"/>
                <a:ea typeface="仿宋" panose="02010609060101010101" pitchFamily="49" charset="-122"/>
              </a:rPr>
              <a:t>fú      </a:t>
            </a:r>
            <a:r>
              <a:rPr lang="zh-CN" altLang="en-US" b="1">
                <a:solidFill>
                  <a:schemeClr val="bg1"/>
                </a:solidFill>
                <a:latin typeface="仿宋" panose="02010609060101010101" pitchFamily="49" charset="-122"/>
                <a:ea typeface="仿宋" panose="02010609060101010101" pitchFamily="49" charset="-122"/>
              </a:rPr>
              <a:t>眦</a:t>
            </a:r>
            <a:r>
              <a:rPr lang="en-US" altLang="zh-CN" b="1">
                <a:solidFill>
                  <a:schemeClr val="bg1"/>
                </a:solidFill>
                <a:latin typeface="仿宋" panose="02010609060101010101" pitchFamily="49" charset="-122"/>
                <a:ea typeface="仿宋" panose="02010609060101010101" pitchFamily="49" charset="-122"/>
              </a:rPr>
              <a:t>zì     </a:t>
            </a:r>
            <a:r>
              <a:rPr lang="zh-CN" altLang="en-US" b="1">
                <a:solidFill>
                  <a:schemeClr val="bg1"/>
                </a:solidFill>
                <a:latin typeface="仿宋" panose="02010609060101010101" pitchFamily="49" charset="-122"/>
                <a:ea typeface="仿宋" panose="02010609060101010101" pitchFamily="49" charset="-122"/>
              </a:rPr>
              <a:t> 豚</a:t>
            </a:r>
            <a:r>
              <a:rPr lang="en-US" altLang="zh-CN" b="1">
                <a:solidFill>
                  <a:schemeClr val="bg1"/>
                </a:solidFill>
                <a:latin typeface="仿宋" panose="02010609060101010101" pitchFamily="49" charset="-122"/>
                <a:ea typeface="仿宋" panose="02010609060101010101" pitchFamily="49" charset="-122"/>
              </a:rPr>
              <a:t>tún</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3400"/>
              </a:lnSpc>
              <a:buNone/>
            </a:pPr>
            <a:r>
              <a:rPr lang="zh-CN" altLang="en-US" b="1">
                <a:solidFill>
                  <a:schemeClr val="bg1"/>
                </a:solidFill>
                <a:latin typeface="仿宋" panose="02010609060101010101" pitchFamily="49" charset="-122"/>
                <a:ea typeface="仿宋" panose="02010609060101010101" pitchFamily="49" charset="-122"/>
              </a:rPr>
              <a:t>（二）通假字</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3400"/>
              </a:lnSpc>
              <a:buNone/>
            </a:pPr>
            <a:r>
              <a:rPr lang="zh-CN" altLang="zh-CN" b="1">
                <a:solidFill>
                  <a:schemeClr val="bg1"/>
                </a:solidFill>
                <a:latin typeface="仿宋" panose="02010609060101010101" pitchFamily="49" charset="-122"/>
                <a:ea typeface="仿宋" panose="02010609060101010101" pitchFamily="49" charset="-122"/>
              </a:rPr>
              <a:t>荡胸生曾云</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曾：同“层”，重叠</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3400"/>
              </a:lnSpc>
              <a:buNone/>
            </a:pPr>
            <a:r>
              <a:rPr lang="zh-CN" altLang="en-US" b="1">
                <a:solidFill>
                  <a:schemeClr val="bg1"/>
                </a:solidFill>
                <a:latin typeface="仿宋" panose="02010609060101010101" pitchFamily="49" charset="-122"/>
                <a:ea typeface="仿宋" panose="02010609060101010101" pitchFamily="49" charset="-122"/>
              </a:rPr>
              <a:t>（三）</a:t>
            </a:r>
            <a:r>
              <a:rPr lang="zh-CN" altLang="zh-CN" b="1">
                <a:solidFill>
                  <a:schemeClr val="bg1"/>
                </a:solidFill>
                <a:latin typeface="仿宋" panose="02010609060101010101" pitchFamily="49" charset="-122"/>
                <a:ea typeface="仿宋" panose="02010609060101010101" pitchFamily="49" charset="-122"/>
              </a:rPr>
              <a:t>古今异义</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400"/>
              </a:lnSpc>
              <a:buNone/>
            </a:pPr>
            <a:r>
              <a:rPr lang="zh-CN" altLang="zh-CN" b="1">
                <a:solidFill>
                  <a:schemeClr val="bg1"/>
                </a:solidFill>
                <a:latin typeface="仿宋" panose="02010609060101010101" pitchFamily="49" charset="-122"/>
                <a:ea typeface="仿宋" panose="02010609060101010101" pitchFamily="49" charset="-122"/>
              </a:rPr>
              <a:t>独怆然而涕下</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涕</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古义：眼泪；</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今义：鼻涕</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400"/>
              </a:lnSpc>
              <a:buNone/>
            </a:pPr>
            <a:r>
              <a:rPr lang="zh-CN" altLang="zh-CN" b="1">
                <a:solidFill>
                  <a:schemeClr val="bg1"/>
                </a:solidFill>
                <a:latin typeface="仿宋" panose="02010609060101010101" pitchFamily="49" charset="-122"/>
                <a:ea typeface="仿宋" panose="02010609060101010101" pitchFamily="49" charset="-122"/>
              </a:rPr>
              <a:t>造化钟神秀</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造化</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古义：指天地、大自然；今义：福气，运气</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400"/>
              </a:lnSpc>
              <a:buNone/>
            </a:pPr>
            <a:r>
              <a:rPr lang="zh-CN" altLang="zh-CN" b="1">
                <a:solidFill>
                  <a:schemeClr val="bg1"/>
                </a:solidFill>
                <a:latin typeface="仿宋" panose="02010609060101010101" pitchFamily="49" charset="-122"/>
                <a:ea typeface="仿宋" panose="02010609060101010101" pitchFamily="49" charset="-122"/>
              </a:rPr>
              <a:t>阴阳割昏晓</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阴、阳 古义：山之北，水之南。山之南，水之北；</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34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今义：阴天 太阳</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400"/>
              </a:lnSpc>
              <a:buNone/>
            </a:pPr>
            <a:r>
              <a:rPr lang="zh-CN" altLang="zh-CN" b="1">
                <a:solidFill>
                  <a:schemeClr val="bg1"/>
                </a:solidFill>
                <a:latin typeface="仿宋" panose="02010609060101010101" pitchFamily="49" charset="-122"/>
                <a:ea typeface="仿宋" panose="02010609060101010101" pitchFamily="49" charset="-122"/>
              </a:rPr>
              <a:t>会当凌绝顶</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凌</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古义：登上；</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今义：逼近，升高</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en-US" altLang="zh-CN"/>
          </a:p>
          <a:p>
            <a:pPr marL="0" lvl="0" indent="0">
              <a:buNone/>
            </a:pPr>
            <a:endParaRPr lang="en-US" altLang="zh-CN"/>
          </a:p>
          <a:p>
            <a:pPr marL="0" lvl="0" indent="0">
              <a:buNone/>
            </a:pPr>
            <a:endParaRPr lang="zh-CN" altLang="en-US"/>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9938" name="内容占位符 2"/>
          <p:cNvSpPr>
            <a:spLocks noGrp="1"/>
          </p:cNvSpPr>
          <p:nvPr>
            <p:ph idx="1"/>
            <p:custDataLst>
              <p:tags r:id="rId3"/>
            </p:custDataLst>
          </p:nvPr>
        </p:nvSpPr>
        <p:spPr>
          <a:xfrm>
            <a:off x="358140" y="621030"/>
            <a:ext cx="11727815" cy="6127750"/>
          </a:xfrm>
          <a:prstGeom prst="rect">
            <a:avLst/>
          </a:prstGeom>
        </p:spPr>
        <p:txBody>
          <a:bodyPr vert="horz" wrap="square" lIns="91440" tIns="45720" rIns="91440" bIns="45720" numCol="1" anchor="t" anchorCtr="0" compatLnSpc="1">
            <a:normAutofit fontScale="25000" lnSpcReduction="20000"/>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00000"/>
              </a:lnSpc>
              <a:buNone/>
            </a:pPr>
            <a:r>
              <a:rPr lang="zh-CN" altLang="zh-CN" sz="11200" b="1" spc="0">
                <a:solidFill>
                  <a:schemeClr val="bg1"/>
                </a:solidFill>
                <a:latin typeface="仿宋" panose="02010609060101010101" pitchFamily="49" charset="-122"/>
                <a:ea typeface="仿宋" panose="02010609060101010101" pitchFamily="49" charset="-122"/>
              </a:rPr>
              <a:t>飞来山上千寻塔</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寻</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古义：古代长度单位。八尺（一说七尺）为一寻；</a:t>
            </a:r>
            <a:endParaRPr lang="en-US"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今义：找</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11200" b="1" spc="0">
                <a:solidFill>
                  <a:schemeClr val="bg1"/>
                </a:solidFill>
                <a:latin typeface="仿宋" panose="02010609060101010101" pitchFamily="49" charset="-122"/>
                <a:ea typeface="仿宋" panose="02010609060101010101" pitchFamily="49" charset="-122"/>
              </a:rPr>
              <a:t>不畏浮云遮望眼</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眼</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古义：视线；今义：眼睛</a:t>
            </a:r>
            <a:endParaRPr lang="en-US"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11200" b="1" spc="0">
                <a:solidFill>
                  <a:schemeClr val="bg1"/>
                </a:solidFill>
                <a:latin typeface="仿宋" panose="02010609060101010101" pitchFamily="49" charset="-122"/>
                <a:ea typeface="仿宋" panose="02010609060101010101" pitchFamily="49" charset="-122"/>
              </a:rPr>
              <a:t>萧鼓追随春社近</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社</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古义：社神（土地神）；</a:t>
            </a:r>
            <a:endParaRPr lang="en-US"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今义：社会的一个团体，指共同工作或一种集体组织</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11200" b="1" spc="0">
                <a:solidFill>
                  <a:schemeClr val="bg1"/>
                </a:solidFill>
                <a:latin typeface="仿宋" panose="02010609060101010101" pitchFamily="49" charset="-122"/>
                <a:ea typeface="仿宋" panose="02010609060101010101" pitchFamily="49" charset="-122"/>
              </a:rPr>
              <a:t>拄杖无时夜叩门</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无时</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古义：没有固定的时间，即随时；</a:t>
            </a:r>
            <a:r>
              <a:rPr lang="en-US" altLang="zh-CN" sz="11200" b="1" spc="0">
                <a:solidFill>
                  <a:schemeClr val="bg1"/>
                </a:solidFill>
                <a:latin typeface="仿宋" panose="02010609060101010101" pitchFamily="49" charset="-122"/>
                <a:ea typeface="仿宋" panose="02010609060101010101" pitchFamily="49" charset="-122"/>
              </a:rPr>
              <a:t> </a:t>
            </a:r>
            <a:endParaRPr lang="en-US"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今义：时时，一直</a:t>
            </a:r>
            <a:endParaRPr lang="en-US"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en-US" sz="11200" b="1" spc="0">
                <a:solidFill>
                  <a:schemeClr val="bg1"/>
                </a:solidFill>
                <a:latin typeface="仿宋" panose="02010609060101010101" pitchFamily="49" charset="-122"/>
                <a:ea typeface="仿宋" panose="02010609060101010101" pitchFamily="49" charset="-122"/>
              </a:rPr>
              <a:t>（四）</a:t>
            </a:r>
            <a:r>
              <a:rPr lang="zh-CN" altLang="zh-CN" sz="11200" b="1" spc="0">
                <a:solidFill>
                  <a:schemeClr val="bg1"/>
                </a:solidFill>
                <a:latin typeface="仿宋" panose="02010609060101010101" pitchFamily="49" charset="-122"/>
                <a:ea typeface="仿宋" panose="02010609060101010101" pitchFamily="49" charset="-122"/>
              </a:rPr>
              <a:t>词类活用</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11200" b="1" spc="0">
                <a:solidFill>
                  <a:schemeClr val="bg1"/>
                </a:solidFill>
                <a:latin typeface="仿宋" panose="02010609060101010101" pitchFamily="49" charset="-122"/>
                <a:ea typeface="仿宋" panose="02010609060101010101" pitchFamily="49" charset="-122"/>
              </a:rPr>
              <a:t>造化钟神秀</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钟：名词用作动词，聚集</a:t>
            </a:r>
            <a:r>
              <a:rPr lang="zh-CN" altLang="en-US" sz="11200" b="1" spc="0">
                <a:solidFill>
                  <a:schemeClr val="bg1"/>
                </a:solidFill>
                <a:latin typeface="仿宋" panose="02010609060101010101" pitchFamily="49" charset="-122"/>
                <a:ea typeface="仿宋" panose="02010609060101010101" pitchFamily="49" charset="-122"/>
              </a:rPr>
              <a:t>。</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11200" b="1" spc="0">
                <a:solidFill>
                  <a:schemeClr val="bg1"/>
                </a:solidFill>
                <a:latin typeface="仿宋" panose="02010609060101010101" pitchFamily="49" charset="-122"/>
                <a:ea typeface="仿宋" panose="02010609060101010101" pitchFamily="49" charset="-122"/>
              </a:rPr>
              <a:t>决眦入归鸟</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入：动词的使动用法，使</a:t>
            </a:r>
            <a:r>
              <a:rPr lang="en-US" altLang="zh-CN" sz="11200" b="1" spc="0">
                <a:solidFill>
                  <a:schemeClr val="bg1"/>
                </a:solidFill>
                <a:latin typeface="仿宋" panose="02010609060101010101" pitchFamily="49" charset="-122"/>
                <a:ea typeface="仿宋" panose="02010609060101010101" pitchFamily="49" charset="-122"/>
              </a:rPr>
              <a:t>……</a:t>
            </a:r>
            <a:r>
              <a:rPr lang="zh-CN" altLang="zh-CN" sz="11200" b="1" spc="0">
                <a:solidFill>
                  <a:schemeClr val="bg1"/>
                </a:solidFill>
                <a:latin typeface="仿宋" panose="02010609060101010101" pitchFamily="49" charset="-122"/>
                <a:ea typeface="仿宋" panose="02010609060101010101" pitchFamily="49" charset="-122"/>
              </a:rPr>
              <a:t>进入</a:t>
            </a:r>
            <a:r>
              <a:rPr lang="zh-CN" altLang="en-US" sz="11200" b="1" spc="0">
                <a:solidFill>
                  <a:schemeClr val="bg1"/>
                </a:solidFill>
                <a:latin typeface="仿宋" panose="02010609060101010101" pitchFamily="49" charset="-122"/>
                <a:ea typeface="仿宋" panose="02010609060101010101" pitchFamily="49" charset="-122"/>
              </a:rPr>
              <a:t>。</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11200" b="1" spc="0">
                <a:solidFill>
                  <a:schemeClr val="bg1"/>
                </a:solidFill>
                <a:latin typeface="仿宋" panose="02010609060101010101" pitchFamily="49" charset="-122"/>
                <a:ea typeface="仿宋" panose="02010609060101010101" pitchFamily="49" charset="-122"/>
              </a:rPr>
              <a:t>拄杖无时夜叩门</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夜：名词用作状语，在夜里</a:t>
            </a:r>
            <a:r>
              <a:rPr lang="zh-CN" altLang="en-US" sz="11200" b="1" spc="0">
                <a:solidFill>
                  <a:schemeClr val="bg1"/>
                </a:solidFill>
                <a:latin typeface="仿宋" panose="02010609060101010101" pitchFamily="49" charset="-122"/>
                <a:ea typeface="仿宋" panose="02010609060101010101" pitchFamily="49" charset="-122"/>
              </a:rPr>
              <a:t>。</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11200" b="1" spc="0">
                <a:solidFill>
                  <a:schemeClr val="bg1"/>
                </a:solidFill>
                <a:latin typeface="仿宋" panose="02010609060101010101" pitchFamily="49" charset="-122"/>
                <a:ea typeface="仿宋" panose="02010609060101010101" pitchFamily="49" charset="-122"/>
              </a:rPr>
              <a:t>落红不是无情物</a:t>
            </a:r>
            <a:r>
              <a:rPr lang="en-US" altLang="zh-CN" sz="11200" b="1" spc="0">
                <a:solidFill>
                  <a:schemeClr val="bg1"/>
                </a:solidFill>
                <a:latin typeface="仿宋" panose="02010609060101010101" pitchFamily="49" charset="-122"/>
                <a:ea typeface="仿宋" panose="02010609060101010101" pitchFamily="49" charset="-122"/>
              </a:rPr>
              <a:t>  </a:t>
            </a:r>
            <a:r>
              <a:rPr lang="zh-CN" altLang="zh-CN" sz="11200" b="1" spc="0">
                <a:solidFill>
                  <a:schemeClr val="bg1"/>
                </a:solidFill>
                <a:latin typeface="仿宋" panose="02010609060101010101" pitchFamily="49" charset="-122"/>
                <a:ea typeface="仿宋" panose="02010609060101010101" pitchFamily="49" charset="-122"/>
              </a:rPr>
              <a:t>红：形容词用作名词，花</a:t>
            </a:r>
            <a:r>
              <a:rPr lang="zh-CN" altLang="en-US" sz="11200" b="1" spc="0">
                <a:solidFill>
                  <a:schemeClr val="bg1"/>
                </a:solidFill>
                <a:latin typeface="仿宋" panose="02010609060101010101" pitchFamily="49" charset="-122"/>
                <a:ea typeface="仿宋" panose="02010609060101010101" pitchFamily="49" charset="-122"/>
              </a:rPr>
              <a:t>。</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endParaRPr lang="zh-CN" altLang="zh-CN" sz="700"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7" name="文本框 4"/>
          <p:cNvSpPr txBox="1"/>
          <p:nvPr>
            <p:custDataLst>
              <p:tags r:id="rId3"/>
            </p:custDataLst>
          </p:nvPr>
        </p:nvSpPr>
        <p:spPr>
          <a:xfrm>
            <a:off x="551815" y="404495"/>
            <a:ext cx="4509135" cy="207899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kern="1200" noProof="0" smtClean="0">
                <a:ln>
                  <a:noFill/>
                </a:ln>
                <a:solidFill>
                  <a:srgbClr val="F92A9A"/>
                </a:solidFill>
                <a:uLnTx/>
                <a:uFillTx/>
                <a:latin typeface="等线 Light" pitchFamily="2" charset="-122"/>
                <a:cs typeface="+mn-cs"/>
                <a:sym typeface="+mn-ea"/>
              </a:rPr>
              <a:t>原文：</a:t>
            </a:r>
            <a:endParaRPr sz="2400" b="1" kern="1200" noProof="0" smtClean="0">
              <a:ln>
                <a:noFill/>
              </a:ln>
              <a:solidFill>
                <a:srgbClr val="F92A9A"/>
              </a:solidFill>
              <a:uLnTx/>
              <a:uFillTx/>
              <a:latin typeface="等线 Light" pitchFamily="2" charset="-122"/>
              <a:cs typeface="+mn-cs"/>
              <a:sym typeface="+mn-ea"/>
            </a:endParaRPr>
          </a:p>
          <a:p>
            <a:pPr algn="l" eaLnBrk="1" latinLnBrk="0" hangingPunct="1">
              <a:lnSpc>
                <a:spcPts val="3100"/>
              </a:lnSpc>
            </a:pPr>
            <a:r>
              <a:rPr sz="2400" b="1" kern="1200" noProof="0" smtClean="0">
                <a:ln>
                  <a:noFill/>
                </a:ln>
                <a:solidFill>
                  <a:srgbClr val="E822FA"/>
                </a:solidFill>
                <a:uLnTx/>
                <a:uFillTx/>
                <a:latin typeface="等线 Light" pitchFamily="2" charset="-122"/>
                <a:cs typeface="+mn-cs"/>
                <a:sym typeface="+mn-ea"/>
              </a:rPr>
              <a:t> </a:t>
            </a:r>
            <a:r>
              <a:rPr lang="en-US" altLang="zh-CN" sz="2400" b="1" kern="1200" noProof="0" smtClean="0">
                <a:ln>
                  <a:noFill/>
                </a:ln>
                <a:solidFill>
                  <a:srgbClr val="E822FA"/>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登幽州台歌</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100"/>
              </a:lnSpc>
            </a:pPr>
            <a:r>
              <a:rPr sz="2400" b="1" kern="1200" noProof="0" smtClean="0">
                <a:ln>
                  <a:noFill/>
                </a:ln>
                <a:solidFill>
                  <a:schemeClr val="bg1"/>
                </a:solidFill>
                <a:uLnTx/>
                <a:uFillTx/>
                <a:latin typeface="等线 Light" pitchFamily="2" charset="-122"/>
                <a:cs typeface="+mn-cs"/>
                <a:sym typeface="+mn-ea"/>
              </a:rPr>
              <a:t> </a:t>
            </a: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陈子昂</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100"/>
              </a:lnSpc>
            </a:pPr>
            <a:r>
              <a:rPr sz="2400" b="1">
                <a:solidFill>
                  <a:schemeClr val="bg1"/>
                </a:solidFill>
                <a:latin typeface="宋体" panose="02010600030101010101" pitchFamily="2" charset="-122"/>
                <a:sym typeface="+mn-ea"/>
              </a:rPr>
              <a:t>前不见古人，后不见来着。</a:t>
            </a:r>
            <a:endParaRPr sz="2400" b="1">
              <a:solidFill>
                <a:schemeClr val="bg1"/>
              </a:solidFill>
              <a:latin typeface="宋体" panose="02010600030101010101" pitchFamily="2" charset="-122"/>
              <a:sym typeface="+mn-ea"/>
            </a:endParaRPr>
          </a:p>
          <a:p>
            <a:pPr algn="l" eaLnBrk="1" latinLnBrk="0" hangingPunct="1">
              <a:lnSpc>
                <a:spcPts val="3100"/>
              </a:lnSpc>
            </a:pPr>
            <a:r>
              <a:rPr sz="2400" b="1">
                <a:solidFill>
                  <a:schemeClr val="bg1"/>
                </a:solidFill>
                <a:latin typeface="宋体" panose="02010600030101010101" pitchFamily="2" charset="-122"/>
                <a:sym typeface="+mn-ea"/>
              </a:rPr>
              <a:t>念天地之悠悠，独怆然而涕下！</a:t>
            </a:r>
            <a:endParaRPr lang="zh-CN" altLang="en-US" sz="2400" spc="0">
              <a:solidFill>
                <a:srgbClr val="FFFF00"/>
              </a:solidFill>
              <a:latin typeface="微软雅黑" panose="020b0503020204020204" charset="-122"/>
              <a:ea typeface="微软雅黑" panose="020b0503020204020204" charset="-122"/>
            </a:endParaRPr>
          </a:p>
        </p:txBody>
      </p:sp>
      <p:sp>
        <p:nvSpPr>
          <p:cNvPr id="3" name="文本框 4"/>
          <p:cNvSpPr txBox="1"/>
          <p:nvPr>
            <p:custDataLst>
              <p:tags r:id="rId4"/>
            </p:custDataLst>
          </p:nvPr>
        </p:nvSpPr>
        <p:spPr>
          <a:xfrm>
            <a:off x="5304155" y="404495"/>
            <a:ext cx="5232400" cy="207899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a:solidFill>
                  <a:srgbClr val="F92A9A"/>
                </a:solidFill>
                <a:latin typeface="楷体" panose="02010609060101010101" pitchFamily="49" charset="-122"/>
                <a:ea typeface="楷体" panose="02010609060101010101" pitchFamily="49" charset="-122"/>
                <a:sym typeface="+mn-ea"/>
              </a:rPr>
              <a:t>译文：</a:t>
            </a:r>
            <a:endParaRPr sz="2400" b="1">
              <a:solidFill>
                <a:srgbClr val="F92A9A"/>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400" b="1">
                <a:solidFill>
                  <a:srgbClr val="FFFF00"/>
                </a:solidFill>
                <a:latin typeface="楷体" panose="02010609060101010101" pitchFamily="49" charset="-122"/>
                <a:ea typeface="楷体" panose="02010609060101010101" pitchFamily="49" charset="-122"/>
                <a:sym typeface="+mn-ea"/>
              </a:rPr>
              <a:t>向前看不到古代的贤君，</a:t>
            </a:r>
            <a:endParaRPr sz="2400" b="1">
              <a:solidFill>
                <a:srgbClr val="FFFF00"/>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400" b="1">
                <a:solidFill>
                  <a:srgbClr val="FFFF00"/>
                </a:solidFill>
                <a:latin typeface="楷体" panose="02010609060101010101" pitchFamily="49" charset="-122"/>
                <a:ea typeface="楷体" panose="02010609060101010101" pitchFamily="49" charset="-122"/>
                <a:sym typeface="+mn-ea"/>
              </a:rPr>
              <a:t>向后看不到后世的明主。</a:t>
            </a:r>
            <a:endParaRPr sz="2400" b="1">
              <a:solidFill>
                <a:srgbClr val="FFFF00"/>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400" b="1">
                <a:solidFill>
                  <a:srgbClr val="FFFF00"/>
                </a:solidFill>
                <a:latin typeface="楷体" panose="02010609060101010101" pitchFamily="49" charset="-122"/>
                <a:ea typeface="楷体" panose="02010609060101010101" pitchFamily="49" charset="-122"/>
                <a:sym typeface="+mn-ea"/>
              </a:rPr>
              <a:t>想到天地之广阔，历史之久远，</a:t>
            </a:r>
            <a:endParaRPr sz="2400" b="1">
              <a:solidFill>
                <a:srgbClr val="FFFF00"/>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400" b="1">
                <a:solidFill>
                  <a:srgbClr val="FFFF00"/>
                </a:solidFill>
                <a:latin typeface="楷体" panose="02010609060101010101" pitchFamily="49" charset="-122"/>
                <a:ea typeface="楷体" panose="02010609060101010101" pitchFamily="49" charset="-122"/>
                <a:sym typeface="+mn-ea"/>
              </a:rPr>
              <a:t>唯有我啊，独自悲伤，眼泪纵横！</a:t>
            </a:r>
            <a:endParaRPr lang="en-US" altLang="zh-CN" sz="2400" b="1" spc="0">
              <a:solidFill>
                <a:srgbClr val="FFFF00"/>
              </a:solidFill>
              <a:latin typeface="宋体" panose="02010600030101010101" pitchFamily="2" charset="-122"/>
              <a:ea typeface="微软雅黑" panose="020b0503020204020204" charset="-122"/>
            </a:endParaRPr>
          </a:p>
        </p:txBody>
      </p:sp>
      <p:sp>
        <p:nvSpPr>
          <p:cNvPr id="16" name="TextBox 2"/>
          <p:cNvSpPr txBox="1"/>
          <p:nvPr>
            <p:custDataLst>
              <p:tags r:id="rId5"/>
            </p:custDataLst>
          </p:nvPr>
        </p:nvSpPr>
        <p:spPr>
          <a:xfrm>
            <a:off x="418465" y="2924810"/>
            <a:ext cx="11142345" cy="1681480"/>
          </a:xfrm>
          <a:prstGeom prst="rect">
            <a:avLst/>
          </a:prstGeom>
          <a:noFill/>
          <a:ln>
            <a:solidFill>
              <a:srgbClr val="7B5849"/>
            </a:solidFill>
            <a:prstDash val="dashDot"/>
          </a:ln>
          <a:extLst>
            <a:ext uri="{909E8E84-426E-40DD-AFC4-6F175D3DCCD1}">
              <a14:hiddenFill xmlns:a14="http://schemas.microsoft.com/office/drawing/2010/main">
                <a:solidFill>
                  <a:srgbClr val="DFDDC9"/>
                </a:solidFill>
              </a14:hiddenFill>
            </a:ext>
          </a:extLst>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algn="l" defTabSz="914400" rtl="0" eaLnBrk="1" fontAlgn="base" latinLnBrk="0" hangingPunct="1">
              <a:lnSpc>
                <a:spcPts val="3100"/>
              </a:lnSpc>
              <a:buClrTx/>
              <a:buSzTx/>
              <a:buFontTx/>
              <a:buNone/>
            </a:pPr>
            <a:r>
              <a:rPr kumimoji="0" lang="zh-CN" altLang="en-US" sz="2400" b="1" i="0" u="none" strike="noStrike" cap="none" spc="0" normalizeH="0" baseline="0">
                <a:solidFill>
                  <a:srgbClr val="F92A9A"/>
                </a:solidFill>
                <a:effectLst/>
                <a:latin typeface="宋体" panose="02010600030101010101" pitchFamily="2" charset="-122"/>
                <a:ea typeface="等线" pitchFamily="2" charset="-122"/>
                <a:cs typeface="+mn-ea"/>
              </a:rPr>
              <a:t>内容赏析：</a:t>
            </a:r>
            <a:r>
              <a:rPr kumimoji="0" lang="zh-CN" altLang="en-US" sz="2400" b="1" i="0" u="none" strike="noStrike" cap="none" spc="0" normalizeH="0" baseline="0">
                <a:solidFill>
                  <a:srgbClr val="F7980F"/>
                </a:solidFill>
                <a:effectLst/>
                <a:latin typeface="宋体" panose="02010600030101010101" pitchFamily="2" charset="-122"/>
                <a:ea typeface="等线" pitchFamily="2" charset="-122"/>
                <a:cs typeface="+mn-ea"/>
              </a:rPr>
              <a:t>前两句诗,俯仰古今，写时间之绵长，感叹古时贤君不可见，后世明君不可遇，表现了诗人孤独遗世、独立苍茫的落寞情怀。</a:t>
            </a:r>
            <a:r>
              <a:rPr lang="zh-CN" altLang="en-US" sz="2400" b="1">
                <a:solidFill>
                  <a:srgbClr val="F7980F"/>
                </a:solidFill>
                <a:latin typeface="宋体" panose="02010600030101010101" pitchFamily="2" charset="-122"/>
                <a:ea typeface="等线" pitchFamily="2" charset="-122"/>
                <a:cs typeface="+mn-ea"/>
                <a:sym typeface="+mn-ea"/>
              </a:rPr>
              <a:t>后两句诗,写诗人登台远眺，触景生情。勾勒了辽阔悠远、空旷苍茫、慷慨悲壮的意境，抒发了诗人怀才不遇的孤独和悲愤。</a:t>
            </a:r>
            <a:endParaRPr kumimoji="0" lang="zh-CN" altLang="en-US" sz="2400" b="1" i="0" u="none" strike="noStrike" cap="none" spc="0" normalizeH="0" baseline="0">
              <a:solidFill>
                <a:srgbClr val="F7980F"/>
              </a:solidFill>
              <a:effectLst/>
              <a:latin typeface="宋体" panose="02010600030101010101" pitchFamily="2" charset="-122"/>
              <a:ea typeface="等线" pitchFamily="2" charset="-122"/>
              <a:cs typeface="+mn-ea"/>
              <a:sym typeface="+mn-ea"/>
            </a:endParaRPr>
          </a:p>
        </p:txBody>
      </p:sp>
      <p:sp>
        <p:nvSpPr>
          <p:cNvPr id="17" name="TextBox 1"/>
          <p:cNvSpPr txBox="1"/>
          <p:nvPr>
            <p:custDataLst>
              <p:tags r:id="rId6"/>
            </p:custDataLst>
          </p:nvPr>
        </p:nvSpPr>
        <p:spPr>
          <a:xfrm>
            <a:off x="418465" y="4941570"/>
            <a:ext cx="11152505" cy="1276350"/>
          </a:xfrm>
          <a:prstGeom prst="rect">
            <a:avLst/>
          </a:prstGeom>
          <a:noFill/>
          <a:ln w="9525">
            <a:solidFill>
              <a:schemeClr val="accent6">
                <a:lumMod val="75000"/>
              </a:schemeClr>
            </a:solidFill>
            <a:prstDash val="lgDashDotDot"/>
          </a:ln>
          <a:extLst>
            <a:ext uri="{909E8E84-426E-40DD-AFC4-6F175D3DCCD1}">
              <a14:hiddenFill xmlns:a14="http://schemas.microsoft.com/office/drawing/2010/main">
                <a:solidFill>
                  <a:srgbClr val="33CCFF"/>
                </a:solidFill>
              </a14:hiddenFill>
            </a:ext>
          </a:extLst>
        </p:spPr>
        <p:txBody>
          <a:bodyPr wrap="square">
            <a:spAutoFit/>
          </a:bodyPr>
          <a:lstStyle/>
          <a:p>
            <a:pPr eaLnBrk="1" latinLnBrk="0" hangingPunct="1">
              <a:lnSpc>
                <a:spcPts val="3080"/>
              </a:lnSpc>
            </a:pPr>
            <a:r>
              <a:rPr lang="zh-CN" altLang="en-US" sz="2400" b="1">
                <a:solidFill>
                  <a:srgbClr val="F92A9A"/>
                </a:solidFill>
                <a:latin typeface="楷体" panose="02010609060101010101" pitchFamily="49" charset="-122"/>
                <a:ea typeface="楷体" panose="02010609060101010101" pitchFamily="49" charset="-122"/>
                <a:sym typeface="+mn-ea"/>
              </a:rPr>
              <a:t>主旨：</a:t>
            </a:r>
            <a:r>
              <a:rPr lang="zh-CN" altLang="en-US" sz="2400" b="1">
                <a:solidFill>
                  <a:srgbClr val="07F7AB"/>
                </a:solidFill>
                <a:latin typeface="楷体" panose="02010609060101010101" pitchFamily="49" charset="-122"/>
                <a:ea typeface="楷体" panose="02010609060101010101" pitchFamily="49" charset="-122"/>
              </a:rPr>
              <a:t>这首诗以慷慨悲凉的感情基调，表达了诗人生不逢时、怀才不遇的悲愤和不能实现远大政治理想的失意孤独、寂寞苦闷的情怀。</a:t>
            </a:r>
            <a:endParaRPr lang="zh-CN" altLang="en-US" sz="2400" b="1">
              <a:solidFill>
                <a:srgbClr val="07F7AB"/>
              </a:solidFill>
              <a:latin typeface="楷体" panose="02010609060101010101" pitchFamily="49" charset="-122"/>
              <a:ea typeface="楷体" panose="02010609060101010101" pitchFamily="49" charset="-122"/>
            </a:endParaRPr>
          </a:p>
          <a:p>
            <a:pPr eaLnBrk="1" latinLnBrk="0" hangingPunct="1">
              <a:lnSpc>
                <a:spcPts val="3080"/>
              </a:lnSpc>
            </a:pPr>
            <a:r>
              <a:rPr lang="zh-CN" altLang="en-US" sz="2400" b="1">
                <a:solidFill>
                  <a:srgbClr val="F92A9A"/>
                </a:solidFill>
                <a:latin typeface="楷体" panose="02010609060101010101" pitchFamily="49" charset="-122"/>
                <a:ea typeface="楷体" panose="02010609060101010101" pitchFamily="49" charset="-122"/>
                <a:sym typeface="+mn-ea"/>
              </a:rPr>
              <a:t>哲理：</a:t>
            </a:r>
            <a:r>
              <a:rPr lang="zh-CN" altLang="en-US" sz="2400" b="1">
                <a:solidFill>
                  <a:schemeClr val="bg1"/>
                </a:solidFill>
                <a:latin typeface="楷体" panose="02010609060101010101" pitchFamily="49" charset="-122"/>
                <a:ea typeface="楷体" panose="02010609060101010101" pitchFamily="49" charset="-122"/>
                <a:sym typeface="+mn-ea"/>
              </a:rPr>
              <a:t>在亘古不变的时空中，</a:t>
            </a:r>
            <a:r>
              <a:rPr lang="zh-CN" altLang="en-US" sz="2400" b="1">
                <a:solidFill>
                  <a:srgbClr val="FFFF00"/>
                </a:solidFill>
                <a:latin typeface="楷体" panose="02010609060101010101" pitchFamily="49" charset="-122"/>
                <a:ea typeface="楷体" panose="02010609060101010101" pitchFamily="49" charset="-122"/>
                <a:sym typeface="+mn-ea"/>
              </a:rPr>
              <a:t>生命短暂、时不我待</a:t>
            </a:r>
            <a:r>
              <a:rPr lang="zh-CN" altLang="en-US" sz="2400" b="1">
                <a:solidFill>
                  <a:schemeClr val="bg1"/>
                </a:solidFill>
                <a:latin typeface="楷体" panose="02010609060101010101" pitchFamily="49" charset="-122"/>
                <a:ea typeface="楷体" panose="02010609060101010101" pitchFamily="49" charset="-122"/>
                <a:sym typeface="+mn-ea"/>
              </a:rPr>
              <a:t>的事理悲情。</a:t>
            </a:r>
            <a:endParaRPr lang="zh-CN" altLang="en-US" sz="24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7" name="文本框 4"/>
          <p:cNvSpPr txBox="1"/>
          <p:nvPr>
            <p:custDataLst>
              <p:tags r:id="rId3"/>
            </p:custDataLst>
          </p:nvPr>
        </p:nvSpPr>
        <p:spPr>
          <a:xfrm>
            <a:off x="407670" y="260985"/>
            <a:ext cx="5309870" cy="233553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kern="1200" noProof="0" smtClean="0">
                <a:ln>
                  <a:noFill/>
                </a:ln>
                <a:solidFill>
                  <a:srgbClr val="F92A9A"/>
                </a:solidFill>
                <a:uLnTx/>
                <a:uFillTx/>
                <a:latin typeface="等线 Light" pitchFamily="2" charset="-122"/>
                <a:cs typeface="+mn-cs"/>
                <a:sym typeface="+mn-ea"/>
              </a:rPr>
              <a:t>原文：</a:t>
            </a:r>
            <a:r>
              <a:rPr lang="en-US" altLang="zh-CN" sz="2400" b="1" kern="1200" noProof="0" smtClean="0">
                <a:ln>
                  <a:noFill/>
                </a:ln>
                <a:solidFill>
                  <a:srgbClr val="00B050"/>
                </a:solidFill>
                <a:uLnTx/>
                <a:uFillTx/>
                <a:latin typeface="等线 Light" pitchFamily="2" charset="-122"/>
                <a:cs typeface="+mn-cs"/>
                <a:sym typeface="+mn-ea"/>
              </a:rPr>
              <a:t> </a:t>
            </a:r>
            <a:r>
              <a:rPr lang="en-US" altLang="zh-CN" sz="2400" b="1" kern="1200" noProof="0" smtClean="0">
                <a:ln>
                  <a:noFill/>
                </a:ln>
                <a:solidFill>
                  <a:srgbClr val="18E6DA"/>
                </a:solidFill>
                <a:uLnTx/>
                <a:uFillTx/>
                <a:latin typeface="等线 Light" pitchFamily="2" charset="-122"/>
                <a:cs typeface="+mn-cs"/>
                <a:sym typeface="+mn-ea"/>
              </a:rPr>
              <a:t>    </a:t>
            </a:r>
            <a:r>
              <a:rPr sz="2000" b="1">
                <a:solidFill>
                  <a:schemeClr val="bg1"/>
                </a:solidFill>
                <a:latin typeface="楷体" panose="02010609060101010101" pitchFamily="49" charset="-122"/>
                <a:ea typeface="楷体" panose="02010609060101010101" pitchFamily="49" charset="-122"/>
                <a:cs typeface="+mn-ea"/>
                <a:sym typeface="+mn-ea"/>
              </a:rPr>
              <a:t>望</a:t>
            </a:r>
            <a:r>
              <a:rPr lang="en-US" altLang="zh-CN" sz="2000" b="1">
                <a:solidFill>
                  <a:schemeClr val="bg1"/>
                </a:solidFill>
                <a:latin typeface="楷体" panose="02010609060101010101" pitchFamily="49" charset="-122"/>
                <a:ea typeface="楷体" panose="02010609060101010101" pitchFamily="49" charset="-122"/>
                <a:cs typeface="+mn-ea"/>
                <a:sym typeface="+mn-ea"/>
              </a:rPr>
              <a:t>  </a:t>
            </a:r>
            <a:r>
              <a:rPr sz="2000" b="1">
                <a:solidFill>
                  <a:schemeClr val="bg1"/>
                </a:solidFill>
                <a:latin typeface="楷体" panose="02010609060101010101" pitchFamily="49" charset="-122"/>
                <a:ea typeface="楷体" panose="02010609060101010101" pitchFamily="49" charset="-122"/>
                <a:cs typeface="+mn-ea"/>
                <a:sym typeface="+mn-ea"/>
              </a:rPr>
              <a:t>岳</a:t>
            </a:r>
            <a:endParaRPr sz="2000" b="1">
              <a:solidFill>
                <a:schemeClr val="bg1"/>
              </a:solidFill>
              <a:latin typeface="楷体" panose="02010609060101010101" pitchFamily="49" charset="-122"/>
              <a:ea typeface="楷体" panose="02010609060101010101" pitchFamily="49" charset="-122"/>
              <a:cs typeface="+mn-ea"/>
              <a:sym typeface="+mn-ea"/>
            </a:endParaRPr>
          </a:p>
          <a:p>
            <a:pPr marL="0" marR="0" lvl="0" indent="0" algn="ctr" defTabSz="914400" rtl="0" eaLnBrk="1" fontAlgn="base" latinLnBrk="0" hangingPunct="1">
              <a:lnSpc>
                <a:spcPct val="120000"/>
              </a:lnSpc>
              <a:spcBef>
                <a:spcPct val="0"/>
              </a:spcBef>
              <a:spcAft>
                <a:spcPct val="0"/>
              </a:spcAft>
              <a:buClrTx/>
              <a:buSzTx/>
              <a:buFontTx/>
              <a:buNone/>
              <a:defRPr/>
            </a:pPr>
            <a:r>
              <a:rPr sz="2000" b="1">
                <a:solidFill>
                  <a:schemeClr val="bg1"/>
                </a:solidFill>
                <a:latin typeface="楷体" panose="02010609060101010101" pitchFamily="49" charset="-122"/>
                <a:ea typeface="楷体" panose="02010609060101010101" pitchFamily="49" charset="-122"/>
                <a:cs typeface="+mn-ea"/>
                <a:sym typeface="+mn-ea"/>
              </a:rPr>
              <a:t>杜甫</a:t>
            </a:r>
            <a:endParaRPr sz="2000" b="1">
              <a:solidFill>
                <a:schemeClr val="bg1"/>
              </a:solidFill>
              <a:latin typeface="楷体" panose="02010609060101010101" pitchFamily="49" charset="-122"/>
              <a:ea typeface="楷体" panose="02010609060101010101" pitchFamily="49" charset="-122"/>
              <a:cs typeface="+mn-ea"/>
              <a:sym typeface="+mn-ea"/>
            </a:endParaRPr>
          </a:p>
          <a:p>
            <a:pPr marL="0" marR="0" lvl="0" indent="0" algn="l" defTabSz="914400" rtl="0" eaLnBrk="1" fontAlgn="base" latinLnBrk="0" hangingPunct="1">
              <a:lnSpc>
                <a:spcPct val="120000"/>
              </a:lnSpc>
              <a:spcBef>
                <a:spcPct val="0"/>
              </a:spcBef>
              <a:spcAft>
                <a:spcPct val="0"/>
              </a:spcAft>
              <a:buClrTx/>
              <a:buSzTx/>
              <a:buFontTx/>
              <a:buNone/>
              <a:defRPr/>
            </a:pPr>
            <a:r>
              <a:rPr sz="2000" b="1">
                <a:solidFill>
                  <a:schemeClr val="bg1"/>
                </a:solidFill>
                <a:latin typeface="楷体" panose="02010609060101010101" pitchFamily="49" charset="-122"/>
                <a:ea typeface="楷体" panose="02010609060101010101" pitchFamily="49" charset="-122"/>
                <a:cs typeface="+mn-ea"/>
                <a:sym typeface="+mn-ea"/>
              </a:rPr>
              <a:t>岱宗夫如何？齐鲁青未了。</a:t>
            </a:r>
            <a:endParaRPr sz="2000" b="1">
              <a:solidFill>
                <a:schemeClr val="bg1"/>
              </a:solidFill>
              <a:latin typeface="楷体" panose="02010609060101010101" pitchFamily="49" charset="-122"/>
              <a:ea typeface="楷体" panose="02010609060101010101" pitchFamily="49" charset="-122"/>
              <a:cs typeface="+mn-ea"/>
              <a:sym typeface="+mn-ea"/>
            </a:endParaRPr>
          </a:p>
          <a:p>
            <a:pPr marL="0" marR="0" lvl="0" indent="0" algn="l" defTabSz="914400" rtl="0" eaLnBrk="1" fontAlgn="base" latinLnBrk="0" hangingPunct="1">
              <a:lnSpc>
                <a:spcPct val="120000"/>
              </a:lnSpc>
              <a:spcBef>
                <a:spcPct val="0"/>
              </a:spcBef>
              <a:spcAft>
                <a:spcPct val="0"/>
              </a:spcAft>
              <a:buClrTx/>
              <a:buSzTx/>
              <a:buFontTx/>
              <a:buNone/>
              <a:defRPr/>
            </a:pPr>
            <a:r>
              <a:rPr sz="2000" b="1">
                <a:solidFill>
                  <a:schemeClr val="bg1"/>
                </a:solidFill>
                <a:latin typeface="楷体" panose="02010609060101010101" pitchFamily="49" charset="-122"/>
                <a:ea typeface="楷体" panose="02010609060101010101" pitchFamily="49" charset="-122"/>
                <a:cs typeface="+mn-ea"/>
                <a:sym typeface="+mn-ea"/>
              </a:rPr>
              <a:t>造化钟神秀，阴阳割昏晓。</a:t>
            </a:r>
            <a:endParaRPr sz="2000" b="1">
              <a:solidFill>
                <a:schemeClr val="bg1"/>
              </a:solidFill>
              <a:latin typeface="楷体" panose="02010609060101010101" pitchFamily="49" charset="-122"/>
              <a:ea typeface="楷体" panose="02010609060101010101" pitchFamily="49" charset="-122"/>
              <a:cs typeface="+mn-ea"/>
              <a:sym typeface="+mn-ea"/>
            </a:endParaRPr>
          </a:p>
          <a:p>
            <a:pPr marL="0" marR="0" lvl="0" indent="0" algn="l" defTabSz="914400" rtl="0" eaLnBrk="1" fontAlgn="base" latinLnBrk="0" hangingPunct="1">
              <a:lnSpc>
                <a:spcPct val="120000"/>
              </a:lnSpc>
              <a:spcBef>
                <a:spcPct val="0"/>
              </a:spcBef>
              <a:spcAft>
                <a:spcPct val="0"/>
              </a:spcAft>
              <a:buClrTx/>
              <a:buSzTx/>
              <a:buFontTx/>
              <a:buNone/>
              <a:defRPr/>
            </a:pPr>
            <a:r>
              <a:rPr sz="2000" b="1">
                <a:solidFill>
                  <a:schemeClr val="bg1"/>
                </a:solidFill>
                <a:latin typeface="楷体" panose="02010609060101010101" pitchFamily="49" charset="-122"/>
                <a:ea typeface="楷体" panose="02010609060101010101" pitchFamily="49" charset="-122"/>
                <a:cs typeface="+mn-ea"/>
                <a:sym typeface="+mn-ea"/>
              </a:rPr>
              <a:t>荡胸生曾云，决眦入归鸟。</a:t>
            </a:r>
            <a:endParaRPr sz="2000" b="1">
              <a:solidFill>
                <a:schemeClr val="bg1"/>
              </a:solidFill>
              <a:latin typeface="楷体" panose="02010609060101010101" pitchFamily="49" charset="-122"/>
              <a:ea typeface="楷体" panose="02010609060101010101" pitchFamily="49" charset="-122"/>
              <a:cs typeface="+mn-ea"/>
              <a:sym typeface="+mn-ea"/>
            </a:endParaRPr>
          </a:p>
          <a:p>
            <a:pPr marL="0" marR="0" lvl="0" indent="0" algn="l" defTabSz="914400" rtl="0" eaLnBrk="1" fontAlgn="base" latinLnBrk="0" hangingPunct="1">
              <a:lnSpc>
                <a:spcPct val="120000"/>
              </a:lnSpc>
              <a:spcBef>
                <a:spcPct val="0"/>
              </a:spcBef>
              <a:spcAft>
                <a:spcPct val="0"/>
              </a:spcAft>
              <a:buClrTx/>
              <a:buSzTx/>
              <a:buFontTx/>
              <a:buNone/>
              <a:defRPr/>
            </a:pPr>
            <a:r>
              <a:rPr sz="2000" b="1">
                <a:solidFill>
                  <a:schemeClr val="bg1"/>
                </a:solidFill>
                <a:latin typeface="楷体" panose="02010609060101010101" pitchFamily="49" charset="-122"/>
                <a:ea typeface="楷体" panose="02010609060101010101" pitchFamily="49" charset="-122"/>
                <a:cs typeface="+mn-ea"/>
                <a:sym typeface="+mn-ea"/>
              </a:rPr>
              <a:t>会当凌绝顶，一览众山小</a:t>
            </a:r>
            <a:endParaRPr lang="zh-CN" altLang="en-US" sz="2000" b="1">
              <a:solidFill>
                <a:schemeClr val="bg1"/>
              </a:solidFill>
              <a:latin typeface="楷体" panose="02010609060101010101" pitchFamily="49" charset="-122"/>
              <a:ea typeface="楷体" panose="02010609060101010101" pitchFamily="49" charset="-122"/>
              <a:cs typeface="+mn-ea"/>
              <a:sym typeface="+mn-ea"/>
            </a:endParaRPr>
          </a:p>
        </p:txBody>
      </p:sp>
      <p:sp>
        <p:nvSpPr>
          <p:cNvPr id="3" name="文本框 4"/>
          <p:cNvSpPr txBox="1"/>
          <p:nvPr>
            <p:custDataLst>
              <p:tags r:id="rId4"/>
            </p:custDataLst>
          </p:nvPr>
        </p:nvSpPr>
        <p:spPr>
          <a:xfrm>
            <a:off x="4224020" y="389255"/>
            <a:ext cx="7382510" cy="207899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a:solidFill>
                  <a:srgbClr val="F92A9A"/>
                </a:solidFill>
                <a:latin typeface="楷体" panose="02010609060101010101" pitchFamily="49" charset="-122"/>
                <a:ea typeface="楷体" panose="02010609060101010101" pitchFamily="49" charset="-122"/>
                <a:sym typeface="+mn-ea"/>
              </a:rPr>
              <a:t>译文：</a:t>
            </a:r>
            <a:endParaRPr sz="2400" b="1">
              <a:solidFill>
                <a:schemeClr val="accent2">
                  <a:lumMod val="20000"/>
                  <a:lumOff val="80000"/>
                </a:schemeClr>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000" b="1">
                <a:solidFill>
                  <a:srgbClr val="F8E224"/>
                </a:solidFill>
                <a:latin typeface="楷体" panose="02010609060101010101" pitchFamily="49" charset="-122"/>
                <a:ea typeface="楷体" panose="02010609060101010101" pitchFamily="49" charset="-122"/>
                <a:sym typeface="+mn-ea"/>
              </a:rPr>
              <a:t>泰山到底怎么样呢？它横跨齐鲁，青色的峰峦连绵不断。大自然将神奇和秀丽集中于此，山南山北，一面明亮一面昏暗，截然不同。层云生起，使心胸震荡，张大眼睛远望飞鸟归林。（我）终要登上泰山的顶峰，俯瞰众山，那时众山就会显得极为渺小。</a:t>
            </a:r>
            <a:endParaRPr lang="zh-CN" altLang="en-US" sz="2000" b="1" spc="0">
              <a:solidFill>
                <a:srgbClr val="F8E224"/>
              </a:solidFill>
              <a:latin typeface="楷体" panose="02010609060101010101" pitchFamily="49" charset="-122"/>
              <a:ea typeface="楷体" panose="02010609060101010101" pitchFamily="49" charset="-122"/>
              <a:sym typeface="+mn-ea"/>
            </a:endParaRPr>
          </a:p>
        </p:txBody>
      </p:sp>
      <p:sp>
        <p:nvSpPr>
          <p:cNvPr id="16" name="TextBox 2"/>
          <p:cNvSpPr txBox="1"/>
          <p:nvPr>
            <p:custDataLst>
              <p:tags r:id="rId5"/>
            </p:custDataLst>
          </p:nvPr>
        </p:nvSpPr>
        <p:spPr>
          <a:xfrm>
            <a:off x="407670" y="2853055"/>
            <a:ext cx="11484610" cy="1681480"/>
          </a:xfrm>
          <a:prstGeom prst="rect">
            <a:avLst/>
          </a:prstGeom>
          <a:noFill/>
          <a:ln>
            <a:solidFill>
              <a:srgbClr val="7B5849"/>
            </a:solidFill>
          </a:ln>
          <a:extLst>
            <a:ext uri="{909E8E84-426E-40DD-AFC4-6F175D3DCCD1}">
              <a14:hiddenFill xmlns:a14="http://schemas.microsoft.com/office/drawing/2010/main">
                <a:solidFill>
                  <a:srgbClr val="DFDDC9"/>
                </a:solidFill>
              </a14:hiddenFill>
            </a:ext>
          </a:extLst>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algn="l" defTabSz="914400" rtl="0" eaLnBrk="1" fontAlgn="base" latinLnBrk="0" hangingPunct="1">
              <a:lnSpc>
                <a:spcPts val="3100"/>
              </a:lnSpc>
              <a:buClrTx/>
              <a:buSzTx/>
              <a:buFontTx/>
              <a:buNone/>
            </a:pPr>
            <a:r>
              <a:rPr kumimoji="0" lang="zh-CN" altLang="en-US" sz="2000" b="1" i="0" u="none" strike="noStrike" cap="none" spc="0" normalizeH="0" baseline="0">
                <a:solidFill>
                  <a:srgbClr val="F92A9A"/>
                </a:solidFill>
                <a:effectLst/>
                <a:latin typeface="宋体" panose="02010600030101010101" pitchFamily="2" charset="-122"/>
                <a:ea typeface="等线" pitchFamily="2" charset="-122"/>
                <a:cs typeface="+mn-ea"/>
              </a:rPr>
              <a:t>内容赏析：</a:t>
            </a:r>
            <a:r>
              <a:rPr lang="zh-CN" altLang="en-US" sz="2000" b="1" kern="1200" noProof="0">
                <a:ln>
                  <a:noFill/>
                </a:ln>
                <a:solidFill>
                  <a:srgbClr val="18E6DA"/>
                </a:solidFill>
                <a:uLnTx/>
                <a:uFillTx/>
                <a:latin typeface="楷体" panose="02010609060101010101" pitchFamily="49" charset="-122"/>
                <a:ea typeface="楷体" panose="02010609060101010101" pitchFamily="49" charset="-122"/>
                <a:sym typeface="+mn-ea"/>
              </a:rPr>
              <a:t>一、二句开篇设问，写远望所见，写出了泰山绵延不断、雄伟壮阔的气势。三、四句写近望所见，写出了泰山神奇秀丽、巍峨高大的形象。五、六句写凝望所见，写出了泰山的雄伟壮丽及其震撼力。末二句是“想象之望”，表现了诗人不怕困难、敢于攀登的豪迈气概和乐观自信、积极向上的形象。</a:t>
            </a:r>
            <a:endParaRPr kumimoji="0" lang="zh-CN" altLang="en-US" sz="2000" b="1" i="0" u="none" strike="noStrike" kern="1200" cap="none" spc="0" normalizeH="0" baseline="0" noProof="0">
              <a:ln>
                <a:noFill/>
              </a:ln>
              <a:solidFill>
                <a:srgbClr val="18E6DA"/>
              </a:solidFill>
              <a:effectLst/>
              <a:uLnTx/>
              <a:uFillTx/>
              <a:latin typeface="楷体" panose="02010609060101010101" pitchFamily="49" charset="-122"/>
              <a:ea typeface="楷体" panose="02010609060101010101" pitchFamily="49" charset="-122"/>
              <a:cs typeface="+mn-ea"/>
              <a:sym typeface="+mn-ea"/>
            </a:endParaRPr>
          </a:p>
        </p:txBody>
      </p:sp>
      <p:sp>
        <p:nvSpPr>
          <p:cNvPr id="17" name="TextBox 1"/>
          <p:cNvSpPr txBox="1"/>
          <p:nvPr>
            <p:custDataLst>
              <p:tags r:id="rId6"/>
            </p:custDataLst>
          </p:nvPr>
        </p:nvSpPr>
        <p:spPr>
          <a:xfrm>
            <a:off x="454025" y="4791075"/>
            <a:ext cx="11152505" cy="1545590"/>
          </a:xfrm>
          <a:prstGeom prst="rect">
            <a:avLst/>
          </a:prstGeom>
          <a:noFill/>
          <a:ln w="9525">
            <a:noFill/>
          </a:ln>
          <a:extLst>
            <a:ext uri="{909E8E84-426E-40DD-AFC4-6F175D3DCCD1}">
              <a14:hiddenFill xmlns:a14="http://schemas.microsoft.com/office/drawing/2010/main">
                <a:solidFill>
                  <a:srgbClr val="33CCFF"/>
                </a:solidFill>
              </a14:hiddenFill>
            </a:ext>
          </a:extLst>
        </p:spPr>
        <p:txBody>
          <a:bodyPr wrap="square">
            <a:spAutoFit/>
          </a:bodyPr>
          <a:lstStyle/>
          <a:p>
            <a:pPr eaLnBrk="1" latinLnBrk="0" hangingPunct="1">
              <a:lnSpc>
                <a:spcPts val="2580"/>
              </a:lnSpc>
            </a:pPr>
            <a:r>
              <a:rPr lang="zh-CN" altLang="en-US" sz="2000" b="1">
                <a:solidFill>
                  <a:srgbClr val="F92A9A"/>
                </a:solidFill>
                <a:latin typeface="楷体" panose="02010609060101010101" pitchFamily="49" charset="-122"/>
                <a:ea typeface="楷体" panose="02010609060101010101" pitchFamily="49" charset="-122"/>
                <a:sym typeface="+mn-ea"/>
              </a:rPr>
              <a:t>主旨：</a:t>
            </a:r>
            <a:r>
              <a:rPr lang="zh-CN" altLang="en-US" sz="2000" b="1" kern="1200" noProof="0" smtClean="0">
                <a:ln>
                  <a:noFill/>
                </a:ln>
                <a:solidFill>
                  <a:srgbClr val="FB8322"/>
                </a:solidFill>
                <a:uLnTx/>
                <a:uFillTx/>
                <a:latin typeface="楷体" panose="02010609060101010101" pitchFamily="49" charset="-122"/>
                <a:ea typeface="楷体" panose="02010609060101010101" pitchFamily="49" charset="-122"/>
                <a:cs typeface="+mn-cs"/>
                <a:sym typeface="+mn-ea"/>
              </a:rPr>
              <a:t>这首诗抓住题目中的“望”字，通过描绘泰山雄奇磅礴的景象，热情赞美了泰山高大巍峨的气势和神奇秀丽的景色，流露出诗人对祖国山河的热爱之情，表达了诗人不怕困难，敢于攀登，俯视一切的雄心和气魄。</a:t>
            </a:r>
            <a:endParaRPr lang="zh-CN" altLang="en-US" sz="2000" b="1" kern="1200" noProof="0" smtClean="0">
              <a:ln>
                <a:noFill/>
              </a:ln>
              <a:solidFill>
                <a:srgbClr val="F8E224"/>
              </a:solidFill>
              <a:uLnTx/>
              <a:uFillTx/>
              <a:latin typeface="楷体" panose="02010609060101010101" pitchFamily="49" charset="-122"/>
              <a:ea typeface="楷体" panose="02010609060101010101" pitchFamily="49" charset="-122"/>
              <a:cs typeface="+mn-cs"/>
              <a:sym typeface="+mn-ea"/>
            </a:endParaRPr>
          </a:p>
          <a:p>
            <a:pPr eaLnBrk="1" hangingPunct="1">
              <a:lnSpc>
                <a:spcPct val="150000"/>
              </a:lnSpc>
            </a:pPr>
            <a:r>
              <a:rPr lang="zh-CN" altLang="en-US" sz="2000" b="1">
                <a:solidFill>
                  <a:srgbClr val="F92A9A"/>
                </a:solidFill>
                <a:latin typeface="楷体" panose="02010609060101010101" pitchFamily="49" charset="-122"/>
                <a:ea typeface="楷体" panose="02010609060101010101" pitchFamily="49" charset="-122"/>
                <a:sym typeface="+mn-ea"/>
              </a:rPr>
              <a:t>哲理：</a:t>
            </a:r>
            <a:r>
              <a:rPr lang="zh-CN" altLang="en-US" sz="2000" b="1">
                <a:solidFill>
                  <a:srgbClr val="B43CF8"/>
                </a:solidFill>
                <a:latin typeface="楷体" panose="02010609060101010101" pitchFamily="49" charset="-122"/>
                <a:ea typeface="楷体" panose="02010609060101010101" pitchFamily="49" charset="-122"/>
                <a:sym typeface="+mn-ea"/>
              </a:rPr>
              <a:t>只有不畏艰难、敢于攀登，才能达到俯视一切的雄奇境界。</a:t>
            </a:r>
            <a:endParaRPr lang="zh-CN" altLang="en-US" sz="2000" b="1">
              <a:solidFill>
                <a:srgbClr val="B43CF8"/>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2" name="内容占位符 2"/>
          <p:cNvSpPr>
            <a:spLocks noGrp="1"/>
          </p:cNvSpPr>
          <p:nvPr>
            <p:ph idx="1"/>
            <p:custDataLst>
              <p:tags r:id="rId3"/>
            </p:custDataLst>
          </p:nvPr>
        </p:nvSpPr>
        <p:spPr>
          <a:xfrm>
            <a:off x="263525" y="405130"/>
            <a:ext cx="11648440" cy="590423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a:buNone/>
            </a:pPr>
            <a:r>
              <a:rPr lang="en-US" altLang="zh-CN" sz="36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18  </a:t>
            </a:r>
            <a:r>
              <a:rPr lang="zh-CN" altLang="en-US" sz="36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紫藤萝瀑布</a:t>
            </a:r>
            <a:endParaRPr lang="en-US" altLang="zh-CN" sz="3600" b="1">
              <a:latin typeface="楷体" panose="02010609060101010101" pitchFamily="49" charset="-122"/>
              <a:ea typeface="楷体" panose="02010609060101010101" pitchFamily="49" charset="-122"/>
            </a:endParaRPr>
          </a:p>
          <a:p>
            <a:pPr marL="0" lvl="0" indent="0">
              <a:lnSpc>
                <a:spcPct val="110000"/>
              </a:lnSpc>
              <a:buNone/>
            </a:pPr>
            <a:r>
              <a:rPr lang="zh-CN" altLang="en-US" b="1">
                <a:solidFill>
                  <a:srgbClr val="18E6DA"/>
                </a:solidFill>
                <a:latin typeface="仿宋" panose="02010609060101010101" pitchFamily="49" charset="-122"/>
                <a:ea typeface="仿宋" panose="02010609060101010101" pitchFamily="49" charset="-122"/>
              </a:rPr>
              <a:t>一、课文文体：</a:t>
            </a:r>
            <a:r>
              <a:rPr lang="zh-CN" altLang="en-US" b="1">
                <a:solidFill>
                  <a:srgbClr val="FFFF00"/>
                </a:solidFill>
                <a:latin typeface="仿宋" panose="02010609060101010101" pitchFamily="49" charset="-122"/>
                <a:ea typeface="仿宋" panose="02010609060101010101" pitchFamily="49" charset="-122"/>
              </a:rPr>
              <a:t>散文</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ct val="110000"/>
              </a:lnSpc>
              <a:buNone/>
            </a:pPr>
            <a:r>
              <a:rPr lang="zh-CN" altLang="en-US" b="1">
                <a:solidFill>
                  <a:srgbClr val="18E6DA"/>
                </a:solidFill>
                <a:latin typeface="仿宋" panose="02010609060101010101" pitchFamily="49" charset="-122"/>
                <a:ea typeface="仿宋" panose="02010609060101010101" pitchFamily="49" charset="-122"/>
              </a:rPr>
              <a:t>二、作者介绍</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ct val="11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rgbClr val="FFFF00"/>
                </a:solidFill>
                <a:latin typeface="仿宋" panose="02010609060101010101" pitchFamily="49" charset="-122"/>
                <a:ea typeface="仿宋" panose="02010609060101010101" pitchFamily="49" charset="-122"/>
              </a:rPr>
              <a:t>宗璞</a:t>
            </a:r>
            <a:r>
              <a:rPr lang="zh-CN" altLang="zh-CN" b="1">
                <a:solidFill>
                  <a:schemeClr val="bg1"/>
                </a:solidFill>
                <a:latin typeface="仿宋" panose="02010609060101010101" pitchFamily="49" charset="-122"/>
                <a:ea typeface="仿宋" panose="02010609060101010101" pitchFamily="49" charset="-122"/>
              </a:rPr>
              <a:t>，本名</a:t>
            </a:r>
            <a:r>
              <a:rPr lang="zh-CN" altLang="zh-CN" b="1">
                <a:solidFill>
                  <a:srgbClr val="FFFF00"/>
                </a:solidFill>
                <a:latin typeface="仿宋" panose="02010609060101010101" pitchFamily="49" charset="-122"/>
                <a:ea typeface="仿宋" panose="02010609060101010101" pitchFamily="49" charset="-122"/>
              </a:rPr>
              <a:t>冯钟璞</a:t>
            </a:r>
            <a:r>
              <a:rPr lang="zh-CN" altLang="zh-CN" b="1">
                <a:solidFill>
                  <a:schemeClr val="bg1"/>
                </a:solidFill>
                <a:latin typeface="仿宋" panose="02010609060101010101" pitchFamily="49" charset="-122"/>
                <a:ea typeface="仿宋" panose="02010609060101010101" pitchFamily="49" charset="-122"/>
              </a:rPr>
              <a:t>，当代女作家，为著名哲学家冯友兰之女。宗璞多年从事外国文学研究，吸取了中国传统文化与西方文化之精粹，学养深厚，气韵独特。其小说</a:t>
            </a:r>
            <a:r>
              <a:rPr lang="zh-CN" altLang="zh-CN" b="1">
                <a:solidFill>
                  <a:srgbClr val="FFFF00"/>
                </a:solidFill>
                <a:latin typeface="仿宋" panose="02010609060101010101" pitchFamily="49" charset="-122"/>
                <a:ea typeface="仿宋" panose="02010609060101010101" pitchFamily="49" charset="-122"/>
              </a:rPr>
              <a:t>《弦上的梦》</a:t>
            </a:r>
            <a:r>
              <a:rPr lang="zh-CN" altLang="zh-CN" b="1">
                <a:solidFill>
                  <a:schemeClr val="bg1"/>
                </a:solidFill>
                <a:latin typeface="仿宋" panose="02010609060101010101" pitchFamily="49" charset="-122"/>
                <a:ea typeface="仿宋" panose="02010609060101010101" pitchFamily="49" charset="-122"/>
              </a:rPr>
              <a:t>获</a:t>
            </a:r>
            <a:r>
              <a:rPr lang="en-US" altLang="zh-CN" b="1">
                <a:solidFill>
                  <a:schemeClr val="bg1"/>
                </a:solidFill>
                <a:latin typeface="仿宋" panose="02010609060101010101" pitchFamily="49" charset="-122"/>
                <a:ea typeface="仿宋" panose="02010609060101010101" pitchFamily="49" charset="-122"/>
              </a:rPr>
              <a:t>1978</a:t>
            </a:r>
            <a:r>
              <a:rPr lang="zh-CN" altLang="zh-CN" b="1">
                <a:solidFill>
                  <a:schemeClr val="bg1"/>
                </a:solidFill>
                <a:latin typeface="仿宋" panose="02010609060101010101" pitchFamily="49" charset="-122"/>
                <a:ea typeface="仿宋" panose="02010609060101010101" pitchFamily="49" charset="-122"/>
              </a:rPr>
              <a:t>年全国优秀短篇小说奖，</a:t>
            </a:r>
            <a:r>
              <a:rPr lang="zh-CN" altLang="zh-CN" b="1">
                <a:solidFill>
                  <a:srgbClr val="FFFF00"/>
                </a:solidFill>
                <a:latin typeface="仿宋" panose="02010609060101010101" pitchFamily="49" charset="-122"/>
                <a:ea typeface="仿宋" panose="02010609060101010101" pitchFamily="49" charset="-122"/>
              </a:rPr>
              <a:t>《三生石》</a:t>
            </a:r>
            <a:r>
              <a:rPr lang="zh-CN" altLang="zh-CN" b="1">
                <a:solidFill>
                  <a:schemeClr val="bg1"/>
                </a:solidFill>
                <a:latin typeface="仿宋" panose="02010609060101010101" pitchFamily="49" charset="-122"/>
                <a:ea typeface="仿宋" panose="02010609060101010101" pitchFamily="49" charset="-122"/>
              </a:rPr>
              <a:t>获</a:t>
            </a:r>
            <a:r>
              <a:rPr lang="en-US" altLang="zh-CN" b="1">
                <a:solidFill>
                  <a:schemeClr val="bg1"/>
                </a:solidFill>
                <a:latin typeface="仿宋" panose="02010609060101010101" pitchFamily="49" charset="-122"/>
                <a:ea typeface="仿宋" panose="02010609060101010101" pitchFamily="49" charset="-122"/>
              </a:rPr>
              <a:t>1977</a:t>
            </a:r>
            <a:r>
              <a:rPr lang="zh-CN" altLang="zh-CN"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1980</a:t>
            </a:r>
            <a:r>
              <a:rPr lang="zh-CN" altLang="zh-CN" b="1">
                <a:solidFill>
                  <a:schemeClr val="bg1"/>
                </a:solidFill>
                <a:latin typeface="仿宋" panose="02010609060101010101" pitchFamily="49" charset="-122"/>
                <a:ea typeface="仿宋" panose="02010609060101010101" pitchFamily="49" charset="-122"/>
              </a:rPr>
              <a:t>年全国优秀中篇小说奖；另创作了大量游记、散文，《西湖漫笔》《紫藤萝瀑布》《丁香结》《三松堂断忆》等。</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10000"/>
              </a:lnSpc>
              <a:buNone/>
            </a:pPr>
            <a:r>
              <a:rPr lang="zh-CN" altLang="en-US" b="1">
                <a:solidFill>
                  <a:srgbClr val="18E6DA"/>
                </a:solidFill>
                <a:latin typeface="仿宋" panose="02010609060101010101" pitchFamily="49" charset="-122"/>
                <a:ea typeface="仿宋" panose="02010609060101010101" pitchFamily="49" charset="-122"/>
              </a:rPr>
              <a:t>三、解题</a:t>
            </a: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题运用比喻的修辞手法，以</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瀑布</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比喻</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紫藤萝</a:t>
            </a:r>
            <a:r>
              <a:rPr lang="en-US" altLang="zh-CN"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，不仅形象生动地写出了一树盛开的紫藤罗花繁盛的特点，而且隐含着生命的长河无休无止的意蕴，既点明了文章的内容，又包含了文章的主旨。</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en-US" altLang="zh-CN">
              <a:solidFill>
                <a:schemeClr val="bg1"/>
              </a:solidFill>
            </a:endParaRPr>
          </a:p>
          <a:p>
            <a:pPr marL="0" lvl="0" indent="0">
              <a:buNone/>
            </a:pPr>
            <a:endParaRPr lang="en-US" altLang="zh-CN">
              <a:solidFill>
                <a:schemeClr val="bg1"/>
              </a:solidFill>
            </a:endParaRPr>
          </a:p>
          <a:p>
            <a:pPr marL="0" lvl="0" indent="0">
              <a:buNone/>
            </a:pPr>
            <a:endParaRPr lang="en-US" altLang="zh-CN">
              <a:solidFill>
                <a:schemeClr val="bg1"/>
              </a:solidFill>
            </a:endParaRPr>
          </a:p>
          <a:p>
            <a:pPr marL="0" lvl="0" indent="0">
              <a:buNone/>
            </a:pPr>
            <a:endParaRPr lang="en-US" altLang="zh-CN"/>
          </a:p>
          <a:p>
            <a:pPr marL="0" lvl="0" indent="0">
              <a:buNone/>
            </a:pPr>
            <a:endParaRPr lang="en-US" altLang="zh-CN"/>
          </a:p>
          <a:p>
            <a:pPr marL="0" lvl="0" indent="0">
              <a:buNone/>
            </a:pPr>
            <a:endParaRPr lang="zh-CN" altLang="en-US"/>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7" name="文本框 4"/>
          <p:cNvSpPr txBox="1"/>
          <p:nvPr>
            <p:custDataLst>
              <p:tags r:id="rId3"/>
            </p:custDataLst>
          </p:nvPr>
        </p:nvSpPr>
        <p:spPr>
          <a:xfrm>
            <a:off x="551815" y="404495"/>
            <a:ext cx="3658235" cy="247650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kern="1200" noProof="0" smtClean="0">
                <a:ln>
                  <a:noFill/>
                </a:ln>
                <a:solidFill>
                  <a:srgbClr val="F92A9A"/>
                </a:solidFill>
                <a:uLnTx/>
                <a:uFillTx/>
                <a:latin typeface="等线 Light" pitchFamily="2" charset="-122"/>
                <a:cs typeface="+mn-cs"/>
                <a:sym typeface="+mn-ea"/>
              </a:rPr>
              <a:t>原文：</a:t>
            </a:r>
            <a:r>
              <a:rPr lang="en-US" altLang="zh-CN" sz="2400" b="1" kern="1200" noProof="0" smtClean="0">
                <a:ln>
                  <a:noFill/>
                </a:ln>
                <a:solidFill>
                  <a:srgbClr val="F92A9A"/>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登飞来峰</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100"/>
              </a:lnSpc>
            </a:pPr>
            <a:r>
              <a:rPr sz="2400" b="1" kern="1200" noProof="0" smtClean="0">
                <a:ln>
                  <a:noFill/>
                </a:ln>
                <a:solidFill>
                  <a:schemeClr val="bg1"/>
                </a:solidFill>
                <a:uLnTx/>
                <a:uFillTx/>
                <a:latin typeface="等线 Light" pitchFamily="2" charset="-122"/>
                <a:cs typeface="+mn-cs"/>
                <a:sym typeface="+mn-ea"/>
              </a:rPr>
              <a:t> </a:t>
            </a: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王安石</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100"/>
              </a:lnSpc>
            </a:pP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飞来山上千寻塔？</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100"/>
              </a:lnSpc>
            </a:pP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闻说鸡鸣见日升。</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100"/>
              </a:lnSpc>
            </a:pP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不畏浮云遮望眼，</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100"/>
              </a:lnSpc>
            </a:pP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自缘身在最高层。</a:t>
            </a:r>
            <a:endParaRPr lang="zh-CN" altLang="en-US" sz="2400" b="1" kern="1200" spc="0" noProof="0" smtClean="0">
              <a:ln>
                <a:noFill/>
              </a:ln>
              <a:solidFill>
                <a:schemeClr val="bg1"/>
              </a:solidFill>
              <a:uLnTx/>
              <a:uFillTx/>
              <a:latin typeface="等线 Light" pitchFamily="2" charset="-122"/>
              <a:cs typeface="+mn-cs"/>
            </a:endParaRPr>
          </a:p>
        </p:txBody>
      </p:sp>
      <p:sp>
        <p:nvSpPr>
          <p:cNvPr id="3" name="文本框 4"/>
          <p:cNvSpPr txBox="1"/>
          <p:nvPr>
            <p:custDataLst>
              <p:tags r:id="rId4"/>
            </p:custDataLst>
          </p:nvPr>
        </p:nvSpPr>
        <p:spPr>
          <a:xfrm>
            <a:off x="5087620" y="548640"/>
            <a:ext cx="6323330" cy="207899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a:solidFill>
                  <a:srgbClr val="F92A9A"/>
                </a:solidFill>
                <a:latin typeface="楷体" panose="02010609060101010101" pitchFamily="49" charset="-122"/>
                <a:ea typeface="楷体" panose="02010609060101010101" pitchFamily="49" charset="-122"/>
                <a:sym typeface="+mn-ea"/>
              </a:rPr>
              <a:t>译文：</a:t>
            </a:r>
            <a:endParaRPr sz="2400" b="1">
              <a:solidFill>
                <a:srgbClr val="F92A9A"/>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400" b="1">
                <a:solidFill>
                  <a:srgbClr val="FFFF00"/>
                </a:solidFill>
                <a:latin typeface="楷体" panose="02010609060101010101" pitchFamily="49" charset="-122"/>
                <a:ea typeface="楷体" panose="02010609060101010101" pitchFamily="49" charset="-122"/>
                <a:sym typeface="+mn-ea"/>
              </a:rPr>
              <a:t>飞来峰顶有座高入云端的应天塔，</a:t>
            </a:r>
            <a:endParaRPr sz="2400" b="1">
              <a:solidFill>
                <a:srgbClr val="FFFF00"/>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400" b="1">
                <a:solidFill>
                  <a:srgbClr val="FFFF00"/>
                </a:solidFill>
                <a:latin typeface="楷体" panose="02010609060101010101" pitchFamily="49" charset="-122"/>
                <a:ea typeface="楷体" panose="02010609060101010101" pitchFamily="49" charset="-122"/>
                <a:sym typeface="+mn-ea"/>
              </a:rPr>
              <a:t>听说在鸡啼时分可以看见旭日升起。</a:t>
            </a:r>
            <a:endParaRPr sz="2400" b="1">
              <a:solidFill>
                <a:srgbClr val="FFFF00"/>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400" b="1">
                <a:solidFill>
                  <a:srgbClr val="FFFF00"/>
                </a:solidFill>
                <a:latin typeface="楷体" panose="02010609060101010101" pitchFamily="49" charset="-122"/>
                <a:ea typeface="楷体" panose="02010609060101010101" pitchFamily="49" charset="-122"/>
                <a:sym typeface="+mn-ea"/>
              </a:rPr>
              <a:t>不怕浮云遮住我远望的视线，</a:t>
            </a:r>
            <a:endParaRPr sz="2400" b="1">
              <a:solidFill>
                <a:srgbClr val="FFFF00"/>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400" b="1">
                <a:solidFill>
                  <a:srgbClr val="FFFF00"/>
                </a:solidFill>
                <a:latin typeface="楷体" panose="02010609060101010101" pitchFamily="49" charset="-122"/>
                <a:ea typeface="楷体" panose="02010609060101010101" pitchFamily="49" charset="-122"/>
                <a:sym typeface="+mn-ea"/>
              </a:rPr>
              <a:t>自然因为我身在塔的最高层。</a:t>
            </a:r>
            <a:endParaRPr sz="2400" b="1">
              <a:solidFill>
                <a:srgbClr val="FFFF00"/>
              </a:solidFill>
              <a:latin typeface="楷体" panose="02010609060101010101" pitchFamily="49" charset="-122"/>
              <a:ea typeface="楷体" panose="02010609060101010101" pitchFamily="49" charset="-122"/>
              <a:sym typeface="+mn-ea"/>
            </a:endParaRPr>
          </a:p>
        </p:txBody>
      </p:sp>
      <p:sp>
        <p:nvSpPr>
          <p:cNvPr id="16" name="TextBox 2"/>
          <p:cNvSpPr txBox="1"/>
          <p:nvPr>
            <p:custDataLst>
              <p:tags r:id="rId5"/>
            </p:custDataLst>
          </p:nvPr>
        </p:nvSpPr>
        <p:spPr>
          <a:xfrm>
            <a:off x="407670" y="2925445"/>
            <a:ext cx="11142345" cy="1753235"/>
          </a:xfrm>
          <a:prstGeom prst="rect">
            <a:avLst/>
          </a:prstGeom>
          <a:noFill/>
          <a:ln>
            <a:solidFill>
              <a:srgbClr val="7B5849"/>
            </a:solidFill>
            <a:prstDash val="lgDashDotDot"/>
          </a:ln>
          <a:extLst>
            <a:ext uri="{909E8E84-426E-40DD-AFC4-6F175D3DCCD1}">
              <a14:hiddenFill xmlns:a14="http://schemas.microsoft.com/office/drawing/2010/main">
                <a:solidFill>
                  <a:srgbClr val="DFDDC9"/>
                </a:solidFill>
              </a14:hiddenFill>
            </a:ext>
          </a:extLst>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cap="none" spc="0" normalizeH="0" baseline="0">
                <a:solidFill>
                  <a:srgbClr val="F92A9A"/>
                </a:solidFill>
                <a:effectLst/>
                <a:latin typeface="宋体" panose="02010600030101010101" pitchFamily="2" charset="-122"/>
                <a:ea typeface="等线" pitchFamily="2" charset="-122"/>
                <a:cs typeface="+mn-ea"/>
              </a:rPr>
              <a:t>内容赏析：</a:t>
            </a:r>
            <a:r>
              <a:rPr lang="zh-CN" altLang="en-US" sz="2400" b="1" kern="1200" noProof="0">
                <a:ln>
                  <a:noFill/>
                </a:ln>
                <a:solidFill>
                  <a:srgbClr val="9966FF"/>
                </a:solidFill>
                <a:uLnTx/>
                <a:uFillTx/>
                <a:latin typeface="楷体" panose="02010609060101010101" pitchFamily="49" charset="-122"/>
                <a:ea typeface="楷体" panose="02010609060101010101" pitchFamily="49" charset="-122"/>
                <a:sym typeface="+mn-ea"/>
              </a:rPr>
              <a:t>一二句写景，首句概括峰和塔的高度，第二句虚写登上飞来峰顶的高塔，在晨鸡报晓时分便可以看到旭日东升。三四句抒情议论，写登飞来峰的感想。表面看是即景说理，其实是用典来直抒胸臆。</a:t>
            </a:r>
            <a:endParaRPr kumimoji="0" lang="zh-CN" altLang="en-US" sz="2400" b="1" i="0" u="none" strike="noStrike" cap="none" spc="0" normalizeH="0" baseline="0">
              <a:solidFill>
                <a:srgbClr val="F7980F"/>
              </a:solidFill>
              <a:effectLst/>
              <a:latin typeface="宋体" panose="02010600030101010101" pitchFamily="2" charset="-122"/>
              <a:ea typeface="等线" pitchFamily="2" charset="-122"/>
              <a:cs typeface="+mn-ea"/>
              <a:sym typeface="+mn-ea"/>
            </a:endParaRPr>
          </a:p>
        </p:txBody>
      </p:sp>
      <p:sp>
        <p:nvSpPr>
          <p:cNvPr id="17" name="TextBox 1"/>
          <p:cNvSpPr txBox="1"/>
          <p:nvPr>
            <p:custDataLst>
              <p:tags r:id="rId6"/>
            </p:custDataLst>
          </p:nvPr>
        </p:nvSpPr>
        <p:spPr>
          <a:xfrm>
            <a:off x="519430" y="5013325"/>
            <a:ext cx="11152505" cy="1306830"/>
          </a:xfrm>
          <a:prstGeom prst="rect">
            <a:avLst/>
          </a:prstGeom>
          <a:noFill/>
          <a:ln w="9525">
            <a:solidFill>
              <a:schemeClr val="accent6">
                <a:lumMod val="75000"/>
              </a:schemeClr>
            </a:solidFill>
            <a:prstDash val="lgDashDotDot"/>
          </a:ln>
          <a:extLst>
            <a:ext uri="{909E8E84-426E-40DD-AFC4-6F175D3DCCD1}">
              <a14:hiddenFill xmlns:a14="http://schemas.microsoft.com/office/drawing/2010/main">
                <a:solidFill>
                  <a:srgbClr val="33CCFF"/>
                </a:solidFill>
              </a14:hiddenFill>
            </a:ext>
          </a:extLst>
        </p:spPr>
        <p:txBody>
          <a:bodyPr wrap="square">
            <a:spAutoFit/>
          </a:bodyPr>
          <a:lstStyle/>
          <a:p>
            <a:pPr eaLnBrk="1" latinLnBrk="0" hangingPunct="1">
              <a:lnSpc>
                <a:spcPts val="2580"/>
              </a:lnSpc>
            </a:pPr>
            <a:r>
              <a:rPr lang="zh-CN" altLang="en-US" sz="2400" b="1">
                <a:solidFill>
                  <a:srgbClr val="F92A9A"/>
                </a:solidFill>
                <a:latin typeface="楷体" panose="02010609060101010101" pitchFamily="49" charset="-122"/>
                <a:ea typeface="楷体" panose="02010609060101010101" pitchFamily="49" charset="-122"/>
                <a:sym typeface="+mn-ea"/>
              </a:rPr>
              <a:t>主旨：</a:t>
            </a:r>
            <a:r>
              <a:rPr lang="zh-CN" altLang="en-US" sz="2400" b="1">
                <a:solidFill>
                  <a:srgbClr val="18E6DA"/>
                </a:solidFill>
                <a:latin typeface="楷体" panose="02010609060101010101" pitchFamily="49" charset="-122"/>
                <a:ea typeface="楷体" panose="02010609060101010101" pitchFamily="49" charset="-122"/>
                <a:sym typeface="+mn-ea"/>
              </a:rPr>
              <a:t>这首诗借写登临飞来峰，表现了诗人高瞻远瞩、不畏艰难、立志改革的政治抱负，展现了诗人为实现理想而勇往直前的大无畏精神。</a:t>
            </a:r>
            <a:endParaRPr lang="zh-CN" altLang="en-US" sz="2400" b="1">
              <a:latin typeface="楷体" panose="02010609060101010101" pitchFamily="49" charset="-122"/>
              <a:ea typeface="楷体" panose="02010609060101010101" pitchFamily="49" charset="-122"/>
            </a:endParaRPr>
          </a:p>
          <a:p>
            <a:pPr eaLnBrk="1" hangingPunct="1">
              <a:lnSpc>
                <a:spcPct val="150000"/>
              </a:lnSpc>
            </a:pPr>
            <a:r>
              <a:rPr lang="zh-CN" altLang="en-US" sz="2400" b="1">
                <a:solidFill>
                  <a:srgbClr val="F92A9A"/>
                </a:solidFill>
                <a:latin typeface="楷体" panose="02010609060101010101" pitchFamily="49" charset="-122"/>
                <a:ea typeface="楷体" panose="02010609060101010101" pitchFamily="49" charset="-122"/>
                <a:sym typeface="+mn-ea"/>
              </a:rPr>
              <a:t>哲理：</a:t>
            </a:r>
            <a:r>
              <a:rPr lang="zh-CN" altLang="en-US" sz="2400" b="1">
                <a:solidFill>
                  <a:srgbClr val="F8E224"/>
                </a:solidFill>
                <a:latin typeface="楷体" panose="02010609060101010101" pitchFamily="49" charset="-122"/>
                <a:ea typeface="楷体" panose="02010609060101010101" pitchFamily="49" charset="-122"/>
                <a:sym typeface="+mn-ea"/>
              </a:rPr>
              <a:t>只有站得高、看得远，才能不被阻挠，不被眼前的困难吓倒。</a:t>
            </a:r>
            <a:endParaRPr lang="zh-CN" altLang="en-US" sz="2400" b="1">
              <a:solidFill>
                <a:srgbClr val="F8E224"/>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7" name="文本框 4"/>
          <p:cNvSpPr txBox="1"/>
          <p:nvPr>
            <p:custDataLst>
              <p:tags r:id="rId3"/>
            </p:custDataLst>
          </p:nvPr>
        </p:nvSpPr>
        <p:spPr>
          <a:xfrm>
            <a:off x="407670" y="260985"/>
            <a:ext cx="4577715" cy="247650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kern="1200" noProof="0" smtClean="0">
                <a:ln>
                  <a:noFill/>
                </a:ln>
                <a:solidFill>
                  <a:srgbClr val="F92A9A"/>
                </a:solidFill>
                <a:uLnTx/>
                <a:uFillTx/>
                <a:latin typeface="等线 Light" pitchFamily="2" charset="-122"/>
                <a:cs typeface="+mn-cs"/>
                <a:sym typeface="+mn-ea"/>
              </a:rPr>
              <a:t>原文：</a:t>
            </a:r>
            <a:r>
              <a:rPr lang="en-US" altLang="zh-CN" sz="2400" b="1" kern="1200" noProof="0" smtClean="0">
                <a:ln>
                  <a:noFill/>
                </a:ln>
                <a:solidFill>
                  <a:srgbClr val="00B050"/>
                </a:solidFill>
                <a:uLnTx/>
                <a:uFillTx/>
                <a:latin typeface="等线 Light" pitchFamily="2" charset="-122"/>
                <a:cs typeface="+mn-cs"/>
                <a:sym typeface="+mn-ea"/>
              </a:rPr>
              <a:t> </a:t>
            </a:r>
            <a:r>
              <a:rPr lang="en-US" altLang="zh-CN" sz="2400" b="1" kern="1200" noProof="0" smtClean="0">
                <a:ln>
                  <a:noFill/>
                </a:ln>
                <a:solidFill>
                  <a:srgbClr val="18E6DA"/>
                </a:solidFill>
                <a:uLnTx/>
                <a:uFillTx/>
                <a:latin typeface="等线 Light" pitchFamily="2" charset="-122"/>
                <a:cs typeface="+mn-cs"/>
                <a:sym typeface="+mn-ea"/>
              </a:rPr>
              <a:t>    </a:t>
            </a:r>
            <a:r>
              <a:rPr sz="2000" b="1">
                <a:solidFill>
                  <a:schemeClr val="bg1"/>
                </a:solidFill>
                <a:latin typeface="楷体" panose="02010609060101010101" pitchFamily="49" charset="-122"/>
                <a:ea typeface="楷体" panose="02010609060101010101" pitchFamily="49" charset="-122"/>
                <a:cs typeface="+mn-ea"/>
                <a:sym typeface="+mn-ea"/>
              </a:rPr>
              <a:t>游山西村</a:t>
            </a:r>
            <a:endParaRPr sz="2000" b="1">
              <a:solidFill>
                <a:schemeClr val="bg1"/>
              </a:solidFill>
              <a:latin typeface="楷体" panose="02010609060101010101" pitchFamily="49" charset="-122"/>
              <a:ea typeface="楷体" panose="02010609060101010101" pitchFamily="49" charset="-122"/>
              <a:cs typeface="+mn-ea"/>
              <a:sym typeface="+mn-ea"/>
            </a:endParaRPr>
          </a:p>
          <a:p>
            <a:pPr algn="l" eaLnBrk="1" latinLnBrk="0" hangingPunct="1">
              <a:lnSpc>
                <a:spcPts val="3100"/>
              </a:lnSpc>
            </a:pPr>
            <a:r>
              <a:rPr lang="en-US" altLang="zh-CN" sz="2000" b="1">
                <a:solidFill>
                  <a:schemeClr val="bg1"/>
                </a:solidFill>
                <a:latin typeface="楷体" panose="02010609060101010101" pitchFamily="49" charset="-122"/>
                <a:ea typeface="楷体" panose="02010609060101010101" pitchFamily="49" charset="-122"/>
                <a:cs typeface="+mn-ea"/>
                <a:sym typeface="+mn-ea"/>
              </a:rPr>
              <a:t>                 </a:t>
            </a:r>
            <a:r>
              <a:rPr sz="2000" b="1">
                <a:solidFill>
                  <a:schemeClr val="bg1"/>
                </a:solidFill>
                <a:latin typeface="楷体" panose="02010609060101010101" pitchFamily="49" charset="-122"/>
                <a:ea typeface="楷体" panose="02010609060101010101" pitchFamily="49" charset="-122"/>
                <a:cs typeface="+mn-ea"/>
                <a:sym typeface="+mn-ea"/>
              </a:rPr>
              <a:t>陆游</a:t>
            </a:r>
            <a:endParaRPr sz="2000" b="1">
              <a:solidFill>
                <a:schemeClr val="bg1"/>
              </a:solidFill>
              <a:latin typeface="楷体" panose="02010609060101010101" pitchFamily="49" charset="-122"/>
              <a:ea typeface="楷体" panose="02010609060101010101" pitchFamily="49" charset="-122"/>
              <a:cs typeface="+mn-ea"/>
              <a:sym typeface="+mn-ea"/>
            </a:endParaRPr>
          </a:p>
          <a:p>
            <a:pPr algn="l" eaLnBrk="1" latinLnBrk="0" hangingPunct="1">
              <a:lnSpc>
                <a:spcPts val="3100"/>
              </a:lnSpc>
            </a:pPr>
            <a:r>
              <a:rPr sz="2000" b="1">
                <a:solidFill>
                  <a:schemeClr val="bg1"/>
                </a:solidFill>
                <a:latin typeface="楷体" panose="02010609060101010101" pitchFamily="49" charset="-122"/>
                <a:ea typeface="楷体" panose="02010609060101010101" pitchFamily="49" charset="-122"/>
                <a:cs typeface="+mn-ea"/>
                <a:sym typeface="+mn-ea"/>
              </a:rPr>
              <a:t>莫笑农家腊酒浑，丰年留客足鸡豚。</a:t>
            </a:r>
            <a:endParaRPr sz="2000" b="1">
              <a:solidFill>
                <a:schemeClr val="bg1"/>
              </a:solidFill>
              <a:latin typeface="楷体" panose="02010609060101010101" pitchFamily="49" charset="-122"/>
              <a:ea typeface="楷体" panose="02010609060101010101" pitchFamily="49" charset="-122"/>
              <a:cs typeface="+mn-ea"/>
              <a:sym typeface="+mn-ea"/>
            </a:endParaRPr>
          </a:p>
          <a:p>
            <a:pPr algn="l" eaLnBrk="1" latinLnBrk="0" hangingPunct="1">
              <a:lnSpc>
                <a:spcPts val="3100"/>
              </a:lnSpc>
            </a:pPr>
            <a:r>
              <a:rPr sz="2000" b="1">
                <a:solidFill>
                  <a:schemeClr val="bg1"/>
                </a:solidFill>
                <a:latin typeface="楷体" panose="02010609060101010101" pitchFamily="49" charset="-122"/>
                <a:ea typeface="楷体" panose="02010609060101010101" pitchFamily="49" charset="-122"/>
                <a:cs typeface="+mn-ea"/>
                <a:sym typeface="+mn-ea"/>
              </a:rPr>
              <a:t>山重水复疑无路，柳暗花明又一村。</a:t>
            </a:r>
            <a:endParaRPr sz="2000" b="1">
              <a:solidFill>
                <a:schemeClr val="bg1"/>
              </a:solidFill>
              <a:latin typeface="楷体" panose="02010609060101010101" pitchFamily="49" charset="-122"/>
              <a:ea typeface="楷体" panose="02010609060101010101" pitchFamily="49" charset="-122"/>
              <a:cs typeface="+mn-ea"/>
              <a:sym typeface="+mn-ea"/>
            </a:endParaRPr>
          </a:p>
          <a:p>
            <a:pPr algn="l" eaLnBrk="1" latinLnBrk="0" hangingPunct="1">
              <a:lnSpc>
                <a:spcPts val="3100"/>
              </a:lnSpc>
            </a:pPr>
            <a:r>
              <a:rPr sz="2000" b="1">
                <a:solidFill>
                  <a:schemeClr val="bg1"/>
                </a:solidFill>
                <a:latin typeface="楷体" panose="02010609060101010101" pitchFamily="49" charset="-122"/>
                <a:ea typeface="楷体" panose="02010609060101010101" pitchFamily="49" charset="-122"/>
                <a:cs typeface="+mn-ea"/>
                <a:sym typeface="+mn-ea"/>
              </a:rPr>
              <a:t>箫鼓追随春社近，衣冠简朴古风存。</a:t>
            </a:r>
            <a:endParaRPr sz="2000" b="1">
              <a:solidFill>
                <a:schemeClr val="bg1"/>
              </a:solidFill>
              <a:latin typeface="楷体" panose="02010609060101010101" pitchFamily="49" charset="-122"/>
              <a:ea typeface="楷体" panose="02010609060101010101" pitchFamily="49" charset="-122"/>
              <a:cs typeface="+mn-ea"/>
              <a:sym typeface="+mn-ea"/>
            </a:endParaRPr>
          </a:p>
          <a:p>
            <a:pPr algn="l" eaLnBrk="1" latinLnBrk="0" hangingPunct="1">
              <a:lnSpc>
                <a:spcPts val="3100"/>
              </a:lnSpc>
            </a:pPr>
            <a:r>
              <a:rPr sz="2000" b="1">
                <a:solidFill>
                  <a:schemeClr val="bg1"/>
                </a:solidFill>
                <a:latin typeface="楷体" panose="02010609060101010101" pitchFamily="49" charset="-122"/>
                <a:ea typeface="楷体" panose="02010609060101010101" pitchFamily="49" charset="-122"/>
                <a:cs typeface="+mn-ea"/>
                <a:sym typeface="+mn-ea"/>
              </a:rPr>
              <a:t>从今若许闲乘月，拄杖无时夜叩门。</a:t>
            </a:r>
            <a:endParaRPr sz="2000" b="1">
              <a:solidFill>
                <a:schemeClr val="bg1"/>
              </a:solidFill>
              <a:latin typeface="楷体" panose="02010609060101010101" pitchFamily="49" charset="-122"/>
              <a:ea typeface="楷体" panose="02010609060101010101" pitchFamily="49" charset="-122"/>
              <a:cs typeface="+mn-ea"/>
              <a:sym typeface="+mn-ea"/>
            </a:endParaRPr>
          </a:p>
        </p:txBody>
      </p:sp>
      <p:sp>
        <p:nvSpPr>
          <p:cNvPr id="3" name="文本框 4"/>
          <p:cNvSpPr txBox="1"/>
          <p:nvPr>
            <p:custDataLst>
              <p:tags r:id="rId4"/>
            </p:custDataLst>
          </p:nvPr>
        </p:nvSpPr>
        <p:spPr>
          <a:xfrm>
            <a:off x="4728210" y="332740"/>
            <a:ext cx="7204075" cy="247650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a:solidFill>
                  <a:srgbClr val="F92A9A"/>
                </a:solidFill>
                <a:latin typeface="楷体" panose="02010609060101010101" pitchFamily="49" charset="-122"/>
                <a:ea typeface="楷体" panose="02010609060101010101" pitchFamily="49" charset="-122"/>
                <a:sym typeface="+mn-ea"/>
              </a:rPr>
              <a:t>译文：</a:t>
            </a:r>
            <a:endParaRPr sz="2400" b="1">
              <a:solidFill>
                <a:schemeClr val="accent2">
                  <a:lumMod val="20000"/>
                  <a:lumOff val="80000"/>
                </a:schemeClr>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000" b="1">
                <a:solidFill>
                  <a:srgbClr val="FFFF00"/>
                </a:solidFill>
                <a:latin typeface="楷体" panose="02010609060101010101" pitchFamily="49" charset="-122"/>
                <a:ea typeface="楷体" panose="02010609060101010101" pitchFamily="49" charset="-122"/>
                <a:sym typeface="+mn-ea"/>
              </a:rPr>
              <a:t>不要笑农家腊月所酿的酒浑浊，丰收之年备足鸡肉、猪肉款待客人。山重峦叠嶂，水迂回曲折，怀疑无路可走，突然出现了一个柳绿花红的山村。将近社日，一路上迎神的箫鼓声随处可闻，村民们衣冠简朴，古时的风尚仍然保存。今后如果还能趁着月明来闲游，我一定随时拄着拐杖在夜里来敲门。</a:t>
            </a:r>
            <a:endParaRPr sz="2000" b="1">
              <a:solidFill>
                <a:srgbClr val="FFFF00"/>
              </a:solidFill>
              <a:latin typeface="楷体" panose="02010609060101010101" pitchFamily="49" charset="-122"/>
              <a:ea typeface="楷体" panose="02010609060101010101" pitchFamily="49" charset="-122"/>
              <a:sym typeface="+mn-ea"/>
            </a:endParaRPr>
          </a:p>
        </p:txBody>
      </p:sp>
      <p:sp>
        <p:nvSpPr>
          <p:cNvPr id="16" name="TextBox 2"/>
          <p:cNvSpPr txBox="1"/>
          <p:nvPr>
            <p:custDataLst>
              <p:tags r:id="rId5"/>
            </p:custDataLst>
          </p:nvPr>
        </p:nvSpPr>
        <p:spPr>
          <a:xfrm>
            <a:off x="353695" y="3213100"/>
            <a:ext cx="11484610" cy="886460"/>
          </a:xfrm>
          <a:prstGeom prst="rect">
            <a:avLst/>
          </a:prstGeom>
          <a:noFill/>
          <a:ln>
            <a:solidFill>
              <a:srgbClr val="7B5849"/>
            </a:solidFill>
            <a:prstDash val="dashDot"/>
          </a:ln>
          <a:extLst>
            <a:ext uri="{909E8E84-426E-40DD-AFC4-6F175D3DCCD1}">
              <a14:hiddenFill xmlns:a14="http://schemas.microsoft.com/office/drawing/2010/main">
                <a:solidFill>
                  <a:srgbClr val="DFDDC9"/>
                </a:solidFill>
              </a14:hiddenFill>
            </a:ext>
          </a:extLst>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algn="l" defTabSz="914400" rtl="0" eaLnBrk="1" fontAlgn="base" latinLnBrk="0" hangingPunct="1">
              <a:lnSpc>
                <a:spcPts val="3100"/>
              </a:lnSpc>
              <a:buClrTx/>
              <a:buSzTx/>
              <a:buFontTx/>
              <a:buNone/>
            </a:pPr>
            <a:r>
              <a:rPr kumimoji="0" lang="zh-CN" altLang="en-US" sz="2000" b="1" i="0" u="none" strike="noStrike" cap="none" spc="0" normalizeH="0" baseline="0">
                <a:solidFill>
                  <a:srgbClr val="F92A9A"/>
                </a:solidFill>
                <a:effectLst/>
                <a:latin typeface="宋体" panose="02010600030101010101" pitchFamily="2" charset="-122"/>
                <a:ea typeface="等线" pitchFamily="2" charset="-122"/>
                <a:cs typeface="+mn-ea"/>
              </a:rPr>
              <a:t>内容赏析：</a:t>
            </a:r>
            <a:r>
              <a:rPr lang="zh-CN" altLang="en-US" sz="2000" b="1" kern="1200" noProof="0">
                <a:ln>
                  <a:noFill/>
                </a:ln>
                <a:solidFill>
                  <a:srgbClr val="9966FF"/>
                </a:solidFill>
                <a:uLnTx/>
                <a:uFillTx/>
                <a:latin typeface="楷体" panose="02010609060101010101" pitchFamily="49" charset="-122"/>
                <a:ea typeface="楷体" panose="02010609060101010101" pitchFamily="49" charset="-122"/>
                <a:sym typeface="+mn-ea"/>
              </a:rPr>
              <a:t>首联写出游农家——热情好客        颔联写村外之景——山环水绕 写景中寓含哲理。颈联写村中之事——民风淳朴    尾联写希望之事——随时做客</a:t>
            </a:r>
            <a:endParaRPr lang="zh-CN" altLang="en-US" sz="2000" b="1" kern="1200" noProof="0">
              <a:ln>
                <a:noFill/>
              </a:ln>
              <a:solidFill>
                <a:srgbClr val="9966FF"/>
              </a:solidFill>
              <a:uLnTx/>
              <a:uFillTx/>
              <a:latin typeface="楷体" panose="02010609060101010101" pitchFamily="49" charset="-122"/>
              <a:ea typeface="楷体" panose="02010609060101010101" pitchFamily="49" charset="-122"/>
              <a:sym typeface="+mn-ea"/>
            </a:endParaRPr>
          </a:p>
        </p:txBody>
      </p:sp>
      <p:sp>
        <p:nvSpPr>
          <p:cNvPr id="17" name="TextBox 1"/>
          <p:cNvSpPr txBox="1"/>
          <p:nvPr>
            <p:custDataLst>
              <p:tags r:id="rId6"/>
            </p:custDataLst>
          </p:nvPr>
        </p:nvSpPr>
        <p:spPr>
          <a:xfrm>
            <a:off x="407670" y="4437380"/>
            <a:ext cx="11367770" cy="1676400"/>
          </a:xfrm>
          <a:prstGeom prst="rect">
            <a:avLst/>
          </a:prstGeom>
          <a:noFill/>
          <a:ln w="9525">
            <a:solidFill>
              <a:schemeClr val="accent6">
                <a:lumMod val="75000"/>
              </a:schemeClr>
            </a:solidFill>
            <a:prstDash val="lgDashDotDot"/>
          </a:ln>
          <a:extLst>
            <a:ext uri="{909E8E84-426E-40DD-AFC4-6F175D3DCCD1}">
              <a14:hiddenFill xmlns:a14="http://schemas.microsoft.com/office/drawing/2010/main">
                <a:solidFill>
                  <a:srgbClr val="33CCFF"/>
                </a:solidFill>
              </a14:hiddenFill>
            </a:ext>
          </a:extLst>
        </p:spPr>
        <p:txBody>
          <a:bodyPr wrap="square">
            <a:spAutoFit/>
          </a:bodyPr>
          <a:lstStyle/>
          <a:p>
            <a:pPr eaLnBrk="1" latinLnBrk="0" hangingPunct="1">
              <a:lnSpc>
                <a:spcPts val="2580"/>
              </a:lnSpc>
            </a:pPr>
            <a:r>
              <a:rPr lang="zh-CN" altLang="en-US" sz="2000" b="1">
                <a:solidFill>
                  <a:srgbClr val="F92A9A"/>
                </a:solidFill>
                <a:latin typeface="楷体" panose="02010609060101010101" pitchFamily="49" charset="-122"/>
                <a:ea typeface="楷体" panose="02010609060101010101" pitchFamily="49" charset="-122"/>
                <a:sym typeface="+mn-ea"/>
              </a:rPr>
              <a:t>主旨：</a:t>
            </a:r>
            <a:r>
              <a:rPr lang="zh-CN" altLang="en-US" sz="2000" b="1" kern="1200" noProof="0" smtClean="0">
                <a:ln>
                  <a:noFill/>
                </a:ln>
                <a:solidFill>
                  <a:schemeClr val="accent2">
                    <a:lumMod val="60000"/>
                    <a:lumOff val="40000"/>
                  </a:schemeClr>
                </a:solidFill>
                <a:uLnTx/>
                <a:uFillTx/>
                <a:latin typeface="楷体" panose="02010609060101010101" pitchFamily="49" charset="-122"/>
                <a:ea typeface="楷体" panose="02010609060101010101" pitchFamily="49" charset="-122"/>
                <a:cs typeface="+mn-cs"/>
                <a:sym typeface="+mn-ea"/>
              </a:rPr>
              <a:t>这是一首朴实自然的山村记游诗。诗人围绕一个“游”字铺开，层次分明地勾勒出一幅色彩明丽的江南农村风光图，表现了农民淳朴、好客的品性，表达了诗人对田园生活的热爱和向往之情。</a:t>
            </a:r>
            <a:endParaRPr lang="zh-CN" altLang="en-US" sz="2000" b="1" kern="1200" noProof="0" smtClean="0">
              <a:ln>
                <a:noFill/>
              </a:ln>
              <a:solidFill>
                <a:schemeClr val="accent2">
                  <a:lumMod val="60000"/>
                  <a:lumOff val="40000"/>
                </a:schemeClr>
              </a:solidFill>
              <a:uLnTx/>
              <a:uFillTx/>
              <a:latin typeface="楷体" panose="02010609060101010101" pitchFamily="49" charset="-122"/>
              <a:ea typeface="楷体" panose="02010609060101010101" pitchFamily="49" charset="-122"/>
              <a:cs typeface="+mn-cs"/>
              <a:sym typeface="+mn-ea"/>
            </a:endParaRPr>
          </a:p>
          <a:p>
            <a:pPr eaLnBrk="1" hangingPunct="1">
              <a:lnSpc>
                <a:spcPct val="150000"/>
              </a:lnSpc>
            </a:pPr>
            <a:r>
              <a:rPr lang="zh-CN" altLang="en-US" sz="2000" b="1">
                <a:solidFill>
                  <a:srgbClr val="F92A9A"/>
                </a:solidFill>
                <a:latin typeface="楷体" panose="02010609060101010101" pitchFamily="49" charset="-122"/>
                <a:ea typeface="楷体" panose="02010609060101010101" pitchFamily="49" charset="-122"/>
                <a:sym typeface="+mn-ea"/>
              </a:rPr>
              <a:t>哲理：</a:t>
            </a:r>
            <a:r>
              <a:rPr lang="zh-CN" altLang="en-US" sz="2000" b="1">
                <a:solidFill>
                  <a:srgbClr val="07F7AB"/>
                </a:solidFill>
                <a:latin typeface="楷体" panose="02010609060101010101" pitchFamily="49" charset="-122"/>
                <a:ea typeface="楷体" panose="02010609060101010101" pitchFamily="49" charset="-122"/>
                <a:sym typeface="+mn-ea"/>
              </a:rPr>
              <a:t>只要人们正视现实，面对重重艰难险阻，不退缩，不畏惧，勇于开拓，发奋前进，那么，前方将是一个充满光明与希望的崭新境界。</a:t>
            </a:r>
            <a:endParaRPr lang="zh-CN" altLang="en-US" sz="2000" b="1">
              <a:solidFill>
                <a:srgbClr val="07F7AB"/>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7" name="文本框 4"/>
          <p:cNvSpPr txBox="1"/>
          <p:nvPr>
            <p:custDataLst>
              <p:tags r:id="rId3"/>
            </p:custDataLst>
          </p:nvPr>
        </p:nvSpPr>
        <p:spPr>
          <a:xfrm>
            <a:off x="407670" y="405130"/>
            <a:ext cx="5314315" cy="168148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000" b="1" kern="1200" noProof="0" smtClean="0">
                <a:ln>
                  <a:noFill/>
                </a:ln>
                <a:solidFill>
                  <a:srgbClr val="F92A9A"/>
                </a:solidFill>
                <a:uLnTx/>
                <a:uFillTx/>
                <a:latin typeface="等线 Light" pitchFamily="2" charset="-122"/>
                <a:cs typeface="+mn-cs"/>
                <a:sym typeface="+mn-ea"/>
              </a:rPr>
              <a:t>原文：</a:t>
            </a:r>
            <a:r>
              <a:rPr lang="en-US" altLang="zh-CN" sz="2400" b="1" kern="1200" noProof="0" smtClean="0">
                <a:ln>
                  <a:noFill/>
                </a:ln>
                <a:solidFill>
                  <a:srgbClr val="F92A9A"/>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己亥杂诗</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100"/>
              </a:lnSpc>
            </a:pPr>
            <a:r>
              <a:rPr sz="2400" b="1" kern="1200" noProof="0" smtClean="0">
                <a:ln>
                  <a:noFill/>
                </a:ln>
                <a:solidFill>
                  <a:schemeClr val="bg1"/>
                </a:solidFill>
                <a:uLnTx/>
                <a:uFillTx/>
                <a:latin typeface="等线 Light" pitchFamily="2" charset="-122"/>
                <a:cs typeface="+mn-cs"/>
                <a:sym typeface="+mn-ea"/>
              </a:rPr>
              <a:t> </a:t>
            </a: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龚自珍</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100"/>
              </a:lnSpc>
            </a:pP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浩荡离愁白日斜，</a:t>
            </a: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吟鞭东指即天涯。</a:t>
            </a:r>
            <a:endParaRPr sz="2400" b="1" kern="1200" noProof="0" smtClean="0">
              <a:ln>
                <a:noFill/>
              </a:ln>
              <a:solidFill>
                <a:schemeClr val="bg1"/>
              </a:solidFill>
              <a:uLnTx/>
              <a:uFillTx/>
              <a:latin typeface="等线 Light" pitchFamily="2" charset="-122"/>
              <a:cs typeface="+mn-cs"/>
              <a:sym typeface="+mn-ea"/>
            </a:endParaRPr>
          </a:p>
          <a:p>
            <a:pPr algn="l" eaLnBrk="1" latinLnBrk="0" hangingPunct="1">
              <a:lnSpc>
                <a:spcPts val="3100"/>
              </a:lnSpc>
            </a:pP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落红不是无情物，</a:t>
            </a:r>
            <a:r>
              <a:rPr lang="en-US" altLang="zh-CN" sz="2400" b="1" kern="1200" noProof="0" smtClean="0">
                <a:ln>
                  <a:noFill/>
                </a:ln>
                <a:solidFill>
                  <a:schemeClr val="bg1"/>
                </a:solidFill>
                <a:uLnTx/>
                <a:uFillTx/>
                <a:latin typeface="等线 Light" pitchFamily="2" charset="-122"/>
                <a:cs typeface="+mn-cs"/>
                <a:sym typeface="+mn-ea"/>
              </a:rPr>
              <a:t> </a:t>
            </a:r>
            <a:r>
              <a:rPr sz="2400" b="1" kern="1200" noProof="0" smtClean="0">
                <a:ln>
                  <a:noFill/>
                </a:ln>
                <a:solidFill>
                  <a:schemeClr val="bg1"/>
                </a:solidFill>
                <a:uLnTx/>
                <a:uFillTx/>
                <a:latin typeface="等线 Light" pitchFamily="2" charset="-122"/>
                <a:cs typeface="+mn-cs"/>
                <a:sym typeface="+mn-ea"/>
              </a:rPr>
              <a:t>化作春泥更护花。</a:t>
            </a:r>
            <a:endParaRPr sz="2400" b="1" kern="1200" noProof="0" smtClean="0">
              <a:ln>
                <a:noFill/>
              </a:ln>
              <a:solidFill>
                <a:schemeClr val="bg1"/>
              </a:solidFill>
              <a:uLnTx/>
              <a:uFillTx/>
              <a:latin typeface="等线 Light" pitchFamily="2" charset="-122"/>
              <a:cs typeface="+mn-cs"/>
              <a:sym typeface="+mn-ea"/>
            </a:endParaRPr>
          </a:p>
        </p:txBody>
      </p:sp>
      <p:sp>
        <p:nvSpPr>
          <p:cNvPr id="3" name="文本框 4"/>
          <p:cNvSpPr txBox="1"/>
          <p:nvPr>
            <p:custDataLst>
              <p:tags r:id="rId4"/>
            </p:custDataLst>
          </p:nvPr>
        </p:nvSpPr>
        <p:spPr>
          <a:xfrm>
            <a:off x="5880100" y="405130"/>
            <a:ext cx="5763260" cy="1681480"/>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algn="l" eaLnBrk="1" latinLnBrk="0" hangingPunct="1">
              <a:lnSpc>
                <a:spcPts val="3100"/>
              </a:lnSpc>
            </a:pPr>
            <a:r>
              <a:rPr sz="2400" b="1">
                <a:solidFill>
                  <a:srgbClr val="F92A9A"/>
                </a:solidFill>
                <a:latin typeface="楷体" panose="02010609060101010101" pitchFamily="49" charset="-122"/>
                <a:ea typeface="楷体" panose="02010609060101010101" pitchFamily="49" charset="-122"/>
                <a:sym typeface="+mn-ea"/>
              </a:rPr>
              <a:t>译文：</a:t>
            </a:r>
            <a:endParaRPr sz="2400" b="1">
              <a:solidFill>
                <a:srgbClr val="F92A9A"/>
              </a:solidFill>
              <a:latin typeface="楷体" panose="02010609060101010101" pitchFamily="49" charset="-122"/>
              <a:ea typeface="楷体" panose="02010609060101010101" pitchFamily="49" charset="-122"/>
              <a:sym typeface="+mn-ea"/>
            </a:endParaRPr>
          </a:p>
          <a:p>
            <a:pPr algn="l" eaLnBrk="1" latinLnBrk="0" hangingPunct="1">
              <a:lnSpc>
                <a:spcPts val="3100"/>
              </a:lnSpc>
            </a:pPr>
            <a:r>
              <a:rPr sz="2400" b="1" kern="1200" noProof="0">
                <a:ln>
                  <a:noFill/>
                </a:ln>
                <a:solidFill>
                  <a:srgbClr val="9966FF"/>
                </a:solidFill>
                <a:uLnTx/>
                <a:uFillTx/>
                <a:latin typeface="楷体" panose="02010609060101010101" pitchFamily="49" charset="-122"/>
                <a:ea typeface="楷体" panose="02010609060101010101" pitchFamily="49" charset="-122"/>
                <a:cs typeface="+mn-cs"/>
                <a:sym typeface="+mn-ea"/>
              </a:rPr>
              <a:t>满怀无限离愁正对着白日西下，扬鞭东去从此辞官奔赴远方。落花纷纷不是无情飘落，它们化作春泥培育更多的新花。</a:t>
            </a:r>
            <a:endParaRPr sz="2400" b="1" kern="1200" noProof="0">
              <a:ln>
                <a:noFill/>
              </a:ln>
              <a:solidFill>
                <a:srgbClr val="9966FF"/>
              </a:solidFill>
              <a:uLnTx/>
              <a:uFillTx/>
              <a:latin typeface="楷体" panose="02010609060101010101" pitchFamily="49" charset="-122"/>
              <a:ea typeface="楷体" panose="02010609060101010101" pitchFamily="49" charset="-122"/>
              <a:cs typeface="+mn-cs"/>
              <a:sym typeface="+mn-ea"/>
            </a:endParaRPr>
          </a:p>
        </p:txBody>
      </p:sp>
      <p:sp>
        <p:nvSpPr>
          <p:cNvPr id="16" name="TextBox 2"/>
          <p:cNvSpPr txBox="1"/>
          <p:nvPr>
            <p:custDataLst>
              <p:tags r:id="rId5"/>
            </p:custDataLst>
          </p:nvPr>
        </p:nvSpPr>
        <p:spPr>
          <a:xfrm>
            <a:off x="501015" y="2459990"/>
            <a:ext cx="11142345" cy="2207260"/>
          </a:xfrm>
          <a:prstGeom prst="rect">
            <a:avLst/>
          </a:prstGeom>
          <a:noFill/>
          <a:ln>
            <a:solidFill>
              <a:srgbClr val="7B5849"/>
            </a:solidFill>
            <a:prstDash val="lgDashDotDot"/>
          </a:ln>
          <a:extLst>
            <a:ext uri="{909E8E84-426E-40DD-AFC4-6F175D3DCCD1}">
              <a14:hiddenFill xmlns:a14="http://schemas.microsoft.com/office/drawing/2010/main">
                <a:solidFill>
                  <a:srgbClr val="DFDDC9"/>
                </a:solidFill>
              </a14:hiddenFill>
            </a:ext>
          </a:extLst>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latinLnBrk="0" hangingPunct="1">
              <a:lnSpc>
                <a:spcPts val="3300"/>
              </a:lnSpc>
              <a:spcBef>
                <a:spcPct val="0"/>
              </a:spcBef>
              <a:spcAft>
                <a:spcPct val="0"/>
              </a:spcAft>
              <a:buClrTx/>
              <a:buSzTx/>
              <a:buFontTx/>
              <a:buNone/>
              <a:defRPr/>
            </a:pPr>
            <a:r>
              <a:rPr kumimoji="0" lang="zh-CN" altLang="en-US" sz="2000" b="1" i="0" u="none" strike="noStrike" cap="none" spc="0" normalizeH="0" baseline="0">
                <a:solidFill>
                  <a:srgbClr val="F92A9A"/>
                </a:solidFill>
                <a:effectLst/>
                <a:latin typeface="宋体" panose="02010600030101010101" pitchFamily="2" charset="-122"/>
                <a:ea typeface="等线" pitchFamily="2" charset="-122"/>
                <a:cs typeface="+mn-ea"/>
              </a:rPr>
              <a:t>内容赏析：</a:t>
            </a:r>
            <a:r>
              <a:rPr lang="zh-CN" altLang="en-US" sz="2400" b="1" kern="1200" noProof="0">
                <a:ln>
                  <a:noFill/>
                </a:ln>
                <a:solidFill>
                  <a:srgbClr val="FFFF00"/>
                </a:solidFill>
                <a:uLnTx/>
                <a:uFillTx/>
                <a:latin typeface="楷体" panose="02010609060101010101" pitchFamily="49" charset="-122"/>
                <a:ea typeface="楷体" panose="02010609060101010101" pitchFamily="49" charset="-122"/>
                <a:sym typeface="+mn-ea"/>
              </a:rPr>
              <a:t>一二句在无限感慨中表现出洒脱的气概。首句点明“离愁”，次句说自己离开京师，从此便要远隔天涯，这里有对朝廷的眷恋，也有对国事的忧念。三四句运用比喻的修辞手法，移情于物，借“落红”自喻，表现出诗人虽然脱离官场，依然关心着国家的命运，不忘报国之志，以此来表达他至死仍牵挂国家的一腔热情。</a:t>
            </a:r>
            <a:endParaRPr lang="zh-CN" altLang="en-US" sz="2400" b="1" kern="1200" noProof="0">
              <a:ln>
                <a:noFill/>
              </a:ln>
              <a:solidFill>
                <a:srgbClr val="FFFF00"/>
              </a:solidFill>
              <a:uLnTx/>
              <a:uFillTx/>
              <a:latin typeface="楷体" panose="02010609060101010101" pitchFamily="49" charset="-122"/>
              <a:ea typeface="楷体" panose="02010609060101010101" pitchFamily="49" charset="-122"/>
              <a:sym typeface="+mn-ea"/>
            </a:endParaRPr>
          </a:p>
        </p:txBody>
      </p:sp>
      <p:sp>
        <p:nvSpPr>
          <p:cNvPr id="17" name="TextBox 1"/>
          <p:cNvSpPr txBox="1"/>
          <p:nvPr>
            <p:custDataLst>
              <p:tags r:id="rId6"/>
            </p:custDataLst>
          </p:nvPr>
        </p:nvSpPr>
        <p:spPr>
          <a:xfrm>
            <a:off x="501015" y="4797425"/>
            <a:ext cx="11152505" cy="1414780"/>
          </a:xfrm>
          <a:prstGeom prst="rect">
            <a:avLst/>
          </a:prstGeom>
          <a:noFill/>
          <a:ln w="9525">
            <a:solidFill>
              <a:schemeClr val="accent6">
                <a:lumMod val="75000"/>
              </a:schemeClr>
            </a:solidFill>
            <a:prstDash val="lgDashDotDot"/>
          </a:ln>
          <a:extLst>
            <a:ext uri="{909E8E84-426E-40DD-AFC4-6F175D3DCCD1}">
              <a14:hiddenFill xmlns:a14="http://schemas.microsoft.com/office/drawing/2010/main">
                <a:solidFill>
                  <a:srgbClr val="33CCFF"/>
                </a:solidFill>
              </a14:hiddenFill>
            </a:ext>
          </a:extLst>
        </p:spPr>
        <p:txBody>
          <a:bodyPr wrap="square">
            <a:spAutoFit/>
          </a:bodyPr>
          <a:lstStyle/>
          <a:p>
            <a:pPr eaLnBrk="1" latinLnBrk="0" hangingPunct="1">
              <a:lnSpc>
                <a:spcPts val="2580"/>
              </a:lnSpc>
            </a:pPr>
            <a:r>
              <a:rPr lang="zh-CN" altLang="en-US" sz="2400" b="1">
                <a:solidFill>
                  <a:srgbClr val="F92A9A"/>
                </a:solidFill>
                <a:latin typeface="楷体" panose="02010609060101010101" pitchFamily="49" charset="-122"/>
                <a:ea typeface="楷体" panose="02010609060101010101" pitchFamily="49" charset="-122"/>
                <a:sym typeface="+mn-ea"/>
              </a:rPr>
              <a:t>主旨：</a:t>
            </a:r>
            <a:r>
              <a:rPr lang="zh-CN" altLang="en-US" sz="2400" b="1">
                <a:solidFill>
                  <a:srgbClr val="2DF905"/>
                </a:solidFill>
                <a:latin typeface="楷体" panose="02010609060101010101" pitchFamily="49" charset="-122"/>
                <a:ea typeface="楷体" panose="02010609060101010101" pitchFamily="49" charset="-122"/>
                <a:sym typeface="+mn-ea"/>
              </a:rPr>
              <a:t>这首诗通过写诗人辞官离京、远去天涯时的无限愁思，表现了诗人不畏挫折，不甘沉沦，始终想要为国效力的奉献精神。</a:t>
            </a:r>
            <a:endParaRPr lang="zh-CN" altLang="en-US" sz="2400" b="1">
              <a:solidFill>
                <a:srgbClr val="18E6DA"/>
              </a:solidFill>
              <a:latin typeface="楷体" panose="02010609060101010101" pitchFamily="49" charset="-122"/>
              <a:ea typeface="楷体" panose="02010609060101010101" pitchFamily="49" charset="-122"/>
              <a:sym typeface="+mn-ea"/>
            </a:endParaRPr>
          </a:p>
          <a:p>
            <a:pPr eaLnBrk="1" latinLnBrk="0" hangingPunct="1">
              <a:lnSpc>
                <a:spcPts val="2580"/>
              </a:lnSpc>
            </a:pPr>
            <a:r>
              <a:rPr lang="zh-CN" altLang="en-US" sz="2400" b="1">
                <a:solidFill>
                  <a:srgbClr val="F92A9A"/>
                </a:solidFill>
                <a:latin typeface="楷体" panose="02010609060101010101" pitchFamily="49" charset="-122"/>
                <a:ea typeface="楷体" panose="02010609060101010101" pitchFamily="49" charset="-122"/>
                <a:sym typeface="+mn-ea"/>
              </a:rPr>
              <a:t>哲理：</a:t>
            </a:r>
            <a:r>
              <a:rPr lang="zh-CN" altLang="en-US" sz="2400" b="1">
                <a:solidFill>
                  <a:srgbClr val="FB8322"/>
                </a:solidFill>
                <a:latin typeface="楷体" panose="02010609060101010101" pitchFamily="49" charset="-122"/>
                <a:ea typeface="楷体" panose="02010609060101010101" pitchFamily="49" charset="-122"/>
                <a:sym typeface="+mn-ea"/>
              </a:rPr>
              <a:t>落花作为个体，它的生命是终止了；但当它化作春泥，就能保护、滋养出新的花枝，体现出真正的生命价值，使生命不断延续！</a:t>
            </a:r>
            <a:endParaRPr lang="zh-CN" altLang="en-US" sz="2400" b="1">
              <a:solidFill>
                <a:srgbClr val="FB8322"/>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4034" name="内容占位符 2"/>
          <p:cNvSpPr>
            <a:spLocks noGrp="1"/>
          </p:cNvSpPr>
          <p:nvPr>
            <p:ph idx="1"/>
            <p:custDataLst>
              <p:tags r:id="rId3"/>
            </p:custDataLst>
          </p:nvPr>
        </p:nvSpPr>
        <p:spPr>
          <a:xfrm>
            <a:off x="335915" y="621030"/>
            <a:ext cx="11572240" cy="605663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latinLnBrk="0">
              <a:lnSpc>
                <a:spcPts val="2900"/>
              </a:lnSpc>
              <a:buNone/>
            </a:pPr>
            <a:r>
              <a:rPr lang="zh-CN" altLang="en-US" sz="2400" b="1">
                <a:solidFill>
                  <a:schemeClr val="bg1"/>
                </a:solidFill>
                <a:latin typeface="仿宋" panose="02010609060101010101" pitchFamily="49" charset="-122"/>
                <a:ea typeface="仿宋" panose="02010609060101010101" pitchFamily="49" charset="-122"/>
              </a:rPr>
              <a:t> </a:t>
            </a:r>
            <a:r>
              <a:rPr lang="en-US" altLang="zh-CN" sz="2400" b="1">
                <a:solidFill>
                  <a:schemeClr val="bg1"/>
                </a:solidFill>
                <a:latin typeface="仿宋" panose="02010609060101010101" pitchFamily="49" charset="-122"/>
                <a:ea typeface="仿宋" panose="02010609060101010101" pitchFamily="49" charset="-122"/>
              </a:rPr>
              <a:t>1</a:t>
            </a:r>
            <a:r>
              <a:rPr lang="zh-CN" altLang="zh-CN" sz="2400" b="1">
                <a:solidFill>
                  <a:schemeClr val="bg1"/>
                </a:solidFill>
                <a:latin typeface="仿宋" panose="02010609060101010101" pitchFamily="49" charset="-122"/>
                <a:ea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rPr>
              <a:t>王安石</a:t>
            </a:r>
            <a:r>
              <a:rPr lang="en-US" altLang="zh-CN" sz="2400" b="1">
                <a:solidFill>
                  <a:schemeClr val="bg1"/>
                </a:solidFill>
                <a:latin typeface="仿宋" panose="02010609060101010101" pitchFamily="49" charset="-122"/>
                <a:ea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rPr>
              <a:t>登飞来峰</a:t>
            </a:r>
            <a:r>
              <a:rPr lang="en-US" altLang="zh-CN" sz="2400" b="1">
                <a:solidFill>
                  <a:schemeClr val="bg1"/>
                </a:solidFill>
                <a:latin typeface="仿宋" panose="02010609060101010101" pitchFamily="49" charset="-122"/>
                <a:ea typeface="仿宋" panose="02010609060101010101" pitchFamily="49" charset="-122"/>
              </a:rPr>
              <a:t>》</a:t>
            </a:r>
            <a:r>
              <a:rPr lang="zh-CN" altLang="zh-CN" sz="2400" b="1">
                <a:solidFill>
                  <a:schemeClr val="bg1"/>
                </a:solidFill>
                <a:latin typeface="仿宋" panose="02010609060101010101" pitchFamily="49" charset="-122"/>
                <a:ea typeface="仿宋" panose="02010609060101010101" pitchFamily="49" charset="-122"/>
              </a:rPr>
              <a:t>中表现诗人高瞻远瞩的远大政治抱负的诗句：</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rgbClr val="FFFF00"/>
                </a:solidFill>
                <a:latin typeface="仿宋" panose="02010609060101010101" pitchFamily="49" charset="-122"/>
                <a:ea typeface="仿宋" panose="02010609060101010101" pitchFamily="49" charset="-122"/>
              </a:rPr>
              <a:t> 不畏浮云遮望眼，自缘身在最高层。</a:t>
            </a:r>
            <a:endParaRPr lang="zh-CN" altLang="zh-CN" sz="2400" b="1">
              <a:solidFill>
                <a:srgbClr val="FFFF00"/>
              </a:solidFill>
              <a:latin typeface="仿宋" panose="02010609060101010101" pitchFamily="49" charset="-122"/>
              <a:ea typeface="仿宋" panose="02010609060101010101" pitchFamily="49" charset="-122"/>
            </a:endParaRPr>
          </a:p>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2</a:t>
            </a:r>
            <a:r>
              <a:rPr lang="zh-CN" altLang="zh-CN" sz="2400" b="1">
                <a:solidFill>
                  <a:schemeClr val="bg1"/>
                </a:solidFill>
                <a:latin typeface="仿宋" panose="02010609060101010101" pitchFamily="49" charset="-122"/>
                <a:ea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rPr>
              <a:t>王安石</a:t>
            </a:r>
            <a:r>
              <a:rPr lang="en-US" altLang="zh-CN" sz="2400" b="1">
                <a:solidFill>
                  <a:schemeClr val="bg1"/>
                </a:solidFill>
                <a:latin typeface="仿宋" panose="02010609060101010101" pitchFamily="49" charset="-122"/>
                <a:ea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rPr>
              <a:t>登飞来峰</a:t>
            </a:r>
            <a:r>
              <a:rPr lang="en-US" altLang="zh-CN" sz="2400" b="1">
                <a:solidFill>
                  <a:schemeClr val="bg1"/>
                </a:solidFill>
                <a:latin typeface="仿宋" panose="02010609060101010101" pitchFamily="49" charset="-122"/>
                <a:ea typeface="仿宋" panose="02010609060101010101" pitchFamily="49" charset="-122"/>
              </a:rPr>
              <a:t>》</a:t>
            </a:r>
            <a:r>
              <a:rPr lang="zh-CN" altLang="zh-CN" sz="2400" b="1">
                <a:solidFill>
                  <a:schemeClr val="bg1"/>
                </a:solidFill>
                <a:latin typeface="仿宋" panose="02010609060101010101" pitchFamily="49" charset="-122"/>
                <a:ea typeface="仿宋" panose="02010609060101010101" pitchFamily="49" charset="-122"/>
              </a:rPr>
              <a:t>中描写飞来峰概貌，并通过传说写飞来峰之高的诗句：</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rgbClr val="FFFF00"/>
                </a:solidFill>
                <a:latin typeface="仿宋" panose="02010609060101010101" pitchFamily="49" charset="-122"/>
                <a:ea typeface="仿宋" panose="02010609060101010101" pitchFamily="49" charset="-122"/>
              </a:rPr>
              <a:t>飞来山上千寻塔，闻说鸡鸣见日升。</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3</a:t>
            </a:r>
            <a:r>
              <a:rPr lang="zh-CN" altLang="zh-CN" sz="2400" b="1">
                <a:solidFill>
                  <a:schemeClr val="bg1"/>
                </a:solidFill>
                <a:latin typeface="仿宋" panose="02010609060101010101" pitchFamily="49" charset="-122"/>
                <a:ea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rPr>
              <a:t>王安石</a:t>
            </a:r>
            <a:r>
              <a:rPr lang="en-US" altLang="zh-CN" sz="2400" b="1">
                <a:solidFill>
                  <a:schemeClr val="bg1"/>
                </a:solidFill>
                <a:latin typeface="仿宋" panose="02010609060101010101" pitchFamily="49" charset="-122"/>
                <a:ea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rPr>
              <a:t>登飞来峰</a:t>
            </a:r>
            <a:r>
              <a:rPr lang="en-US" altLang="zh-CN" sz="2400" b="1">
                <a:solidFill>
                  <a:schemeClr val="bg1"/>
                </a:solidFill>
                <a:latin typeface="仿宋" panose="02010609060101010101" pitchFamily="49" charset="-122"/>
                <a:ea typeface="仿宋" panose="02010609060101010101" pitchFamily="49" charset="-122"/>
              </a:rPr>
              <a:t>》</a:t>
            </a:r>
            <a:r>
              <a:rPr lang="zh-CN" altLang="zh-CN" sz="2400" b="1">
                <a:solidFill>
                  <a:schemeClr val="bg1"/>
                </a:solidFill>
                <a:latin typeface="仿宋" panose="02010609060101010101" pitchFamily="49" charset="-122"/>
                <a:ea typeface="仿宋" panose="02010609060101010101" pitchFamily="49" charset="-122"/>
              </a:rPr>
              <a:t>中表现诗人虽然变化遇到挫折，但仍矢志不改的诗句：</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rgbClr val="FFFF00"/>
                </a:solidFill>
                <a:latin typeface="仿宋" panose="02010609060101010101" pitchFamily="49" charset="-122"/>
                <a:ea typeface="仿宋" panose="02010609060101010101" pitchFamily="49" charset="-122"/>
              </a:rPr>
              <a:t>不畏浮云遮望眼，自缘身在最高层。</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4</a:t>
            </a:r>
            <a:r>
              <a:rPr lang="zh-CN" altLang="zh-CN" sz="2400" b="1">
                <a:solidFill>
                  <a:schemeClr val="bg1"/>
                </a:solidFill>
                <a:latin typeface="仿宋" panose="02010609060101010101" pitchFamily="49" charset="-122"/>
                <a:ea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rPr>
              <a:t>王安石</a:t>
            </a:r>
            <a:r>
              <a:rPr lang="en-US" altLang="zh-CN" sz="2400" b="1">
                <a:solidFill>
                  <a:schemeClr val="bg1"/>
                </a:solidFill>
                <a:latin typeface="仿宋" panose="02010609060101010101" pitchFamily="49" charset="-122"/>
                <a:ea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rPr>
              <a:t>登飞来峰</a:t>
            </a:r>
            <a:r>
              <a:rPr lang="en-US" altLang="zh-CN" sz="2400" b="1">
                <a:solidFill>
                  <a:schemeClr val="bg1"/>
                </a:solidFill>
                <a:latin typeface="仿宋" panose="02010609060101010101" pitchFamily="49" charset="-122"/>
                <a:ea typeface="仿宋" panose="02010609060101010101" pitchFamily="49" charset="-122"/>
              </a:rPr>
              <a:t>》</a:t>
            </a:r>
            <a:r>
              <a:rPr lang="zh-CN" altLang="zh-CN" sz="2400" b="1">
                <a:solidFill>
                  <a:schemeClr val="bg1"/>
                </a:solidFill>
                <a:latin typeface="仿宋" panose="02010609060101010101" pitchFamily="49" charset="-122"/>
                <a:ea typeface="仿宋" panose="02010609060101010101" pitchFamily="49" charset="-122"/>
              </a:rPr>
              <a:t>中表现诗人不畏艰难，极具有深刻哲理的诗句：</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a:solidFill>
                  <a:schemeClr val="bg1"/>
                </a:solidFill>
                <a:latin typeface="仿宋" panose="02010609060101010101" pitchFamily="49" charset="-122"/>
                <a:ea typeface="仿宋" panose="02010609060101010101" pitchFamily="49" charset="-122"/>
              </a:rPr>
              <a:t> </a:t>
            </a:r>
            <a:r>
              <a:rPr lang="zh-CN" altLang="zh-CN" sz="2400" b="1" u="sng">
                <a:solidFill>
                  <a:srgbClr val="FFFF00"/>
                </a:solidFill>
                <a:latin typeface="仿宋" panose="02010609060101010101" pitchFamily="49" charset="-122"/>
                <a:ea typeface="仿宋" panose="02010609060101010101" pitchFamily="49" charset="-122"/>
              </a:rPr>
              <a:t>不畏浮云遮望眼，自缘身在最高层。</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5</a:t>
            </a:r>
            <a:r>
              <a:rPr lang="zh-CN" altLang="zh-CN" sz="2400" b="1">
                <a:solidFill>
                  <a:schemeClr val="bg1"/>
                </a:solidFill>
                <a:latin typeface="仿宋" panose="02010609060101010101" pitchFamily="49" charset="-122"/>
                <a:ea typeface="仿宋" panose="02010609060101010101" pitchFamily="49" charset="-122"/>
              </a:rPr>
              <a:t>．杜甫在《望岳》中，借齐鲁大地烘托泰山拔地而起，参天耸立形象的语句是：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rgbClr val="FFFF00"/>
                </a:solidFill>
                <a:latin typeface="仿宋" panose="02010609060101010101" pitchFamily="49" charset="-122"/>
                <a:ea typeface="仿宋" panose="02010609060101010101" pitchFamily="49" charset="-122"/>
              </a:rPr>
              <a:t>岱宗夫如何？齐鲁青未了。</a:t>
            </a:r>
            <a:endParaRPr lang="zh-CN" altLang="zh-CN" sz="2400" b="1">
              <a:solidFill>
                <a:srgbClr val="FFFF00"/>
              </a:solidFill>
              <a:latin typeface="仿宋" panose="02010609060101010101" pitchFamily="49" charset="-122"/>
              <a:ea typeface="仿宋" panose="02010609060101010101" pitchFamily="49" charset="-122"/>
            </a:endParaRPr>
          </a:p>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6</a:t>
            </a:r>
            <a:r>
              <a:rPr lang="zh-CN" altLang="zh-CN" sz="2400" b="1">
                <a:solidFill>
                  <a:schemeClr val="bg1"/>
                </a:solidFill>
                <a:latin typeface="仿宋" panose="02010609060101010101" pitchFamily="49" charset="-122"/>
                <a:ea typeface="仿宋" panose="02010609060101010101" pitchFamily="49" charset="-122"/>
              </a:rPr>
              <a:t>．杜甫在《望岳》中，虚实结合，描写泰山神奇秀丽，巍峨高大的诗句是：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rgbClr val="FFFF00"/>
                </a:solidFill>
                <a:latin typeface="仿宋" panose="02010609060101010101" pitchFamily="49" charset="-122"/>
                <a:ea typeface="仿宋" panose="02010609060101010101" pitchFamily="49" charset="-122"/>
              </a:rPr>
              <a:t>造化钟神秀，阴阳割昏晓。</a:t>
            </a:r>
            <a:endParaRPr lang="zh-CN" altLang="zh-CN" sz="2400" b="1">
              <a:solidFill>
                <a:srgbClr val="FFFF00"/>
              </a:solidFill>
              <a:latin typeface="仿宋" panose="02010609060101010101" pitchFamily="49" charset="-122"/>
              <a:ea typeface="仿宋" panose="02010609060101010101" pitchFamily="49" charset="-122"/>
            </a:endParaRPr>
          </a:p>
          <a:p>
            <a:pPr marL="0" lvl="0" indent="0">
              <a:buNone/>
            </a:pPr>
            <a:endParaRPr lang="zh-CN" altLang="zh-CN" sz="2400" b="1">
              <a:solidFill>
                <a:srgbClr val="FFFF00"/>
              </a:solidFill>
              <a:latin typeface="仿宋" panose="02010609060101010101" pitchFamily="49" charset="-122"/>
              <a:ea typeface="仿宋" panose="02010609060101010101" pitchFamily="49" charset="-122"/>
            </a:endParaRPr>
          </a:p>
        </p:txBody>
      </p:sp>
      <p:sp>
        <p:nvSpPr>
          <p:cNvPr id="2" name="文本框 1"/>
          <p:cNvSpPr txBox="1"/>
          <p:nvPr>
            <p:custDataLst>
              <p:tags r:id="rId4"/>
            </p:custDataLst>
          </p:nvPr>
        </p:nvSpPr>
        <p:spPr>
          <a:xfrm>
            <a:off x="263525" y="116840"/>
            <a:ext cx="2786380" cy="460375"/>
          </a:xfrm>
          <a:prstGeom prst="rect">
            <a:avLst/>
          </a:prstGeom>
          <a:noFill/>
        </p:spPr>
        <p:txBody>
          <a:bodyPr wrap="none" rtlCol="0">
            <a:spAutoFit/>
          </a:bodyPr>
          <a:lstStyle/>
          <a:p>
            <a:pPr algn="l"/>
            <a:r>
              <a:rPr lang="zh-CN" altLang="en-US" sz="2400" b="1">
                <a:solidFill>
                  <a:srgbClr val="18E6DA"/>
                </a:solidFill>
                <a:latin typeface="仿宋" panose="02010609060101010101" pitchFamily="49" charset="-122"/>
                <a:ea typeface="仿宋" panose="02010609060101010101" pitchFamily="49" charset="-122"/>
                <a:sym typeface="+mn-ea"/>
              </a:rPr>
              <a:t>八、理解性默写 </a:t>
            </a:r>
            <a:r>
              <a:rPr lang="zh-CN" altLang="en-US" sz="2400" b="1">
                <a:solidFill>
                  <a:schemeClr val="bg1"/>
                </a:solidFill>
                <a:latin typeface="仿宋" panose="02010609060101010101" pitchFamily="49" charset="-122"/>
                <a:ea typeface="仿宋" panose="02010609060101010101" pitchFamily="49" charset="-122"/>
                <a:sym typeface="+mn-ea"/>
              </a:rPr>
              <a:t>  </a:t>
            </a:r>
            <a:endParaRPr lang="zh-CN" altLang="zh-CN" sz="2400"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4034">
                                            <p:txEl>
                                              <p:pRg st="1" end="1"/>
                                            </p:txEl>
                                          </p:spTgt>
                                        </p:tgtEl>
                                        <p:attrNameLst>
                                          <p:attrName>style.visibility</p:attrName>
                                        </p:attrNameLst>
                                      </p:cBhvr>
                                      <p:to>
                                        <p:strVal val="visible"/>
                                      </p:to>
                                    </p:set>
                                    <p:anim calcmode="lin" valueType="num">
                                      <p:cBhvr additive="base">
                                        <p:cTn id="7" dur="500" fill="hold"/>
                                        <p:tgtEl>
                                          <p:spTgt spid="4403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4034">
                                            <p:txEl>
                                              <p:pRg st="3" end="3"/>
                                            </p:txEl>
                                          </p:spTgt>
                                        </p:tgtEl>
                                        <p:attrNameLst>
                                          <p:attrName>style.visibility</p:attrName>
                                        </p:attrNameLst>
                                      </p:cBhvr>
                                      <p:to>
                                        <p:strVal val="visible"/>
                                      </p:to>
                                    </p:set>
                                    <p:anim calcmode="lin" valueType="num">
                                      <p:cBhvr additive="base">
                                        <p:cTn id="13" dur="500" fill="hold"/>
                                        <p:tgtEl>
                                          <p:spTgt spid="4403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3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4034">
                                            <p:txEl>
                                              <p:pRg st="5" end="5"/>
                                            </p:txEl>
                                          </p:spTgt>
                                        </p:tgtEl>
                                        <p:attrNameLst>
                                          <p:attrName>style.visibility</p:attrName>
                                        </p:attrNameLst>
                                      </p:cBhvr>
                                      <p:to>
                                        <p:strVal val="visible"/>
                                      </p:to>
                                    </p:set>
                                    <p:anim calcmode="lin" valueType="num">
                                      <p:cBhvr additive="base">
                                        <p:cTn id="19" dur="500" fill="hold"/>
                                        <p:tgtEl>
                                          <p:spTgt spid="4403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403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4034">
                                            <p:txEl>
                                              <p:pRg st="7" end="7"/>
                                            </p:txEl>
                                          </p:spTgt>
                                        </p:tgtEl>
                                        <p:attrNameLst>
                                          <p:attrName>style.visibility</p:attrName>
                                        </p:attrNameLst>
                                      </p:cBhvr>
                                      <p:to>
                                        <p:strVal val="visible"/>
                                      </p:to>
                                    </p:set>
                                    <p:anim calcmode="lin" valueType="num">
                                      <p:cBhvr additive="base">
                                        <p:cTn id="25" dur="500" fill="hold"/>
                                        <p:tgtEl>
                                          <p:spTgt spid="4403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403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4034">
                                            <p:txEl>
                                              <p:pRg st="9" end="9"/>
                                            </p:txEl>
                                          </p:spTgt>
                                        </p:tgtEl>
                                        <p:attrNameLst>
                                          <p:attrName>style.visibility</p:attrName>
                                        </p:attrNameLst>
                                      </p:cBhvr>
                                      <p:to>
                                        <p:strVal val="visible"/>
                                      </p:to>
                                    </p:set>
                                    <p:anim calcmode="lin" valueType="num">
                                      <p:cBhvr additive="base">
                                        <p:cTn id="31" dur="500" fill="hold"/>
                                        <p:tgtEl>
                                          <p:spTgt spid="44034">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403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4034">
                                            <p:txEl>
                                              <p:pRg st="11" end="11"/>
                                            </p:txEl>
                                          </p:spTgt>
                                        </p:tgtEl>
                                        <p:attrNameLst>
                                          <p:attrName>style.visibility</p:attrName>
                                        </p:attrNameLst>
                                      </p:cBhvr>
                                      <p:to>
                                        <p:strVal val="visible"/>
                                      </p:to>
                                    </p:set>
                                    <p:anim calcmode="lin" valueType="num">
                                      <p:cBhvr additive="base">
                                        <p:cTn id="37" dur="500" fill="hold"/>
                                        <p:tgtEl>
                                          <p:spTgt spid="44034">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4034">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5058" name="内容占位符 2"/>
          <p:cNvSpPr>
            <a:spLocks noGrp="1"/>
          </p:cNvSpPr>
          <p:nvPr>
            <p:ph idx="1"/>
            <p:custDataLst>
              <p:tags r:id="rId3"/>
            </p:custDataLst>
          </p:nvPr>
        </p:nvSpPr>
        <p:spPr>
          <a:xfrm>
            <a:off x="232410" y="476885"/>
            <a:ext cx="11727180" cy="605663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7</a:t>
            </a:r>
            <a:r>
              <a:rPr lang="zh-CN" altLang="zh-CN" sz="2400" b="1">
                <a:solidFill>
                  <a:schemeClr val="bg1"/>
                </a:solidFill>
                <a:latin typeface="仿宋" panose="02010609060101010101" pitchFamily="49" charset="-122"/>
                <a:ea typeface="仿宋" panose="02010609060101010101" pitchFamily="49" charset="-122"/>
              </a:rPr>
              <a:t>．杜甫在《望岳》中表现泰山高峻，幽深的诗句：</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rgbClr val="FFFF00"/>
                </a:solidFill>
                <a:latin typeface="仿宋" panose="02010609060101010101" pitchFamily="49" charset="-122"/>
                <a:ea typeface="仿宋" panose="02010609060101010101" pitchFamily="49" charset="-122"/>
              </a:rPr>
              <a:t>荡胸生曾云，决眦入归鸟。</a:t>
            </a:r>
            <a:endParaRPr lang="zh-CN" altLang="zh-CN" sz="2400" b="1">
              <a:solidFill>
                <a:srgbClr val="FFFF00"/>
              </a:solidFill>
              <a:latin typeface="仿宋" panose="02010609060101010101" pitchFamily="49" charset="-122"/>
              <a:ea typeface="仿宋" panose="02010609060101010101" pitchFamily="49" charset="-122"/>
            </a:endParaRPr>
          </a:p>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8</a:t>
            </a:r>
            <a:r>
              <a:rPr lang="zh-CN" altLang="zh-CN" sz="2400" b="1">
                <a:solidFill>
                  <a:schemeClr val="bg1"/>
                </a:solidFill>
                <a:latin typeface="仿宋" panose="02010609060101010101" pitchFamily="49" charset="-122"/>
                <a:ea typeface="仿宋" panose="02010609060101010101" pitchFamily="49" charset="-122"/>
              </a:rPr>
              <a:t>．杜甫在《望岳》中表达不畏困难，敢于攀登绝顶，俯视一切的雄心壮志的诗句是：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rgbClr val="FFFF00"/>
                </a:solidFill>
                <a:latin typeface="仿宋" panose="02010609060101010101" pitchFamily="49" charset="-122"/>
                <a:ea typeface="仿宋" panose="02010609060101010101" pitchFamily="49" charset="-122"/>
              </a:rPr>
              <a:t>会当凌绝顶，一览众山小。</a:t>
            </a:r>
            <a:endParaRPr lang="zh-CN" altLang="zh-CN" sz="2400" b="1">
              <a:solidFill>
                <a:srgbClr val="FFFF00"/>
              </a:solidFill>
              <a:latin typeface="仿宋" panose="02010609060101010101" pitchFamily="49" charset="-122"/>
              <a:ea typeface="仿宋" panose="02010609060101010101" pitchFamily="49" charset="-122"/>
            </a:endParaRPr>
          </a:p>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9</a:t>
            </a:r>
            <a:r>
              <a:rPr lang="zh-CN" altLang="zh-CN" sz="2400" b="1">
                <a:solidFill>
                  <a:schemeClr val="bg1"/>
                </a:solidFill>
                <a:latin typeface="仿宋" panose="02010609060101010101" pitchFamily="49" charset="-122"/>
                <a:ea typeface="仿宋" panose="02010609060101010101" pitchFamily="49" charset="-122"/>
              </a:rPr>
              <a:t>《游山西村》中，景物描写中寓含哲理，千百年来被人们广为传诵的两句是：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rgbClr val="FFFF00"/>
                </a:solidFill>
                <a:latin typeface="仿宋" panose="02010609060101010101" pitchFamily="49" charset="-122"/>
                <a:ea typeface="仿宋" panose="02010609060101010101" pitchFamily="49" charset="-122"/>
              </a:rPr>
              <a:t>山重水复疑无路，柳暗花明又一村</a:t>
            </a:r>
            <a:r>
              <a:rPr lang="zh-CN" altLang="zh-CN" sz="2400" b="1">
                <a:solidFill>
                  <a:srgbClr val="FFFF00"/>
                </a:solidFill>
                <a:latin typeface="仿宋" panose="02010609060101010101" pitchFamily="49" charset="-122"/>
                <a:ea typeface="仿宋" panose="02010609060101010101" pitchFamily="49" charset="-122"/>
              </a:rPr>
              <a:t>。</a:t>
            </a:r>
            <a:endParaRPr lang="en-US" altLang="zh-CN" sz="2400" b="1">
              <a:solidFill>
                <a:srgbClr val="FFFF00"/>
              </a:solidFill>
              <a:latin typeface="仿宋" panose="02010609060101010101" pitchFamily="49" charset="-122"/>
              <a:ea typeface="仿宋" panose="02010609060101010101" pitchFamily="49" charset="-122"/>
            </a:endParaRPr>
          </a:p>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10</a:t>
            </a:r>
            <a:r>
              <a:rPr lang="zh-CN" altLang="zh-CN" sz="2400" b="1">
                <a:solidFill>
                  <a:schemeClr val="bg1"/>
                </a:solidFill>
                <a:latin typeface="仿宋" panose="02010609060101010101" pitchFamily="49" charset="-122"/>
                <a:ea typeface="仿宋" panose="02010609060101010101" pitchFamily="49" charset="-122"/>
              </a:rPr>
              <a:t>．</a:t>
            </a:r>
            <a:r>
              <a:rPr altLang="zh-CN" sz="2400" b="1">
                <a:solidFill>
                  <a:schemeClr val="bg1"/>
                </a:solidFill>
                <a:latin typeface="仿宋" panose="02010609060101010101" pitchFamily="49" charset="-122"/>
                <a:ea typeface="仿宋" panose="02010609060101010101" pitchFamily="49" charset="-122"/>
                <a:sym typeface="+mn-ea"/>
              </a:rPr>
              <a:t>陆游在</a:t>
            </a:r>
            <a:r>
              <a:rPr lang="zh-CN" altLang="zh-CN" sz="2400" b="1">
                <a:solidFill>
                  <a:schemeClr val="bg1"/>
                </a:solidFill>
                <a:latin typeface="仿宋" panose="02010609060101010101" pitchFamily="49" charset="-122"/>
                <a:ea typeface="仿宋" panose="02010609060101010101" pitchFamily="49" charset="-122"/>
              </a:rPr>
              <a:t>《游山西村》中，表现村中热闹景象．民风淳朴的语句：</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rgbClr val="FFFF00"/>
                </a:solidFill>
                <a:latin typeface="仿宋" panose="02010609060101010101" pitchFamily="49" charset="-122"/>
                <a:ea typeface="仿宋" panose="02010609060101010101" pitchFamily="49" charset="-122"/>
              </a:rPr>
              <a:t>萧鼓追随春社近，衣冠简朴古风存。</a:t>
            </a:r>
            <a:endParaRPr lang="en-US" altLang="zh-CN" sz="2400" b="1" u="sng">
              <a:solidFill>
                <a:srgbClr val="FFFF00"/>
              </a:solidFill>
              <a:latin typeface="仿宋" panose="02010609060101010101" pitchFamily="49" charset="-122"/>
              <a:ea typeface="仿宋" panose="02010609060101010101" pitchFamily="49" charset="-122"/>
            </a:endParaRPr>
          </a:p>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11</a:t>
            </a:r>
            <a:r>
              <a:rPr lang="zh-CN" altLang="zh-CN" sz="2400" b="1">
                <a:solidFill>
                  <a:schemeClr val="bg1"/>
                </a:solidFill>
                <a:latin typeface="仿宋" panose="02010609060101010101" pitchFamily="49" charset="-122"/>
                <a:ea typeface="仿宋" panose="02010609060101010101" pitchFamily="49" charset="-122"/>
              </a:rPr>
              <a:t>．陆游在《游山西村》一诗中，表现农家热情好客的淳朴性格的诗句是：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rgbClr val="FFFF00"/>
                </a:solidFill>
                <a:latin typeface="仿宋" panose="02010609060101010101" pitchFamily="49" charset="-122"/>
                <a:ea typeface="仿宋" panose="02010609060101010101" pitchFamily="49" charset="-122"/>
              </a:rPr>
              <a:t>莫笑农家腊酒浑，丰年留客足鸡豚。</a:t>
            </a:r>
            <a:endParaRPr lang="en-US" altLang="zh-CN" sz="2400" b="1" u="sng">
              <a:solidFill>
                <a:srgbClr val="FFFF00"/>
              </a:solidFill>
              <a:latin typeface="仿宋" panose="02010609060101010101" pitchFamily="49" charset="-122"/>
              <a:ea typeface="仿宋" panose="02010609060101010101" pitchFamily="49" charset="-122"/>
            </a:endParaRPr>
          </a:p>
          <a:p>
            <a:pPr marL="0" lvl="0" indent="0" latinLnBrk="0">
              <a:lnSpc>
                <a:spcPts val="2900"/>
              </a:lnSpc>
              <a:buNone/>
            </a:pPr>
            <a:r>
              <a:rPr lang="en-US" altLang="zh-CN" sz="2400" b="1">
                <a:solidFill>
                  <a:schemeClr val="bg1"/>
                </a:solidFill>
                <a:latin typeface="仿宋" panose="02010609060101010101" pitchFamily="49" charset="-122"/>
                <a:ea typeface="仿宋" panose="02010609060101010101" pitchFamily="49" charset="-122"/>
              </a:rPr>
              <a:t>12.</a:t>
            </a:r>
            <a:r>
              <a:rPr lang="zh-CN" altLang="zh-CN" sz="2400" b="1">
                <a:solidFill>
                  <a:schemeClr val="bg1"/>
                </a:solidFill>
                <a:latin typeface="仿宋" panose="02010609060101010101" pitchFamily="49" charset="-122"/>
                <a:ea typeface="仿宋" panose="02010609060101010101" pitchFamily="49" charset="-122"/>
              </a:rPr>
              <a:t>《游山西村》中写村民们在迎接神的箫鼓中来来往往祈求丰收的诗句是：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latinLnBrk="0">
              <a:lnSpc>
                <a:spcPts val="2900"/>
              </a:lnSpc>
              <a:buNone/>
            </a:pPr>
            <a:r>
              <a:rPr lang="zh-CN" altLang="zh-CN" sz="2400" b="1" u="sng">
                <a:solidFill>
                  <a:schemeClr val="bg1"/>
                </a:solidFill>
                <a:latin typeface="仿宋" panose="02010609060101010101" pitchFamily="49" charset="-122"/>
                <a:ea typeface="仿宋" panose="02010609060101010101" pitchFamily="49" charset="-122"/>
              </a:rPr>
              <a:t>箫鼓追随春社近，衣冠简朴古风存。</a:t>
            </a:r>
            <a:endParaRPr lang="zh-CN" altLang="zh-CN" sz="2400" b="1" u="sng">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5058">
                                            <p:txEl>
                                              <p:pRg st="1" end="1"/>
                                            </p:txEl>
                                          </p:spTgt>
                                        </p:tgtEl>
                                        <p:attrNameLst>
                                          <p:attrName>style.visibility</p:attrName>
                                        </p:attrNameLst>
                                      </p:cBhvr>
                                      <p:to>
                                        <p:strVal val="visible"/>
                                      </p:to>
                                    </p:set>
                                    <p:anim calcmode="lin" valueType="num">
                                      <p:cBhvr additive="base">
                                        <p:cTn id="7" dur="500" fill="hold"/>
                                        <p:tgtEl>
                                          <p:spTgt spid="4505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5058">
                                            <p:txEl>
                                              <p:pRg st="2" end="2"/>
                                            </p:txEl>
                                          </p:spTgt>
                                        </p:tgtEl>
                                        <p:attrNameLst>
                                          <p:attrName>style.visibility</p:attrName>
                                        </p:attrNameLst>
                                      </p:cBhvr>
                                      <p:to>
                                        <p:strVal val="visible"/>
                                      </p:to>
                                    </p:set>
                                    <p:anim calcmode="lin" valueType="num">
                                      <p:cBhvr additive="base">
                                        <p:cTn id="13" dur="500" fill="hold"/>
                                        <p:tgtEl>
                                          <p:spTgt spid="4505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5058">
                                            <p:txEl>
                                              <p:pRg st="3" end="3"/>
                                            </p:txEl>
                                          </p:spTgt>
                                        </p:tgtEl>
                                        <p:attrNameLst>
                                          <p:attrName>style.visibility</p:attrName>
                                        </p:attrNameLst>
                                      </p:cBhvr>
                                      <p:to>
                                        <p:strVal val="visible"/>
                                      </p:to>
                                    </p:set>
                                    <p:anim calcmode="lin" valueType="num">
                                      <p:cBhvr additive="base">
                                        <p:cTn id="19" dur="500" fill="hold"/>
                                        <p:tgtEl>
                                          <p:spTgt spid="4505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05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5058">
                                            <p:txEl>
                                              <p:pRg st="5" end="5"/>
                                            </p:txEl>
                                          </p:spTgt>
                                        </p:tgtEl>
                                        <p:attrNameLst>
                                          <p:attrName>style.visibility</p:attrName>
                                        </p:attrNameLst>
                                      </p:cBhvr>
                                      <p:to>
                                        <p:strVal val="visible"/>
                                      </p:to>
                                    </p:set>
                                    <p:anim calcmode="lin" valueType="num">
                                      <p:cBhvr additive="base">
                                        <p:cTn id="25" dur="500" fill="hold"/>
                                        <p:tgtEl>
                                          <p:spTgt spid="45058">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05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5058">
                                            <p:txEl>
                                              <p:pRg st="7" end="7"/>
                                            </p:txEl>
                                          </p:spTgt>
                                        </p:tgtEl>
                                        <p:attrNameLst>
                                          <p:attrName>style.visibility</p:attrName>
                                        </p:attrNameLst>
                                      </p:cBhvr>
                                      <p:to>
                                        <p:strVal val="visible"/>
                                      </p:to>
                                    </p:set>
                                    <p:anim calcmode="lin" valueType="num">
                                      <p:cBhvr additive="base">
                                        <p:cTn id="31" dur="500" fill="hold"/>
                                        <p:tgtEl>
                                          <p:spTgt spid="45058">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505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5058">
                                            <p:txEl>
                                              <p:pRg st="9" end="9"/>
                                            </p:txEl>
                                          </p:spTgt>
                                        </p:tgtEl>
                                        <p:attrNameLst>
                                          <p:attrName>style.visibility</p:attrName>
                                        </p:attrNameLst>
                                      </p:cBhvr>
                                      <p:to>
                                        <p:strVal val="visible"/>
                                      </p:to>
                                    </p:set>
                                    <p:anim calcmode="lin" valueType="num">
                                      <p:cBhvr additive="base">
                                        <p:cTn id="37" dur="500" fill="hold"/>
                                        <p:tgtEl>
                                          <p:spTgt spid="45058">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5058">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45058">
                                            <p:txEl>
                                              <p:pRg st="11" end="11"/>
                                            </p:txEl>
                                          </p:spTgt>
                                        </p:tgtEl>
                                        <p:attrNameLst>
                                          <p:attrName>style.visibility</p:attrName>
                                        </p:attrNameLst>
                                      </p:cBhvr>
                                      <p:to>
                                        <p:strVal val="visible"/>
                                      </p:to>
                                    </p:set>
                                    <p:anim calcmode="lin" valueType="num">
                                      <p:cBhvr additive="base">
                                        <p:cTn id="43" dur="500" fill="hold"/>
                                        <p:tgtEl>
                                          <p:spTgt spid="45058">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5058">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6082" name="内容占位符 2"/>
          <p:cNvSpPr>
            <a:spLocks noGrp="1"/>
          </p:cNvSpPr>
          <p:nvPr>
            <p:ph idx="1"/>
            <p:custDataLst>
              <p:tags r:id="rId3"/>
            </p:custDataLst>
          </p:nvPr>
        </p:nvSpPr>
        <p:spPr>
          <a:xfrm>
            <a:off x="280035" y="476885"/>
            <a:ext cx="11734165" cy="605663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buNone/>
            </a:pPr>
            <a:r>
              <a:rPr lang="en-US" altLang="zh-CN" sz="2400" b="1">
                <a:solidFill>
                  <a:schemeClr val="bg1"/>
                </a:solidFill>
                <a:latin typeface="仿宋" panose="02010609060101010101" pitchFamily="49" charset="-122"/>
                <a:ea typeface="仿宋" panose="02010609060101010101" pitchFamily="49" charset="-122"/>
              </a:rPr>
              <a:t>13.</a:t>
            </a:r>
            <a:r>
              <a:rPr lang="zh-CN" altLang="zh-CN" sz="2400" b="1">
                <a:solidFill>
                  <a:schemeClr val="bg1"/>
                </a:solidFill>
                <a:latin typeface="仿宋" panose="02010609060101010101" pitchFamily="49" charset="-122"/>
                <a:ea typeface="仿宋" panose="02010609060101010101" pitchFamily="49" charset="-122"/>
              </a:rPr>
              <a:t>《登幽州台歌》中直抒胸臆的诗句是：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a:buNone/>
            </a:pPr>
            <a:r>
              <a:rPr lang="zh-CN" altLang="zh-CN" sz="2400" b="1" u="sng">
                <a:solidFill>
                  <a:srgbClr val="FFFF00"/>
                </a:solidFill>
                <a:latin typeface="仿宋" panose="02010609060101010101" pitchFamily="49" charset="-122"/>
                <a:ea typeface="仿宋" panose="02010609060101010101" pitchFamily="49" charset="-122"/>
              </a:rPr>
              <a:t>念天地之悠悠，独怆然面涕下</a:t>
            </a:r>
            <a:endParaRPr lang="zh-CN" altLang="zh-CN" sz="2400" b="1" u="sng">
              <a:solidFill>
                <a:srgbClr val="FFFF00"/>
              </a:solidFill>
              <a:latin typeface="仿宋" panose="02010609060101010101" pitchFamily="49" charset="-122"/>
              <a:ea typeface="仿宋" panose="02010609060101010101" pitchFamily="49" charset="-122"/>
            </a:endParaRPr>
          </a:p>
          <a:p>
            <a:pPr marL="0" lvl="0" indent="0">
              <a:buNone/>
            </a:pPr>
            <a:r>
              <a:rPr lang="en-US" altLang="zh-CN" sz="2400" b="1">
                <a:solidFill>
                  <a:schemeClr val="bg1"/>
                </a:solidFill>
                <a:latin typeface="仿宋" panose="02010609060101010101" pitchFamily="49" charset="-122"/>
                <a:ea typeface="仿宋" panose="02010609060101010101" pitchFamily="49" charset="-122"/>
              </a:rPr>
              <a:t>14.</a:t>
            </a:r>
            <a:r>
              <a:rPr lang="zh-CN" altLang="zh-CN" sz="2400" b="1">
                <a:solidFill>
                  <a:schemeClr val="bg1"/>
                </a:solidFill>
                <a:latin typeface="仿宋" panose="02010609060101010101" pitchFamily="49" charset="-122"/>
                <a:ea typeface="仿宋" panose="02010609060101010101" pitchFamily="49" charset="-122"/>
              </a:rPr>
              <a:t>《登幽州台歌》中表达陈子昂怀才不遇的诗句是：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a:buNone/>
            </a:pPr>
            <a:r>
              <a:rPr lang="zh-CN" altLang="zh-CN" sz="2400" b="1" u="sng">
                <a:solidFill>
                  <a:srgbClr val="FFFF00"/>
                </a:solidFill>
                <a:latin typeface="仿宋" panose="02010609060101010101" pitchFamily="49" charset="-122"/>
                <a:ea typeface="仿宋" panose="02010609060101010101" pitchFamily="49" charset="-122"/>
              </a:rPr>
              <a:t>前不见古人，后不见来者。</a:t>
            </a:r>
            <a:endParaRPr lang="zh-CN" altLang="zh-CN" sz="2400" b="1" u="sng">
              <a:solidFill>
                <a:srgbClr val="FFFF00"/>
              </a:solidFill>
              <a:latin typeface="仿宋" panose="02010609060101010101" pitchFamily="49" charset="-122"/>
              <a:ea typeface="仿宋" panose="02010609060101010101" pitchFamily="49" charset="-122"/>
            </a:endParaRPr>
          </a:p>
          <a:p>
            <a:pPr marL="0" lvl="0" indent="0">
              <a:buNone/>
            </a:pPr>
            <a:r>
              <a:rPr lang="en-US" altLang="zh-CN" sz="2400" b="1">
                <a:solidFill>
                  <a:schemeClr val="bg1"/>
                </a:solidFill>
                <a:latin typeface="仿宋" panose="02010609060101010101" pitchFamily="49" charset="-122"/>
                <a:ea typeface="仿宋" panose="02010609060101010101" pitchFamily="49" charset="-122"/>
              </a:rPr>
              <a:t>15.</a:t>
            </a:r>
            <a:r>
              <a:rPr lang="zh-CN" altLang="zh-CN" sz="2400" b="1">
                <a:solidFill>
                  <a:schemeClr val="bg1"/>
                </a:solidFill>
                <a:latin typeface="仿宋" panose="02010609060101010101" pitchFamily="49" charset="-122"/>
                <a:ea typeface="仿宋" panose="02010609060101010101" pitchFamily="49" charset="-122"/>
              </a:rPr>
              <a:t>《登幽州台歌》中抒发诗人独立于悠悠天地间，孤独寂寞之情的诗句是：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a:buNone/>
            </a:pPr>
            <a:r>
              <a:rPr lang="zh-CN" altLang="zh-CN" sz="2400" b="1" u="sng">
                <a:solidFill>
                  <a:srgbClr val="FFFF00"/>
                </a:solidFill>
                <a:latin typeface="仿宋" panose="02010609060101010101" pitchFamily="49" charset="-122"/>
                <a:ea typeface="仿宋" panose="02010609060101010101" pitchFamily="49" charset="-122"/>
              </a:rPr>
              <a:t>念天地之悠悠，独怆然面涕下。</a:t>
            </a:r>
            <a:endParaRPr lang="zh-CN" altLang="zh-CN" sz="2400" b="1" u="sng">
              <a:solidFill>
                <a:srgbClr val="FFFF00"/>
              </a:solidFill>
              <a:latin typeface="仿宋" panose="02010609060101010101" pitchFamily="49" charset="-122"/>
              <a:ea typeface="仿宋" panose="02010609060101010101" pitchFamily="49" charset="-122"/>
            </a:endParaRPr>
          </a:p>
          <a:p>
            <a:pPr marL="0" lvl="0" indent="0">
              <a:buNone/>
            </a:pPr>
            <a:r>
              <a:rPr lang="en-US" altLang="zh-CN" sz="2400" b="1">
                <a:solidFill>
                  <a:schemeClr val="bg1"/>
                </a:solidFill>
                <a:latin typeface="仿宋" panose="02010609060101010101" pitchFamily="49" charset="-122"/>
                <a:ea typeface="仿宋" panose="02010609060101010101" pitchFamily="49" charset="-122"/>
              </a:rPr>
              <a:t>16.</a:t>
            </a:r>
            <a:r>
              <a:rPr lang="zh-CN" altLang="zh-CN" sz="2400" b="1">
                <a:solidFill>
                  <a:schemeClr val="bg1"/>
                </a:solidFill>
                <a:latin typeface="仿宋" panose="02010609060101010101" pitchFamily="49" charset="-122"/>
                <a:ea typeface="仿宋" panose="02010609060101010101" pitchFamily="49" charset="-122"/>
              </a:rPr>
              <a:t>《黄鹤楼》中“黄鹤一去不复返，白云千载空悠悠”两句传达出诗人登楼时内心的孤寂，与《登幽州台歌》中的两句有异曲同工之妙。这两句是：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a:buNone/>
            </a:pPr>
            <a:r>
              <a:rPr altLang="zh-CN" sz="2400" b="1" u="sng">
                <a:solidFill>
                  <a:srgbClr val="FFFF00"/>
                </a:solidFill>
                <a:latin typeface="仿宋" panose="02010609060101010101" pitchFamily="49" charset="-122"/>
                <a:ea typeface="仿宋" panose="02010609060101010101" pitchFamily="49" charset="-122"/>
                <a:sym typeface="+mn-ea"/>
              </a:rPr>
              <a:t>“前不见古人，后不见来者”</a:t>
            </a:r>
            <a:endParaRPr lang="zh-CN" altLang="zh-CN" sz="2400" b="1" u="sng">
              <a:solidFill>
                <a:srgbClr val="FFFF00"/>
              </a:solidFill>
              <a:latin typeface="仿宋" panose="02010609060101010101" pitchFamily="49" charset="-122"/>
              <a:ea typeface="仿宋" panose="02010609060101010101" pitchFamily="49" charset="-122"/>
            </a:endParaRPr>
          </a:p>
          <a:p>
            <a:pPr marL="0" lvl="0" indent="0">
              <a:buNone/>
            </a:pPr>
            <a:r>
              <a:rPr lang="en-US" altLang="zh-CN" sz="2400" b="1">
                <a:solidFill>
                  <a:schemeClr val="bg1"/>
                </a:solidFill>
                <a:latin typeface="仿宋" panose="02010609060101010101" pitchFamily="49" charset="-122"/>
                <a:ea typeface="仿宋" panose="02010609060101010101" pitchFamily="49" charset="-122"/>
              </a:rPr>
              <a:t>17.</a:t>
            </a:r>
            <a:r>
              <a:rPr lang="zh-CN" altLang="zh-CN" sz="2400" b="1">
                <a:solidFill>
                  <a:schemeClr val="bg1"/>
                </a:solidFill>
                <a:latin typeface="仿宋" panose="02010609060101010101" pitchFamily="49" charset="-122"/>
                <a:ea typeface="仿宋" panose="02010609060101010101" pitchFamily="49" charset="-122"/>
              </a:rPr>
              <a:t>龚自珍在《己亥杂诗》中形象地表达了自己虽然辞官，但仍会关心国家的前途和命运且代落花立意，倾吐心曲，表现崇高的献身精神的句子是：</a:t>
            </a:r>
            <a:endParaRPr lang="zh-CN" altLang="zh-CN" sz="2400" b="1">
              <a:solidFill>
                <a:schemeClr val="bg1"/>
              </a:solidFill>
              <a:latin typeface="仿宋" panose="02010609060101010101" pitchFamily="49" charset="-122"/>
              <a:ea typeface="仿宋" panose="02010609060101010101" pitchFamily="49" charset="-122"/>
            </a:endParaRPr>
          </a:p>
          <a:p>
            <a:pPr marL="0" lvl="0" indent="0">
              <a:buNone/>
            </a:pPr>
            <a:r>
              <a:rPr lang="zh-CN" altLang="zh-CN" sz="2400" b="1" u="sng">
                <a:solidFill>
                  <a:srgbClr val="FFFF00"/>
                </a:solidFill>
                <a:latin typeface="仿宋" panose="02010609060101010101" pitchFamily="49" charset="-122"/>
                <a:ea typeface="仿宋" panose="02010609060101010101" pitchFamily="49" charset="-122"/>
              </a:rPr>
              <a:t>落红不是无情物，化作春泥更护花</a:t>
            </a:r>
            <a:r>
              <a:rPr lang="zh-CN" altLang="zh-CN" sz="2400" b="1">
                <a:solidFill>
                  <a:srgbClr val="FFFF00"/>
                </a:solidFill>
                <a:latin typeface="仿宋" panose="02010609060101010101" pitchFamily="49" charset="-122"/>
                <a:ea typeface="仿宋" panose="02010609060101010101" pitchFamily="49" charset="-122"/>
              </a:rPr>
              <a:t>。</a:t>
            </a:r>
            <a:endParaRPr lang="en-US" altLang="zh-CN" sz="2400" b="1">
              <a:solidFill>
                <a:srgbClr val="FFFF00"/>
              </a:solidFill>
              <a:latin typeface="仿宋" panose="02010609060101010101" pitchFamily="49" charset="-122"/>
              <a:ea typeface="仿宋" panose="02010609060101010101" pitchFamily="49" charset="-122"/>
            </a:endParaRPr>
          </a:p>
          <a:p>
            <a:pPr marL="0" lvl="0" indent="0">
              <a:buNone/>
            </a:pPr>
            <a:r>
              <a:rPr lang="en-US" altLang="zh-CN" sz="2400" b="1">
                <a:solidFill>
                  <a:schemeClr val="bg1"/>
                </a:solidFill>
                <a:latin typeface="仿宋" panose="02010609060101010101" pitchFamily="49" charset="-122"/>
                <a:ea typeface="仿宋" panose="02010609060101010101" pitchFamily="49" charset="-122"/>
              </a:rPr>
              <a:t>18.</a:t>
            </a:r>
            <a:r>
              <a:rPr lang="zh-CN" altLang="zh-CN" sz="2400" b="1">
                <a:solidFill>
                  <a:schemeClr val="bg1"/>
                </a:solidFill>
                <a:latin typeface="仿宋" panose="02010609060101010101" pitchFamily="49" charset="-122"/>
                <a:ea typeface="仿宋" panose="02010609060101010101" pitchFamily="49" charset="-122"/>
              </a:rPr>
              <a:t>《己亥杂诗》写诗人辞官之后的离愁别绪表现诗人豪迈、洒脱的气概的诗句是：</a:t>
            </a:r>
            <a:endParaRPr lang="zh-CN" altLang="zh-CN" sz="2400" b="1">
              <a:solidFill>
                <a:schemeClr val="bg1"/>
              </a:solidFill>
              <a:latin typeface="仿宋" panose="02010609060101010101" pitchFamily="49" charset="-122"/>
              <a:ea typeface="仿宋" panose="02010609060101010101" pitchFamily="49" charset="-122"/>
            </a:endParaRPr>
          </a:p>
          <a:p>
            <a:pPr marL="0" lvl="0" indent="0">
              <a:buNone/>
            </a:pPr>
            <a:r>
              <a:rPr lang="zh-CN" altLang="zh-CN" sz="2400" b="1" u="sng">
                <a:solidFill>
                  <a:srgbClr val="FFFF00"/>
                </a:solidFill>
                <a:latin typeface="仿宋" panose="02010609060101010101" pitchFamily="49" charset="-122"/>
                <a:ea typeface="仿宋" panose="02010609060101010101" pitchFamily="49" charset="-122"/>
              </a:rPr>
              <a:t>浩荡离愁白日斜，吟鞭东指即天涯</a:t>
            </a:r>
            <a:r>
              <a:rPr lang="en-US" altLang="zh-CN" sz="2400">
                <a:solidFill>
                  <a:srgbClr val="FFFF00"/>
                </a:solidFill>
              </a:rPr>
              <a:t> </a:t>
            </a:r>
            <a:endParaRPr lang="en-US" altLang="zh-CN" sz="240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6082">
                                            <p:txEl>
                                              <p:pRg st="1" end="1"/>
                                            </p:txEl>
                                          </p:spTgt>
                                        </p:tgtEl>
                                        <p:attrNameLst>
                                          <p:attrName>style.visibility</p:attrName>
                                        </p:attrNameLst>
                                      </p:cBhvr>
                                      <p:to>
                                        <p:strVal val="visible"/>
                                      </p:to>
                                    </p:set>
                                    <p:anim calcmode="lin" valueType="num">
                                      <p:cBhvr additive="base">
                                        <p:cTn id="7" dur="500" fill="hold"/>
                                        <p:tgtEl>
                                          <p:spTgt spid="4608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6082">
                                            <p:txEl>
                                              <p:pRg st="3" end="3"/>
                                            </p:txEl>
                                          </p:spTgt>
                                        </p:tgtEl>
                                        <p:attrNameLst>
                                          <p:attrName>style.visibility</p:attrName>
                                        </p:attrNameLst>
                                      </p:cBhvr>
                                      <p:to>
                                        <p:strVal val="visible"/>
                                      </p:to>
                                    </p:set>
                                    <p:anim calcmode="lin" valueType="num">
                                      <p:cBhvr additive="base">
                                        <p:cTn id="13" dur="500" fill="hold"/>
                                        <p:tgtEl>
                                          <p:spTgt spid="4608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6082">
                                            <p:txEl>
                                              <p:pRg st="5" end="5"/>
                                            </p:txEl>
                                          </p:spTgt>
                                        </p:tgtEl>
                                        <p:attrNameLst>
                                          <p:attrName>style.visibility</p:attrName>
                                        </p:attrNameLst>
                                      </p:cBhvr>
                                      <p:to>
                                        <p:strVal val="visible"/>
                                      </p:to>
                                    </p:set>
                                    <p:anim calcmode="lin" valueType="num">
                                      <p:cBhvr additive="base">
                                        <p:cTn id="19" dur="500" fill="hold"/>
                                        <p:tgtEl>
                                          <p:spTgt spid="4608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608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6082">
                                            <p:txEl>
                                              <p:pRg st="7" end="7"/>
                                            </p:txEl>
                                          </p:spTgt>
                                        </p:tgtEl>
                                        <p:attrNameLst>
                                          <p:attrName>style.visibility</p:attrName>
                                        </p:attrNameLst>
                                      </p:cBhvr>
                                      <p:to>
                                        <p:strVal val="visible"/>
                                      </p:to>
                                    </p:set>
                                    <p:anim calcmode="lin" valueType="num">
                                      <p:cBhvr additive="base">
                                        <p:cTn id="25" dur="500" fill="hold"/>
                                        <p:tgtEl>
                                          <p:spTgt spid="4608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608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6082">
                                            <p:txEl>
                                              <p:pRg st="9" end="9"/>
                                            </p:txEl>
                                          </p:spTgt>
                                        </p:tgtEl>
                                        <p:attrNameLst>
                                          <p:attrName>style.visibility</p:attrName>
                                        </p:attrNameLst>
                                      </p:cBhvr>
                                      <p:to>
                                        <p:strVal val="visible"/>
                                      </p:to>
                                    </p:set>
                                    <p:anim calcmode="lin" valueType="num">
                                      <p:cBhvr additive="base">
                                        <p:cTn id="31" dur="500" fill="hold"/>
                                        <p:tgtEl>
                                          <p:spTgt spid="46082">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608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6082">
                                            <p:txEl>
                                              <p:pRg st="11" end="11"/>
                                            </p:txEl>
                                          </p:spTgt>
                                        </p:tgtEl>
                                        <p:attrNameLst>
                                          <p:attrName>style.visibility</p:attrName>
                                        </p:attrNameLst>
                                      </p:cBhvr>
                                      <p:to>
                                        <p:strVal val="visible"/>
                                      </p:to>
                                    </p:set>
                                    <p:anim calcmode="lin" valueType="num">
                                      <p:cBhvr additive="base">
                                        <p:cTn id="37" dur="500" fill="hold"/>
                                        <p:tgtEl>
                                          <p:spTgt spid="46082">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6082">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5602" name="TextBox 6"/>
          <p:cNvSpPr txBox="1"/>
          <p:nvPr>
            <p:custDataLst>
              <p:tags r:id="rId4"/>
            </p:custDataLst>
          </p:nvPr>
        </p:nvSpPr>
        <p:spPr>
          <a:xfrm>
            <a:off x="911226" y="2204932"/>
            <a:ext cx="839470" cy="3407833"/>
          </a:xfrm>
          <a:prstGeom prst="rect">
            <a:avLst/>
          </a:prstGeom>
          <a:noFill/>
          <a:ln w="9525">
            <a:noFill/>
          </a:ln>
        </p:spPr>
        <p:txBody>
          <a:bodyPr vert="eaVert">
            <a:spAutoFit/>
          </a:bodyPr>
          <a:lstStyle/>
          <a:p>
            <a:pPr algn="ctr" eaLnBrk="1" hangingPunct="1"/>
            <a:r>
              <a:rPr lang="zh-CN" altLang="en-US" sz="4265" b="1">
                <a:solidFill>
                  <a:srgbClr val="AB8C50"/>
                </a:solidFill>
                <a:latin typeface="楷体" panose="02010609060101010101" pitchFamily="49" charset="-122"/>
                <a:ea typeface="楷体" panose="02010609060101010101" pitchFamily="49" charset="-122"/>
              </a:rPr>
              <a:t>登幽州台歌</a:t>
            </a:r>
            <a:endParaRPr lang="zh-CN" altLang="en-US" sz="4265" b="1">
              <a:solidFill>
                <a:srgbClr val="AB8C50"/>
              </a:solidFill>
              <a:latin typeface="楷体" panose="02010609060101010101" pitchFamily="49" charset="-122"/>
              <a:ea typeface="楷体" panose="02010609060101010101" pitchFamily="49" charset="-122"/>
            </a:endParaRPr>
          </a:p>
        </p:txBody>
      </p:sp>
      <p:sp>
        <p:nvSpPr>
          <p:cNvPr id="8" name="左大括号 7"/>
          <p:cNvSpPr/>
          <p:nvPr>
            <p:custDataLst>
              <p:tags r:id="rId5"/>
            </p:custDataLst>
          </p:nvPr>
        </p:nvSpPr>
        <p:spPr>
          <a:xfrm>
            <a:off x="1905000" y="2853055"/>
            <a:ext cx="334645" cy="2586355"/>
          </a:xfrm>
          <a:prstGeom prst="leftBrace">
            <a:avLst>
              <a:gd name="adj1" fmla="val 49903"/>
              <a:gd name="adj2" fmla="val 50000"/>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3" name="TextBox 12"/>
          <p:cNvSpPr txBox="1"/>
          <p:nvPr>
            <p:custDataLst>
              <p:tags r:id="rId6"/>
            </p:custDataLst>
          </p:nvPr>
        </p:nvSpPr>
        <p:spPr>
          <a:xfrm>
            <a:off x="2207472" y="2696633"/>
            <a:ext cx="2470151" cy="879475"/>
          </a:xfrm>
          <a:prstGeom prst="rect">
            <a:avLst/>
          </a:prstGeom>
          <a:noFill/>
          <a:ln w="9525">
            <a:noFill/>
          </a:ln>
        </p:spPr>
        <p:txBody>
          <a:bodyPr>
            <a:spAutoFit/>
          </a:bodyPr>
          <a:lstStyle/>
          <a:p>
            <a:pPr eaLnBrk="1" hangingPunct="1">
              <a:lnSpc>
                <a:spcPct val="120000"/>
              </a:lnSpc>
            </a:pPr>
            <a:r>
              <a:rPr lang="zh-CN" altLang="en-US" sz="4265" b="1">
                <a:solidFill>
                  <a:schemeClr val="bg1"/>
                </a:solidFill>
                <a:latin typeface="楷体" panose="02010609060101010101" pitchFamily="49" charset="-122"/>
                <a:ea typeface="楷体" panose="02010609060101010101" pitchFamily="49" charset="-122"/>
              </a:rPr>
              <a:t>俯仰古今</a:t>
            </a:r>
            <a:endParaRPr lang="zh-CN" altLang="en-US" sz="4265" b="1">
              <a:solidFill>
                <a:schemeClr val="bg1"/>
              </a:solidFill>
              <a:latin typeface="楷体" panose="02010609060101010101" pitchFamily="49" charset="-122"/>
              <a:ea typeface="楷体" panose="02010609060101010101" pitchFamily="49" charset="-122"/>
            </a:endParaRPr>
          </a:p>
        </p:txBody>
      </p:sp>
      <p:sp>
        <p:nvSpPr>
          <p:cNvPr id="18" name="左大括号 17"/>
          <p:cNvSpPr/>
          <p:nvPr>
            <p:custDataLst>
              <p:tags r:id="rId7"/>
            </p:custDataLst>
          </p:nvPr>
        </p:nvSpPr>
        <p:spPr>
          <a:xfrm flipH="1">
            <a:off x="8796655" y="2743835"/>
            <a:ext cx="323215" cy="2804160"/>
          </a:xfrm>
          <a:prstGeom prst="leftBrace">
            <a:avLst>
              <a:gd name="adj1" fmla="val 65429"/>
              <a:gd name="adj2" fmla="val 50000"/>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4" name="竖卷形 13"/>
          <p:cNvSpPr/>
          <p:nvPr>
            <p:custDataLst>
              <p:tags r:id="rId8"/>
            </p:custDataLst>
          </p:nvPr>
        </p:nvSpPr>
        <p:spPr>
          <a:xfrm>
            <a:off x="9263804" y="2550372"/>
            <a:ext cx="2180167" cy="2889251"/>
          </a:xfrm>
          <a:prstGeom prst="verticalScroll">
            <a:avLst/>
          </a:prstGeom>
        </p:spPr>
        <p:style>
          <a:lnRef idx="1">
            <a:schemeClr val="accent3"/>
          </a:lnRef>
          <a:fillRef idx="2">
            <a:schemeClr val="accent3"/>
          </a:fillRef>
          <a:effectRef idx="1">
            <a:schemeClr val="accent3"/>
          </a:effectRef>
          <a:fontRef idx="minor">
            <a:schemeClr val="dk1"/>
          </a:fontRef>
        </p:style>
        <p:txBody>
          <a:bodyPr vert="eaVert" anchor="ct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4265"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rPr>
              <a:t>怀才不遇壮志难酬</a:t>
            </a:r>
            <a:endParaRPr kumimoji="0" lang="zh-CN" altLang="en-US" sz="4265"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2" name="TextBox 12"/>
          <p:cNvSpPr txBox="1"/>
          <p:nvPr>
            <p:custDataLst>
              <p:tags r:id="rId9"/>
            </p:custDataLst>
          </p:nvPr>
        </p:nvSpPr>
        <p:spPr>
          <a:xfrm>
            <a:off x="2459567" y="4982633"/>
            <a:ext cx="3128433" cy="879475"/>
          </a:xfrm>
          <a:prstGeom prst="rect">
            <a:avLst/>
          </a:prstGeom>
          <a:noFill/>
          <a:ln w="9525">
            <a:noFill/>
          </a:ln>
        </p:spPr>
        <p:txBody>
          <a:bodyPr>
            <a:spAutoFit/>
          </a:bodyPr>
          <a:lstStyle/>
          <a:p>
            <a:pPr eaLnBrk="1" hangingPunct="1">
              <a:lnSpc>
                <a:spcPct val="120000"/>
              </a:lnSpc>
            </a:pPr>
            <a:r>
              <a:rPr lang="zh-CN" altLang="en-US" sz="4265" b="1">
                <a:solidFill>
                  <a:schemeClr val="bg1"/>
                </a:solidFill>
                <a:latin typeface="楷体" panose="02010609060101010101" pitchFamily="49" charset="-122"/>
                <a:ea typeface="楷体" panose="02010609060101010101" pitchFamily="49" charset="-122"/>
              </a:rPr>
              <a:t>触景生情：</a:t>
            </a:r>
            <a:endParaRPr lang="zh-CN" altLang="en-US" sz="4265" b="1">
              <a:solidFill>
                <a:schemeClr val="bg1"/>
              </a:solidFill>
              <a:latin typeface="楷体" panose="02010609060101010101" pitchFamily="49" charset="-122"/>
              <a:ea typeface="楷体" panose="02010609060101010101" pitchFamily="49" charset="-122"/>
            </a:endParaRPr>
          </a:p>
        </p:txBody>
      </p:sp>
      <p:sp>
        <p:nvSpPr>
          <p:cNvPr id="28" name="TextBox 12"/>
          <p:cNvSpPr txBox="1"/>
          <p:nvPr>
            <p:custDataLst>
              <p:tags r:id="rId10"/>
            </p:custDataLst>
          </p:nvPr>
        </p:nvSpPr>
        <p:spPr>
          <a:xfrm>
            <a:off x="5447454" y="2302511"/>
            <a:ext cx="4070349" cy="1667510"/>
          </a:xfrm>
          <a:prstGeom prst="rect">
            <a:avLst/>
          </a:prstGeom>
          <a:noFill/>
          <a:ln w="9525">
            <a:noFill/>
          </a:ln>
        </p:spPr>
        <p:txBody>
          <a:bodyPr>
            <a:spAutoFit/>
          </a:bodyPr>
          <a:lstStyle/>
          <a:p>
            <a:pPr eaLnBrk="1" hangingPunct="1">
              <a:lnSpc>
                <a:spcPct val="120000"/>
              </a:lnSpc>
            </a:pPr>
            <a:r>
              <a:rPr lang="zh-CN" altLang="en-US" sz="4265" b="1">
                <a:solidFill>
                  <a:schemeClr val="bg1"/>
                </a:solidFill>
                <a:latin typeface="楷体" panose="02010609060101010101" pitchFamily="49" charset="-122"/>
                <a:ea typeface="楷体" panose="02010609060101010101" pitchFamily="49" charset="-122"/>
              </a:rPr>
              <a:t>前不见古人</a:t>
            </a:r>
            <a:endParaRPr lang="en-US" altLang="zh-CN" sz="4265" b="1">
              <a:solidFill>
                <a:schemeClr val="bg1"/>
              </a:solidFill>
              <a:latin typeface="楷体" panose="02010609060101010101" pitchFamily="49" charset="-122"/>
              <a:ea typeface="楷体" panose="02010609060101010101" pitchFamily="49" charset="-122"/>
            </a:endParaRPr>
          </a:p>
          <a:p>
            <a:pPr eaLnBrk="1" hangingPunct="1">
              <a:lnSpc>
                <a:spcPct val="120000"/>
              </a:lnSpc>
            </a:pPr>
            <a:r>
              <a:rPr lang="zh-CN" altLang="en-US" sz="4265" b="1">
                <a:solidFill>
                  <a:schemeClr val="bg1"/>
                </a:solidFill>
                <a:latin typeface="楷体" panose="02010609060101010101" pitchFamily="49" charset="-122"/>
                <a:ea typeface="楷体" panose="02010609060101010101" pitchFamily="49" charset="-122"/>
              </a:rPr>
              <a:t>后不见来者</a:t>
            </a:r>
            <a:endParaRPr lang="zh-CN" altLang="en-US" sz="4265" b="1">
              <a:solidFill>
                <a:schemeClr val="bg1"/>
              </a:solidFill>
              <a:latin typeface="楷体" panose="02010609060101010101" pitchFamily="49" charset="-122"/>
              <a:ea typeface="楷体" panose="02010609060101010101" pitchFamily="49" charset="-122"/>
            </a:endParaRPr>
          </a:p>
        </p:txBody>
      </p:sp>
      <p:sp>
        <p:nvSpPr>
          <p:cNvPr id="30" name="TextBox 12"/>
          <p:cNvSpPr txBox="1"/>
          <p:nvPr>
            <p:custDataLst>
              <p:tags r:id="rId11"/>
            </p:custDataLst>
          </p:nvPr>
        </p:nvSpPr>
        <p:spPr>
          <a:xfrm>
            <a:off x="5221817" y="5008033"/>
            <a:ext cx="3767667" cy="879475"/>
          </a:xfrm>
          <a:prstGeom prst="rect">
            <a:avLst/>
          </a:prstGeom>
          <a:noFill/>
          <a:ln w="9525">
            <a:noFill/>
          </a:ln>
        </p:spPr>
        <p:txBody>
          <a:bodyPr>
            <a:spAutoFit/>
          </a:bodyPr>
          <a:lstStyle/>
          <a:p>
            <a:pPr eaLnBrk="1" hangingPunct="1">
              <a:lnSpc>
                <a:spcPct val="120000"/>
              </a:lnSpc>
            </a:pPr>
            <a:r>
              <a:rPr lang="zh-CN" altLang="en-US" sz="4265" b="1">
                <a:solidFill>
                  <a:schemeClr val="bg1"/>
                </a:solidFill>
                <a:latin typeface="楷体" panose="02010609060101010101" pitchFamily="49" charset="-122"/>
                <a:ea typeface="楷体" panose="02010609060101010101" pitchFamily="49" charset="-122"/>
              </a:rPr>
              <a:t>独怆然而涕下</a:t>
            </a:r>
            <a:endParaRPr lang="zh-CN" altLang="en-US" sz="4265" b="1">
              <a:solidFill>
                <a:schemeClr val="bg1"/>
              </a:solidFill>
              <a:latin typeface="楷体" panose="02010609060101010101" pitchFamily="49" charset="-122"/>
              <a:ea typeface="楷体" panose="02010609060101010101" pitchFamily="49" charset="-122"/>
            </a:endParaRPr>
          </a:p>
        </p:txBody>
      </p:sp>
      <p:pic>
        <p:nvPicPr>
          <p:cNvPr id="25610" name="图片 20"/>
          <p:cNvPicPr>
            <a:picLocks noChangeAspect="1"/>
          </p:cNvPicPr>
          <p:nvPr>
            <p:custDataLst>
              <p:tags r:id="rId13"/>
            </p:custDataLst>
          </p:nvPr>
        </p:nvPicPr>
        <p:blipFill>
          <a:blip r:embed="rId12"/>
          <a:stretch>
            <a:fillRect/>
          </a:stretch>
        </p:blipFill>
        <p:spPr>
          <a:xfrm>
            <a:off x="5039784" y="7268633"/>
            <a:ext cx="1579033" cy="503767"/>
          </a:xfrm>
          <a:prstGeom prst="rect">
            <a:avLst/>
          </a:prstGeom>
          <a:noFill/>
          <a:ln w="9525">
            <a:noFill/>
          </a:ln>
        </p:spPr>
      </p:pic>
      <p:pic>
        <p:nvPicPr>
          <p:cNvPr id="25611" name="图片 24"/>
          <p:cNvPicPr>
            <a:picLocks noChangeAspect="1"/>
          </p:cNvPicPr>
          <p:nvPr>
            <p:custDataLst>
              <p:tags r:id="rId15"/>
            </p:custDataLst>
          </p:nvPr>
        </p:nvPicPr>
        <p:blipFill>
          <a:blip r:embed="rId14"/>
          <a:stretch>
            <a:fillRect/>
          </a:stretch>
        </p:blipFill>
        <p:spPr>
          <a:xfrm>
            <a:off x="12816417" y="2554817"/>
            <a:ext cx="535516" cy="1642533"/>
          </a:xfrm>
          <a:prstGeom prst="rect">
            <a:avLst/>
          </a:prstGeom>
          <a:noFill/>
          <a:ln w="9525">
            <a:noFill/>
          </a:ln>
        </p:spPr>
      </p:pic>
      <p:pic>
        <p:nvPicPr>
          <p:cNvPr id="25612" name="图片 24"/>
          <p:cNvPicPr>
            <a:picLocks noChangeAspect="1"/>
          </p:cNvPicPr>
          <p:nvPr>
            <p:custDataLst>
              <p:tags r:id="rId16"/>
            </p:custDataLst>
          </p:nvPr>
        </p:nvPicPr>
        <p:blipFill>
          <a:blip r:embed="rId14"/>
          <a:stretch>
            <a:fillRect/>
          </a:stretch>
        </p:blipFill>
        <p:spPr>
          <a:xfrm>
            <a:off x="-1047749" y="2554817"/>
            <a:ext cx="535516" cy="1642533"/>
          </a:xfrm>
          <a:prstGeom prst="rect">
            <a:avLst/>
          </a:prstGeom>
          <a:noFill/>
          <a:ln w="9525">
            <a:noFill/>
          </a:ln>
        </p:spPr>
      </p:pic>
      <p:sp>
        <p:nvSpPr>
          <p:cNvPr id="10" name="左大括号 9"/>
          <p:cNvSpPr/>
          <p:nvPr>
            <p:custDataLst>
              <p:tags r:id="rId17"/>
            </p:custDataLst>
          </p:nvPr>
        </p:nvSpPr>
        <p:spPr>
          <a:xfrm>
            <a:off x="4655608" y="2707217"/>
            <a:ext cx="704851" cy="903817"/>
          </a:xfrm>
          <a:prstGeom prst="leftBrace">
            <a:avLst>
              <a:gd name="adj1" fmla="val 0"/>
              <a:gd name="adj2" fmla="val 50000"/>
            </a:avLst>
          </a:prstGeom>
          <a:ln w="28575">
            <a:solidFill>
              <a:schemeClr val="bg2">
                <a:lumMod val="9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pic>
        <p:nvPicPr>
          <p:cNvPr id="25614" name="图片 22"/>
          <p:cNvPicPr>
            <a:picLocks noChangeAspect="1"/>
          </p:cNvPicPr>
          <p:nvPr>
            <p:custDataLst>
              <p:tags r:id="rId19"/>
            </p:custDataLst>
          </p:nvPr>
        </p:nvPicPr>
        <p:blipFill>
          <a:blip r:embed="rId18"/>
          <a:srcRect t="30196" b="30196"/>
          <a:stretch>
            <a:fillRect/>
          </a:stretch>
        </p:blipFill>
        <p:spPr>
          <a:xfrm>
            <a:off x="802217" y="241300"/>
            <a:ext cx="3321049" cy="1159933"/>
          </a:xfrm>
          <a:prstGeom prst="rect">
            <a:avLst/>
          </a:prstGeom>
          <a:noFill/>
          <a:ln w="9525">
            <a:noFill/>
          </a:ln>
        </p:spPr>
      </p:pic>
      <p:pic>
        <p:nvPicPr>
          <p:cNvPr id="25615" name="图片 23" descr="卡通人物&#10;&#10;中度可信度描述已自动生成"/>
          <p:cNvPicPr>
            <a:picLocks noChangeAspect="1"/>
          </p:cNvPicPr>
          <p:nvPr>
            <p:custDataLst>
              <p:tags r:id="rId21"/>
            </p:custDataLst>
          </p:nvPr>
        </p:nvPicPr>
        <p:blipFill>
          <a:blip r:embed="rId20"/>
          <a:srcRect l="10124" t="19882" r="3381" b="23296"/>
          <a:stretch>
            <a:fillRect/>
          </a:stretch>
        </p:blipFill>
        <p:spPr>
          <a:xfrm>
            <a:off x="323851" y="372533"/>
            <a:ext cx="1369483" cy="899584"/>
          </a:xfrm>
          <a:prstGeom prst="rect">
            <a:avLst/>
          </a:prstGeom>
          <a:noFill/>
          <a:ln w="9525">
            <a:noFill/>
          </a:ln>
        </p:spPr>
      </p:pic>
      <p:sp>
        <p:nvSpPr>
          <p:cNvPr id="25" name="文本框 5"/>
          <p:cNvSpPr txBox="1">
            <a:spLocks noChangeArrowheads="1"/>
          </p:cNvSpPr>
          <p:nvPr>
            <p:custDataLst>
              <p:tags r:id="rId22"/>
            </p:custDataLst>
          </p:nvPr>
        </p:nvSpPr>
        <p:spPr bwMode="auto">
          <a:xfrm>
            <a:off x="1240367" y="472017"/>
            <a:ext cx="2575984" cy="66611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结构梳理</a:t>
            </a:r>
            <a:endPar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randombar(horizontal)">
                                      <p:cBhvr>
                                        <p:cTn id="16" dur="500"/>
                                        <p:tgtEl>
                                          <p:spTgt spid="28"/>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randombar(horizontal)">
                                      <p:cBhvr>
                                        <p:cTn id="26" dur="500"/>
                                        <p:tgtEl>
                                          <p:spTgt spid="30"/>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500"/>
                                        <p:tgtEl>
                                          <p:spTgt spid="18"/>
                                        </p:tgtEl>
                                      </p:cBhvr>
                                    </p:animEffect>
                                  </p:childTnLst>
                                </p:cTn>
                              </p:par>
                            </p:childTnLst>
                          </p:cTn>
                        </p:par>
                        <p:par>
                          <p:cTn id="32" fill="hold" nodeType="afterGroup">
                            <p:stCondLst>
                              <p:cond delay="500"/>
                            </p:stCondLst>
                            <p:childTnLst>
                              <p:par>
                                <p:cTn id="33" presetID="14" presetClass="entr" presetSubtype="1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randombar(horizontal)">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4" grpId="0"/>
      <p:bldP spid="22" grpId="0"/>
      <p:bldP spid="28" grpId="0"/>
      <p:bldP spid="30" grpId="0"/>
      <p:bldP spid="1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7698" name="图片 20"/>
          <p:cNvPicPr>
            <a:picLocks noChangeAspect="1"/>
          </p:cNvPicPr>
          <p:nvPr>
            <p:custDataLst>
              <p:tags r:id="rId4"/>
            </p:custDataLst>
          </p:nvPr>
        </p:nvPicPr>
        <p:blipFill>
          <a:blip r:embed="rId3"/>
          <a:stretch>
            <a:fillRect/>
          </a:stretch>
        </p:blipFill>
        <p:spPr>
          <a:xfrm>
            <a:off x="5040313" y="7269163"/>
            <a:ext cx="1577975" cy="503237"/>
          </a:xfrm>
          <a:prstGeom prst="rect">
            <a:avLst/>
          </a:prstGeom>
          <a:noFill/>
          <a:ln w="9525">
            <a:noFill/>
          </a:ln>
        </p:spPr>
      </p:pic>
      <p:pic>
        <p:nvPicPr>
          <p:cNvPr id="157699" name="图片 24"/>
          <p:cNvPicPr>
            <a:picLocks noChangeAspect="1"/>
          </p:cNvPicPr>
          <p:nvPr>
            <p:custDataLst>
              <p:tags r:id="rId6"/>
            </p:custDataLst>
          </p:nvPr>
        </p:nvPicPr>
        <p:blipFill>
          <a:blip r:embed="rId5"/>
          <a:stretch>
            <a:fillRect/>
          </a:stretch>
        </p:blipFill>
        <p:spPr>
          <a:xfrm>
            <a:off x="12815888" y="2554288"/>
            <a:ext cx="536575" cy="1643062"/>
          </a:xfrm>
          <a:prstGeom prst="rect">
            <a:avLst/>
          </a:prstGeom>
          <a:noFill/>
          <a:ln w="9525">
            <a:noFill/>
          </a:ln>
        </p:spPr>
      </p:pic>
      <p:pic>
        <p:nvPicPr>
          <p:cNvPr id="157700" name="图片 24"/>
          <p:cNvPicPr>
            <a:picLocks noChangeAspect="1"/>
          </p:cNvPicPr>
          <p:nvPr>
            <p:custDataLst>
              <p:tags r:id="rId7"/>
            </p:custDataLst>
          </p:nvPr>
        </p:nvPicPr>
        <p:blipFill>
          <a:blip r:embed="rId5"/>
          <a:stretch>
            <a:fillRect/>
          </a:stretch>
        </p:blipFill>
        <p:spPr>
          <a:xfrm>
            <a:off x="-1047750" y="2554288"/>
            <a:ext cx="534988" cy="1643062"/>
          </a:xfrm>
          <a:prstGeom prst="rect">
            <a:avLst/>
          </a:prstGeom>
          <a:noFill/>
          <a:ln w="9525">
            <a:noFill/>
          </a:ln>
        </p:spPr>
      </p:pic>
      <p:pic>
        <p:nvPicPr>
          <p:cNvPr id="157701" name="图片 20"/>
          <p:cNvPicPr>
            <a:picLocks noChangeAspect="1"/>
          </p:cNvPicPr>
          <p:nvPr>
            <p:custDataLst>
              <p:tags r:id="rId8"/>
            </p:custDataLst>
          </p:nvPr>
        </p:nvPicPr>
        <p:blipFill>
          <a:blip r:embed="rId3"/>
          <a:stretch>
            <a:fillRect/>
          </a:stretch>
        </p:blipFill>
        <p:spPr>
          <a:xfrm>
            <a:off x="5040313" y="-858837"/>
            <a:ext cx="1577975" cy="503237"/>
          </a:xfrm>
          <a:prstGeom prst="rect">
            <a:avLst/>
          </a:prstGeom>
          <a:noFill/>
          <a:ln w="9525">
            <a:noFill/>
          </a:ln>
        </p:spPr>
      </p:pic>
      <p:sp>
        <p:nvSpPr>
          <p:cNvPr id="157702" name="文本框 3"/>
          <p:cNvSpPr txBox="1"/>
          <p:nvPr>
            <p:custDataLst>
              <p:tags r:id="rId9"/>
            </p:custDataLst>
          </p:nvPr>
        </p:nvSpPr>
        <p:spPr>
          <a:xfrm>
            <a:off x="401638" y="1220788"/>
            <a:ext cx="11576050" cy="6000750"/>
          </a:xfrm>
          <a:prstGeom prst="rect">
            <a:avLst/>
          </a:prstGeom>
          <a:noFill/>
          <a:ln w="9525">
            <a:noFill/>
          </a:ln>
        </p:spPr>
        <p:txBody>
          <a:bodyPr>
            <a:spAutoFit/>
          </a:bodyPr>
          <a:lstStyle/>
          <a:p>
            <a:pPr eaLnBrk="1" hangingPunct="1">
              <a:lnSpc>
                <a:spcPct val="150000"/>
              </a:lnSpc>
            </a:pPr>
            <a:r>
              <a:rPr lang="en-US" altLang="zh-CN" sz="3200" b="1">
                <a:solidFill>
                  <a:schemeClr val="bg1"/>
                </a:solidFill>
                <a:latin typeface="楷体" panose="02010609060101010101" pitchFamily="49" charset="-122"/>
                <a:ea typeface="楷体" panose="02010609060101010101" pitchFamily="49" charset="-122"/>
              </a:rPr>
              <a:t>1.</a:t>
            </a:r>
            <a:r>
              <a:rPr lang="zh-CN" altLang="en-US" sz="3200" b="1">
                <a:solidFill>
                  <a:schemeClr val="bg1"/>
                </a:solidFill>
                <a:latin typeface="楷体" panose="02010609060101010101" pitchFamily="49" charset="-122"/>
                <a:ea typeface="楷体" panose="02010609060101010101" pitchFamily="49" charset="-122"/>
              </a:rPr>
              <a:t>根据提示默写古诗名句。</a:t>
            </a:r>
            <a:endParaRPr lang="zh-CN" altLang="en-US" sz="3200" b="1">
              <a:solidFill>
                <a:schemeClr val="bg1"/>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chemeClr val="bg1"/>
                </a:solidFill>
                <a:latin typeface="楷体" panose="02010609060101010101" pitchFamily="49" charset="-122"/>
                <a:ea typeface="楷体" panose="02010609060101010101" pitchFamily="49" charset="-122"/>
              </a:rPr>
              <a:t>   </a:t>
            </a:r>
            <a:r>
              <a:rPr lang="en-US" altLang="zh-CN" sz="3200" b="1">
                <a:solidFill>
                  <a:schemeClr val="bg1"/>
                </a:solidFill>
                <a:latin typeface="楷体" panose="02010609060101010101" pitchFamily="49" charset="-122"/>
                <a:ea typeface="楷体" panose="02010609060101010101" pitchFamily="49" charset="-122"/>
              </a:rPr>
              <a:t>1)</a:t>
            </a:r>
            <a:r>
              <a:rPr lang="zh-CN" altLang="en-US" sz="3200" b="1">
                <a:solidFill>
                  <a:schemeClr val="bg1"/>
                </a:solidFill>
                <a:latin typeface="楷体" panose="02010609060101010101" pitchFamily="49" charset="-122"/>
                <a:ea typeface="楷体" panose="02010609060101010101" pitchFamily="49" charset="-122"/>
              </a:rPr>
              <a:t> 陈子昂</a:t>
            </a:r>
            <a:r>
              <a:rPr lang="en-US" altLang="zh-CN" sz="3200" b="1">
                <a:solidFill>
                  <a:schemeClr val="bg1"/>
                </a:solidFill>
                <a:latin typeface="楷体" panose="02010609060101010101" pitchFamily="49" charset="-122"/>
                <a:ea typeface="楷体" panose="02010609060101010101" pitchFamily="49" charset="-122"/>
              </a:rPr>
              <a:t>《</a:t>
            </a:r>
            <a:r>
              <a:rPr lang="zh-CN" altLang="en-US" sz="3200" b="1">
                <a:solidFill>
                  <a:schemeClr val="bg1"/>
                </a:solidFill>
                <a:latin typeface="楷体" panose="02010609060101010101" pitchFamily="49" charset="-122"/>
                <a:ea typeface="楷体" panose="02010609060101010101" pitchFamily="49" charset="-122"/>
              </a:rPr>
              <a:t>登幽州台歌</a:t>
            </a:r>
            <a:r>
              <a:rPr lang="en-US" altLang="zh-CN" sz="3200" b="1">
                <a:solidFill>
                  <a:schemeClr val="bg1"/>
                </a:solidFill>
                <a:latin typeface="楷体" panose="02010609060101010101" pitchFamily="49" charset="-122"/>
                <a:ea typeface="楷体" panose="02010609060101010101" pitchFamily="49" charset="-122"/>
              </a:rPr>
              <a:t>》</a:t>
            </a:r>
            <a:r>
              <a:rPr lang="zh-CN" altLang="en-US" sz="3200" b="1">
                <a:solidFill>
                  <a:schemeClr val="bg1"/>
                </a:solidFill>
                <a:latin typeface="楷体" panose="02010609060101010101" pitchFamily="49" charset="-122"/>
                <a:ea typeface="楷体" panose="02010609060101010101" pitchFamily="49" charset="-122"/>
              </a:rPr>
              <a:t>中写出诗人在广阔无垠的时空背景下，饱含孤独、寂寞、苦闷情绪的诗句是：</a:t>
            </a:r>
            <a:r>
              <a:rPr lang="en-US" altLang="zh-CN" sz="3200" b="1">
                <a:solidFill>
                  <a:schemeClr val="bg1"/>
                </a:solidFill>
                <a:latin typeface="楷体" panose="02010609060101010101" pitchFamily="49" charset="-122"/>
                <a:ea typeface="楷体" panose="02010609060101010101" pitchFamily="49" charset="-122"/>
              </a:rPr>
              <a:t>______________</a:t>
            </a:r>
            <a:r>
              <a:rPr lang="zh-CN" altLang="en-US" sz="3200" b="1">
                <a:solidFill>
                  <a:schemeClr val="bg1"/>
                </a:solidFill>
                <a:latin typeface="楷体" panose="02010609060101010101" pitchFamily="49" charset="-122"/>
                <a:ea typeface="楷体" panose="02010609060101010101" pitchFamily="49" charset="-122"/>
              </a:rPr>
              <a:t>，</a:t>
            </a:r>
            <a:r>
              <a:rPr lang="en-US" altLang="zh-CN" sz="3200" b="1">
                <a:solidFill>
                  <a:schemeClr val="bg1"/>
                </a:solidFill>
                <a:latin typeface="楷体" panose="02010609060101010101" pitchFamily="49" charset="-122"/>
                <a:ea typeface="楷体" panose="02010609060101010101" pitchFamily="49" charset="-122"/>
              </a:rPr>
              <a:t>___________________</a:t>
            </a:r>
            <a:r>
              <a:rPr lang="zh-CN" altLang="en-US" sz="3200" b="1">
                <a:solidFill>
                  <a:schemeClr val="bg1"/>
                </a:solidFill>
                <a:latin typeface="楷体" panose="02010609060101010101" pitchFamily="49" charset="-122"/>
                <a:ea typeface="楷体" panose="02010609060101010101" pitchFamily="49" charset="-122"/>
              </a:rPr>
              <a:t>！</a:t>
            </a:r>
            <a:endParaRPr lang="en-US" altLang="zh-CN" sz="3200" b="1">
              <a:solidFill>
                <a:schemeClr val="bg1"/>
              </a:solidFill>
              <a:latin typeface="楷体" panose="02010609060101010101" pitchFamily="49" charset="-122"/>
              <a:ea typeface="楷体" panose="02010609060101010101" pitchFamily="49" charset="-122"/>
            </a:endParaRPr>
          </a:p>
          <a:p>
            <a:pPr eaLnBrk="1" hangingPunct="1">
              <a:lnSpc>
                <a:spcPct val="150000"/>
              </a:lnSpc>
            </a:pPr>
            <a:r>
              <a:rPr lang="en-US" altLang="zh-CN" sz="3200" b="1">
                <a:solidFill>
                  <a:schemeClr val="bg1"/>
                </a:solidFill>
                <a:latin typeface="楷体" panose="02010609060101010101" pitchFamily="49" charset="-122"/>
                <a:ea typeface="楷体" panose="02010609060101010101" pitchFamily="49" charset="-122"/>
              </a:rPr>
              <a:t>   2)</a:t>
            </a:r>
            <a:r>
              <a:rPr lang="zh-CN" altLang="en-US" sz="3200" b="1">
                <a:solidFill>
                  <a:schemeClr val="bg1"/>
                </a:solidFill>
                <a:latin typeface="楷体" panose="02010609060101010101" pitchFamily="49" charset="-122"/>
                <a:ea typeface="楷体" panose="02010609060101010101" pitchFamily="49" charset="-122"/>
              </a:rPr>
              <a:t> 陈子昂</a:t>
            </a:r>
            <a:r>
              <a:rPr lang="en-US" altLang="zh-CN" sz="3200" b="1">
                <a:solidFill>
                  <a:schemeClr val="bg1"/>
                </a:solidFill>
                <a:latin typeface="楷体" panose="02010609060101010101" pitchFamily="49" charset="-122"/>
                <a:ea typeface="楷体" panose="02010609060101010101" pitchFamily="49" charset="-122"/>
              </a:rPr>
              <a:t>《</a:t>
            </a:r>
            <a:r>
              <a:rPr lang="zh-CN" altLang="en-US" sz="3200" b="1">
                <a:solidFill>
                  <a:schemeClr val="bg1"/>
                </a:solidFill>
                <a:latin typeface="楷体" panose="02010609060101010101" pitchFamily="49" charset="-122"/>
                <a:ea typeface="楷体" panose="02010609060101010101" pitchFamily="49" charset="-122"/>
              </a:rPr>
              <a:t>登幽州台歌</a:t>
            </a:r>
            <a:r>
              <a:rPr lang="en-US" altLang="zh-CN" sz="3200" b="1">
                <a:solidFill>
                  <a:schemeClr val="bg1"/>
                </a:solidFill>
                <a:latin typeface="楷体" panose="02010609060101010101" pitchFamily="49" charset="-122"/>
                <a:ea typeface="楷体" panose="02010609060101010101" pitchFamily="49" charset="-122"/>
              </a:rPr>
              <a:t>》</a:t>
            </a:r>
            <a:r>
              <a:rPr lang="zh-CN" altLang="en-US" sz="3200" b="1">
                <a:solidFill>
                  <a:schemeClr val="bg1"/>
                </a:solidFill>
                <a:latin typeface="楷体" panose="02010609060101010101" pitchFamily="49" charset="-122"/>
                <a:ea typeface="楷体" panose="02010609060101010101" pitchFamily="49" charset="-122"/>
              </a:rPr>
              <a:t>中写出诗人生不逢时，怀才不遇的诗句是：</a:t>
            </a:r>
            <a:r>
              <a:rPr lang="en-US" altLang="zh-CN" sz="3200" b="1">
                <a:solidFill>
                  <a:schemeClr val="bg1"/>
                </a:solidFill>
                <a:latin typeface="楷体" panose="02010609060101010101" pitchFamily="49" charset="-122"/>
                <a:ea typeface="楷体" panose="02010609060101010101" pitchFamily="49" charset="-122"/>
              </a:rPr>
              <a:t>______________</a:t>
            </a:r>
            <a:r>
              <a:rPr lang="zh-CN" altLang="en-US" sz="3200" b="1">
                <a:solidFill>
                  <a:schemeClr val="bg1"/>
                </a:solidFill>
                <a:latin typeface="楷体" panose="02010609060101010101" pitchFamily="49" charset="-122"/>
                <a:ea typeface="楷体" panose="02010609060101010101" pitchFamily="49" charset="-122"/>
              </a:rPr>
              <a:t>，</a:t>
            </a:r>
            <a:r>
              <a:rPr lang="en-US" altLang="zh-CN" sz="3200" b="1">
                <a:solidFill>
                  <a:schemeClr val="bg1"/>
                </a:solidFill>
                <a:latin typeface="楷体" panose="02010609060101010101" pitchFamily="49" charset="-122"/>
                <a:ea typeface="楷体" panose="02010609060101010101" pitchFamily="49" charset="-122"/>
              </a:rPr>
              <a:t>________________</a:t>
            </a:r>
            <a:r>
              <a:rPr lang="zh-CN" altLang="en-US" sz="3200" b="1">
                <a:solidFill>
                  <a:schemeClr val="bg1"/>
                </a:solidFill>
                <a:latin typeface="楷体" panose="02010609060101010101" pitchFamily="49" charset="-122"/>
                <a:ea typeface="楷体" panose="02010609060101010101" pitchFamily="49" charset="-122"/>
              </a:rPr>
              <a:t>。</a:t>
            </a:r>
            <a:endParaRPr lang="en-US" altLang="zh-CN" sz="3200" b="1">
              <a:latin typeface="楷体" panose="02010609060101010101" pitchFamily="49" charset="-122"/>
              <a:ea typeface="楷体" panose="02010609060101010101" pitchFamily="49" charset="-122"/>
            </a:endParaRPr>
          </a:p>
          <a:p>
            <a:pPr eaLnBrk="1" hangingPunct="1">
              <a:lnSpc>
                <a:spcPct val="150000"/>
              </a:lnSpc>
            </a:pPr>
            <a:endParaRPr lang="en-US" altLang="zh-CN" sz="3200" b="1">
              <a:latin typeface="楷体" panose="02010609060101010101" pitchFamily="49" charset="-122"/>
              <a:ea typeface="楷体" panose="02010609060101010101" pitchFamily="49" charset="-122"/>
            </a:endParaRPr>
          </a:p>
          <a:p>
            <a:pPr eaLnBrk="1" hangingPunct="1">
              <a:lnSpc>
                <a:spcPct val="150000"/>
              </a:lnSpc>
            </a:pPr>
            <a:endParaRPr lang="en-US" altLang="zh-CN" sz="3200" b="1">
              <a:latin typeface="楷体" panose="02010609060101010101" pitchFamily="49" charset="-122"/>
              <a:ea typeface="楷体" panose="02010609060101010101" pitchFamily="49" charset="-122"/>
            </a:endParaRPr>
          </a:p>
        </p:txBody>
      </p:sp>
      <p:sp>
        <p:nvSpPr>
          <p:cNvPr id="17" name="文本框 16"/>
          <p:cNvSpPr txBox="1"/>
          <p:nvPr>
            <p:custDataLst>
              <p:tags r:id="rId10"/>
            </p:custDataLst>
          </p:nvPr>
        </p:nvSpPr>
        <p:spPr>
          <a:xfrm>
            <a:off x="8658225" y="2676525"/>
            <a:ext cx="3319463"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念天地之悠悠</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18" name="矩形 17"/>
          <p:cNvSpPr/>
          <p:nvPr>
            <p:custDataLst>
              <p:tags r:id="rId11"/>
            </p:custDataLst>
          </p:nvPr>
        </p:nvSpPr>
        <p:spPr>
          <a:xfrm>
            <a:off x="936625" y="3376613"/>
            <a:ext cx="3319463"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独怆然而涕下</a:t>
            </a:r>
            <a:endParaRPr lang="zh-CN" altLang="en-US" sz="3200" b="1">
              <a:solidFill>
                <a:srgbClr val="18E6DA"/>
              </a:solidFill>
              <a:latin typeface="楷体" panose="02010609060101010101" pitchFamily="49" charset="-122"/>
              <a:ea typeface="楷体" panose="02010609060101010101" pitchFamily="49" charset="-122"/>
            </a:endParaRPr>
          </a:p>
        </p:txBody>
      </p:sp>
      <p:pic>
        <p:nvPicPr>
          <p:cNvPr id="157705" name="图片 11"/>
          <p:cNvPicPr>
            <a:picLocks noChangeAspect="1"/>
          </p:cNvPicPr>
          <p:nvPr>
            <p:custDataLst>
              <p:tags r:id="rId13"/>
            </p:custDataLst>
          </p:nvPr>
        </p:nvPicPr>
        <p:blipFill>
          <a:blip r:embed="rId12"/>
          <a:srcRect t="30196" b="30196"/>
          <a:stretch>
            <a:fillRect/>
          </a:stretch>
        </p:blipFill>
        <p:spPr>
          <a:xfrm>
            <a:off x="946150" y="-36512"/>
            <a:ext cx="3321050" cy="1158875"/>
          </a:xfrm>
          <a:prstGeom prst="rect">
            <a:avLst/>
          </a:prstGeom>
          <a:noFill/>
          <a:ln w="9525">
            <a:noFill/>
          </a:ln>
        </p:spPr>
      </p:pic>
      <p:pic>
        <p:nvPicPr>
          <p:cNvPr id="157706" name="图片 12" descr="卡通人物&#10;&#10;中度可信度描述已自动生成"/>
          <p:cNvPicPr>
            <a:picLocks noChangeAspect="1"/>
          </p:cNvPicPr>
          <p:nvPr>
            <p:custDataLst>
              <p:tags r:id="rId15"/>
            </p:custDataLst>
          </p:nvPr>
        </p:nvPicPr>
        <p:blipFill>
          <a:blip r:embed="rId14"/>
          <a:srcRect l="10124" t="19882" r="3381" b="23296"/>
          <a:stretch>
            <a:fillRect/>
          </a:stretch>
        </p:blipFill>
        <p:spPr>
          <a:xfrm>
            <a:off x="400050" y="142875"/>
            <a:ext cx="1370013" cy="900113"/>
          </a:xfrm>
          <a:prstGeom prst="rect">
            <a:avLst/>
          </a:prstGeom>
          <a:noFill/>
          <a:ln w="9525">
            <a:noFill/>
          </a:ln>
        </p:spPr>
      </p:pic>
      <p:sp>
        <p:nvSpPr>
          <p:cNvPr id="16" name="文本框 5"/>
          <p:cNvSpPr txBox="1">
            <a:spLocks noChangeArrowheads="1"/>
          </p:cNvSpPr>
          <p:nvPr>
            <p:custDataLst>
              <p:tags r:id="rId16"/>
            </p:custDataLst>
          </p:nvPr>
        </p:nvSpPr>
        <p:spPr bwMode="auto">
          <a:xfrm>
            <a:off x="1317625" y="209550"/>
            <a:ext cx="2574925" cy="66611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典型考题</a:t>
            </a:r>
            <a:endPar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12" name="文本框 11"/>
          <p:cNvSpPr txBox="1"/>
          <p:nvPr>
            <p:custDataLst>
              <p:tags r:id="rId17"/>
            </p:custDataLst>
          </p:nvPr>
        </p:nvSpPr>
        <p:spPr>
          <a:xfrm>
            <a:off x="2711450" y="4868863"/>
            <a:ext cx="6121400"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前不见古人       后不见来者</a:t>
            </a:r>
            <a:endParaRPr lang="zh-CN" altLang="en-US" sz="3200" b="1">
              <a:solidFill>
                <a:srgbClr val="18E6DA"/>
              </a:solidFill>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9" name="文本框 3"/>
          <p:cNvSpPr txBox="1">
            <a:spLocks noChangeArrowheads="1"/>
          </p:cNvSpPr>
          <p:nvPr>
            <p:custDataLst>
              <p:tags r:id="rId3"/>
            </p:custDataLst>
          </p:nvPr>
        </p:nvSpPr>
        <p:spPr bwMode="auto">
          <a:xfrm>
            <a:off x="900113" y="1036638"/>
            <a:ext cx="10391775" cy="4973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2.</a:t>
            </a:r>
            <a:r>
              <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（曲靖中考）下列对</a:t>
            </a:r>
            <a:r>
              <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登幽州台歌</a:t>
            </a:r>
            <a:r>
              <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这首诗赏析有误的一项是（   ）</a:t>
            </a:r>
            <a:endPar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1"/>
                </a:solidFill>
                <a:effectLst/>
                <a:uLnTx/>
                <a:uFillTx/>
                <a:latin typeface="宋体" panose="02010600030101010101" pitchFamily="2" charset="-122"/>
                <a:ea typeface="宋体" panose="02010600030101010101" pitchFamily="2" charset="-122"/>
                <a:cs typeface="+mn-cs"/>
              </a:rPr>
              <a:t>A</a:t>
            </a:r>
            <a:r>
              <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这首短诗，表现了诗人怀才不遇、寂寞无奈的情绪，语言苍</a:t>
            </a:r>
            <a:endPar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劲奔放，富有感染力。</a:t>
            </a:r>
            <a:endPar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1"/>
                </a:solidFill>
                <a:effectLst/>
                <a:uLnTx/>
                <a:uFillTx/>
                <a:latin typeface="宋体" panose="02010600030101010101" pitchFamily="2" charset="-122"/>
                <a:ea typeface="宋体" panose="02010600030101010101" pitchFamily="2" charset="-122"/>
                <a:cs typeface="+mn-cs"/>
              </a:rPr>
              <a:t>B</a:t>
            </a:r>
            <a:r>
              <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“前不见古人，后不见来者。”这里古人是指古代那些能够</a:t>
            </a:r>
            <a:endPar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礼贤下士的文人。</a:t>
            </a:r>
            <a:endPar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1"/>
                </a:solidFill>
                <a:effectLst/>
                <a:uLnTx/>
                <a:uFillTx/>
                <a:latin typeface="宋体" panose="02010600030101010101" pitchFamily="2" charset="-122"/>
                <a:ea typeface="宋体" panose="02010600030101010101" pitchFamily="2" charset="-122"/>
                <a:cs typeface="+mn-cs"/>
              </a:rPr>
              <a:t>C</a:t>
            </a:r>
            <a:r>
              <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第三句登楼眺望，写出空间辽阔，读者面前仿佛出现一幅北</a:t>
            </a:r>
            <a:endPar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方原野的苍茫广阔图景。</a:t>
            </a:r>
            <a:endPar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1"/>
                </a:solidFill>
                <a:effectLst/>
                <a:uLnTx/>
                <a:uFillTx/>
                <a:latin typeface="宋体" panose="02010600030101010101" pitchFamily="2" charset="-122"/>
                <a:ea typeface="宋体" panose="02010600030101010101" pitchFamily="2" charset="-122"/>
                <a:cs typeface="+mn-cs"/>
              </a:rPr>
              <a:t>D</a:t>
            </a:r>
            <a:r>
              <a:rPr kumimoji="0" lang="en-US" altLang="zh-CN"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rPr>
              <a:t>全诗句式长短不齐，音节抑扬变化，具有韵律美。</a:t>
            </a:r>
            <a:endParaRPr kumimoji="0" lang="zh-CN" altLang="en-US" sz="2935" b="1" i="0" u="none" strike="noStrike" kern="1200" cap="none" spc="0" normalizeH="0" baseline="0" noProof="0" smtClean="0">
              <a:ln>
                <a:noFill/>
              </a:ln>
              <a:solidFill>
                <a:schemeClr val="bg1"/>
              </a:solidFill>
              <a:effectLst/>
              <a:uLnTx/>
              <a:uFillTx/>
              <a:latin typeface="楷体" panose="02010609060101010101" pitchFamily="49" charset="-122"/>
              <a:ea typeface="楷体" panose="02010609060101010101" pitchFamily="49" charset="-122"/>
              <a:cs typeface="+mn-cs"/>
            </a:endParaRPr>
          </a:p>
        </p:txBody>
      </p:sp>
      <p:sp>
        <p:nvSpPr>
          <p:cNvPr id="4" name="文本框 3"/>
          <p:cNvSpPr txBox="1">
            <a:spLocks noChangeArrowheads="1"/>
          </p:cNvSpPr>
          <p:nvPr>
            <p:custDataLst>
              <p:tags r:id="rId4"/>
            </p:custDataLst>
          </p:nvPr>
        </p:nvSpPr>
        <p:spPr bwMode="auto">
          <a:xfrm>
            <a:off x="1775143" y="1412558"/>
            <a:ext cx="577850" cy="8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rPr>
              <a:t>B</a:t>
            </a:r>
            <a:endPar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endParaRPr>
          </a:p>
        </p:txBody>
      </p:sp>
      <p:sp>
        <p:nvSpPr>
          <p:cNvPr id="5" name="文本框 4"/>
          <p:cNvSpPr txBox="1"/>
          <p:nvPr>
            <p:custDataLst>
              <p:tags r:id="rId5"/>
            </p:custDataLst>
          </p:nvPr>
        </p:nvSpPr>
        <p:spPr>
          <a:xfrm>
            <a:off x="4068763" y="3582988"/>
            <a:ext cx="2454275" cy="829945"/>
          </a:xfrm>
          <a:prstGeom prst="rect">
            <a:avLst/>
          </a:prstGeom>
          <a:noFill/>
          <a:ln w="9525">
            <a:noFill/>
          </a:ln>
        </p:spPr>
        <p:txBody>
          <a:bodyPr>
            <a:spAutoFit/>
          </a:bodyPr>
          <a:lstStyle/>
          <a:p>
            <a:pPr eaLnBrk="1" latinLnBrk="1" hangingPunct="1">
              <a:lnSpc>
                <a:spcPct val="150000"/>
              </a:lnSpc>
            </a:pPr>
            <a:r>
              <a:rPr lang="zh-CN" altLang="en-US" sz="3200" b="1">
                <a:solidFill>
                  <a:srgbClr val="FFFF00"/>
                </a:solidFill>
                <a:latin typeface="楷体" panose="02010609060101010101" pitchFamily="49" charset="-122"/>
                <a:ea typeface="楷体" panose="02010609060101010101" pitchFamily="49" charset="-122"/>
              </a:rPr>
              <a:t>贤明君主</a:t>
            </a:r>
            <a:endParaRPr lang="zh-CN" altLang="en-US" sz="3200" b="1">
              <a:solidFill>
                <a:srgbClr val="FFFF00"/>
              </a:solidFill>
              <a:latin typeface="楷体" panose="02010609060101010101" pitchFamily="49" charset="-122"/>
              <a:ea typeface="楷体" panose="02010609060101010101" pitchFamily="49" charset="-122"/>
            </a:endParaRPr>
          </a:p>
        </p:txBody>
      </p:sp>
      <p:sp>
        <p:nvSpPr>
          <p:cNvPr id="6" name="椭圆 5"/>
          <p:cNvSpPr/>
          <p:nvPr>
            <p:custDataLst>
              <p:tags r:id="rId6"/>
            </p:custDataLst>
          </p:nvPr>
        </p:nvSpPr>
        <p:spPr>
          <a:xfrm>
            <a:off x="3236913" y="3836988"/>
            <a:ext cx="831850" cy="40322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877782" y="2967567"/>
            <a:ext cx="921385" cy="1315720"/>
          </a:xfrm>
          <a:prstGeom prst="rect">
            <a:avLst/>
          </a:prstGeom>
          <a:noFill/>
          <a:ln w="9525">
            <a:noFill/>
          </a:ln>
        </p:spPr>
        <p:txBody>
          <a:bodyPr vert="eaVert" wrap="none">
            <a:spAutoFit/>
          </a:bodyPr>
          <a:lstStyle/>
          <a:p>
            <a:pPr eaLnBrk="1" hangingPunct="1"/>
            <a:r>
              <a:rPr lang="zh-CN" altLang="en-US" sz="4800" b="1">
                <a:solidFill>
                  <a:srgbClr val="AB8C50"/>
                </a:solidFill>
                <a:latin typeface="楷体" panose="02010609060101010101" pitchFamily="49" charset="-122"/>
                <a:ea typeface="楷体" panose="02010609060101010101" pitchFamily="49" charset="-122"/>
              </a:rPr>
              <a:t>望岳</a:t>
            </a:r>
            <a:endParaRPr lang="zh-CN" altLang="en-US" sz="4800" b="1">
              <a:solidFill>
                <a:srgbClr val="AB8C50"/>
              </a:solidFill>
              <a:latin typeface="楷体" panose="02010609060101010101" pitchFamily="49" charset="-122"/>
              <a:ea typeface="楷体" panose="02010609060101010101" pitchFamily="49" charset="-122"/>
            </a:endParaRPr>
          </a:p>
        </p:txBody>
      </p:sp>
      <p:sp>
        <p:nvSpPr>
          <p:cNvPr id="8" name="左大括号 7"/>
          <p:cNvSpPr/>
          <p:nvPr>
            <p:custDataLst>
              <p:tags r:id="rId4"/>
            </p:custDataLst>
          </p:nvPr>
        </p:nvSpPr>
        <p:spPr>
          <a:xfrm>
            <a:off x="1706033" y="1896533"/>
            <a:ext cx="476251" cy="3520017"/>
          </a:xfrm>
          <a:prstGeom prst="leftBrace">
            <a:avLst>
              <a:gd name="adj1" fmla="val 32508"/>
              <a:gd name="adj2" fmla="val 50000"/>
            </a:avLst>
          </a:prstGeom>
          <a:ln w="3175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 name="左大括号 10"/>
          <p:cNvSpPr/>
          <p:nvPr>
            <p:custDataLst>
              <p:tags r:id="rId5"/>
            </p:custDataLst>
          </p:nvPr>
        </p:nvSpPr>
        <p:spPr>
          <a:xfrm flipH="1">
            <a:off x="8866717" y="1896533"/>
            <a:ext cx="355600" cy="3721100"/>
          </a:xfrm>
          <a:prstGeom prst="leftBrace">
            <a:avLst>
              <a:gd name="adj1" fmla="val 36486"/>
              <a:gd name="adj2" fmla="val 50000"/>
            </a:avLst>
          </a:prstGeom>
          <a:ln w="3175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6" name="TextBox 1"/>
          <p:cNvSpPr txBox="1"/>
          <p:nvPr>
            <p:custDataLst>
              <p:tags r:id="rId6"/>
            </p:custDataLst>
          </p:nvPr>
        </p:nvSpPr>
        <p:spPr>
          <a:xfrm>
            <a:off x="2197100" y="1725084"/>
            <a:ext cx="7321551" cy="748030"/>
          </a:xfrm>
          <a:prstGeom prst="rect">
            <a:avLst/>
          </a:prstGeom>
          <a:noFill/>
          <a:ln w="9525">
            <a:noFill/>
          </a:ln>
        </p:spPr>
        <p:txBody>
          <a:bodyPr>
            <a:spAutoFit/>
          </a:bodyPr>
          <a:lstStyle/>
          <a:p>
            <a:pPr eaLnBrk="1" hangingPunct="1"/>
            <a:r>
              <a:rPr lang="zh-CN" altLang="en-US" sz="4265" b="1">
                <a:solidFill>
                  <a:schemeClr val="bg1"/>
                </a:solidFill>
                <a:latin typeface="楷体" panose="02010609060101010101" pitchFamily="49" charset="-122"/>
                <a:ea typeface="楷体" panose="02010609060101010101" pitchFamily="49" charset="-122"/>
              </a:rPr>
              <a:t>远望  泰山全貌，雄伟青翠</a:t>
            </a:r>
            <a:endParaRPr lang="zh-CN" altLang="en-US" sz="4265" b="1">
              <a:solidFill>
                <a:schemeClr val="bg1"/>
              </a:solidFill>
              <a:latin typeface="楷体" panose="02010609060101010101" pitchFamily="49" charset="-122"/>
              <a:ea typeface="楷体" panose="02010609060101010101" pitchFamily="49" charset="-122"/>
            </a:endParaRPr>
          </a:p>
        </p:txBody>
      </p:sp>
      <p:sp>
        <p:nvSpPr>
          <p:cNvPr id="17" name="TextBox 1"/>
          <p:cNvSpPr txBox="1"/>
          <p:nvPr>
            <p:custDataLst>
              <p:tags r:id="rId7"/>
            </p:custDataLst>
          </p:nvPr>
        </p:nvSpPr>
        <p:spPr>
          <a:xfrm>
            <a:off x="2182284" y="2787651"/>
            <a:ext cx="6999816" cy="748030"/>
          </a:xfrm>
          <a:prstGeom prst="rect">
            <a:avLst/>
          </a:prstGeom>
          <a:noFill/>
          <a:ln w="9525">
            <a:noFill/>
          </a:ln>
        </p:spPr>
        <p:txBody>
          <a:bodyPr>
            <a:spAutoFit/>
          </a:bodyPr>
          <a:lstStyle/>
          <a:p>
            <a:pPr eaLnBrk="1" hangingPunct="1"/>
            <a:r>
              <a:rPr lang="zh-CN" altLang="en-US" sz="4265" b="1">
                <a:solidFill>
                  <a:schemeClr val="bg1"/>
                </a:solidFill>
                <a:latin typeface="楷体" panose="02010609060101010101" pitchFamily="49" charset="-122"/>
                <a:ea typeface="楷体" panose="02010609060101010101" pitchFamily="49" charset="-122"/>
              </a:rPr>
              <a:t>近望  神奇秀丽，巍峨高大</a:t>
            </a:r>
            <a:endParaRPr lang="zh-CN" altLang="en-US" sz="4265" b="1">
              <a:solidFill>
                <a:schemeClr val="bg1"/>
              </a:solidFill>
              <a:latin typeface="楷体" panose="02010609060101010101" pitchFamily="49" charset="-122"/>
              <a:ea typeface="楷体" panose="02010609060101010101" pitchFamily="49" charset="-122"/>
            </a:endParaRPr>
          </a:p>
        </p:txBody>
      </p:sp>
      <p:sp>
        <p:nvSpPr>
          <p:cNvPr id="20" name="TextBox 1"/>
          <p:cNvSpPr txBox="1"/>
          <p:nvPr>
            <p:custDataLst>
              <p:tags r:id="rId8"/>
            </p:custDataLst>
          </p:nvPr>
        </p:nvSpPr>
        <p:spPr>
          <a:xfrm>
            <a:off x="2182284" y="3850217"/>
            <a:ext cx="7213600" cy="748030"/>
          </a:xfrm>
          <a:prstGeom prst="rect">
            <a:avLst/>
          </a:prstGeom>
          <a:noFill/>
          <a:ln w="9525">
            <a:noFill/>
          </a:ln>
        </p:spPr>
        <p:txBody>
          <a:bodyPr>
            <a:spAutoFit/>
          </a:bodyPr>
          <a:lstStyle/>
          <a:p>
            <a:pPr eaLnBrk="1" hangingPunct="1"/>
            <a:r>
              <a:rPr lang="zh-CN" altLang="en-US" sz="4265" b="1">
                <a:solidFill>
                  <a:schemeClr val="bg1"/>
                </a:solidFill>
                <a:latin typeface="楷体" panose="02010609060101010101" pitchFamily="49" charset="-122"/>
                <a:ea typeface="楷体" panose="02010609060101010101" pitchFamily="49" charset="-122"/>
              </a:rPr>
              <a:t>凝望  心情激荡，眼界开阔</a:t>
            </a:r>
            <a:endParaRPr lang="zh-CN" altLang="en-US" sz="4265" b="1">
              <a:solidFill>
                <a:schemeClr val="bg1"/>
              </a:solidFill>
              <a:latin typeface="楷体" panose="02010609060101010101" pitchFamily="49" charset="-122"/>
              <a:ea typeface="楷体" panose="02010609060101010101" pitchFamily="49" charset="-122"/>
            </a:endParaRPr>
          </a:p>
        </p:txBody>
      </p:sp>
      <p:sp>
        <p:nvSpPr>
          <p:cNvPr id="21" name="TextBox 1"/>
          <p:cNvSpPr txBox="1"/>
          <p:nvPr>
            <p:custDataLst>
              <p:tags r:id="rId9"/>
            </p:custDataLst>
          </p:nvPr>
        </p:nvSpPr>
        <p:spPr>
          <a:xfrm>
            <a:off x="2197100" y="4914900"/>
            <a:ext cx="7321551" cy="748030"/>
          </a:xfrm>
          <a:prstGeom prst="rect">
            <a:avLst/>
          </a:prstGeom>
          <a:noFill/>
          <a:ln w="9525">
            <a:noFill/>
          </a:ln>
        </p:spPr>
        <p:txBody>
          <a:bodyPr>
            <a:spAutoFit/>
          </a:bodyPr>
          <a:lstStyle/>
          <a:p>
            <a:pPr eaLnBrk="1" hangingPunct="1"/>
            <a:r>
              <a:rPr lang="zh-CN" altLang="en-US" sz="4265" b="1">
                <a:solidFill>
                  <a:schemeClr val="bg1"/>
                </a:solidFill>
                <a:latin typeface="楷体" panose="02010609060101010101" pitchFamily="49" charset="-122"/>
                <a:ea typeface="楷体" panose="02010609060101010101" pitchFamily="49" charset="-122"/>
              </a:rPr>
              <a:t>愿望  勇攀绝顶，俯视一切</a:t>
            </a:r>
            <a:endParaRPr lang="zh-CN" altLang="en-US" sz="4265" b="1">
              <a:solidFill>
                <a:schemeClr val="bg1"/>
              </a:solidFill>
              <a:latin typeface="楷体" panose="02010609060101010101" pitchFamily="49" charset="-122"/>
              <a:ea typeface="楷体" panose="02010609060101010101" pitchFamily="49" charset="-122"/>
            </a:endParaRPr>
          </a:p>
        </p:txBody>
      </p:sp>
      <p:pic>
        <p:nvPicPr>
          <p:cNvPr id="44042" name="图片 20"/>
          <p:cNvPicPr>
            <a:picLocks noChangeAspect="1"/>
          </p:cNvPicPr>
          <p:nvPr>
            <p:custDataLst>
              <p:tags r:id="rId11"/>
            </p:custDataLst>
          </p:nvPr>
        </p:nvPicPr>
        <p:blipFill>
          <a:blip r:embed="rId10"/>
          <a:stretch>
            <a:fillRect/>
          </a:stretch>
        </p:blipFill>
        <p:spPr>
          <a:xfrm>
            <a:off x="4474633" y="7387167"/>
            <a:ext cx="1579033" cy="503767"/>
          </a:xfrm>
          <a:prstGeom prst="rect">
            <a:avLst/>
          </a:prstGeom>
          <a:noFill/>
          <a:ln w="9525">
            <a:noFill/>
          </a:ln>
        </p:spPr>
      </p:pic>
      <p:pic>
        <p:nvPicPr>
          <p:cNvPr id="44043" name="图片 24"/>
          <p:cNvPicPr>
            <a:picLocks noChangeAspect="1"/>
          </p:cNvPicPr>
          <p:nvPr>
            <p:custDataLst>
              <p:tags r:id="rId13"/>
            </p:custDataLst>
          </p:nvPr>
        </p:nvPicPr>
        <p:blipFill>
          <a:blip r:embed="rId12"/>
          <a:stretch>
            <a:fillRect/>
          </a:stretch>
        </p:blipFill>
        <p:spPr>
          <a:xfrm>
            <a:off x="12816417" y="2554817"/>
            <a:ext cx="535516" cy="1642533"/>
          </a:xfrm>
          <a:prstGeom prst="rect">
            <a:avLst/>
          </a:prstGeom>
          <a:noFill/>
          <a:ln w="9525">
            <a:noFill/>
          </a:ln>
        </p:spPr>
      </p:pic>
      <p:pic>
        <p:nvPicPr>
          <p:cNvPr id="44044" name="图片 24"/>
          <p:cNvPicPr>
            <a:picLocks noChangeAspect="1"/>
          </p:cNvPicPr>
          <p:nvPr>
            <p:custDataLst>
              <p:tags r:id="rId14"/>
            </p:custDataLst>
          </p:nvPr>
        </p:nvPicPr>
        <p:blipFill>
          <a:blip r:embed="rId12"/>
          <a:stretch>
            <a:fillRect/>
          </a:stretch>
        </p:blipFill>
        <p:spPr>
          <a:xfrm>
            <a:off x="-1047749" y="2554817"/>
            <a:ext cx="535516" cy="1642533"/>
          </a:xfrm>
          <a:prstGeom prst="rect">
            <a:avLst/>
          </a:prstGeom>
          <a:noFill/>
          <a:ln w="9525">
            <a:noFill/>
          </a:ln>
        </p:spPr>
      </p:pic>
      <p:pic>
        <p:nvPicPr>
          <p:cNvPr id="44045" name="图片 17"/>
          <p:cNvPicPr>
            <a:picLocks noChangeAspect="1"/>
          </p:cNvPicPr>
          <p:nvPr>
            <p:custDataLst>
              <p:tags r:id="rId16"/>
            </p:custDataLst>
          </p:nvPr>
        </p:nvPicPr>
        <p:blipFill>
          <a:blip r:embed="rId15"/>
          <a:srcRect t="30196" b="30196"/>
          <a:stretch>
            <a:fillRect/>
          </a:stretch>
        </p:blipFill>
        <p:spPr>
          <a:xfrm>
            <a:off x="802217" y="241300"/>
            <a:ext cx="3321049" cy="1159933"/>
          </a:xfrm>
          <a:prstGeom prst="rect">
            <a:avLst/>
          </a:prstGeom>
          <a:noFill/>
          <a:ln w="9525">
            <a:noFill/>
          </a:ln>
        </p:spPr>
      </p:pic>
      <p:pic>
        <p:nvPicPr>
          <p:cNvPr id="44046" name="图片 18" descr="卡通人物&#10;&#10;中度可信度描述已自动生成"/>
          <p:cNvPicPr>
            <a:picLocks noChangeAspect="1"/>
          </p:cNvPicPr>
          <p:nvPr>
            <p:custDataLst>
              <p:tags r:id="rId18"/>
            </p:custDataLst>
          </p:nvPr>
        </p:nvPicPr>
        <p:blipFill>
          <a:blip r:embed="rId17"/>
          <a:srcRect l="10124" t="19882" r="3381" b="23296"/>
          <a:stretch>
            <a:fillRect/>
          </a:stretch>
        </p:blipFill>
        <p:spPr>
          <a:xfrm>
            <a:off x="323851" y="372533"/>
            <a:ext cx="1369483" cy="899584"/>
          </a:xfrm>
          <a:prstGeom prst="rect">
            <a:avLst/>
          </a:prstGeom>
          <a:noFill/>
          <a:ln w="9525">
            <a:noFill/>
          </a:ln>
        </p:spPr>
      </p:pic>
      <p:sp>
        <p:nvSpPr>
          <p:cNvPr id="22" name="文本框 5"/>
          <p:cNvSpPr txBox="1">
            <a:spLocks noChangeArrowheads="1"/>
          </p:cNvSpPr>
          <p:nvPr>
            <p:custDataLst>
              <p:tags r:id="rId19"/>
            </p:custDataLst>
          </p:nvPr>
        </p:nvSpPr>
        <p:spPr bwMode="auto">
          <a:xfrm>
            <a:off x="1240367" y="472017"/>
            <a:ext cx="2575984" cy="66611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结构梳理</a:t>
            </a:r>
            <a:endPar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14" name="竖卷形 13"/>
          <p:cNvSpPr/>
          <p:nvPr>
            <p:custDataLst>
              <p:tags r:id="rId20"/>
            </p:custDataLst>
          </p:nvPr>
        </p:nvSpPr>
        <p:spPr>
          <a:xfrm>
            <a:off x="9336405" y="2348865"/>
            <a:ext cx="2425700" cy="2889250"/>
          </a:xfrm>
          <a:prstGeom prst="verticalScroll">
            <a:avLst/>
          </a:prstGeom>
        </p:spPr>
        <p:style>
          <a:lnRef idx="1">
            <a:schemeClr val="accent3"/>
          </a:lnRef>
          <a:fillRef idx="2">
            <a:schemeClr val="accent3"/>
          </a:fillRef>
          <a:effectRef idx="1">
            <a:schemeClr val="accent3"/>
          </a:effectRef>
          <a:fontRef idx="minor">
            <a:schemeClr val="dk1"/>
          </a:fontRef>
        </p:style>
        <p:txBody>
          <a:bodyPr vert="eaVert" anchor="ctr"/>
          <a:lstStyle/>
          <a:p>
            <a:pPr marL="0" marR="0" lvl="0" indent="0" algn="l" defTabSz="914400" rtl="0" eaLnBrk="1" fontAlgn="base" latinLnBrk="0" hangingPunct="1">
              <a:lnSpc>
                <a:spcPct val="120000"/>
              </a:lnSpc>
              <a:spcBef>
                <a:spcPct val="0"/>
              </a:spcBef>
              <a:spcAft>
                <a:spcPct val="0"/>
              </a:spcAft>
              <a:buClrTx/>
              <a:buSzTx/>
              <a:buFontTx/>
              <a:buNone/>
              <a:defRPr/>
            </a:pPr>
            <a:r>
              <a:rPr lang="zh-CN" altLang="en-US" sz="4265" b="1" kern="1200" noProof="0">
                <a:ln>
                  <a:noFill/>
                </a:ln>
                <a:solidFill>
                  <a:schemeClr val="accent4">
                    <a:lumMod val="50000"/>
                  </a:schemeClr>
                </a:solidFill>
                <a:uLnTx/>
                <a:uFillTx/>
                <a:latin typeface="楷体" panose="02010609060101010101" pitchFamily="49" charset="-122"/>
                <a:ea typeface="楷体" panose="02010609060101010101" pitchFamily="49" charset="-122"/>
                <a:sym typeface="+mn-ea"/>
              </a:rPr>
              <a:t>不怕困难</a:t>
            </a:r>
            <a:endParaRPr kumimoji="0" lang="en-US" altLang="zh-CN" sz="4265" b="1" i="0" u="none" strike="noStrike" kern="1200" cap="none" spc="0" normalizeH="0" baseline="0" noProof="0">
              <a:ln>
                <a:noFill/>
              </a:ln>
              <a:solidFill>
                <a:schemeClr val="accent4">
                  <a:lumMod val="50000"/>
                </a:scheme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lang="zh-CN" altLang="en-US" sz="4265" b="1" kern="1200" noProof="0">
                <a:ln>
                  <a:noFill/>
                </a:ln>
                <a:solidFill>
                  <a:schemeClr val="accent4">
                    <a:lumMod val="50000"/>
                  </a:schemeClr>
                </a:solidFill>
                <a:uLnTx/>
                <a:uFillTx/>
                <a:latin typeface="楷体" panose="02010609060101010101" pitchFamily="49" charset="-122"/>
                <a:ea typeface="楷体" panose="02010609060101010101" pitchFamily="49" charset="-122"/>
                <a:sym typeface="+mn-ea"/>
              </a:rPr>
              <a:t>敢攀顶峰</a:t>
            </a:r>
            <a:endParaRPr kumimoji="0" lang="zh-CN" altLang="en-US" sz="4265" b="1" i="0" u="none" strike="noStrike" kern="1200" cap="none" spc="0" normalizeH="0" baseline="0" noProof="0">
              <a:ln>
                <a:noFill/>
              </a:ln>
              <a:solidFill>
                <a:schemeClr val="accent4">
                  <a:lumMod val="50000"/>
                </a:schemeClr>
              </a:solidFill>
              <a:effectLst/>
              <a:uLnTx/>
              <a:uFillTx/>
              <a:latin typeface="楷体" panose="02010609060101010101" pitchFamily="49" charset="-122"/>
              <a:ea typeface="楷体" panose="02010609060101010101" pitchFamily="49" charset="-122"/>
              <a:cs typeface="+mn-cs"/>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randombar(horizontal)">
                                      <p:cBhvr>
                                        <p:cTn id="32" dur="500"/>
                                        <p:tgtEl>
                                          <p:spTgt spid="21"/>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par>
                          <p:cTn id="38" fill="hold" nodeType="afterGroup">
                            <p:stCondLst>
                              <p:cond delay="500"/>
                            </p:stCondLst>
                            <p:childTnLst>
                              <p:par>
                                <p:cTn id="39" presetID="14"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6" grpId="0"/>
      <p:bldP spid="17" grpId="0"/>
      <p:bldP spid="20" grpId="0"/>
      <p:bldP spid="21" grpId="0"/>
      <p:bldP spid="1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6" name="内容占位符 2"/>
          <p:cNvSpPr>
            <a:spLocks noGrp="1"/>
          </p:cNvSpPr>
          <p:nvPr>
            <p:ph idx="1"/>
            <p:custDataLst>
              <p:tags r:id="rId3"/>
            </p:custDataLst>
          </p:nvPr>
        </p:nvSpPr>
        <p:spPr>
          <a:xfrm>
            <a:off x="280670" y="400685"/>
            <a:ext cx="11634470" cy="605663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10000"/>
              </a:lnSpc>
              <a:buNone/>
            </a:pPr>
            <a:r>
              <a:rPr lang="zh-CN" altLang="en-US" b="1">
                <a:solidFill>
                  <a:srgbClr val="18E6DA"/>
                </a:solidFill>
                <a:latin typeface="仿宋" panose="02010609060101010101" pitchFamily="49" charset="-122"/>
                <a:ea typeface="仿宋" panose="02010609060101010101" pitchFamily="49" charset="-122"/>
              </a:rPr>
              <a:t>四、</a:t>
            </a:r>
            <a:r>
              <a:rPr lang="zh-CN" altLang="zh-CN" b="1">
                <a:solidFill>
                  <a:srgbClr val="18E6DA"/>
                </a:solidFill>
                <a:latin typeface="仿宋" panose="02010609060101010101" pitchFamily="49" charset="-122"/>
                <a:ea typeface="仿宋" panose="02010609060101010101" pitchFamily="49" charset="-122"/>
              </a:rPr>
              <a:t>故事背景</a:t>
            </a:r>
            <a:endParaRPr lang="zh-CN" altLang="zh-CN" b="1">
              <a:solidFill>
                <a:srgbClr val="18E6DA"/>
              </a:solidFill>
              <a:latin typeface="仿宋" panose="02010609060101010101" pitchFamily="49" charset="-122"/>
              <a:ea typeface="仿宋" panose="02010609060101010101" pitchFamily="49" charset="-122"/>
            </a:endParaRPr>
          </a:p>
          <a:p>
            <a:pPr marL="0" lvl="0" indent="0">
              <a:lnSpc>
                <a:spcPct val="11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宗璞一家，在“文化大革命”中深受迫害。“疑惑”和“痛楚”“一直压在”作者的心头。这篇文章写于</a:t>
            </a:r>
            <a:r>
              <a:rPr lang="en-US" altLang="zh-CN" b="1">
                <a:solidFill>
                  <a:schemeClr val="bg1"/>
                </a:solidFill>
                <a:latin typeface="仿宋" panose="02010609060101010101" pitchFamily="49" charset="-122"/>
                <a:ea typeface="仿宋" panose="02010609060101010101" pitchFamily="49" charset="-122"/>
              </a:rPr>
              <a:t>1982</a:t>
            </a:r>
            <a:r>
              <a:rPr lang="zh-CN" altLang="zh-CN" b="1">
                <a:solidFill>
                  <a:schemeClr val="bg1"/>
                </a:solidFill>
                <a:latin typeface="仿宋" panose="02010609060101010101" pitchFamily="49" charset="-122"/>
                <a:ea typeface="仿宋" panose="02010609060101010101" pitchFamily="49" charset="-122"/>
              </a:rPr>
              <a:t>年</a:t>
            </a:r>
            <a:r>
              <a:rPr lang="en-US" altLang="zh-CN" b="1">
                <a:solidFill>
                  <a:schemeClr val="bg1"/>
                </a:solidFill>
                <a:latin typeface="仿宋" panose="02010609060101010101" pitchFamily="49" charset="-122"/>
                <a:ea typeface="仿宋" panose="02010609060101010101" pitchFamily="49" charset="-122"/>
              </a:rPr>
              <a:t>5</a:t>
            </a:r>
            <a:r>
              <a:rPr lang="zh-CN" altLang="zh-CN" b="1">
                <a:solidFill>
                  <a:schemeClr val="bg1"/>
                </a:solidFill>
                <a:latin typeface="仿宋" panose="02010609060101010101" pitchFamily="49" charset="-122"/>
                <a:ea typeface="仿宋" panose="02010609060101010101" pitchFamily="49" charset="-122"/>
              </a:rPr>
              <a:t>月，当时她的小弟身患绝症作者非常悲痛（</a:t>
            </a:r>
            <a:r>
              <a:rPr lang="en-US" altLang="zh-CN" b="1">
                <a:solidFill>
                  <a:schemeClr val="bg1"/>
                </a:solidFill>
                <a:latin typeface="仿宋" panose="02010609060101010101" pitchFamily="49" charset="-122"/>
                <a:ea typeface="仿宋" panose="02010609060101010101" pitchFamily="49" charset="-122"/>
              </a:rPr>
              <a:t>1982</a:t>
            </a:r>
            <a:r>
              <a:rPr lang="zh-CN" altLang="zh-CN" b="1">
                <a:solidFill>
                  <a:schemeClr val="bg1"/>
                </a:solidFill>
                <a:latin typeface="仿宋" panose="02010609060101010101" pitchFamily="49" charset="-122"/>
                <a:ea typeface="仿宋" panose="02010609060101010101" pitchFamily="49" charset="-122"/>
              </a:rPr>
              <a:t>年</a:t>
            </a:r>
            <a:r>
              <a:rPr lang="en-US" altLang="zh-CN" b="1">
                <a:solidFill>
                  <a:schemeClr val="bg1"/>
                </a:solidFill>
                <a:latin typeface="仿宋" panose="02010609060101010101" pitchFamily="49" charset="-122"/>
                <a:ea typeface="仿宋" panose="02010609060101010101" pitchFamily="49" charset="-122"/>
              </a:rPr>
              <a:t>10</a:t>
            </a:r>
            <a:r>
              <a:rPr lang="zh-CN" altLang="zh-CN" b="1">
                <a:solidFill>
                  <a:schemeClr val="bg1"/>
                </a:solidFill>
                <a:latin typeface="仿宋" panose="02010609060101010101" pitchFamily="49" charset="-122"/>
                <a:ea typeface="仿宋" panose="02010609060101010101" pitchFamily="49" charset="-122"/>
              </a:rPr>
              <a:t>月小弟病逝），徘徊于庭院中，见一树盛开的紫藤萝花，睹物释怀，由花儿的自衰到盛，感悟到人生的美好和生命的永恒，于是写成此文。</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10000"/>
              </a:lnSpc>
              <a:buNone/>
            </a:pPr>
            <a:r>
              <a:rPr lang="zh-CN" altLang="en-US" b="1">
                <a:solidFill>
                  <a:srgbClr val="18E6DA"/>
                </a:solidFill>
                <a:latin typeface="仿宋" panose="02010609060101010101" pitchFamily="49" charset="-122"/>
                <a:ea typeface="仿宋" panose="02010609060101010101" pitchFamily="49" charset="-122"/>
              </a:rPr>
              <a:t>五、</a:t>
            </a:r>
            <a:r>
              <a:rPr lang="zh-CN" altLang="zh-CN" b="1">
                <a:solidFill>
                  <a:srgbClr val="18E6DA"/>
                </a:solidFill>
                <a:latin typeface="仿宋" panose="02010609060101010101" pitchFamily="49" charset="-122"/>
                <a:ea typeface="仿宋" panose="02010609060101010101" pitchFamily="49" charset="-122"/>
              </a:rPr>
              <a:t>文体知识</a:t>
            </a:r>
            <a:endParaRPr lang="zh-CN" altLang="zh-CN" b="1">
              <a:solidFill>
                <a:srgbClr val="18E6DA"/>
              </a:solidFill>
              <a:latin typeface="仿宋" panose="02010609060101010101" pitchFamily="49" charset="-122"/>
              <a:ea typeface="仿宋" panose="02010609060101010101" pitchFamily="49" charset="-122"/>
            </a:endParaRPr>
          </a:p>
          <a:p>
            <a:pPr marL="0" lvl="0" indent="0">
              <a:lnSpc>
                <a:spcPct val="11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本文是一篇融情于景、状物抒情的散文。</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ct val="1100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抒情散文的特点主要有以下几点：</a:t>
            </a:r>
            <a:r>
              <a:rPr lang="en-US" altLang="zh-CN" b="1">
                <a:solidFill>
                  <a:schemeClr val="bg1"/>
                </a:solidFill>
                <a:latin typeface="仿宋" panose="02010609060101010101" pitchFamily="49" charset="-122"/>
                <a:ea typeface="仿宋" panose="02010609060101010101" pitchFamily="49" charset="-122"/>
              </a:rPr>
              <a:t>1.</a:t>
            </a:r>
            <a:r>
              <a:rPr lang="zh-CN" altLang="zh-CN" b="1">
                <a:solidFill>
                  <a:schemeClr val="bg1"/>
                </a:solidFill>
                <a:latin typeface="仿宋" panose="02010609060101010101" pitchFamily="49" charset="-122"/>
                <a:ea typeface="仿宋" panose="02010609060101010101" pitchFamily="49" charset="-122"/>
              </a:rPr>
              <a:t>抒情散文是作者感情的鲜明表现换句话说，就是“文中有我，重在抒情”。</a:t>
            </a:r>
            <a:r>
              <a:rPr lang="en-US" altLang="zh-CN" b="1">
                <a:solidFill>
                  <a:schemeClr val="bg1"/>
                </a:solidFill>
                <a:latin typeface="仿宋" panose="02010609060101010101" pitchFamily="49" charset="-122"/>
                <a:ea typeface="仿宋" panose="02010609060101010101" pitchFamily="49" charset="-122"/>
              </a:rPr>
              <a:t> 2.</a:t>
            </a:r>
            <a:r>
              <a:rPr lang="zh-CN" altLang="zh-CN" b="1">
                <a:solidFill>
                  <a:schemeClr val="bg1"/>
                </a:solidFill>
                <a:latin typeface="仿宋" panose="02010609060101010101" pitchFamily="49" charset="-122"/>
                <a:ea typeface="仿宋" panose="02010609060101010101" pitchFamily="49" charset="-122"/>
              </a:rPr>
              <a:t>充满诗情画意。</a:t>
            </a:r>
            <a:r>
              <a:rPr lang="en-US" altLang="zh-CN" b="1">
                <a:solidFill>
                  <a:schemeClr val="bg1"/>
                </a:solidFill>
                <a:latin typeface="仿宋" panose="02010609060101010101" pitchFamily="49" charset="-122"/>
                <a:ea typeface="仿宋" panose="02010609060101010101" pitchFamily="49" charset="-122"/>
              </a:rPr>
              <a:t> 3.</a:t>
            </a:r>
            <a:r>
              <a:rPr lang="zh-CN" altLang="zh-CN" b="1">
                <a:solidFill>
                  <a:schemeClr val="bg1"/>
                </a:solidFill>
                <a:latin typeface="仿宋" panose="02010609060101010101" pitchFamily="49" charset="-122"/>
                <a:ea typeface="仿宋" panose="02010609060101010101" pitchFamily="49" charset="-122"/>
              </a:rPr>
              <a:t>立意清新，精心安排结构。</a:t>
            </a:r>
            <a:r>
              <a:rPr lang="en-US" altLang="zh-CN" b="1">
                <a:solidFill>
                  <a:schemeClr val="bg1"/>
                </a:solidFill>
                <a:latin typeface="仿宋" panose="02010609060101010101" pitchFamily="49" charset="-122"/>
                <a:ea typeface="仿宋" panose="02010609060101010101" pitchFamily="49" charset="-122"/>
              </a:rPr>
              <a:t>4.</a:t>
            </a:r>
            <a:r>
              <a:rPr lang="zh-CN" altLang="zh-CN" b="1">
                <a:solidFill>
                  <a:schemeClr val="bg1"/>
                </a:solidFill>
                <a:latin typeface="仿宋" panose="02010609060101010101" pitchFamily="49" charset="-122"/>
                <a:ea typeface="仿宋" panose="02010609060101010101" pitchFamily="49" charset="-122"/>
              </a:rPr>
              <a:t>语言有准确、简练、形象、生动、音律优美的特色。</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9746" name="图片 20"/>
          <p:cNvPicPr>
            <a:picLocks noChangeAspect="1"/>
          </p:cNvPicPr>
          <p:nvPr>
            <p:custDataLst>
              <p:tags r:id="rId4"/>
            </p:custDataLst>
          </p:nvPr>
        </p:nvPicPr>
        <p:blipFill>
          <a:blip r:embed="rId3"/>
          <a:stretch>
            <a:fillRect/>
          </a:stretch>
        </p:blipFill>
        <p:spPr>
          <a:xfrm>
            <a:off x="5040313" y="7269163"/>
            <a:ext cx="1577975" cy="503237"/>
          </a:xfrm>
          <a:prstGeom prst="rect">
            <a:avLst/>
          </a:prstGeom>
          <a:noFill/>
          <a:ln w="9525">
            <a:noFill/>
          </a:ln>
        </p:spPr>
      </p:pic>
      <p:pic>
        <p:nvPicPr>
          <p:cNvPr id="159747" name="图片 24"/>
          <p:cNvPicPr>
            <a:picLocks noChangeAspect="1"/>
          </p:cNvPicPr>
          <p:nvPr>
            <p:custDataLst>
              <p:tags r:id="rId6"/>
            </p:custDataLst>
          </p:nvPr>
        </p:nvPicPr>
        <p:blipFill>
          <a:blip r:embed="rId5"/>
          <a:stretch>
            <a:fillRect/>
          </a:stretch>
        </p:blipFill>
        <p:spPr>
          <a:xfrm>
            <a:off x="12815888" y="2554288"/>
            <a:ext cx="536575" cy="1643062"/>
          </a:xfrm>
          <a:prstGeom prst="rect">
            <a:avLst/>
          </a:prstGeom>
          <a:noFill/>
          <a:ln w="9525">
            <a:noFill/>
          </a:ln>
        </p:spPr>
      </p:pic>
      <p:pic>
        <p:nvPicPr>
          <p:cNvPr id="159748" name="图片 24"/>
          <p:cNvPicPr>
            <a:picLocks noChangeAspect="1"/>
          </p:cNvPicPr>
          <p:nvPr>
            <p:custDataLst>
              <p:tags r:id="rId7"/>
            </p:custDataLst>
          </p:nvPr>
        </p:nvPicPr>
        <p:blipFill>
          <a:blip r:embed="rId5"/>
          <a:stretch>
            <a:fillRect/>
          </a:stretch>
        </p:blipFill>
        <p:spPr>
          <a:xfrm>
            <a:off x="-1047750" y="2554288"/>
            <a:ext cx="534988" cy="1643062"/>
          </a:xfrm>
          <a:prstGeom prst="rect">
            <a:avLst/>
          </a:prstGeom>
          <a:noFill/>
          <a:ln w="9525">
            <a:noFill/>
          </a:ln>
        </p:spPr>
      </p:pic>
      <p:pic>
        <p:nvPicPr>
          <p:cNvPr id="159749" name="图片 20"/>
          <p:cNvPicPr>
            <a:picLocks noChangeAspect="1"/>
          </p:cNvPicPr>
          <p:nvPr>
            <p:custDataLst>
              <p:tags r:id="rId8"/>
            </p:custDataLst>
          </p:nvPr>
        </p:nvPicPr>
        <p:blipFill>
          <a:blip r:embed="rId3"/>
          <a:stretch>
            <a:fillRect/>
          </a:stretch>
        </p:blipFill>
        <p:spPr>
          <a:xfrm>
            <a:off x="5040313" y="-858837"/>
            <a:ext cx="1577975" cy="503237"/>
          </a:xfrm>
          <a:prstGeom prst="rect">
            <a:avLst/>
          </a:prstGeom>
          <a:noFill/>
          <a:ln w="9525">
            <a:noFill/>
          </a:ln>
        </p:spPr>
      </p:pic>
      <p:sp>
        <p:nvSpPr>
          <p:cNvPr id="159750" name="文本框 3"/>
          <p:cNvSpPr txBox="1"/>
          <p:nvPr>
            <p:custDataLst>
              <p:tags r:id="rId9"/>
            </p:custDataLst>
          </p:nvPr>
        </p:nvSpPr>
        <p:spPr>
          <a:xfrm>
            <a:off x="192088" y="1065213"/>
            <a:ext cx="11576050" cy="5262245"/>
          </a:xfrm>
          <a:prstGeom prst="rect">
            <a:avLst/>
          </a:prstGeom>
          <a:noFill/>
          <a:ln w="9525">
            <a:noFill/>
          </a:ln>
        </p:spPr>
        <p:txBody>
          <a:bodyPr>
            <a:spAutoFit/>
          </a:bodyPr>
          <a:lstStyle/>
          <a:p>
            <a:pPr eaLnBrk="1" hangingPunct="1">
              <a:lnSpc>
                <a:spcPct val="150000"/>
              </a:lnSpc>
            </a:pPr>
            <a:r>
              <a:rPr lang="en-US" altLang="zh-CN" sz="3200" b="1">
                <a:solidFill>
                  <a:schemeClr val="bg2"/>
                </a:solidFill>
                <a:latin typeface="楷体" panose="02010609060101010101" pitchFamily="49" charset="-122"/>
                <a:ea typeface="楷体" panose="02010609060101010101" pitchFamily="49" charset="-122"/>
              </a:rPr>
              <a:t>1.</a:t>
            </a:r>
            <a:r>
              <a:rPr lang="zh-CN" altLang="en-US" sz="3200" b="1">
                <a:solidFill>
                  <a:schemeClr val="bg2"/>
                </a:solidFill>
                <a:latin typeface="楷体" panose="02010609060101010101" pitchFamily="49" charset="-122"/>
                <a:ea typeface="楷体" panose="02010609060101010101" pitchFamily="49" charset="-122"/>
              </a:rPr>
              <a:t>根据提示默写古诗名句。</a:t>
            </a:r>
            <a:endParaRPr lang="zh-CN" altLang="en-US" sz="3200" b="1">
              <a:solidFill>
                <a:schemeClr val="bg2"/>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1</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望岳</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中表现杜甫乐观自信、积极向上精神的诗句是：</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________________</a:t>
            </a:r>
            <a:r>
              <a:rPr lang="zh-CN" altLang="en-US" sz="3200" b="1">
                <a:solidFill>
                  <a:schemeClr val="bg2"/>
                </a:solidFill>
                <a:latin typeface="楷体" panose="02010609060101010101" pitchFamily="49" charset="-122"/>
                <a:ea typeface="楷体" panose="02010609060101010101" pitchFamily="49" charset="-122"/>
              </a:rPr>
              <a:t>。</a:t>
            </a:r>
            <a:endParaRPr lang="en-US" altLang="zh-CN" sz="3200" b="1">
              <a:solidFill>
                <a:schemeClr val="bg2"/>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2</a:t>
            </a:r>
            <a:r>
              <a:rPr lang="zh-CN" altLang="en-US" sz="3200" b="1">
                <a:solidFill>
                  <a:schemeClr val="bg2"/>
                </a:solidFill>
                <a:latin typeface="楷体" panose="02010609060101010101" pitchFamily="49" charset="-122"/>
                <a:ea typeface="楷体" panose="02010609060101010101" pitchFamily="49" charset="-122"/>
              </a:rPr>
              <a:t>）杜甫</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望岳</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中用“</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______________</a:t>
            </a:r>
            <a:r>
              <a:rPr lang="zh-CN" altLang="en-US" sz="3200" b="1">
                <a:solidFill>
                  <a:schemeClr val="bg2"/>
                </a:solidFill>
                <a:latin typeface="楷体" panose="02010609060101010101" pitchFamily="49" charset="-122"/>
                <a:ea typeface="楷体" panose="02010609060101010101" pitchFamily="49" charset="-122"/>
              </a:rPr>
              <a:t>”两句表现泰山的神奇秀丽、巍峨高大。</a:t>
            </a:r>
            <a:endParaRPr lang="en-US" altLang="zh-CN" sz="3200" b="1">
              <a:solidFill>
                <a:schemeClr val="bg2"/>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2</a:t>
            </a:r>
            <a:r>
              <a:rPr lang="zh-CN" altLang="en-US" sz="3200" b="1">
                <a:solidFill>
                  <a:schemeClr val="bg2"/>
                </a:solidFill>
                <a:latin typeface="楷体" panose="02010609060101010101" pitchFamily="49" charset="-122"/>
                <a:ea typeface="楷体" panose="02010609060101010101" pitchFamily="49" charset="-122"/>
              </a:rPr>
              <a:t>）杜甫</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望岳</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中借齐鲁大地烘托泰山拔地而起，参天耸立形象的诗句是：</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______________</a:t>
            </a:r>
            <a:r>
              <a:rPr lang="zh-CN" altLang="en-US" sz="3200" b="1">
                <a:solidFill>
                  <a:schemeClr val="bg2"/>
                </a:solidFill>
                <a:latin typeface="楷体" panose="02010609060101010101" pitchFamily="49" charset="-122"/>
                <a:ea typeface="楷体" panose="02010609060101010101" pitchFamily="49" charset="-122"/>
              </a:rPr>
              <a:t>？</a:t>
            </a:r>
            <a:endParaRPr lang="zh-CN" altLang="en-US" sz="3200" b="1">
              <a:solidFill>
                <a:schemeClr val="bg2"/>
              </a:solidFill>
              <a:latin typeface="楷体" panose="02010609060101010101" pitchFamily="49" charset="-122"/>
              <a:ea typeface="楷体" panose="02010609060101010101" pitchFamily="49" charset="-122"/>
            </a:endParaRPr>
          </a:p>
        </p:txBody>
      </p:sp>
      <p:sp>
        <p:nvSpPr>
          <p:cNvPr id="19" name="文本框 18"/>
          <p:cNvSpPr txBox="1"/>
          <p:nvPr>
            <p:custDataLst>
              <p:tags r:id="rId10"/>
            </p:custDataLst>
          </p:nvPr>
        </p:nvSpPr>
        <p:spPr>
          <a:xfrm>
            <a:off x="695960" y="2420620"/>
            <a:ext cx="2470150"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会当凌绝顶</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0" name="矩形 19"/>
          <p:cNvSpPr/>
          <p:nvPr>
            <p:custDataLst>
              <p:tags r:id="rId11"/>
            </p:custDataLst>
          </p:nvPr>
        </p:nvSpPr>
        <p:spPr>
          <a:xfrm>
            <a:off x="4135438" y="2579688"/>
            <a:ext cx="2584450"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一览众山小</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1" name="文本框 20"/>
          <p:cNvSpPr txBox="1"/>
          <p:nvPr>
            <p:custDataLst>
              <p:tags r:id="rId12"/>
            </p:custDataLst>
          </p:nvPr>
        </p:nvSpPr>
        <p:spPr>
          <a:xfrm>
            <a:off x="5257800" y="3292475"/>
            <a:ext cx="2516188"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造化钟神秀</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2" name="文本框 21"/>
          <p:cNvSpPr txBox="1"/>
          <p:nvPr>
            <p:custDataLst>
              <p:tags r:id="rId13"/>
            </p:custDataLst>
          </p:nvPr>
        </p:nvSpPr>
        <p:spPr>
          <a:xfrm>
            <a:off x="8786813" y="3271838"/>
            <a:ext cx="2409825"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阴阳割昏晓</a:t>
            </a:r>
            <a:endParaRPr lang="zh-CN" altLang="en-US" sz="3200" b="1">
              <a:solidFill>
                <a:srgbClr val="18E6DA"/>
              </a:solidFill>
              <a:latin typeface="楷体" panose="02010609060101010101" pitchFamily="49" charset="-122"/>
              <a:ea typeface="楷体" panose="02010609060101010101" pitchFamily="49" charset="-122"/>
            </a:endParaRPr>
          </a:p>
        </p:txBody>
      </p:sp>
      <p:pic>
        <p:nvPicPr>
          <p:cNvPr id="159755" name="图片 15"/>
          <p:cNvPicPr>
            <a:picLocks noChangeAspect="1"/>
          </p:cNvPicPr>
          <p:nvPr>
            <p:custDataLst>
              <p:tags r:id="rId15"/>
            </p:custDataLst>
          </p:nvPr>
        </p:nvPicPr>
        <p:blipFill>
          <a:blip r:embed="rId14"/>
          <a:srcRect t="30196" b="30196"/>
          <a:stretch>
            <a:fillRect/>
          </a:stretch>
        </p:blipFill>
        <p:spPr>
          <a:xfrm>
            <a:off x="968375" y="0"/>
            <a:ext cx="3321050" cy="1158875"/>
          </a:xfrm>
          <a:prstGeom prst="rect">
            <a:avLst/>
          </a:prstGeom>
          <a:noFill/>
          <a:ln w="9525">
            <a:noFill/>
          </a:ln>
        </p:spPr>
      </p:pic>
      <p:pic>
        <p:nvPicPr>
          <p:cNvPr id="159756" name="图片 16" descr="卡通人物&#10;&#10;中度可信度描述已自动生成"/>
          <p:cNvPicPr>
            <a:picLocks noChangeAspect="1"/>
          </p:cNvPicPr>
          <p:nvPr>
            <p:custDataLst>
              <p:tags r:id="rId17"/>
            </p:custDataLst>
          </p:nvPr>
        </p:nvPicPr>
        <p:blipFill>
          <a:blip r:embed="rId16"/>
          <a:srcRect l="10124" t="19882" r="3381" b="23296"/>
          <a:stretch>
            <a:fillRect/>
          </a:stretch>
        </p:blipFill>
        <p:spPr>
          <a:xfrm>
            <a:off x="361950" y="114300"/>
            <a:ext cx="1370013" cy="900113"/>
          </a:xfrm>
          <a:prstGeom prst="rect">
            <a:avLst/>
          </a:prstGeom>
          <a:noFill/>
          <a:ln w="9525">
            <a:noFill/>
          </a:ln>
        </p:spPr>
      </p:pic>
      <p:sp>
        <p:nvSpPr>
          <p:cNvPr id="18" name="文本框 5"/>
          <p:cNvSpPr txBox="1">
            <a:spLocks noChangeArrowheads="1"/>
          </p:cNvSpPr>
          <p:nvPr>
            <p:custDataLst>
              <p:tags r:id="rId18"/>
            </p:custDataLst>
          </p:nvPr>
        </p:nvSpPr>
        <p:spPr bwMode="auto">
          <a:xfrm>
            <a:off x="1341438" y="231775"/>
            <a:ext cx="2574925" cy="66611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典型考题</a:t>
            </a:r>
            <a:endPar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14" name="文本框 13"/>
          <p:cNvSpPr txBox="1"/>
          <p:nvPr>
            <p:custDataLst>
              <p:tags r:id="rId19"/>
            </p:custDataLst>
          </p:nvPr>
        </p:nvSpPr>
        <p:spPr>
          <a:xfrm>
            <a:off x="3463925" y="5413375"/>
            <a:ext cx="2516188"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岱宗夫如何</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15" name="文本框 14"/>
          <p:cNvSpPr txBox="1"/>
          <p:nvPr>
            <p:custDataLst>
              <p:tags r:id="rId20"/>
            </p:custDataLst>
          </p:nvPr>
        </p:nvSpPr>
        <p:spPr>
          <a:xfrm>
            <a:off x="7032625" y="5422900"/>
            <a:ext cx="2409825"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齐鲁青未了</a:t>
            </a:r>
            <a:endParaRPr lang="zh-CN" altLang="en-US" sz="3200" b="1">
              <a:solidFill>
                <a:srgbClr val="18E6DA"/>
              </a:solidFill>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14" grpId="0"/>
      <p:bldP spid="1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7107" name="文本框 3"/>
          <p:cNvSpPr txBox="1">
            <a:spLocks noChangeArrowheads="1"/>
          </p:cNvSpPr>
          <p:nvPr>
            <p:custDataLst>
              <p:tags r:id="rId3"/>
            </p:custDataLst>
          </p:nvPr>
        </p:nvSpPr>
        <p:spPr bwMode="auto">
          <a:xfrm>
            <a:off x="566738" y="617538"/>
            <a:ext cx="11020425" cy="5636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5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2.</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（黄石中考）下列对</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望岳</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这首诗的内容理解正确的一项是（   ）</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A</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本诗文中无“望”，却句句向岳而望，自近而远，由朝至暮，从泰山整体到泰山周围。</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B</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开篇一问一答，写泰山横跨齐鲁，郁郁葱葱，表现出泰山雄伟阔大的气势。</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C</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诗中三、四句写大自然把种种神奇秀丽的景致都集聚于泰山，泰山的白天晚上明暗不同。</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D</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诗中五、六句由动景到静景，写诗人仰见层云涌动、飞鸟还林，内心激荡不已。</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p:txBody>
      </p:sp>
      <p:sp>
        <p:nvSpPr>
          <p:cNvPr id="4" name="文本框 3"/>
          <p:cNvSpPr txBox="1">
            <a:spLocks noChangeArrowheads="1"/>
          </p:cNvSpPr>
          <p:nvPr>
            <p:custDataLst>
              <p:tags r:id="rId4"/>
            </p:custDataLst>
          </p:nvPr>
        </p:nvSpPr>
        <p:spPr bwMode="auto">
          <a:xfrm>
            <a:off x="10593388" y="558800"/>
            <a:ext cx="577850" cy="8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rPr>
              <a:t>B</a:t>
            </a:r>
            <a:endPar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endParaRPr>
          </a:p>
        </p:txBody>
      </p:sp>
      <p:sp>
        <p:nvSpPr>
          <p:cNvPr id="5" name="文本框 4"/>
          <p:cNvSpPr txBox="1"/>
          <p:nvPr>
            <p:custDataLst>
              <p:tags r:id="rId5"/>
            </p:custDataLst>
          </p:nvPr>
        </p:nvSpPr>
        <p:spPr>
          <a:xfrm>
            <a:off x="6646863" y="1631950"/>
            <a:ext cx="2454275" cy="829945"/>
          </a:xfrm>
          <a:prstGeom prst="rect">
            <a:avLst/>
          </a:prstGeom>
          <a:noFill/>
          <a:ln w="9525">
            <a:noFill/>
          </a:ln>
        </p:spPr>
        <p:txBody>
          <a:bodyPr>
            <a:spAutoFit/>
          </a:bodyPr>
          <a:lstStyle/>
          <a:p>
            <a:pPr eaLnBrk="1" latinLnBrk="1" hangingPunct="1">
              <a:lnSpc>
                <a:spcPct val="150000"/>
              </a:lnSpc>
            </a:pPr>
            <a:r>
              <a:rPr lang="zh-CN" altLang="en-US" sz="3200" b="1">
                <a:solidFill>
                  <a:srgbClr val="FFFF00"/>
                </a:solidFill>
                <a:latin typeface="楷体" panose="02010609060101010101" pitchFamily="49" charset="-122"/>
                <a:ea typeface="楷体" panose="02010609060101010101" pitchFamily="49" charset="-122"/>
              </a:rPr>
              <a:t>自远而近</a:t>
            </a:r>
            <a:endParaRPr lang="zh-CN" altLang="en-US" sz="3200" b="1">
              <a:solidFill>
                <a:srgbClr val="FFFF00"/>
              </a:solidFill>
              <a:latin typeface="楷体" panose="02010609060101010101" pitchFamily="49" charset="-122"/>
              <a:ea typeface="楷体" panose="02010609060101010101" pitchFamily="49" charset="-122"/>
            </a:endParaRPr>
          </a:p>
        </p:txBody>
      </p:sp>
      <p:sp>
        <p:nvSpPr>
          <p:cNvPr id="6" name="椭圆 5"/>
          <p:cNvSpPr/>
          <p:nvPr>
            <p:custDataLst>
              <p:tags r:id="rId6"/>
            </p:custDataLst>
          </p:nvPr>
        </p:nvSpPr>
        <p:spPr>
          <a:xfrm>
            <a:off x="6818313" y="1366838"/>
            <a:ext cx="1530350" cy="45402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椭圆 6"/>
          <p:cNvSpPr/>
          <p:nvPr>
            <p:custDataLst>
              <p:tags r:id="rId7"/>
            </p:custDataLst>
          </p:nvPr>
        </p:nvSpPr>
        <p:spPr>
          <a:xfrm>
            <a:off x="604838" y="4411663"/>
            <a:ext cx="1533525" cy="45402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文本框 7"/>
          <p:cNvSpPr txBox="1"/>
          <p:nvPr>
            <p:custDataLst>
              <p:tags r:id="rId8"/>
            </p:custDataLst>
          </p:nvPr>
        </p:nvSpPr>
        <p:spPr>
          <a:xfrm>
            <a:off x="3532188" y="4265613"/>
            <a:ext cx="2455862" cy="829945"/>
          </a:xfrm>
          <a:prstGeom prst="rect">
            <a:avLst/>
          </a:prstGeom>
          <a:noFill/>
          <a:ln w="9525">
            <a:noFill/>
          </a:ln>
        </p:spPr>
        <p:txBody>
          <a:bodyPr>
            <a:spAutoFit/>
          </a:bodyPr>
          <a:lstStyle/>
          <a:p>
            <a:pPr eaLnBrk="1" latinLnBrk="1" hangingPunct="1">
              <a:lnSpc>
                <a:spcPct val="150000"/>
              </a:lnSpc>
            </a:pPr>
            <a:r>
              <a:rPr lang="zh-CN" altLang="en-US" sz="3200" b="1">
                <a:solidFill>
                  <a:srgbClr val="FFFF00"/>
                </a:solidFill>
                <a:latin typeface="楷体" panose="02010609060101010101" pitchFamily="49" charset="-122"/>
                <a:ea typeface="楷体" panose="02010609060101010101" pitchFamily="49" charset="-122"/>
              </a:rPr>
              <a:t>山南山北</a:t>
            </a:r>
            <a:endParaRPr lang="zh-CN" altLang="en-US" sz="3200" b="1">
              <a:solidFill>
                <a:srgbClr val="FFFF00"/>
              </a:solidFill>
              <a:latin typeface="楷体" panose="02010609060101010101" pitchFamily="49" charset="-122"/>
              <a:ea typeface="楷体" panose="02010609060101010101" pitchFamily="49" charset="-122"/>
            </a:endParaRPr>
          </a:p>
        </p:txBody>
      </p:sp>
      <p:sp>
        <p:nvSpPr>
          <p:cNvPr id="9" name="椭圆 8"/>
          <p:cNvSpPr/>
          <p:nvPr>
            <p:custDataLst>
              <p:tags r:id="rId9"/>
            </p:custDataLst>
          </p:nvPr>
        </p:nvSpPr>
        <p:spPr>
          <a:xfrm>
            <a:off x="3306763" y="5065713"/>
            <a:ext cx="1962150" cy="4318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文本框 9"/>
          <p:cNvSpPr txBox="1"/>
          <p:nvPr>
            <p:custDataLst>
              <p:tags r:id="rId10"/>
            </p:custDataLst>
          </p:nvPr>
        </p:nvSpPr>
        <p:spPr>
          <a:xfrm>
            <a:off x="3195638" y="5281613"/>
            <a:ext cx="2455862" cy="829945"/>
          </a:xfrm>
          <a:prstGeom prst="rect">
            <a:avLst/>
          </a:prstGeom>
          <a:noFill/>
          <a:ln w="9525">
            <a:noFill/>
          </a:ln>
        </p:spPr>
        <p:txBody>
          <a:bodyPr>
            <a:spAutoFit/>
          </a:bodyPr>
          <a:lstStyle/>
          <a:p>
            <a:pPr eaLnBrk="1" latinLnBrk="1" hangingPunct="1">
              <a:lnSpc>
                <a:spcPct val="150000"/>
              </a:lnSpc>
            </a:pPr>
            <a:r>
              <a:rPr lang="zh-CN" altLang="en-US" sz="3200" b="1">
                <a:solidFill>
                  <a:srgbClr val="FFFF00"/>
                </a:solidFill>
                <a:latin typeface="楷体" panose="02010609060101010101" pitchFamily="49" charset="-122"/>
                <a:ea typeface="楷体" panose="02010609060101010101" pitchFamily="49" charset="-122"/>
              </a:rPr>
              <a:t>静景到动景</a:t>
            </a:r>
            <a:endParaRPr lang="zh-CN" altLang="en-US" sz="3200" b="1">
              <a:solidFill>
                <a:srgbClr val="FFFF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nodeType="afterGroup">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nodeType="afterGroup">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8130" name="文本框 3"/>
          <p:cNvSpPr txBox="1">
            <a:spLocks noChangeArrowheads="1"/>
          </p:cNvSpPr>
          <p:nvPr>
            <p:custDataLst>
              <p:tags r:id="rId3"/>
            </p:custDataLst>
          </p:nvPr>
        </p:nvSpPr>
        <p:spPr bwMode="auto">
          <a:xfrm>
            <a:off x="976313" y="865188"/>
            <a:ext cx="11023600"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3.</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下列诗句中与“会当凌绝顶，一览众山小”两句所抒之情相似的一项是（   ）</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A</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两岸猿声啼不住，轻舟已过万重山。</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B</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不识庐山真面目，只缘身在此山中。</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C</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月出惊山鸟，时鸣春涧中。</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D</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不畏浮云遮望眼，自缘身在最高层。</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p:txBody>
      </p:sp>
      <p:sp>
        <p:nvSpPr>
          <p:cNvPr id="4" name="文本框 3"/>
          <p:cNvSpPr txBox="1">
            <a:spLocks noChangeArrowheads="1"/>
          </p:cNvSpPr>
          <p:nvPr>
            <p:custDataLst>
              <p:tags r:id="rId4"/>
            </p:custDataLst>
          </p:nvPr>
        </p:nvSpPr>
        <p:spPr bwMode="auto">
          <a:xfrm>
            <a:off x="1808163" y="1174750"/>
            <a:ext cx="577850" cy="8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rPr>
              <a:t>D</a:t>
            </a:r>
            <a:endPar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endParaRPr>
          </a:p>
        </p:txBody>
      </p:sp>
      <p:sp>
        <p:nvSpPr>
          <p:cNvPr id="5" name="文本框 4"/>
          <p:cNvSpPr txBox="1">
            <a:spLocks noChangeArrowheads="1"/>
          </p:cNvSpPr>
          <p:nvPr>
            <p:custDataLst>
              <p:tags r:id="rId5"/>
            </p:custDataLst>
          </p:nvPr>
        </p:nvSpPr>
        <p:spPr bwMode="auto">
          <a:xfrm>
            <a:off x="859155" y="4034155"/>
            <a:ext cx="10928985" cy="169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3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解析</a:t>
            </a:r>
            <a:r>
              <a:rPr kumimoji="0" lang="en-US" altLang="zh-CN" sz="2665"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会当凌绝顶，一览众山小”所抒的是</a:t>
            </a:r>
            <a:r>
              <a:rPr kumimoji="0" lang="zh-CN" altLang="en-US" sz="2665"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豪迈乐观</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之情。</a:t>
            </a:r>
            <a:endParaRPr kumimoji="0" lang="en-US" altLang="zh-CN" sz="2665" b="1" i="0" u="none" strike="noStrike" kern="1200" cap="none" spc="0" normalizeH="0" baseline="0" noProof="0" smtClean="0">
              <a:ln>
                <a:noFill/>
              </a:ln>
              <a:solidFill>
                <a:srgbClr val="0033CC"/>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30000"/>
              </a:lnSpc>
              <a:spcBef>
                <a:spcPct val="0"/>
              </a:spcBef>
              <a:spcAft>
                <a:spcPct val="0"/>
              </a:spcAft>
              <a:buClrTx/>
              <a:buSzTx/>
              <a:buFontTx/>
              <a:buNone/>
              <a:defRPr/>
            </a:pP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项，抒发了</a:t>
            </a:r>
            <a:r>
              <a:rPr kumimoji="0" lang="zh-CN" altLang="en-US" sz="2665"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轻松愉悦</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的心情；</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B</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项，</a:t>
            </a:r>
            <a:r>
              <a:rPr kumimoji="0" lang="zh-CN" altLang="en-US" sz="2665"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阐述了</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观察事物应客观全面的</a:t>
            </a:r>
            <a:r>
              <a:rPr kumimoji="0" lang="zh-CN" altLang="en-US" sz="2665"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哲理</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C</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项，</a:t>
            </a:r>
            <a:r>
              <a:rPr kumimoji="0" lang="zh-CN" altLang="en-US" sz="2665"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营造</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了一种静谧的</a:t>
            </a:r>
            <a:r>
              <a:rPr kumimoji="0" lang="zh-CN" altLang="en-US" sz="2665"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意境</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en-US" altLang="zh-CN"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D</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项，抒发了</a:t>
            </a:r>
            <a:r>
              <a:rPr kumimoji="0" lang="zh-CN" altLang="en-US" sz="2665"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豪迈无畏</a:t>
            </a:r>
            <a:r>
              <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之情。</a:t>
            </a:r>
            <a:endParaRPr kumimoji="0" lang="zh-CN" altLang="en-US" sz="266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3435" name="图片 14"/>
          <p:cNvPicPr>
            <a:picLocks noChangeAspect="1"/>
          </p:cNvPicPr>
          <p:nvPr>
            <p:custDataLst>
              <p:tags r:id="rId4"/>
            </p:custDataLst>
          </p:nvPr>
        </p:nvPicPr>
        <p:blipFill>
          <a:blip r:embed="rId3"/>
          <a:srcRect t="30196" b="30196"/>
          <a:stretch>
            <a:fillRect/>
          </a:stretch>
        </p:blipFill>
        <p:spPr>
          <a:xfrm>
            <a:off x="802217" y="241300"/>
            <a:ext cx="3321049" cy="1159933"/>
          </a:xfrm>
          <a:prstGeom prst="rect">
            <a:avLst/>
          </a:prstGeom>
          <a:noFill/>
          <a:ln w="9525">
            <a:noFill/>
          </a:ln>
        </p:spPr>
      </p:pic>
      <p:sp>
        <p:nvSpPr>
          <p:cNvPr id="63490" name="TextBox 1"/>
          <p:cNvSpPr txBox="1"/>
          <p:nvPr>
            <p:custDataLst>
              <p:tags r:id="rId5"/>
            </p:custDataLst>
          </p:nvPr>
        </p:nvSpPr>
        <p:spPr>
          <a:xfrm>
            <a:off x="550968" y="2644564"/>
            <a:ext cx="839470" cy="2270760"/>
          </a:xfrm>
          <a:prstGeom prst="rect">
            <a:avLst/>
          </a:prstGeom>
          <a:noFill/>
          <a:ln w="9525">
            <a:noFill/>
          </a:ln>
        </p:spPr>
        <p:txBody>
          <a:bodyPr vert="eaVert" wrap="none">
            <a:spAutoFit/>
          </a:bodyPr>
          <a:lstStyle/>
          <a:p>
            <a:pPr eaLnBrk="1" hangingPunct="1"/>
            <a:r>
              <a:rPr lang="zh-CN" altLang="en-US" sz="4265" b="1">
                <a:solidFill>
                  <a:schemeClr val="accent4">
                    <a:lumMod val="60000"/>
                    <a:lumOff val="40000"/>
                  </a:schemeClr>
                </a:solidFill>
                <a:latin typeface="楷体" panose="02010609060101010101" pitchFamily="49" charset="-122"/>
                <a:ea typeface="楷体" panose="02010609060101010101" pitchFamily="49" charset="-122"/>
                <a:cs typeface="+mn-ea"/>
              </a:rPr>
              <a:t>登飞来峰</a:t>
            </a:r>
            <a:endParaRPr lang="zh-CN" altLang="en-US" sz="4265" b="1">
              <a:latin typeface="楷体" panose="02010609060101010101" pitchFamily="49" charset="-122"/>
              <a:ea typeface="楷体" panose="02010609060101010101" pitchFamily="49" charset="-122"/>
            </a:endParaRPr>
          </a:p>
        </p:txBody>
      </p:sp>
      <p:sp>
        <p:nvSpPr>
          <p:cNvPr id="8" name="左大括号 7"/>
          <p:cNvSpPr/>
          <p:nvPr>
            <p:custDataLst>
              <p:tags r:id="rId6"/>
            </p:custDataLst>
          </p:nvPr>
        </p:nvSpPr>
        <p:spPr>
          <a:xfrm>
            <a:off x="1343872" y="2277322"/>
            <a:ext cx="260351" cy="2935817"/>
          </a:xfrm>
          <a:prstGeom prst="leftBrace">
            <a:avLst>
              <a:gd name="adj1" fmla="val 72191"/>
              <a:gd name="adj2" fmla="val 50000"/>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 name="TextBox 8"/>
          <p:cNvSpPr txBox="1"/>
          <p:nvPr>
            <p:custDataLst>
              <p:tags r:id="rId7"/>
            </p:custDataLst>
          </p:nvPr>
        </p:nvSpPr>
        <p:spPr>
          <a:xfrm>
            <a:off x="1919605" y="2060999"/>
            <a:ext cx="999490" cy="583565"/>
          </a:xfrm>
          <a:prstGeom prst="rect">
            <a:avLst/>
          </a:prstGeom>
          <a:noFill/>
          <a:ln w="9525">
            <a:noFill/>
          </a:ln>
        </p:spPr>
        <p:txBody>
          <a:bodyPr wrap="none">
            <a:spAutoFit/>
          </a:bodyPr>
          <a:lstStyle/>
          <a:p>
            <a:pPr eaLnBrk="1" hangingPunct="1"/>
            <a:r>
              <a:rPr lang="zh-CN" altLang="en-US" sz="3200" b="1">
                <a:solidFill>
                  <a:schemeClr val="accent4"/>
                </a:solidFill>
                <a:latin typeface="楷体" panose="02010609060101010101" pitchFamily="49" charset="-122"/>
                <a:ea typeface="楷体" panose="02010609060101010101" pitchFamily="49" charset="-122"/>
              </a:rPr>
              <a:t>写景</a:t>
            </a:r>
            <a:endParaRPr lang="zh-CN" altLang="en-US" sz="3200" b="1">
              <a:solidFill>
                <a:schemeClr val="accent4"/>
              </a:solidFill>
              <a:latin typeface="楷体" panose="02010609060101010101" pitchFamily="49" charset="-122"/>
              <a:ea typeface="楷体" panose="02010609060101010101" pitchFamily="49" charset="-122"/>
            </a:endParaRPr>
          </a:p>
        </p:txBody>
      </p:sp>
      <p:sp>
        <p:nvSpPr>
          <p:cNvPr id="11" name="TextBox 10"/>
          <p:cNvSpPr txBox="1"/>
          <p:nvPr>
            <p:custDataLst>
              <p:tags r:id="rId8"/>
            </p:custDataLst>
          </p:nvPr>
        </p:nvSpPr>
        <p:spPr>
          <a:xfrm>
            <a:off x="1720004" y="4725882"/>
            <a:ext cx="2224405" cy="583565"/>
          </a:xfrm>
          <a:prstGeom prst="rect">
            <a:avLst/>
          </a:prstGeom>
          <a:noFill/>
          <a:ln w="9525">
            <a:noFill/>
          </a:ln>
        </p:spPr>
        <p:txBody>
          <a:bodyPr wrap="none">
            <a:spAutoFit/>
          </a:bodyPr>
          <a:lstStyle/>
          <a:p>
            <a:pPr eaLnBrk="1" hangingPunct="1"/>
            <a:r>
              <a:rPr lang="zh-CN" altLang="en-US" sz="3200" b="1">
                <a:solidFill>
                  <a:schemeClr val="accent4"/>
                </a:solidFill>
                <a:latin typeface="楷体" panose="02010609060101010101" pitchFamily="49" charset="-122"/>
                <a:ea typeface="楷体" panose="02010609060101010101" pitchFamily="49" charset="-122"/>
              </a:rPr>
              <a:t>议论、抒情</a:t>
            </a:r>
            <a:endParaRPr lang="zh-CN" altLang="en-US" sz="3200" b="1">
              <a:solidFill>
                <a:schemeClr val="accent4"/>
              </a:solidFill>
              <a:latin typeface="楷体" panose="02010609060101010101" pitchFamily="49" charset="-122"/>
              <a:ea typeface="楷体" panose="02010609060101010101" pitchFamily="49" charset="-122"/>
            </a:endParaRPr>
          </a:p>
        </p:txBody>
      </p:sp>
      <p:sp>
        <p:nvSpPr>
          <p:cNvPr id="12" name="左大括号 11"/>
          <p:cNvSpPr/>
          <p:nvPr>
            <p:custDataLst>
              <p:tags r:id="rId9"/>
            </p:custDataLst>
          </p:nvPr>
        </p:nvSpPr>
        <p:spPr>
          <a:xfrm>
            <a:off x="3072131" y="1484842"/>
            <a:ext cx="243417" cy="1754717"/>
          </a:xfrm>
          <a:prstGeom prst="leftBrace">
            <a:avLst>
              <a:gd name="adj1" fmla="val 53867"/>
              <a:gd name="adj2" fmla="val 50000"/>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 name="TextBox 9"/>
          <p:cNvSpPr txBox="1"/>
          <p:nvPr>
            <p:custDataLst>
              <p:tags r:id="rId10"/>
            </p:custDataLst>
          </p:nvPr>
        </p:nvSpPr>
        <p:spPr>
          <a:xfrm>
            <a:off x="3504142" y="1412664"/>
            <a:ext cx="4265930" cy="583565"/>
          </a:xfrm>
          <a:prstGeom prst="rect">
            <a:avLst/>
          </a:prstGeom>
          <a:noFill/>
          <a:ln w="9525">
            <a:noFill/>
          </a:ln>
        </p:spPr>
        <p:txBody>
          <a:bodyPr wrap="none">
            <a:spAutoFit/>
          </a:bodyPr>
          <a:lstStyle/>
          <a:p>
            <a:pPr eaLnBrk="1" hangingPunct="1"/>
            <a:r>
              <a:rPr lang="zh-CN" altLang="en-US" sz="3200" b="1">
                <a:solidFill>
                  <a:schemeClr val="bg1"/>
                </a:solidFill>
                <a:latin typeface="楷体" panose="02010609060101010101" pitchFamily="49" charset="-122"/>
                <a:ea typeface="楷体" panose="02010609060101010101" pitchFamily="49" charset="-122"/>
              </a:rPr>
              <a:t>千寻之塔</a:t>
            </a:r>
            <a:r>
              <a:rPr lang="en-US" altLang="zh-CN" sz="3200" b="1">
                <a:solidFill>
                  <a:schemeClr val="bg1"/>
                </a:solidFill>
                <a:latin typeface="楷体" panose="02010609060101010101" pitchFamily="49" charset="-122"/>
                <a:ea typeface="楷体" panose="02010609060101010101" pitchFamily="49" charset="-122"/>
              </a:rPr>
              <a:t>——</a:t>
            </a:r>
            <a:r>
              <a:rPr lang="zh-CN" altLang="en-US" sz="3200" b="1">
                <a:solidFill>
                  <a:schemeClr val="bg1"/>
                </a:solidFill>
                <a:latin typeface="楷体" panose="02010609060101010101" pitchFamily="49" charset="-122"/>
                <a:ea typeface="楷体" panose="02010609060101010101" pitchFamily="49" charset="-122"/>
              </a:rPr>
              <a:t>极言其高</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15" name="TextBox 14"/>
          <p:cNvSpPr txBox="1"/>
          <p:nvPr>
            <p:custDataLst>
              <p:tags r:id="rId11"/>
            </p:custDataLst>
          </p:nvPr>
        </p:nvSpPr>
        <p:spPr>
          <a:xfrm>
            <a:off x="3513243" y="2709122"/>
            <a:ext cx="4394200" cy="583565"/>
          </a:xfrm>
          <a:prstGeom prst="rect">
            <a:avLst/>
          </a:prstGeom>
          <a:noFill/>
          <a:ln w="9525">
            <a:noFill/>
          </a:ln>
        </p:spPr>
        <p:txBody>
          <a:bodyPr>
            <a:spAutoFit/>
          </a:bodyPr>
          <a:lstStyle/>
          <a:p>
            <a:pPr eaLnBrk="1" hangingPunct="1"/>
            <a:r>
              <a:rPr lang="zh-CN" altLang="en-US" sz="3200" b="1">
                <a:solidFill>
                  <a:schemeClr val="bg1"/>
                </a:solidFill>
                <a:latin typeface="楷体" panose="02010609060101010101" pitchFamily="49" charset="-122"/>
                <a:ea typeface="楷体" panose="02010609060101010101" pitchFamily="49" charset="-122"/>
              </a:rPr>
              <a:t>鸡鸣见日</a:t>
            </a:r>
            <a:r>
              <a:rPr lang="en-US" altLang="zh-CN" sz="3200" b="1">
                <a:solidFill>
                  <a:schemeClr val="bg1"/>
                </a:solidFill>
                <a:latin typeface="楷体" panose="02010609060101010101" pitchFamily="49" charset="-122"/>
                <a:ea typeface="楷体" panose="02010609060101010101" pitchFamily="49" charset="-122"/>
              </a:rPr>
              <a:t>——</a:t>
            </a:r>
            <a:r>
              <a:rPr lang="zh-CN" altLang="en-US" sz="3200" b="1">
                <a:solidFill>
                  <a:schemeClr val="bg1"/>
                </a:solidFill>
                <a:latin typeface="楷体" panose="02010609060101010101" pitchFamily="49" charset="-122"/>
                <a:ea typeface="楷体" panose="02010609060101010101" pitchFamily="49" charset="-122"/>
              </a:rPr>
              <a:t>衬塔高耸</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13" name="左大括号 12"/>
          <p:cNvSpPr/>
          <p:nvPr>
            <p:custDataLst>
              <p:tags r:id="rId12"/>
            </p:custDataLst>
          </p:nvPr>
        </p:nvSpPr>
        <p:spPr>
          <a:xfrm>
            <a:off x="4000077" y="4105698"/>
            <a:ext cx="273051" cy="1822451"/>
          </a:xfrm>
          <a:prstGeom prst="leftBrace">
            <a:avLst>
              <a:gd name="adj1" fmla="val 35414"/>
              <a:gd name="adj2" fmla="val 50000"/>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6" name="TextBox 15"/>
          <p:cNvSpPr txBox="1"/>
          <p:nvPr>
            <p:custDataLst>
              <p:tags r:id="rId13"/>
            </p:custDataLst>
          </p:nvPr>
        </p:nvSpPr>
        <p:spPr>
          <a:xfrm>
            <a:off x="4368166" y="4005157"/>
            <a:ext cx="2992967" cy="583565"/>
          </a:xfrm>
          <a:prstGeom prst="rect">
            <a:avLst/>
          </a:prstGeom>
          <a:noFill/>
          <a:ln w="9525">
            <a:noFill/>
          </a:ln>
        </p:spPr>
        <p:txBody>
          <a:bodyPr>
            <a:spAutoFit/>
          </a:bodyPr>
          <a:lstStyle/>
          <a:p>
            <a:pPr eaLnBrk="1" hangingPunct="1"/>
            <a:r>
              <a:rPr lang="zh-CN" altLang="en-US" sz="3200" b="1">
                <a:solidFill>
                  <a:schemeClr val="bg1"/>
                </a:solidFill>
                <a:latin typeface="楷体" panose="02010609060101010101" pitchFamily="49" charset="-122"/>
                <a:ea typeface="楷体" panose="02010609060101010101" pitchFamily="49" charset="-122"/>
              </a:rPr>
              <a:t>不畏云遮目</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17" name="TextBox 16"/>
          <p:cNvSpPr txBox="1"/>
          <p:nvPr>
            <p:custDataLst>
              <p:tags r:id="rId14"/>
            </p:custDataLst>
          </p:nvPr>
        </p:nvSpPr>
        <p:spPr>
          <a:xfrm>
            <a:off x="4368166" y="5445126"/>
            <a:ext cx="2224405" cy="583565"/>
          </a:xfrm>
          <a:prstGeom prst="rect">
            <a:avLst/>
          </a:prstGeom>
          <a:noFill/>
          <a:ln w="9525">
            <a:noFill/>
          </a:ln>
        </p:spPr>
        <p:txBody>
          <a:bodyPr wrap="none">
            <a:spAutoFit/>
          </a:bodyPr>
          <a:lstStyle/>
          <a:p>
            <a:pPr eaLnBrk="1" hangingPunct="1"/>
            <a:r>
              <a:rPr lang="zh-CN" altLang="en-US" sz="3200" b="1">
                <a:solidFill>
                  <a:schemeClr val="bg1"/>
                </a:solidFill>
                <a:latin typeface="楷体" panose="02010609060101010101" pitchFamily="49" charset="-122"/>
                <a:ea typeface="楷体" panose="02010609060101010101" pitchFamily="49" charset="-122"/>
              </a:rPr>
              <a:t>身在最高层</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28" name="左大括号 27"/>
          <p:cNvSpPr/>
          <p:nvPr>
            <p:custDataLst>
              <p:tags r:id="rId15"/>
            </p:custDataLst>
          </p:nvPr>
        </p:nvSpPr>
        <p:spPr>
          <a:xfrm rot="10800000">
            <a:off x="6744123" y="4149091"/>
            <a:ext cx="273051" cy="1822451"/>
          </a:xfrm>
          <a:prstGeom prst="leftBrace">
            <a:avLst>
              <a:gd name="adj1" fmla="val 35414"/>
              <a:gd name="adj2" fmla="val 50000"/>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7" name="TextBox 16"/>
          <p:cNvSpPr txBox="1"/>
          <p:nvPr>
            <p:custDataLst>
              <p:tags r:id="rId16"/>
            </p:custDataLst>
          </p:nvPr>
        </p:nvSpPr>
        <p:spPr>
          <a:xfrm>
            <a:off x="7248737" y="4479290"/>
            <a:ext cx="1407795" cy="1076325"/>
          </a:xfrm>
          <a:prstGeom prst="rect">
            <a:avLst/>
          </a:prstGeom>
          <a:noFill/>
          <a:ln w="9525">
            <a:noFill/>
          </a:ln>
        </p:spPr>
        <p:txBody>
          <a:bodyPr wrap="none">
            <a:spAutoFit/>
          </a:bodyPr>
          <a:lstStyle/>
          <a:p>
            <a:pPr eaLnBrk="1" hangingPunct="1"/>
            <a:r>
              <a:rPr lang="zh-CN" altLang="en-US" sz="3200" b="1">
                <a:solidFill>
                  <a:schemeClr val="bg1"/>
                </a:solidFill>
                <a:latin typeface="楷体" panose="02010609060101010101" pitchFamily="49" charset="-122"/>
                <a:ea typeface="楷体" panose="02010609060101010101" pitchFamily="49" charset="-122"/>
              </a:rPr>
              <a:t>站得高</a:t>
            </a:r>
            <a:endParaRPr lang="zh-CN" altLang="en-US" sz="3200" b="1">
              <a:solidFill>
                <a:schemeClr val="bg1"/>
              </a:solidFill>
              <a:latin typeface="楷体" panose="02010609060101010101" pitchFamily="49" charset="-122"/>
              <a:ea typeface="楷体" panose="02010609060101010101" pitchFamily="49" charset="-122"/>
            </a:endParaRPr>
          </a:p>
          <a:p>
            <a:pPr eaLnBrk="1" hangingPunct="1"/>
            <a:r>
              <a:rPr lang="zh-CN" altLang="en-US" sz="3200" b="1">
                <a:solidFill>
                  <a:schemeClr val="bg1"/>
                </a:solidFill>
                <a:latin typeface="楷体" panose="02010609060101010101" pitchFamily="49" charset="-122"/>
                <a:ea typeface="楷体" panose="02010609060101010101" pitchFamily="49" charset="-122"/>
              </a:rPr>
              <a:t>望得远</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18" name="左大括号 17"/>
          <p:cNvSpPr/>
          <p:nvPr>
            <p:custDataLst>
              <p:tags r:id="rId17"/>
            </p:custDataLst>
          </p:nvPr>
        </p:nvSpPr>
        <p:spPr>
          <a:xfrm flipH="1">
            <a:off x="9192260" y="1463675"/>
            <a:ext cx="404495" cy="4382135"/>
          </a:xfrm>
          <a:prstGeom prst="leftBrace">
            <a:avLst>
              <a:gd name="adj1" fmla="val 27528"/>
              <a:gd name="adj2" fmla="val 50000"/>
            </a:avLst>
          </a:prstGeom>
          <a:ln w="3175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 name="文本框 5"/>
          <p:cNvSpPr txBox="1">
            <a:spLocks noChangeArrowheads="1"/>
          </p:cNvSpPr>
          <p:nvPr>
            <p:custDataLst>
              <p:tags r:id="rId18"/>
            </p:custDataLst>
          </p:nvPr>
        </p:nvSpPr>
        <p:spPr bwMode="auto">
          <a:xfrm>
            <a:off x="1240367" y="472017"/>
            <a:ext cx="2575984" cy="66611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结构梳理</a:t>
            </a:r>
            <a:endPar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pic>
        <p:nvPicPr>
          <p:cNvPr id="103436" name="图片 15" descr="卡通人物&#10;&#10;中度可信度描述已自动生成"/>
          <p:cNvPicPr>
            <a:picLocks noChangeAspect="1"/>
          </p:cNvPicPr>
          <p:nvPr>
            <p:custDataLst>
              <p:tags r:id="rId20"/>
            </p:custDataLst>
          </p:nvPr>
        </p:nvPicPr>
        <p:blipFill>
          <a:blip r:embed="rId19"/>
          <a:srcRect l="10124" t="19882" r="3381" b="23296"/>
          <a:stretch>
            <a:fillRect/>
          </a:stretch>
        </p:blipFill>
        <p:spPr>
          <a:xfrm>
            <a:off x="323851" y="372533"/>
            <a:ext cx="1369483" cy="899584"/>
          </a:xfrm>
          <a:prstGeom prst="rect">
            <a:avLst/>
          </a:prstGeom>
          <a:noFill/>
          <a:ln w="9525">
            <a:noFill/>
          </a:ln>
        </p:spPr>
      </p:pic>
      <p:sp>
        <p:nvSpPr>
          <p:cNvPr id="14" name="竖卷形 13"/>
          <p:cNvSpPr/>
          <p:nvPr>
            <p:custDataLst>
              <p:tags r:id="rId21"/>
            </p:custDataLst>
          </p:nvPr>
        </p:nvSpPr>
        <p:spPr>
          <a:xfrm>
            <a:off x="9488805" y="2348865"/>
            <a:ext cx="2425700" cy="2889250"/>
          </a:xfrm>
          <a:prstGeom prst="verticalScroll">
            <a:avLst/>
          </a:prstGeom>
        </p:spPr>
        <p:style>
          <a:lnRef idx="1">
            <a:schemeClr val="accent3"/>
          </a:lnRef>
          <a:fillRef idx="2">
            <a:schemeClr val="accent3"/>
          </a:fillRef>
          <a:effectRef idx="1">
            <a:schemeClr val="accent3"/>
          </a:effectRef>
          <a:fontRef idx="minor">
            <a:schemeClr val="dk1"/>
          </a:fontRef>
        </p:style>
        <p:txBody>
          <a:bodyPr vert="eaVert" anchor="ctr"/>
          <a:lstStyle/>
          <a:p>
            <a:pPr marL="0" marR="0" lvl="0" indent="0" algn="l" defTabSz="914400" rtl="0" eaLnBrk="1" latinLnBrk="0" hangingPunct="1">
              <a:lnSpc>
                <a:spcPts val="4300"/>
              </a:lnSpc>
              <a:spcBef>
                <a:spcPct val="0"/>
              </a:spcBef>
              <a:spcAft>
                <a:spcPct val="0"/>
              </a:spcAft>
              <a:buClrTx/>
              <a:buSzTx/>
              <a:buFontTx/>
              <a:buNone/>
              <a:defRPr/>
            </a:pPr>
            <a:r>
              <a:rPr lang="zh-CN" altLang="en-US" sz="4265" b="1" kern="1200" noProof="0">
                <a:ln>
                  <a:noFill/>
                </a:ln>
                <a:solidFill>
                  <a:schemeClr val="tx1"/>
                </a:solidFill>
                <a:uLnTx/>
                <a:uFillTx/>
                <a:latin typeface="楷体" panose="02010609060101010101" pitchFamily="49" charset="-122"/>
                <a:ea typeface="楷体" panose="02010609060101010101" pitchFamily="49" charset="-122"/>
                <a:sym typeface="+mn-ea"/>
              </a:rPr>
              <a:t>高瞻远瞩</a:t>
            </a:r>
            <a:endParaRPr kumimoji="0" lang="en-US" altLang="zh-CN" sz="4265"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latinLnBrk="0" hangingPunct="1">
              <a:lnSpc>
                <a:spcPts val="4300"/>
              </a:lnSpc>
              <a:spcBef>
                <a:spcPct val="0"/>
              </a:spcBef>
              <a:spcAft>
                <a:spcPct val="0"/>
              </a:spcAft>
              <a:buClrTx/>
              <a:buSzTx/>
              <a:buFontTx/>
              <a:buNone/>
              <a:defRPr/>
            </a:pPr>
            <a:r>
              <a:rPr lang="zh-CN" altLang="en-US" sz="4265" b="1" kern="1200" noProof="0">
                <a:ln>
                  <a:noFill/>
                </a:ln>
                <a:solidFill>
                  <a:schemeClr val="tx1"/>
                </a:solidFill>
                <a:uLnTx/>
                <a:uFillTx/>
                <a:latin typeface="楷体" panose="02010609060101010101" pitchFamily="49" charset="-122"/>
                <a:ea typeface="楷体" panose="02010609060101010101" pitchFamily="49" charset="-122"/>
                <a:sym typeface="+mn-ea"/>
              </a:rPr>
              <a:t>远大抱负</a:t>
            </a:r>
            <a:endParaRPr kumimoji="0" lang="en-US" altLang="zh-CN" sz="4265"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latinLnBrk="0" hangingPunct="1">
              <a:lnSpc>
                <a:spcPts val="4300"/>
              </a:lnSpc>
              <a:spcBef>
                <a:spcPct val="0"/>
              </a:spcBef>
              <a:spcAft>
                <a:spcPct val="0"/>
              </a:spcAft>
              <a:buClrTx/>
              <a:buSzTx/>
              <a:buFontTx/>
              <a:buNone/>
              <a:defRPr/>
            </a:pPr>
            <a:r>
              <a:rPr lang="zh-CN" altLang="en-US" sz="4265" b="1" kern="1200" noProof="0">
                <a:ln>
                  <a:noFill/>
                </a:ln>
                <a:solidFill>
                  <a:schemeClr val="tx1"/>
                </a:solidFill>
                <a:uLnTx/>
                <a:uFillTx/>
                <a:latin typeface="楷体" panose="02010609060101010101" pitchFamily="49" charset="-122"/>
                <a:ea typeface="楷体" panose="02010609060101010101" pitchFamily="49" charset="-122"/>
                <a:sym typeface="+mn-ea"/>
              </a:rPr>
              <a:t>不畏艰难</a:t>
            </a:r>
            <a:endParaRPr kumimoji="0" lang="zh-CN" altLang="en-US" sz="4265"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nodeType="afterGroup">
                            <p:stCondLst>
                              <p:cond delay="500"/>
                            </p:stCondLst>
                            <p:childTnLst>
                              <p:par>
                                <p:cTn id="19" presetID="16" presetClass="entr" presetSubtype="2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nodeType="afterGroup">
                            <p:stCondLst>
                              <p:cond delay="500"/>
                            </p:stCondLst>
                            <p:childTnLst>
                              <p:par>
                                <p:cTn id="31" presetID="16" presetClass="entr" presetSubtype="2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arn(inVertical)">
                                      <p:cBhvr>
                                        <p:cTn id="36" dur="500"/>
                                        <p:tgtEl>
                                          <p:spTgt spid="17"/>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down)">
                                      <p:cBhvr>
                                        <p:cTn id="49" dur="500"/>
                                        <p:tgtEl>
                                          <p:spTgt spid="18"/>
                                        </p:tgtEl>
                                      </p:cBhvr>
                                    </p:animEffect>
                                  </p:childTnLst>
                                </p:cTn>
                              </p:par>
                            </p:childTnLst>
                          </p:cTn>
                        </p:par>
                        <p:par>
                          <p:cTn id="50" fill="hold" nodeType="afterGroup">
                            <p:stCondLst>
                              <p:cond delay="500"/>
                            </p:stCondLst>
                            <p:childTnLst>
                              <p:par>
                                <p:cTn id="51" presetID="14" presetClass="entr" presetSubtype="1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randombar(horizontal)">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0" grpId="0"/>
      <p:bldP spid="15" grpId="0"/>
      <p:bldP spid="13" grpId="0"/>
      <p:bldP spid="16" grpId="0"/>
      <p:bldP spid="17" grpId="0"/>
      <p:bldP spid="28" grpId="0"/>
      <p:bldP spid="27" grpId="0"/>
      <p:bldP spid="18" grpId="0"/>
      <p:bldP spid="14"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62818" name="图片 24"/>
          <p:cNvPicPr>
            <a:picLocks noChangeAspect="1"/>
          </p:cNvPicPr>
          <p:nvPr>
            <p:custDataLst>
              <p:tags r:id="rId4"/>
            </p:custDataLst>
          </p:nvPr>
        </p:nvPicPr>
        <p:blipFill>
          <a:blip r:embed="rId3"/>
          <a:stretch>
            <a:fillRect/>
          </a:stretch>
        </p:blipFill>
        <p:spPr>
          <a:xfrm>
            <a:off x="12692063" y="2646363"/>
            <a:ext cx="534987" cy="1641475"/>
          </a:xfrm>
          <a:prstGeom prst="rect">
            <a:avLst/>
          </a:prstGeom>
          <a:noFill/>
          <a:ln w="9525">
            <a:noFill/>
          </a:ln>
        </p:spPr>
      </p:pic>
      <p:pic>
        <p:nvPicPr>
          <p:cNvPr id="162819" name="图片 24"/>
          <p:cNvPicPr>
            <a:picLocks noChangeAspect="1"/>
          </p:cNvPicPr>
          <p:nvPr>
            <p:custDataLst>
              <p:tags r:id="rId5"/>
            </p:custDataLst>
          </p:nvPr>
        </p:nvPicPr>
        <p:blipFill>
          <a:blip r:embed="rId3"/>
          <a:stretch>
            <a:fillRect/>
          </a:stretch>
        </p:blipFill>
        <p:spPr>
          <a:xfrm>
            <a:off x="-1173162" y="2646363"/>
            <a:ext cx="536575" cy="1641475"/>
          </a:xfrm>
          <a:prstGeom prst="rect">
            <a:avLst/>
          </a:prstGeom>
          <a:noFill/>
          <a:ln w="9525">
            <a:noFill/>
          </a:ln>
        </p:spPr>
      </p:pic>
      <p:sp>
        <p:nvSpPr>
          <p:cNvPr id="162820" name="文本框 3"/>
          <p:cNvSpPr txBox="1"/>
          <p:nvPr>
            <p:custDataLst>
              <p:tags r:id="rId6"/>
            </p:custDataLst>
          </p:nvPr>
        </p:nvSpPr>
        <p:spPr>
          <a:xfrm>
            <a:off x="323850" y="1268413"/>
            <a:ext cx="11576050" cy="3784600"/>
          </a:xfrm>
          <a:prstGeom prst="rect">
            <a:avLst/>
          </a:prstGeom>
          <a:noFill/>
          <a:ln w="9525">
            <a:noFill/>
          </a:ln>
        </p:spPr>
        <p:txBody>
          <a:bodyPr>
            <a:spAutoFit/>
          </a:bodyPr>
          <a:lstStyle/>
          <a:p>
            <a:pPr eaLnBrk="1" hangingPunct="1">
              <a:lnSpc>
                <a:spcPct val="150000"/>
              </a:lnSpc>
            </a:pPr>
            <a:r>
              <a:rPr lang="en-US" altLang="zh-CN" sz="3200" b="1">
                <a:solidFill>
                  <a:schemeClr val="bg2"/>
                </a:solidFill>
                <a:latin typeface="楷体" panose="02010609060101010101" pitchFamily="49" charset="-122"/>
                <a:ea typeface="楷体" panose="02010609060101010101" pitchFamily="49" charset="-122"/>
              </a:rPr>
              <a:t>1.</a:t>
            </a:r>
            <a:r>
              <a:rPr lang="zh-CN" altLang="en-US" sz="3200" b="1">
                <a:solidFill>
                  <a:schemeClr val="bg2"/>
                </a:solidFill>
                <a:latin typeface="楷体" panose="02010609060101010101" pitchFamily="49" charset="-122"/>
                <a:ea typeface="楷体" panose="02010609060101010101" pitchFamily="49" charset="-122"/>
              </a:rPr>
              <a:t>根据提示默写古诗名句。</a:t>
            </a:r>
            <a:endParaRPr lang="zh-CN" altLang="en-US" sz="3200" b="1">
              <a:solidFill>
                <a:schemeClr val="bg2"/>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1</a:t>
            </a:r>
            <a:r>
              <a:rPr lang="zh-CN" altLang="en-US" sz="3200" b="1">
                <a:solidFill>
                  <a:schemeClr val="bg2"/>
                </a:solidFill>
                <a:latin typeface="楷体" panose="02010609060101010101" pitchFamily="49" charset="-122"/>
                <a:ea typeface="楷体" panose="02010609060101010101" pitchFamily="49" charset="-122"/>
              </a:rPr>
              <a:t>）王安石的</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登飞来峰</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中表现了诗人锐意进取的精神和高瞻远瞩的气概的诗句是：</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endParaRPr lang="en-US" altLang="zh-CN" sz="3200" b="1">
              <a:solidFill>
                <a:schemeClr val="bg2"/>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2</a:t>
            </a:r>
            <a:r>
              <a:rPr lang="zh-CN" altLang="en-US" sz="3200" b="1">
                <a:solidFill>
                  <a:schemeClr val="bg2"/>
                </a:solidFill>
                <a:latin typeface="楷体" panose="02010609060101010101" pitchFamily="49" charset="-122"/>
                <a:ea typeface="楷体" panose="02010609060101010101" pitchFamily="49" charset="-122"/>
              </a:rPr>
              <a:t>）王安石的</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登飞来峰</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一诗中描写飞来峰概貌，并通过传说写飞来峰之高的诗句是：</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______________</a:t>
            </a:r>
            <a:r>
              <a:rPr lang="zh-CN" altLang="en-US" sz="3200" b="1">
                <a:solidFill>
                  <a:schemeClr val="bg2"/>
                </a:solidFill>
                <a:latin typeface="楷体" panose="02010609060101010101" pitchFamily="49" charset="-122"/>
                <a:ea typeface="楷体" panose="02010609060101010101" pitchFamily="49" charset="-122"/>
              </a:rPr>
              <a:t>。</a:t>
            </a:r>
            <a:endParaRPr lang="zh-CN" altLang="en-US" sz="3200" b="1">
              <a:solidFill>
                <a:schemeClr val="bg2"/>
              </a:solidFill>
              <a:latin typeface="楷体" panose="02010609060101010101" pitchFamily="49" charset="-122"/>
              <a:ea typeface="楷体" panose="02010609060101010101" pitchFamily="49" charset="-122"/>
            </a:endParaRPr>
          </a:p>
        </p:txBody>
      </p:sp>
      <p:sp>
        <p:nvSpPr>
          <p:cNvPr id="19" name="文本框 18"/>
          <p:cNvSpPr txBox="1"/>
          <p:nvPr>
            <p:custDataLst>
              <p:tags r:id="rId7"/>
            </p:custDataLst>
          </p:nvPr>
        </p:nvSpPr>
        <p:spPr>
          <a:xfrm>
            <a:off x="4889500" y="2419350"/>
            <a:ext cx="3319463" cy="1076325"/>
          </a:xfrm>
          <a:prstGeom prst="rect">
            <a:avLst/>
          </a:prstGeom>
          <a:noFill/>
          <a:ln w="9525">
            <a:noFill/>
          </a:ln>
        </p:spPr>
        <p:txBody>
          <a:bodyPr>
            <a:spAutoFit/>
          </a:bodyPr>
          <a:lstStyle/>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不畏浮云遮望眼</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0" name="矩形 19"/>
          <p:cNvSpPr/>
          <p:nvPr>
            <p:custDataLst>
              <p:tags r:id="rId8"/>
            </p:custDataLst>
          </p:nvPr>
        </p:nvSpPr>
        <p:spPr>
          <a:xfrm>
            <a:off x="8445500" y="2419350"/>
            <a:ext cx="4106863" cy="1076325"/>
          </a:xfrm>
          <a:prstGeom prst="rect">
            <a:avLst/>
          </a:prstGeom>
          <a:noFill/>
          <a:ln w="9525">
            <a:noFill/>
          </a:ln>
        </p:spPr>
        <p:txBody>
          <a:bodyPr>
            <a:spAutoFit/>
          </a:bodyPr>
          <a:lstStyle/>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自缘身在最高层</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1" name="文本框 20"/>
          <p:cNvSpPr txBox="1"/>
          <p:nvPr>
            <p:custDataLst>
              <p:tags r:id="rId9"/>
            </p:custDataLst>
          </p:nvPr>
        </p:nvSpPr>
        <p:spPr>
          <a:xfrm>
            <a:off x="5281613" y="3900488"/>
            <a:ext cx="3343275" cy="1076325"/>
          </a:xfrm>
          <a:prstGeom prst="rect">
            <a:avLst/>
          </a:prstGeom>
          <a:noFill/>
          <a:ln w="9525">
            <a:noFill/>
          </a:ln>
        </p:spPr>
        <p:txBody>
          <a:bodyPr>
            <a:spAutoFit/>
          </a:bodyPr>
          <a:lstStyle/>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飞来山上千寻塔</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2" name="文本框 21"/>
          <p:cNvSpPr txBox="1"/>
          <p:nvPr>
            <p:custDataLst>
              <p:tags r:id="rId10"/>
            </p:custDataLst>
          </p:nvPr>
        </p:nvSpPr>
        <p:spPr>
          <a:xfrm>
            <a:off x="8713788" y="3905250"/>
            <a:ext cx="3344862" cy="1076325"/>
          </a:xfrm>
          <a:prstGeom prst="rect">
            <a:avLst/>
          </a:prstGeom>
          <a:noFill/>
          <a:ln w="9525">
            <a:noFill/>
          </a:ln>
        </p:spPr>
        <p:txBody>
          <a:bodyPr>
            <a:spAutoFit/>
          </a:bodyPr>
          <a:lstStyle/>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闻说鸡鸣见日升</a:t>
            </a:r>
            <a:endParaRPr lang="zh-CN" altLang="en-US" sz="3200" b="1">
              <a:solidFill>
                <a:srgbClr val="18E6DA"/>
              </a:solidFill>
              <a:latin typeface="楷体" panose="02010609060101010101" pitchFamily="49" charset="-122"/>
              <a:ea typeface="楷体" panose="02010609060101010101" pitchFamily="49" charset="-122"/>
            </a:endParaRPr>
          </a:p>
        </p:txBody>
      </p:sp>
      <p:pic>
        <p:nvPicPr>
          <p:cNvPr id="162825" name="图片 15"/>
          <p:cNvPicPr>
            <a:picLocks noChangeAspect="1"/>
          </p:cNvPicPr>
          <p:nvPr>
            <p:custDataLst>
              <p:tags r:id="rId12"/>
            </p:custDataLst>
          </p:nvPr>
        </p:nvPicPr>
        <p:blipFill>
          <a:blip r:embed="rId11"/>
          <a:srcRect t="30196" b="30196"/>
          <a:stretch>
            <a:fillRect/>
          </a:stretch>
        </p:blipFill>
        <p:spPr>
          <a:xfrm>
            <a:off x="801688" y="241300"/>
            <a:ext cx="3321050" cy="1160463"/>
          </a:xfrm>
          <a:prstGeom prst="rect">
            <a:avLst/>
          </a:prstGeom>
          <a:noFill/>
          <a:ln w="9525">
            <a:noFill/>
          </a:ln>
        </p:spPr>
      </p:pic>
      <p:pic>
        <p:nvPicPr>
          <p:cNvPr id="162826" name="图片 16" descr="卡通人物&#10;&#10;中度可信度描述已自动生成"/>
          <p:cNvPicPr>
            <a:picLocks noChangeAspect="1"/>
          </p:cNvPicPr>
          <p:nvPr>
            <p:custDataLst>
              <p:tags r:id="rId14"/>
            </p:custDataLst>
          </p:nvPr>
        </p:nvPicPr>
        <p:blipFill>
          <a:blip r:embed="rId13"/>
          <a:srcRect l="10124" t="19882" r="3381" b="23296"/>
          <a:stretch>
            <a:fillRect/>
          </a:stretch>
        </p:blipFill>
        <p:spPr>
          <a:xfrm>
            <a:off x="323850" y="373063"/>
            <a:ext cx="1370013" cy="898525"/>
          </a:xfrm>
          <a:prstGeom prst="rect">
            <a:avLst/>
          </a:prstGeom>
          <a:noFill/>
          <a:ln w="9525">
            <a:noFill/>
          </a:ln>
        </p:spPr>
      </p:pic>
      <p:sp>
        <p:nvSpPr>
          <p:cNvPr id="18" name="文本框 5"/>
          <p:cNvSpPr txBox="1">
            <a:spLocks noChangeArrowheads="1"/>
          </p:cNvSpPr>
          <p:nvPr>
            <p:custDataLst>
              <p:tags r:id="rId15"/>
            </p:custDataLst>
          </p:nvPr>
        </p:nvSpPr>
        <p:spPr bwMode="auto">
          <a:xfrm>
            <a:off x="1239838" y="471488"/>
            <a:ext cx="2576513" cy="66611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典型考题</a:t>
            </a:r>
            <a:endPar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6563" name="文本框 3"/>
          <p:cNvSpPr txBox="1">
            <a:spLocks noChangeArrowheads="1"/>
          </p:cNvSpPr>
          <p:nvPr>
            <p:custDataLst>
              <p:tags r:id="rId3"/>
            </p:custDataLst>
          </p:nvPr>
        </p:nvSpPr>
        <p:spPr bwMode="auto">
          <a:xfrm>
            <a:off x="839153" y="548323"/>
            <a:ext cx="10753725"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5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2.</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（襄阳中考）下列对</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登飞来峰</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这首诗的理解不恰当的一项是（   ）</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A</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第一句概括了峰和塔的高度。“千寻塔”极言塔的高峻。</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B</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第二句说，登上飞来峰顶的高塔，在晨鸡报晓时分，便可以看到旭日东升。</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C</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第三句中“不畏”表现了诗人不畏奸邪的勇气和决心。</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5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D</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诗作最后两句委婉含蓄地表现了诗人变法革新的政治理想和远大抱负。</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p:txBody>
      </p:sp>
      <p:sp>
        <p:nvSpPr>
          <p:cNvPr id="4" name="文本框 3"/>
          <p:cNvSpPr txBox="1">
            <a:spLocks noChangeArrowheads="1"/>
          </p:cNvSpPr>
          <p:nvPr>
            <p:custDataLst>
              <p:tags r:id="rId4"/>
            </p:custDataLst>
          </p:nvPr>
        </p:nvSpPr>
        <p:spPr bwMode="auto">
          <a:xfrm>
            <a:off x="1751013" y="1166813"/>
            <a:ext cx="577850" cy="8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rPr>
              <a:t>D</a:t>
            </a:r>
            <a:endPar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endParaRPr>
          </a:p>
        </p:txBody>
      </p:sp>
      <p:sp>
        <p:nvSpPr>
          <p:cNvPr id="5" name="文本框 4"/>
          <p:cNvSpPr txBox="1"/>
          <p:nvPr>
            <p:custDataLst>
              <p:tags r:id="rId5"/>
            </p:custDataLst>
          </p:nvPr>
        </p:nvSpPr>
        <p:spPr>
          <a:xfrm>
            <a:off x="3328988" y="5024438"/>
            <a:ext cx="2455862" cy="829945"/>
          </a:xfrm>
          <a:prstGeom prst="rect">
            <a:avLst/>
          </a:prstGeom>
          <a:noFill/>
          <a:ln w="9525">
            <a:noFill/>
          </a:ln>
        </p:spPr>
        <p:txBody>
          <a:bodyPr>
            <a:spAutoFit/>
          </a:bodyPr>
          <a:lstStyle/>
          <a:p>
            <a:pPr eaLnBrk="1" latinLnBrk="1" hangingPunct="1">
              <a:lnSpc>
                <a:spcPct val="150000"/>
              </a:lnSpc>
            </a:pPr>
            <a:r>
              <a:rPr lang="zh-CN" altLang="en-US" sz="3200" b="1">
                <a:solidFill>
                  <a:srgbClr val="FFFF00"/>
                </a:solidFill>
                <a:latin typeface="楷体" panose="02010609060101010101" pitchFamily="49" charset="-122"/>
                <a:ea typeface="楷体" panose="02010609060101010101" pitchFamily="49" charset="-122"/>
              </a:rPr>
              <a:t>直抒胸臆</a:t>
            </a:r>
            <a:endParaRPr lang="zh-CN" altLang="en-US" sz="3200" b="1">
              <a:solidFill>
                <a:srgbClr val="FFFF00"/>
              </a:solidFill>
              <a:latin typeface="楷体" panose="02010609060101010101" pitchFamily="49" charset="-122"/>
              <a:ea typeface="楷体" panose="02010609060101010101" pitchFamily="49" charset="-122"/>
            </a:endParaRPr>
          </a:p>
        </p:txBody>
      </p:sp>
      <p:sp>
        <p:nvSpPr>
          <p:cNvPr id="6" name="椭圆 5"/>
          <p:cNvSpPr/>
          <p:nvPr>
            <p:custDataLst>
              <p:tags r:id="rId6"/>
            </p:custDataLst>
          </p:nvPr>
        </p:nvSpPr>
        <p:spPr>
          <a:xfrm>
            <a:off x="3486150" y="4697413"/>
            <a:ext cx="1589088" cy="5080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2946" name="TextBox 1"/>
          <p:cNvSpPr txBox="1"/>
          <p:nvPr>
            <p:custDataLst>
              <p:tags r:id="rId3"/>
            </p:custDataLst>
          </p:nvPr>
        </p:nvSpPr>
        <p:spPr>
          <a:xfrm>
            <a:off x="934297" y="2715684"/>
            <a:ext cx="839470" cy="2270760"/>
          </a:xfrm>
          <a:prstGeom prst="rect">
            <a:avLst/>
          </a:prstGeom>
          <a:noFill/>
          <a:ln w="9525">
            <a:noFill/>
          </a:ln>
        </p:spPr>
        <p:txBody>
          <a:bodyPr vert="eaVert" wrap="none">
            <a:spAutoFit/>
          </a:bodyPr>
          <a:lstStyle/>
          <a:p>
            <a:pPr eaLnBrk="1" hangingPunct="1"/>
            <a:r>
              <a:rPr lang="zh-CN" altLang="en-US" sz="4265" b="1">
                <a:solidFill>
                  <a:schemeClr val="accent4">
                    <a:lumMod val="60000"/>
                    <a:lumOff val="40000"/>
                  </a:schemeClr>
                </a:solidFill>
                <a:latin typeface="楷体" panose="02010609060101010101" pitchFamily="49" charset="-122"/>
                <a:ea typeface="楷体" panose="02010609060101010101" pitchFamily="49" charset="-122"/>
              </a:rPr>
              <a:t>游山西村</a:t>
            </a:r>
            <a:endParaRPr lang="zh-CN" altLang="en-US" sz="4265" b="1">
              <a:solidFill>
                <a:schemeClr val="accent4">
                  <a:lumMod val="60000"/>
                  <a:lumOff val="40000"/>
                </a:schemeClr>
              </a:solidFill>
              <a:latin typeface="楷体" panose="02010609060101010101" pitchFamily="49" charset="-122"/>
              <a:ea typeface="楷体" panose="02010609060101010101" pitchFamily="49" charset="-122"/>
            </a:endParaRPr>
          </a:p>
        </p:txBody>
      </p:sp>
      <p:sp>
        <p:nvSpPr>
          <p:cNvPr id="8" name="左大括号 7"/>
          <p:cNvSpPr/>
          <p:nvPr>
            <p:custDataLst>
              <p:tags r:id="rId4"/>
            </p:custDataLst>
          </p:nvPr>
        </p:nvSpPr>
        <p:spPr>
          <a:xfrm>
            <a:off x="1943100" y="1955800"/>
            <a:ext cx="764117" cy="3520017"/>
          </a:xfrm>
          <a:prstGeom prst="leftBrace">
            <a:avLst>
              <a:gd name="adj1" fmla="val 29607"/>
              <a:gd name="adj2" fmla="val 50000"/>
            </a:avLst>
          </a:prstGeom>
          <a:ln w="3175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 name="TextBox 8"/>
          <p:cNvSpPr txBox="1"/>
          <p:nvPr>
            <p:custDataLst>
              <p:tags r:id="rId5"/>
            </p:custDataLst>
          </p:nvPr>
        </p:nvSpPr>
        <p:spPr>
          <a:xfrm>
            <a:off x="2639484" y="1532467"/>
            <a:ext cx="1407795" cy="4030980"/>
          </a:xfrm>
          <a:prstGeom prst="rect">
            <a:avLst/>
          </a:prstGeom>
          <a:noFill/>
          <a:ln w="9525">
            <a:noFill/>
          </a:ln>
        </p:spPr>
        <p:txBody>
          <a:bodyPr wrap="none">
            <a:spAutoFit/>
          </a:bodyPr>
          <a:lstStyle/>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首联：</a:t>
            </a:r>
            <a:endParaRPr lang="en-US" altLang="zh-CN" sz="3200" b="1">
              <a:solidFill>
                <a:srgbClr val="18E6DA"/>
              </a:solidFill>
              <a:latin typeface="楷体" panose="02010609060101010101" pitchFamily="49" charset="-122"/>
              <a:ea typeface="楷体" panose="02010609060101010101" pitchFamily="49" charset="-122"/>
            </a:endParaRPr>
          </a:p>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颔联：</a:t>
            </a:r>
            <a:br>
              <a:rPr lang="en-US" altLang="zh-CN" sz="3200" b="1">
                <a:solidFill>
                  <a:srgbClr val="18E6DA"/>
                </a:solidFill>
                <a:latin typeface="楷体" panose="02010609060101010101" pitchFamily="49" charset="-122"/>
                <a:ea typeface="楷体" panose="02010609060101010101" pitchFamily="49" charset="-122"/>
              </a:rPr>
            </a:br>
            <a:r>
              <a:rPr lang="zh-CN" altLang="en-US" sz="3200" b="1">
                <a:solidFill>
                  <a:srgbClr val="18E6DA"/>
                </a:solidFill>
                <a:latin typeface="楷体" panose="02010609060101010101" pitchFamily="49" charset="-122"/>
                <a:ea typeface="楷体" panose="02010609060101010101" pitchFamily="49" charset="-122"/>
              </a:rPr>
              <a:t>颈联：</a:t>
            </a:r>
            <a:endParaRPr lang="en-US" altLang="zh-CN" sz="3200" b="1">
              <a:solidFill>
                <a:srgbClr val="18E6DA"/>
              </a:solidFill>
              <a:latin typeface="楷体" panose="02010609060101010101" pitchFamily="49" charset="-122"/>
              <a:ea typeface="楷体" panose="02010609060101010101" pitchFamily="49" charset="-122"/>
            </a:endParaRPr>
          </a:p>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尾联：</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10" name="TextBox 9"/>
          <p:cNvSpPr txBox="1"/>
          <p:nvPr>
            <p:custDataLst>
              <p:tags r:id="rId6"/>
            </p:custDataLst>
          </p:nvPr>
        </p:nvSpPr>
        <p:spPr>
          <a:xfrm>
            <a:off x="4023784" y="1532467"/>
            <a:ext cx="4265930" cy="4030980"/>
          </a:xfrm>
          <a:prstGeom prst="rect">
            <a:avLst/>
          </a:prstGeom>
          <a:noFill/>
          <a:ln w="9525">
            <a:noFill/>
          </a:ln>
        </p:spPr>
        <p:txBody>
          <a:bodyPr wrap="none">
            <a:spAutoFit/>
          </a:bodyPr>
          <a:lstStyle/>
          <a:p>
            <a:pPr eaLnBrk="1" hangingPunct="1">
              <a:lnSpc>
                <a:spcPct val="200000"/>
              </a:lnSpc>
            </a:pPr>
            <a:r>
              <a:rPr lang="zh-CN" altLang="en-US" sz="3200" b="1">
                <a:solidFill>
                  <a:schemeClr val="accent4"/>
                </a:solidFill>
                <a:latin typeface="楷体" panose="02010609060101010101" pitchFamily="49" charset="-122"/>
                <a:ea typeface="楷体" panose="02010609060101010101" pitchFamily="49" charset="-122"/>
              </a:rPr>
              <a:t>出游农家</a:t>
            </a:r>
            <a:r>
              <a:rPr lang="en-US" altLang="zh-CN" sz="3200" b="1">
                <a:solidFill>
                  <a:schemeClr val="accent4"/>
                </a:solidFill>
                <a:latin typeface="楷体" panose="02010609060101010101" pitchFamily="49" charset="-122"/>
                <a:ea typeface="楷体" panose="02010609060101010101" pitchFamily="49" charset="-122"/>
              </a:rPr>
              <a:t>——</a:t>
            </a:r>
            <a:r>
              <a:rPr lang="zh-CN" altLang="en-US" sz="3200" b="1">
                <a:solidFill>
                  <a:schemeClr val="bg1"/>
                </a:solidFill>
                <a:latin typeface="楷体" panose="02010609060101010101" pitchFamily="49" charset="-122"/>
                <a:ea typeface="楷体" panose="02010609060101010101" pitchFamily="49" charset="-122"/>
              </a:rPr>
              <a:t>热情好客</a:t>
            </a:r>
            <a:endParaRPr lang="en-US" altLang="zh-CN" sz="3200" b="1">
              <a:latin typeface="楷体" panose="02010609060101010101" pitchFamily="49" charset="-122"/>
              <a:ea typeface="楷体" panose="02010609060101010101" pitchFamily="49" charset="-122"/>
            </a:endParaRPr>
          </a:p>
          <a:p>
            <a:pPr eaLnBrk="1" hangingPunct="1">
              <a:lnSpc>
                <a:spcPct val="200000"/>
              </a:lnSpc>
            </a:pPr>
            <a:r>
              <a:rPr lang="zh-CN" altLang="en-US" sz="3200" b="1">
                <a:solidFill>
                  <a:schemeClr val="accent4"/>
                </a:solidFill>
                <a:latin typeface="楷体" panose="02010609060101010101" pitchFamily="49" charset="-122"/>
                <a:ea typeface="楷体" panose="02010609060101010101" pitchFamily="49" charset="-122"/>
              </a:rPr>
              <a:t>村外之景</a:t>
            </a:r>
            <a:r>
              <a:rPr lang="en-US" altLang="zh-CN" sz="3200" b="1">
                <a:solidFill>
                  <a:schemeClr val="accent4"/>
                </a:solidFill>
                <a:latin typeface="楷体" panose="02010609060101010101" pitchFamily="49" charset="-122"/>
                <a:ea typeface="楷体" panose="02010609060101010101" pitchFamily="49" charset="-122"/>
              </a:rPr>
              <a:t>——</a:t>
            </a:r>
            <a:r>
              <a:rPr lang="zh-CN" altLang="en-US" sz="3200" b="1">
                <a:solidFill>
                  <a:schemeClr val="bg1"/>
                </a:solidFill>
                <a:latin typeface="楷体" panose="02010609060101010101" pitchFamily="49" charset="-122"/>
                <a:ea typeface="楷体" panose="02010609060101010101" pitchFamily="49" charset="-122"/>
              </a:rPr>
              <a:t>山环水绕</a:t>
            </a:r>
            <a:endParaRPr lang="en-US" altLang="zh-CN" sz="3200" b="1">
              <a:latin typeface="楷体" panose="02010609060101010101" pitchFamily="49" charset="-122"/>
              <a:ea typeface="楷体" panose="02010609060101010101" pitchFamily="49" charset="-122"/>
            </a:endParaRPr>
          </a:p>
          <a:p>
            <a:pPr eaLnBrk="1" hangingPunct="1">
              <a:lnSpc>
                <a:spcPct val="200000"/>
              </a:lnSpc>
            </a:pPr>
            <a:r>
              <a:rPr lang="zh-CN" altLang="en-US" sz="3200" b="1">
                <a:solidFill>
                  <a:schemeClr val="accent4"/>
                </a:solidFill>
                <a:latin typeface="楷体" panose="02010609060101010101" pitchFamily="49" charset="-122"/>
                <a:ea typeface="楷体" panose="02010609060101010101" pitchFamily="49" charset="-122"/>
              </a:rPr>
              <a:t>村中之事</a:t>
            </a:r>
            <a:r>
              <a:rPr lang="en-US" altLang="zh-CN" sz="3200" b="1">
                <a:solidFill>
                  <a:schemeClr val="accent4"/>
                </a:solidFill>
                <a:latin typeface="楷体" panose="02010609060101010101" pitchFamily="49" charset="-122"/>
                <a:ea typeface="楷体" panose="02010609060101010101" pitchFamily="49" charset="-122"/>
              </a:rPr>
              <a:t>——</a:t>
            </a:r>
            <a:r>
              <a:rPr lang="zh-CN" altLang="en-US" sz="3200" b="1">
                <a:solidFill>
                  <a:schemeClr val="bg1"/>
                </a:solidFill>
                <a:latin typeface="楷体" panose="02010609060101010101" pitchFamily="49" charset="-122"/>
                <a:ea typeface="楷体" panose="02010609060101010101" pitchFamily="49" charset="-122"/>
              </a:rPr>
              <a:t>民风淳朴</a:t>
            </a:r>
            <a:endParaRPr lang="en-US" altLang="zh-CN" sz="3200" b="1">
              <a:latin typeface="楷体" panose="02010609060101010101" pitchFamily="49" charset="-122"/>
              <a:ea typeface="楷体" panose="02010609060101010101" pitchFamily="49" charset="-122"/>
            </a:endParaRPr>
          </a:p>
          <a:p>
            <a:pPr eaLnBrk="1" hangingPunct="1">
              <a:lnSpc>
                <a:spcPct val="200000"/>
              </a:lnSpc>
            </a:pPr>
            <a:r>
              <a:rPr lang="zh-CN" altLang="en-US" sz="3200" b="1">
                <a:solidFill>
                  <a:schemeClr val="accent4"/>
                </a:solidFill>
                <a:latin typeface="楷体" panose="02010609060101010101" pitchFamily="49" charset="-122"/>
                <a:ea typeface="楷体" panose="02010609060101010101" pitchFamily="49" charset="-122"/>
              </a:rPr>
              <a:t>希望之事</a:t>
            </a:r>
            <a:r>
              <a:rPr lang="en-US" altLang="zh-CN" sz="3200" b="1">
                <a:solidFill>
                  <a:schemeClr val="accent4"/>
                </a:solidFill>
                <a:latin typeface="楷体" panose="02010609060101010101" pitchFamily="49" charset="-122"/>
                <a:ea typeface="楷体" panose="02010609060101010101" pitchFamily="49" charset="-122"/>
              </a:rPr>
              <a:t>——</a:t>
            </a:r>
            <a:r>
              <a:rPr lang="zh-CN" altLang="en-US" sz="3200" b="1">
                <a:solidFill>
                  <a:schemeClr val="bg1"/>
                </a:solidFill>
                <a:latin typeface="楷体" panose="02010609060101010101" pitchFamily="49" charset="-122"/>
                <a:ea typeface="楷体" panose="02010609060101010101" pitchFamily="49" charset="-122"/>
              </a:rPr>
              <a:t>随时做客</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11" name="左大括号 10"/>
          <p:cNvSpPr/>
          <p:nvPr>
            <p:custDataLst>
              <p:tags r:id="rId7"/>
            </p:custDataLst>
          </p:nvPr>
        </p:nvSpPr>
        <p:spPr>
          <a:xfrm flipH="1">
            <a:off x="8616951" y="1919817"/>
            <a:ext cx="719667" cy="3520017"/>
          </a:xfrm>
          <a:prstGeom prst="leftBrace">
            <a:avLst>
              <a:gd name="adj1" fmla="val 28098"/>
              <a:gd name="adj2" fmla="val 50000"/>
            </a:avLst>
          </a:prstGeom>
          <a:ln w="3175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pic>
        <p:nvPicPr>
          <p:cNvPr id="82952" name="图片 20"/>
          <p:cNvPicPr>
            <a:picLocks noChangeAspect="1"/>
          </p:cNvPicPr>
          <p:nvPr>
            <p:custDataLst>
              <p:tags r:id="rId9"/>
            </p:custDataLst>
          </p:nvPr>
        </p:nvPicPr>
        <p:blipFill>
          <a:blip r:embed="rId8"/>
          <a:stretch>
            <a:fillRect/>
          </a:stretch>
        </p:blipFill>
        <p:spPr>
          <a:xfrm>
            <a:off x="5039784" y="7268633"/>
            <a:ext cx="1579033" cy="503767"/>
          </a:xfrm>
          <a:prstGeom prst="rect">
            <a:avLst/>
          </a:prstGeom>
          <a:noFill/>
          <a:ln w="9525">
            <a:noFill/>
          </a:ln>
        </p:spPr>
      </p:pic>
      <p:pic>
        <p:nvPicPr>
          <p:cNvPr id="82953" name="图片 24"/>
          <p:cNvPicPr>
            <a:picLocks noChangeAspect="1"/>
          </p:cNvPicPr>
          <p:nvPr>
            <p:custDataLst>
              <p:tags r:id="rId11"/>
            </p:custDataLst>
          </p:nvPr>
        </p:nvPicPr>
        <p:blipFill>
          <a:blip r:embed="rId10"/>
          <a:stretch>
            <a:fillRect/>
          </a:stretch>
        </p:blipFill>
        <p:spPr>
          <a:xfrm>
            <a:off x="12816417" y="2554817"/>
            <a:ext cx="535516" cy="1642533"/>
          </a:xfrm>
          <a:prstGeom prst="rect">
            <a:avLst/>
          </a:prstGeom>
          <a:noFill/>
          <a:ln w="9525">
            <a:noFill/>
          </a:ln>
        </p:spPr>
      </p:pic>
      <p:pic>
        <p:nvPicPr>
          <p:cNvPr id="82954" name="图片 24"/>
          <p:cNvPicPr>
            <a:picLocks noChangeAspect="1"/>
          </p:cNvPicPr>
          <p:nvPr>
            <p:custDataLst>
              <p:tags r:id="rId12"/>
            </p:custDataLst>
          </p:nvPr>
        </p:nvPicPr>
        <p:blipFill>
          <a:blip r:embed="rId10"/>
          <a:stretch>
            <a:fillRect/>
          </a:stretch>
        </p:blipFill>
        <p:spPr>
          <a:xfrm>
            <a:off x="-1047749" y="2554817"/>
            <a:ext cx="535516" cy="1642533"/>
          </a:xfrm>
          <a:prstGeom prst="rect">
            <a:avLst/>
          </a:prstGeom>
          <a:noFill/>
          <a:ln w="9525">
            <a:noFill/>
          </a:ln>
        </p:spPr>
      </p:pic>
      <p:pic>
        <p:nvPicPr>
          <p:cNvPr id="82955" name="图片 14"/>
          <p:cNvPicPr>
            <a:picLocks noChangeAspect="1"/>
          </p:cNvPicPr>
          <p:nvPr>
            <p:custDataLst>
              <p:tags r:id="rId14"/>
            </p:custDataLst>
          </p:nvPr>
        </p:nvPicPr>
        <p:blipFill>
          <a:blip r:embed="rId13"/>
          <a:srcRect t="30196" b="30196"/>
          <a:stretch>
            <a:fillRect/>
          </a:stretch>
        </p:blipFill>
        <p:spPr>
          <a:xfrm>
            <a:off x="802217" y="241300"/>
            <a:ext cx="3321049" cy="1159933"/>
          </a:xfrm>
          <a:prstGeom prst="rect">
            <a:avLst/>
          </a:prstGeom>
          <a:noFill/>
          <a:ln w="9525">
            <a:noFill/>
          </a:ln>
        </p:spPr>
      </p:pic>
      <p:pic>
        <p:nvPicPr>
          <p:cNvPr id="82956" name="图片 15" descr="卡通人物&#10;&#10;中度可信度描述已自动生成"/>
          <p:cNvPicPr>
            <a:picLocks noChangeAspect="1"/>
          </p:cNvPicPr>
          <p:nvPr>
            <p:custDataLst>
              <p:tags r:id="rId16"/>
            </p:custDataLst>
          </p:nvPr>
        </p:nvPicPr>
        <p:blipFill>
          <a:blip r:embed="rId15"/>
          <a:srcRect l="10124" t="19882" r="3381" b="23296"/>
          <a:stretch>
            <a:fillRect/>
          </a:stretch>
        </p:blipFill>
        <p:spPr>
          <a:xfrm>
            <a:off x="323851" y="372533"/>
            <a:ext cx="1369483" cy="899584"/>
          </a:xfrm>
          <a:prstGeom prst="rect">
            <a:avLst/>
          </a:prstGeom>
          <a:noFill/>
          <a:ln w="9525">
            <a:noFill/>
          </a:ln>
        </p:spPr>
      </p:pic>
      <p:sp>
        <p:nvSpPr>
          <p:cNvPr id="17" name="文本框 5"/>
          <p:cNvSpPr txBox="1">
            <a:spLocks noChangeArrowheads="1"/>
          </p:cNvSpPr>
          <p:nvPr>
            <p:custDataLst>
              <p:tags r:id="rId17"/>
            </p:custDataLst>
          </p:nvPr>
        </p:nvSpPr>
        <p:spPr bwMode="auto">
          <a:xfrm>
            <a:off x="1240367" y="472017"/>
            <a:ext cx="2575984" cy="66611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结构梳理</a:t>
            </a:r>
            <a:endPar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14" name="竖卷形 13"/>
          <p:cNvSpPr/>
          <p:nvPr>
            <p:custDataLst>
              <p:tags r:id="rId18"/>
            </p:custDataLst>
          </p:nvPr>
        </p:nvSpPr>
        <p:spPr>
          <a:xfrm>
            <a:off x="9264015" y="2421255"/>
            <a:ext cx="2425700" cy="2889250"/>
          </a:xfrm>
          <a:prstGeom prst="verticalScroll">
            <a:avLst/>
          </a:prstGeom>
        </p:spPr>
        <p:style>
          <a:lnRef idx="1">
            <a:schemeClr val="accent3"/>
          </a:lnRef>
          <a:fillRef idx="2">
            <a:schemeClr val="accent3"/>
          </a:fillRef>
          <a:effectRef idx="1">
            <a:schemeClr val="accent3"/>
          </a:effectRef>
          <a:fontRef idx="minor">
            <a:schemeClr val="dk1"/>
          </a:fontRef>
        </p:style>
        <p:txBody>
          <a:bodyPr vert="eaVert" anchor="ctr"/>
          <a:lstStyle/>
          <a:p>
            <a:pPr marL="0" marR="0" lvl="0" indent="0" algn="l" defTabSz="914400" rtl="0" eaLnBrk="1" fontAlgn="base" latinLnBrk="0" hangingPunct="1">
              <a:lnSpc>
                <a:spcPct val="110000"/>
              </a:lnSpc>
              <a:spcBef>
                <a:spcPct val="0"/>
              </a:spcBef>
              <a:spcAft>
                <a:spcPct val="0"/>
              </a:spcAft>
              <a:buClrTx/>
              <a:buSzTx/>
              <a:buFontTx/>
              <a:buNone/>
              <a:defRPr/>
            </a:pPr>
            <a:r>
              <a:rPr lang="zh-CN" altLang="en-US" sz="4265" b="1" kern="1200" noProof="0">
                <a:ln>
                  <a:noFill/>
                </a:ln>
                <a:solidFill>
                  <a:schemeClr val="accent4">
                    <a:lumMod val="50000"/>
                  </a:schemeClr>
                </a:solidFill>
                <a:uLnTx/>
                <a:uFillTx/>
                <a:latin typeface="楷体" panose="02010609060101010101" pitchFamily="49" charset="-122"/>
                <a:ea typeface="楷体" panose="02010609060101010101" pitchFamily="49" charset="-122"/>
                <a:sym typeface="+mn-ea"/>
              </a:rPr>
              <a:t>喜庆欢悦</a:t>
            </a:r>
            <a:endParaRPr kumimoji="0" lang="en-US" altLang="zh-CN" sz="4265" b="1" i="0" u="none" strike="noStrike" kern="1200" cap="none" spc="0" normalizeH="0" baseline="0" noProof="0">
              <a:ln>
                <a:noFill/>
              </a:ln>
              <a:solidFill>
                <a:schemeClr val="accent4">
                  <a:lumMod val="50000"/>
                </a:scheme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10000"/>
              </a:lnSpc>
              <a:spcBef>
                <a:spcPct val="0"/>
              </a:spcBef>
              <a:spcAft>
                <a:spcPct val="0"/>
              </a:spcAft>
              <a:buClrTx/>
              <a:buSzTx/>
              <a:buFontTx/>
              <a:buNone/>
              <a:defRPr/>
            </a:pPr>
            <a:r>
              <a:rPr lang="zh-CN" altLang="en-US" sz="4265" b="1" kern="1200" noProof="0">
                <a:ln>
                  <a:noFill/>
                </a:ln>
                <a:solidFill>
                  <a:schemeClr val="accent4">
                    <a:lumMod val="50000"/>
                  </a:schemeClr>
                </a:solidFill>
                <a:uLnTx/>
                <a:uFillTx/>
                <a:latin typeface="楷体" panose="02010609060101010101" pitchFamily="49" charset="-122"/>
                <a:ea typeface="楷体" panose="02010609060101010101" pitchFamily="49" charset="-122"/>
                <a:sym typeface="+mn-ea"/>
              </a:rPr>
              <a:t>无限向往</a:t>
            </a:r>
            <a:endParaRPr kumimoji="0" lang="zh-CN" altLang="en-US" sz="4265" b="1" i="0" u="none" strike="noStrike" kern="1200" cap="none" spc="0" normalizeH="0" baseline="0" noProof="0">
              <a:ln>
                <a:noFill/>
              </a:ln>
              <a:solidFill>
                <a:schemeClr val="accent4">
                  <a:lumMod val="50000"/>
                </a:schemeClr>
              </a:solidFill>
              <a:effectLst/>
              <a:uLnTx/>
              <a:uFillTx/>
              <a:latin typeface="楷体" panose="02010609060101010101" pitchFamily="49" charset="-122"/>
              <a:ea typeface="楷体" panose="02010609060101010101" pitchFamily="49" charset="-122"/>
              <a:cs typeface="+mn-cs"/>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barn(inVertical)">
                                      <p:cBhvr>
                                        <p:cTn id="13" dur="500"/>
                                        <p:tgtEl>
                                          <p:spTgt spid="10">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barn(inVertical)">
                                      <p:cBhvr>
                                        <p:cTn id="18" dur="500"/>
                                        <p:tgtEl>
                                          <p:spTgt spid="10">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Effect transition="in" filter="barn(inVertical)">
                                      <p:cBhvr>
                                        <p:cTn id="23" dur="500"/>
                                        <p:tgtEl>
                                          <p:spTgt spid="10">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6" presetClass="entr" presetSubtype="21" fill="hold"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barn(inVertical)">
                                      <p:cBhvr>
                                        <p:cTn id="28" dur="500"/>
                                        <p:tgtEl>
                                          <p:spTgt spid="10">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nodeType="afterGroup">
                            <p:stCondLst>
                              <p:cond delay="500"/>
                            </p:stCondLst>
                            <p:childTnLst>
                              <p:par>
                                <p:cTn id="35" presetID="14" presetClass="entr" presetSubtype="1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64866" name="图片 20"/>
          <p:cNvPicPr>
            <a:picLocks noChangeAspect="1"/>
          </p:cNvPicPr>
          <p:nvPr>
            <p:custDataLst>
              <p:tags r:id="rId4"/>
            </p:custDataLst>
          </p:nvPr>
        </p:nvPicPr>
        <p:blipFill>
          <a:blip r:embed="rId3"/>
          <a:stretch>
            <a:fillRect/>
          </a:stretch>
        </p:blipFill>
        <p:spPr>
          <a:xfrm>
            <a:off x="5040313" y="7269163"/>
            <a:ext cx="1577975" cy="503237"/>
          </a:xfrm>
          <a:prstGeom prst="rect">
            <a:avLst/>
          </a:prstGeom>
          <a:noFill/>
          <a:ln w="9525">
            <a:noFill/>
          </a:ln>
        </p:spPr>
      </p:pic>
      <p:pic>
        <p:nvPicPr>
          <p:cNvPr id="164867" name="图片 24"/>
          <p:cNvPicPr>
            <a:picLocks noChangeAspect="1"/>
          </p:cNvPicPr>
          <p:nvPr>
            <p:custDataLst>
              <p:tags r:id="rId6"/>
            </p:custDataLst>
          </p:nvPr>
        </p:nvPicPr>
        <p:blipFill>
          <a:blip r:embed="rId5"/>
          <a:stretch>
            <a:fillRect/>
          </a:stretch>
        </p:blipFill>
        <p:spPr>
          <a:xfrm>
            <a:off x="12815888" y="2554288"/>
            <a:ext cx="536575" cy="1643062"/>
          </a:xfrm>
          <a:prstGeom prst="rect">
            <a:avLst/>
          </a:prstGeom>
          <a:noFill/>
          <a:ln w="9525">
            <a:noFill/>
          </a:ln>
        </p:spPr>
      </p:pic>
      <p:pic>
        <p:nvPicPr>
          <p:cNvPr id="164868" name="图片 24"/>
          <p:cNvPicPr>
            <a:picLocks noChangeAspect="1"/>
          </p:cNvPicPr>
          <p:nvPr>
            <p:custDataLst>
              <p:tags r:id="rId7"/>
            </p:custDataLst>
          </p:nvPr>
        </p:nvPicPr>
        <p:blipFill>
          <a:blip r:embed="rId5"/>
          <a:stretch>
            <a:fillRect/>
          </a:stretch>
        </p:blipFill>
        <p:spPr>
          <a:xfrm>
            <a:off x="-1047750" y="2554288"/>
            <a:ext cx="534988" cy="1643062"/>
          </a:xfrm>
          <a:prstGeom prst="rect">
            <a:avLst/>
          </a:prstGeom>
          <a:noFill/>
          <a:ln w="9525">
            <a:noFill/>
          </a:ln>
        </p:spPr>
      </p:pic>
      <p:sp>
        <p:nvSpPr>
          <p:cNvPr id="164869" name="文本框 3"/>
          <p:cNvSpPr txBox="1"/>
          <p:nvPr>
            <p:custDataLst>
              <p:tags r:id="rId8"/>
            </p:custDataLst>
          </p:nvPr>
        </p:nvSpPr>
        <p:spPr>
          <a:xfrm>
            <a:off x="363538" y="1217613"/>
            <a:ext cx="11576050" cy="3784600"/>
          </a:xfrm>
          <a:prstGeom prst="rect">
            <a:avLst/>
          </a:prstGeom>
          <a:noFill/>
          <a:ln w="9525">
            <a:noFill/>
          </a:ln>
        </p:spPr>
        <p:txBody>
          <a:bodyPr>
            <a:spAutoFit/>
          </a:bodyPr>
          <a:lstStyle/>
          <a:p>
            <a:pPr eaLnBrk="1" hangingPunct="1">
              <a:lnSpc>
                <a:spcPct val="150000"/>
              </a:lnSpc>
            </a:pPr>
            <a:r>
              <a:rPr lang="en-US" altLang="zh-CN" sz="3200" b="1">
                <a:solidFill>
                  <a:schemeClr val="bg2"/>
                </a:solidFill>
                <a:latin typeface="楷体" panose="02010609060101010101" pitchFamily="49" charset="-122"/>
                <a:ea typeface="楷体" panose="02010609060101010101" pitchFamily="49" charset="-122"/>
              </a:rPr>
              <a:t>1.</a:t>
            </a:r>
            <a:r>
              <a:rPr lang="zh-CN" altLang="en-US" sz="3200" b="1">
                <a:solidFill>
                  <a:schemeClr val="bg2"/>
                </a:solidFill>
                <a:latin typeface="楷体" panose="02010609060101010101" pitchFamily="49" charset="-122"/>
                <a:ea typeface="楷体" panose="02010609060101010101" pitchFamily="49" charset="-122"/>
              </a:rPr>
              <a:t>根据提示默写古诗名句。</a:t>
            </a:r>
            <a:endParaRPr lang="zh-CN" altLang="en-US" sz="3200" b="1">
              <a:solidFill>
                <a:schemeClr val="bg2"/>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1</a:t>
            </a:r>
            <a:r>
              <a:rPr lang="zh-CN" altLang="en-US" sz="3200" b="1">
                <a:solidFill>
                  <a:schemeClr val="bg2"/>
                </a:solidFill>
                <a:latin typeface="楷体" panose="02010609060101010101" pitchFamily="49" charset="-122"/>
                <a:ea typeface="楷体" panose="02010609060101010101" pitchFamily="49" charset="-122"/>
              </a:rPr>
              <a:t>）陆游</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游山西村</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中描写实景实感，形容由困窘步入佳境的诗句是：</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___________________</a:t>
            </a:r>
            <a:r>
              <a:rPr lang="zh-CN" altLang="en-US" sz="3200" b="1">
                <a:solidFill>
                  <a:schemeClr val="bg2"/>
                </a:solidFill>
                <a:latin typeface="楷体" panose="02010609060101010101" pitchFamily="49" charset="-122"/>
                <a:ea typeface="楷体" panose="02010609060101010101" pitchFamily="49" charset="-122"/>
              </a:rPr>
              <a:t>。</a:t>
            </a:r>
            <a:endParaRPr lang="en-US" altLang="zh-CN" sz="3200" b="1">
              <a:solidFill>
                <a:schemeClr val="bg2"/>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2</a:t>
            </a:r>
            <a:r>
              <a:rPr lang="zh-CN" altLang="en-US" sz="3200" b="1">
                <a:solidFill>
                  <a:schemeClr val="bg2"/>
                </a:solidFill>
                <a:latin typeface="楷体" panose="02010609060101010101" pitchFamily="49" charset="-122"/>
                <a:ea typeface="楷体" panose="02010609060101010101" pitchFamily="49" charset="-122"/>
              </a:rPr>
              <a:t>）陆游在</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游山西村</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一诗中，描写村中热闹景象，表现民风淳朴的诗句是：</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endParaRPr lang="zh-CN" altLang="en-US" sz="3200" b="1">
              <a:solidFill>
                <a:schemeClr val="bg2"/>
              </a:solidFill>
              <a:latin typeface="楷体" panose="02010609060101010101" pitchFamily="49" charset="-122"/>
              <a:ea typeface="楷体" panose="02010609060101010101" pitchFamily="49" charset="-122"/>
            </a:endParaRPr>
          </a:p>
        </p:txBody>
      </p:sp>
      <p:sp>
        <p:nvSpPr>
          <p:cNvPr id="19" name="文本框 18"/>
          <p:cNvSpPr txBox="1"/>
          <p:nvPr>
            <p:custDataLst>
              <p:tags r:id="rId9"/>
            </p:custDataLst>
          </p:nvPr>
        </p:nvSpPr>
        <p:spPr>
          <a:xfrm>
            <a:off x="2463800" y="2389188"/>
            <a:ext cx="3319463" cy="1076325"/>
          </a:xfrm>
          <a:prstGeom prst="rect">
            <a:avLst/>
          </a:prstGeom>
          <a:noFill/>
          <a:ln w="9525">
            <a:noFill/>
          </a:ln>
        </p:spPr>
        <p:txBody>
          <a:bodyPr>
            <a:spAutoFit/>
          </a:bodyPr>
          <a:lstStyle/>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山重水复疑无路</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0" name="矩形 19"/>
          <p:cNvSpPr/>
          <p:nvPr>
            <p:custDataLst>
              <p:tags r:id="rId10"/>
            </p:custDataLst>
          </p:nvPr>
        </p:nvSpPr>
        <p:spPr>
          <a:xfrm>
            <a:off x="6286500" y="2398713"/>
            <a:ext cx="4106863" cy="1076325"/>
          </a:xfrm>
          <a:prstGeom prst="rect">
            <a:avLst/>
          </a:prstGeom>
          <a:noFill/>
          <a:ln w="9525">
            <a:noFill/>
          </a:ln>
        </p:spPr>
        <p:txBody>
          <a:bodyPr>
            <a:spAutoFit/>
          </a:bodyPr>
          <a:lstStyle/>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柳暗花明又一村</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1" name="文本框 20"/>
          <p:cNvSpPr txBox="1"/>
          <p:nvPr>
            <p:custDataLst>
              <p:tags r:id="rId11"/>
            </p:custDataLst>
          </p:nvPr>
        </p:nvSpPr>
        <p:spPr>
          <a:xfrm>
            <a:off x="3606800" y="3830638"/>
            <a:ext cx="3344863" cy="1076325"/>
          </a:xfrm>
          <a:prstGeom prst="rect">
            <a:avLst/>
          </a:prstGeom>
          <a:noFill/>
          <a:ln w="9525">
            <a:noFill/>
          </a:ln>
        </p:spPr>
        <p:txBody>
          <a:bodyPr>
            <a:spAutoFit/>
          </a:bodyPr>
          <a:lstStyle/>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箫鼓追随春社近</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2" name="文本框 21"/>
          <p:cNvSpPr txBox="1"/>
          <p:nvPr>
            <p:custDataLst>
              <p:tags r:id="rId12"/>
            </p:custDataLst>
          </p:nvPr>
        </p:nvSpPr>
        <p:spPr>
          <a:xfrm>
            <a:off x="7181850" y="3830638"/>
            <a:ext cx="3344863" cy="1076325"/>
          </a:xfrm>
          <a:prstGeom prst="rect">
            <a:avLst/>
          </a:prstGeom>
          <a:noFill/>
          <a:ln w="9525">
            <a:noFill/>
          </a:ln>
        </p:spPr>
        <p:txBody>
          <a:bodyPr>
            <a:spAutoFit/>
          </a:bodyPr>
          <a:lstStyle/>
          <a:p>
            <a:pPr eaLnBrk="1" hangingPunct="1">
              <a:lnSpc>
                <a:spcPct val="200000"/>
              </a:lnSpc>
            </a:pPr>
            <a:r>
              <a:rPr lang="zh-CN" altLang="en-US" sz="3200" b="1">
                <a:solidFill>
                  <a:srgbClr val="18E6DA"/>
                </a:solidFill>
                <a:latin typeface="楷体" panose="02010609060101010101" pitchFamily="49" charset="-122"/>
                <a:ea typeface="楷体" panose="02010609060101010101" pitchFamily="49" charset="-122"/>
              </a:rPr>
              <a:t>衣冠简朴古风存</a:t>
            </a:r>
            <a:endParaRPr lang="zh-CN" altLang="en-US" sz="3200" b="1">
              <a:solidFill>
                <a:srgbClr val="18E6DA"/>
              </a:solidFill>
              <a:latin typeface="楷体" panose="02010609060101010101" pitchFamily="49" charset="-122"/>
              <a:ea typeface="楷体" panose="02010609060101010101" pitchFamily="49" charset="-122"/>
            </a:endParaRPr>
          </a:p>
        </p:txBody>
      </p:sp>
      <p:pic>
        <p:nvPicPr>
          <p:cNvPr id="164874" name="图片 15"/>
          <p:cNvPicPr>
            <a:picLocks noChangeAspect="1"/>
          </p:cNvPicPr>
          <p:nvPr>
            <p:custDataLst>
              <p:tags r:id="rId14"/>
            </p:custDataLst>
          </p:nvPr>
        </p:nvPicPr>
        <p:blipFill>
          <a:blip r:embed="rId13"/>
          <a:srcRect t="30196" b="30196"/>
          <a:stretch>
            <a:fillRect/>
          </a:stretch>
        </p:blipFill>
        <p:spPr>
          <a:xfrm>
            <a:off x="801688" y="241300"/>
            <a:ext cx="3321050" cy="1160463"/>
          </a:xfrm>
          <a:prstGeom prst="rect">
            <a:avLst/>
          </a:prstGeom>
          <a:noFill/>
          <a:ln w="9525">
            <a:noFill/>
          </a:ln>
        </p:spPr>
      </p:pic>
      <p:pic>
        <p:nvPicPr>
          <p:cNvPr id="164875" name="图片 16" descr="卡通人物&#10;&#10;中度可信度描述已自动生成"/>
          <p:cNvPicPr>
            <a:picLocks noChangeAspect="1"/>
          </p:cNvPicPr>
          <p:nvPr>
            <p:custDataLst>
              <p:tags r:id="rId16"/>
            </p:custDataLst>
          </p:nvPr>
        </p:nvPicPr>
        <p:blipFill>
          <a:blip r:embed="rId15"/>
          <a:srcRect l="10124" t="19882" r="3381" b="23296"/>
          <a:stretch>
            <a:fillRect/>
          </a:stretch>
        </p:blipFill>
        <p:spPr>
          <a:xfrm>
            <a:off x="323850" y="373063"/>
            <a:ext cx="1370013" cy="898525"/>
          </a:xfrm>
          <a:prstGeom prst="rect">
            <a:avLst/>
          </a:prstGeom>
          <a:noFill/>
          <a:ln w="9525">
            <a:noFill/>
          </a:ln>
        </p:spPr>
      </p:pic>
      <p:sp>
        <p:nvSpPr>
          <p:cNvPr id="18" name="文本框 5"/>
          <p:cNvSpPr txBox="1">
            <a:spLocks noChangeArrowheads="1"/>
          </p:cNvSpPr>
          <p:nvPr>
            <p:custDataLst>
              <p:tags r:id="rId17"/>
            </p:custDataLst>
          </p:nvPr>
        </p:nvSpPr>
        <p:spPr bwMode="auto">
          <a:xfrm>
            <a:off x="1239838" y="471488"/>
            <a:ext cx="2576513" cy="66611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典型考题</a:t>
            </a:r>
            <a:endPar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6019" name="文本框 3"/>
          <p:cNvSpPr txBox="1">
            <a:spLocks noChangeArrowheads="1"/>
          </p:cNvSpPr>
          <p:nvPr>
            <p:custDataLst>
              <p:tags r:id="rId3"/>
            </p:custDataLst>
          </p:nvPr>
        </p:nvSpPr>
        <p:spPr bwMode="auto">
          <a:xfrm>
            <a:off x="479108" y="764858"/>
            <a:ext cx="11242675" cy="551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2.</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（资阳中考）下列对</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游山西村</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这首诗的理解与分析，错误的一项是（   ）</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A</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诗人做客农家，腊酒虽廉，但村人尽其所能，盛情款待，凸显出</a:t>
            </a:r>
            <a:endPar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农人质朴好客的性格。</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B</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诗人游玩路上，一路山环水绕，疑若无路可寻，忽然柳绿花红的</a:t>
            </a:r>
            <a:endPar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新村突现，豁然开朗。</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C</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诗人社日里，追随衣着简朴的村民，吹箫敲鼓，依照古风，迎神</a:t>
            </a:r>
            <a:endPar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祭社，祈求仕途顺遂。</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D</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诗人紧扣诗题，剪取游村见闻，将明丽的风光与古朴的民风镌刻</a:t>
            </a:r>
            <a:endPar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2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在一幅秀美的画卷中。</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p:txBody>
      </p:sp>
      <p:sp>
        <p:nvSpPr>
          <p:cNvPr id="4" name="文本框 3"/>
          <p:cNvSpPr txBox="1">
            <a:spLocks noChangeArrowheads="1"/>
          </p:cNvSpPr>
          <p:nvPr>
            <p:custDataLst>
              <p:tags r:id="rId4"/>
            </p:custDataLst>
          </p:nvPr>
        </p:nvSpPr>
        <p:spPr bwMode="auto">
          <a:xfrm>
            <a:off x="2141538" y="1130300"/>
            <a:ext cx="577850" cy="8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rPr>
              <a:t>C</a:t>
            </a:r>
            <a:endPar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endParaRPr>
          </a:p>
        </p:txBody>
      </p:sp>
      <p:sp>
        <p:nvSpPr>
          <p:cNvPr id="5" name="文本框 4"/>
          <p:cNvSpPr txBox="1"/>
          <p:nvPr>
            <p:custDataLst>
              <p:tags r:id="rId5"/>
            </p:custDataLst>
          </p:nvPr>
        </p:nvSpPr>
        <p:spPr>
          <a:xfrm>
            <a:off x="4546600" y="4432300"/>
            <a:ext cx="2455863" cy="829945"/>
          </a:xfrm>
          <a:prstGeom prst="rect">
            <a:avLst/>
          </a:prstGeom>
          <a:noFill/>
          <a:ln w="9525">
            <a:noFill/>
          </a:ln>
        </p:spPr>
        <p:txBody>
          <a:bodyPr>
            <a:spAutoFit/>
          </a:bodyPr>
          <a:lstStyle/>
          <a:p>
            <a:pPr eaLnBrk="1" latinLnBrk="1" hangingPunct="1">
              <a:lnSpc>
                <a:spcPct val="150000"/>
              </a:lnSpc>
            </a:pPr>
            <a:r>
              <a:rPr lang="zh-CN" altLang="en-US" sz="3200" b="1">
                <a:solidFill>
                  <a:srgbClr val="FFFF00"/>
                </a:solidFill>
                <a:latin typeface="楷体" panose="02010609060101010101" pitchFamily="49" charset="-122"/>
                <a:ea typeface="楷体" panose="02010609060101010101" pitchFamily="49" charset="-122"/>
              </a:rPr>
              <a:t>祈求丰收</a:t>
            </a:r>
            <a:endParaRPr lang="zh-CN" altLang="en-US" sz="3200" b="1">
              <a:solidFill>
                <a:srgbClr val="FFFF00"/>
              </a:solidFill>
              <a:latin typeface="楷体" panose="02010609060101010101" pitchFamily="49" charset="-122"/>
              <a:ea typeface="楷体" panose="02010609060101010101" pitchFamily="49" charset="-122"/>
            </a:endParaRPr>
          </a:p>
        </p:txBody>
      </p:sp>
      <p:sp>
        <p:nvSpPr>
          <p:cNvPr id="6" name="椭圆 5"/>
          <p:cNvSpPr/>
          <p:nvPr>
            <p:custDataLst>
              <p:tags r:id="rId6"/>
            </p:custDataLst>
          </p:nvPr>
        </p:nvSpPr>
        <p:spPr>
          <a:xfrm>
            <a:off x="2127250" y="4578350"/>
            <a:ext cx="2209800" cy="4572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3435" name="图片 14"/>
          <p:cNvPicPr>
            <a:picLocks noChangeAspect="1"/>
          </p:cNvPicPr>
          <p:nvPr>
            <p:custDataLst>
              <p:tags r:id="rId4"/>
            </p:custDataLst>
          </p:nvPr>
        </p:nvPicPr>
        <p:blipFill>
          <a:blip r:embed="rId3"/>
          <a:srcRect t="30196" b="30196"/>
          <a:stretch>
            <a:fillRect/>
          </a:stretch>
        </p:blipFill>
        <p:spPr>
          <a:xfrm>
            <a:off x="802217" y="241300"/>
            <a:ext cx="3321049" cy="1159933"/>
          </a:xfrm>
          <a:prstGeom prst="rect">
            <a:avLst/>
          </a:prstGeom>
          <a:noFill/>
          <a:ln w="9525">
            <a:noFill/>
          </a:ln>
        </p:spPr>
      </p:pic>
      <p:sp>
        <p:nvSpPr>
          <p:cNvPr id="63490" name="TextBox 1"/>
          <p:cNvSpPr txBox="1"/>
          <p:nvPr>
            <p:custDataLst>
              <p:tags r:id="rId5"/>
            </p:custDataLst>
          </p:nvPr>
        </p:nvSpPr>
        <p:spPr>
          <a:xfrm>
            <a:off x="705273" y="2523279"/>
            <a:ext cx="1413510" cy="2133600"/>
          </a:xfrm>
          <a:prstGeom prst="rect">
            <a:avLst/>
          </a:prstGeom>
          <a:noFill/>
          <a:ln w="9525">
            <a:noFill/>
          </a:ln>
        </p:spPr>
        <p:txBody>
          <a:bodyPr vert="eaVert" wrap="none">
            <a:spAutoFit/>
          </a:bodyPr>
          <a:lstStyle/>
          <a:p>
            <a:pPr algn="ctr" eaLnBrk="1" hangingPunct="1"/>
            <a:r>
              <a:rPr lang="zh-CN" altLang="en-US" sz="4000" b="1" kern="1200" noProof="0">
                <a:ln>
                  <a:noFill/>
                </a:ln>
                <a:solidFill>
                  <a:schemeClr val="accent4"/>
                </a:solidFill>
                <a:uLnTx/>
                <a:uFillTx/>
                <a:latin typeface="楷体" panose="02010609060101010101" pitchFamily="49" charset="-122"/>
                <a:ea typeface="楷体" panose="02010609060101010101" pitchFamily="49" charset="-122"/>
                <a:cs typeface="+mn-cs"/>
                <a:sym typeface="+mn-ea"/>
              </a:rPr>
              <a:t>己亥杂诗</a:t>
            </a:r>
            <a:endParaRPr lang="zh-CN" altLang="en-US" sz="4000" b="1" kern="1200" noProof="0">
              <a:ln>
                <a:noFill/>
              </a:ln>
              <a:solidFill>
                <a:schemeClr val="accent4"/>
              </a:solidFill>
              <a:uLnTx/>
              <a:uFillTx/>
              <a:latin typeface="楷体" panose="02010609060101010101" pitchFamily="49" charset="-122"/>
              <a:ea typeface="楷体" panose="02010609060101010101" pitchFamily="49" charset="-122"/>
              <a:cs typeface="+mn-cs"/>
            </a:endParaRPr>
          </a:p>
          <a:p>
            <a:pPr algn="ctr" eaLnBrk="1" hangingPunct="1"/>
            <a:r>
              <a:rPr lang="zh-CN" altLang="en-US" sz="4000" b="1" kern="1200" noProof="0">
                <a:ln>
                  <a:noFill/>
                </a:ln>
                <a:solidFill>
                  <a:schemeClr val="accent4"/>
                </a:solidFill>
                <a:uLnTx/>
                <a:uFillTx/>
                <a:latin typeface="楷体" panose="02010609060101010101" pitchFamily="49" charset="-122"/>
                <a:ea typeface="楷体" panose="02010609060101010101" pitchFamily="49" charset="-122"/>
                <a:cs typeface="+mn-cs"/>
                <a:sym typeface="+mn-ea"/>
              </a:rPr>
              <a:t>︵其五︶</a:t>
            </a:r>
            <a:endParaRPr lang="zh-CN" altLang="en-US" sz="4000" b="1">
              <a:latin typeface="楷体" panose="02010609060101010101" pitchFamily="49" charset="-122"/>
              <a:ea typeface="楷体" panose="02010609060101010101" pitchFamily="49" charset="-122"/>
            </a:endParaRPr>
          </a:p>
        </p:txBody>
      </p:sp>
      <p:sp>
        <p:nvSpPr>
          <p:cNvPr id="8" name="左大括号 7"/>
          <p:cNvSpPr/>
          <p:nvPr>
            <p:custDataLst>
              <p:tags r:id="rId6"/>
            </p:custDataLst>
          </p:nvPr>
        </p:nvSpPr>
        <p:spPr>
          <a:xfrm>
            <a:off x="2567305" y="2537460"/>
            <a:ext cx="393065" cy="2475230"/>
          </a:xfrm>
          <a:prstGeom prst="leftBrace">
            <a:avLst>
              <a:gd name="adj1" fmla="val 72191"/>
              <a:gd name="adj2" fmla="val 50000"/>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 name="TextBox 9"/>
          <p:cNvSpPr txBox="1"/>
          <p:nvPr>
            <p:custDataLst>
              <p:tags r:id="rId7"/>
            </p:custDataLst>
          </p:nvPr>
        </p:nvSpPr>
        <p:spPr>
          <a:xfrm>
            <a:off x="2999952" y="1988609"/>
            <a:ext cx="4777740" cy="1322070"/>
          </a:xfrm>
          <a:prstGeom prst="rect">
            <a:avLst/>
          </a:prstGeom>
          <a:noFill/>
          <a:ln w="9525">
            <a:noFill/>
          </a:ln>
        </p:spPr>
        <p:txBody>
          <a:bodyPr wrap="none">
            <a:spAutoFit/>
          </a:bodyPr>
          <a:lstStyle/>
          <a:p>
            <a:pPr algn="l" eaLnBrk="1" hangingPunct="1"/>
            <a:r>
              <a:rPr lang="zh-CN" altLang="en-US" sz="4000" b="1">
                <a:solidFill>
                  <a:schemeClr val="bg1"/>
                </a:solidFill>
                <a:latin typeface="楷体" panose="02010609060101010101" pitchFamily="49" charset="-122"/>
                <a:ea typeface="楷体" panose="02010609060101010101" pitchFamily="49" charset="-122"/>
                <a:sym typeface="+mn-ea"/>
              </a:rPr>
              <a:t>浩荡离愁，辞官远行</a:t>
            </a:r>
            <a:endParaRPr lang="zh-CN" altLang="en-US" sz="4000" b="1">
              <a:solidFill>
                <a:schemeClr val="bg1"/>
              </a:solidFill>
              <a:latin typeface="楷体" panose="02010609060101010101" pitchFamily="49" charset="-122"/>
              <a:ea typeface="楷体" panose="02010609060101010101" pitchFamily="49" charset="-122"/>
              <a:sym typeface="+mn-ea"/>
            </a:endParaRPr>
          </a:p>
          <a:p>
            <a:pPr algn="l" eaLnBrk="1" hangingPunct="1"/>
            <a:r>
              <a:rPr lang="zh-CN" altLang="en-US" sz="4000" b="1">
                <a:solidFill>
                  <a:srgbClr val="18E6DA"/>
                </a:solidFill>
                <a:latin typeface="楷体" panose="02010609060101010101" pitchFamily="49" charset="-122"/>
                <a:ea typeface="楷体" panose="02010609060101010101" pitchFamily="49" charset="-122"/>
                <a:sym typeface="+mn-ea"/>
              </a:rPr>
              <a:t>（叙事、抒情</a:t>
            </a:r>
            <a:r>
              <a:rPr lang="zh-CN" altLang="en-US" sz="3200" b="1">
                <a:solidFill>
                  <a:srgbClr val="18E6DA"/>
                </a:solidFill>
                <a:latin typeface="楷体" panose="02010609060101010101" pitchFamily="49" charset="-122"/>
                <a:ea typeface="楷体" panose="02010609060101010101" pitchFamily="49" charset="-122"/>
                <a:sym typeface="+mn-ea"/>
              </a:rPr>
              <a:t>）</a:t>
            </a:r>
            <a:endParaRPr lang="zh-CN" altLang="en-US" sz="3200" b="1">
              <a:solidFill>
                <a:srgbClr val="18E6DA"/>
              </a:solidFill>
              <a:latin typeface="楷体" panose="02010609060101010101" pitchFamily="49" charset="-122"/>
              <a:ea typeface="楷体" panose="02010609060101010101" pitchFamily="49" charset="-122"/>
              <a:sym typeface="+mn-ea"/>
            </a:endParaRPr>
          </a:p>
        </p:txBody>
      </p:sp>
      <p:sp>
        <p:nvSpPr>
          <p:cNvPr id="18" name="左大括号 17"/>
          <p:cNvSpPr/>
          <p:nvPr>
            <p:custDataLst>
              <p:tags r:id="rId8"/>
            </p:custDataLst>
          </p:nvPr>
        </p:nvSpPr>
        <p:spPr>
          <a:xfrm flipH="1">
            <a:off x="8672195" y="2123440"/>
            <a:ext cx="390525" cy="2774950"/>
          </a:xfrm>
          <a:prstGeom prst="leftBrace">
            <a:avLst>
              <a:gd name="adj1" fmla="val 27528"/>
              <a:gd name="adj2" fmla="val 50000"/>
            </a:avLst>
          </a:prstGeom>
          <a:ln w="3175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 name="文本框 5"/>
          <p:cNvSpPr txBox="1">
            <a:spLocks noChangeArrowheads="1"/>
          </p:cNvSpPr>
          <p:nvPr>
            <p:custDataLst>
              <p:tags r:id="rId9"/>
            </p:custDataLst>
          </p:nvPr>
        </p:nvSpPr>
        <p:spPr bwMode="auto">
          <a:xfrm>
            <a:off x="1240367" y="472017"/>
            <a:ext cx="2575984" cy="66611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结构梳理</a:t>
            </a:r>
            <a:endPar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pic>
        <p:nvPicPr>
          <p:cNvPr id="103436" name="图片 15" descr="卡通人物&#10;&#10;中度可信度描述已自动生成"/>
          <p:cNvPicPr>
            <a:picLocks noChangeAspect="1"/>
          </p:cNvPicPr>
          <p:nvPr>
            <p:custDataLst>
              <p:tags r:id="rId11"/>
            </p:custDataLst>
          </p:nvPr>
        </p:nvPicPr>
        <p:blipFill>
          <a:blip r:embed="rId10"/>
          <a:srcRect l="10124" t="19882" r="3381" b="23296"/>
          <a:stretch>
            <a:fillRect/>
          </a:stretch>
        </p:blipFill>
        <p:spPr>
          <a:xfrm>
            <a:off x="323851" y="372533"/>
            <a:ext cx="1369483" cy="899584"/>
          </a:xfrm>
          <a:prstGeom prst="rect">
            <a:avLst/>
          </a:prstGeom>
          <a:noFill/>
          <a:ln w="9525">
            <a:noFill/>
          </a:ln>
        </p:spPr>
      </p:pic>
      <p:sp>
        <p:nvSpPr>
          <p:cNvPr id="24" name="TextBox 21"/>
          <p:cNvSpPr txBox="1"/>
          <p:nvPr>
            <p:custDataLst>
              <p:tags r:id="rId12"/>
            </p:custDataLst>
          </p:nvPr>
        </p:nvSpPr>
        <p:spPr>
          <a:xfrm>
            <a:off x="2999952" y="3861223"/>
            <a:ext cx="4777740" cy="1691640"/>
          </a:xfrm>
          <a:prstGeom prst="rect">
            <a:avLst/>
          </a:prstGeom>
          <a:noFill/>
          <a:ln w="9525">
            <a:noFill/>
          </a:ln>
        </p:spPr>
        <p:txBody>
          <a:bodyPr wrap="none" lIns="91440" tIns="45720" rIns="91440" bIns="45720">
            <a:spAutoFit/>
          </a:bodyPr>
          <a:lstStyle/>
          <a:p>
            <a:pPr eaLnBrk="1" hangingPunct="1">
              <a:lnSpc>
                <a:spcPct val="130000"/>
              </a:lnSpc>
            </a:pPr>
            <a:r>
              <a:rPr lang="zh-CN" altLang="en-US" sz="4000" b="1">
                <a:solidFill>
                  <a:schemeClr val="bg1"/>
                </a:solidFill>
                <a:latin typeface="楷体" panose="02010609060101010101" pitchFamily="49" charset="-122"/>
                <a:ea typeface="楷体" panose="02010609060101010101" pitchFamily="49" charset="-122"/>
              </a:rPr>
              <a:t>化作春泥，护育新花</a:t>
            </a:r>
            <a:endParaRPr lang="zh-CN" altLang="en-US" sz="4000" b="1">
              <a:solidFill>
                <a:schemeClr val="bg1"/>
              </a:solidFill>
              <a:latin typeface="楷体" panose="02010609060101010101" pitchFamily="49" charset="-122"/>
              <a:ea typeface="楷体" panose="02010609060101010101" pitchFamily="49" charset="-122"/>
            </a:endParaRPr>
          </a:p>
          <a:p>
            <a:pPr eaLnBrk="1" hangingPunct="1">
              <a:lnSpc>
                <a:spcPct val="130000"/>
              </a:lnSpc>
            </a:pPr>
            <a:r>
              <a:rPr lang="zh-CN" altLang="en-US" sz="4000" b="1">
                <a:solidFill>
                  <a:srgbClr val="18E6DA"/>
                </a:solidFill>
                <a:latin typeface="楷体" panose="02010609060101010101" pitchFamily="49" charset="-122"/>
                <a:ea typeface="楷体" panose="02010609060101010101" pitchFamily="49" charset="-122"/>
              </a:rPr>
              <a:t>（比喻、明志）</a:t>
            </a:r>
            <a:endParaRPr lang="zh-CN" altLang="en-US" sz="4000" b="1">
              <a:solidFill>
                <a:srgbClr val="18E6DA"/>
              </a:solidFill>
              <a:latin typeface="楷体" panose="02010609060101010101" pitchFamily="49" charset="-122"/>
              <a:ea typeface="楷体" panose="02010609060101010101" pitchFamily="49" charset="-122"/>
            </a:endParaRPr>
          </a:p>
        </p:txBody>
      </p:sp>
      <p:sp>
        <p:nvSpPr>
          <p:cNvPr id="14" name="竖卷形 13"/>
          <p:cNvSpPr/>
          <p:nvPr>
            <p:custDataLst>
              <p:tags r:id="rId13"/>
            </p:custDataLst>
          </p:nvPr>
        </p:nvSpPr>
        <p:spPr>
          <a:xfrm>
            <a:off x="9263804" y="2123652"/>
            <a:ext cx="2180167" cy="2889251"/>
          </a:xfrm>
          <a:prstGeom prst="verticalScroll">
            <a:avLst/>
          </a:prstGeom>
        </p:spPr>
        <p:style>
          <a:lnRef idx="1">
            <a:schemeClr val="accent3"/>
          </a:lnRef>
          <a:fillRef idx="2">
            <a:schemeClr val="accent3"/>
          </a:fillRef>
          <a:effectRef idx="1">
            <a:schemeClr val="accent3"/>
          </a:effectRef>
          <a:fontRef idx="minor">
            <a:schemeClr val="dk1"/>
          </a:fontRef>
        </p:style>
        <p:txBody>
          <a:bodyPr vert="eaVert" anchor="ctr"/>
          <a:lstStyle/>
          <a:p>
            <a:pPr algn="l" eaLnBrk="1" latinLnBrk="0" hangingPunct="1">
              <a:lnSpc>
                <a:spcPts val="3925"/>
              </a:lnSpc>
            </a:pPr>
            <a:r>
              <a:rPr lang="zh-CN" altLang="en-US" sz="4265" b="1">
                <a:solidFill>
                  <a:schemeClr val="accent4">
                    <a:lumMod val="50000"/>
                  </a:schemeClr>
                </a:solidFill>
                <a:latin typeface="楷体" panose="02010609060101010101" pitchFamily="49" charset="-122"/>
                <a:ea typeface="楷体" panose="02010609060101010101" pitchFamily="49" charset="-122"/>
                <a:sym typeface="+mn-ea"/>
              </a:rPr>
              <a:t>不甘沉沦</a:t>
            </a:r>
            <a:endParaRPr lang="en-US" altLang="zh-CN" sz="4265" b="1">
              <a:solidFill>
                <a:schemeClr val="accent4">
                  <a:lumMod val="50000"/>
                </a:schemeClr>
              </a:solidFill>
              <a:latin typeface="楷体" panose="02010609060101010101" pitchFamily="49" charset="-122"/>
              <a:ea typeface="楷体" panose="02010609060101010101" pitchFamily="49" charset="-122"/>
            </a:endParaRPr>
          </a:p>
          <a:p>
            <a:pPr algn="l" eaLnBrk="1" latinLnBrk="0" hangingPunct="1">
              <a:lnSpc>
                <a:spcPts val="3925"/>
              </a:lnSpc>
            </a:pPr>
            <a:r>
              <a:rPr lang="zh-CN" altLang="en-US" sz="4265" b="1">
                <a:solidFill>
                  <a:schemeClr val="accent4">
                    <a:lumMod val="50000"/>
                  </a:schemeClr>
                </a:solidFill>
                <a:latin typeface="楷体" panose="02010609060101010101" pitchFamily="49" charset="-122"/>
                <a:ea typeface="楷体" panose="02010609060101010101" pitchFamily="49" charset="-122"/>
                <a:sym typeface="+mn-ea"/>
              </a:rPr>
              <a:t>一心奉献</a:t>
            </a:r>
            <a:endParaRPr kumimoji="0" lang="zh-CN" altLang="en-US" sz="4265" b="1" i="0" u="none" strike="noStrike" kern="1200" cap="none" spc="0" normalizeH="0" baseline="0" noProof="0">
              <a:ln>
                <a:noFill/>
              </a:ln>
              <a:solidFill>
                <a:schemeClr val="accent4">
                  <a:lumMod val="50000"/>
                </a:schemeClr>
              </a:solidFill>
              <a:effectLst/>
              <a:uLnTx/>
              <a:uFillTx/>
              <a:latin typeface="楷体" panose="02010609060101010101" pitchFamily="49" charset="-122"/>
              <a:ea typeface="楷体" panose="02010609060101010101" pitchFamily="49"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par>
                          <p:cTn id="18" fill="hold" nodeType="afterGroup">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24" grpId="0"/>
      <p:bldP spid="1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0" name="内容占位符 2"/>
          <p:cNvSpPr>
            <a:spLocks noGrp="1"/>
          </p:cNvSpPr>
          <p:nvPr>
            <p:ph idx="1"/>
            <p:custDataLst>
              <p:tags r:id="rId3"/>
            </p:custDataLst>
          </p:nvPr>
        </p:nvSpPr>
        <p:spPr>
          <a:xfrm>
            <a:off x="190818" y="260668"/>
            <a:ext cx="11893550" cy="6127750"/>
          </a:xfrm>
          <a:prstGeom prst="rect">
            <a:avLst/>
          </a:prstGeom>
        </p:spPr>
        <p:txBody>
          <a:bodyPr vert="horz" wrap="square" lIns="91440" tIns="45720" rIns="91440" bIns="45720" numCol="1" anchor="t" anchorCtr="0" compatLnSpc="1">
            <a:normAutofit fontScale="90000"/>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ct val="100000"/>
              </a:lnSpc>
              <a:buNone/>
            </a:pPr>
            <a:r>
              <a:rPr lang="zh-CN" altLang="en-US" sz="2800" b="1" spc="0">
                <a:solidFill>
                  <a:srgbClr val="18E6DA"/>
                </a:solidFill>
                <a:latin typeface="仿宋" panose="02010609060101010101" pitchFamily="49" charset="-122"/>
                <a:ea typeface="仿宋" panose="02010609060101010101" pitchFamily="49" charset="-122"/>
              </a:rPr>
              <a:t>六、重点字词</a:t>
            </a:r>
            <a:endParaRPr lang="en-US" altLang="zh-CN" b="1">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r>
              <a:rPr lang="en-US" altLang="zh-CN" sz="2800" spc="0">
                <a:solidFill>
                  <a:schemeClr val="bg1"/>
                </a:solidFill>
                <a:latin typeface="宋体" panose="02010600030101010101" pitchFamily="2" charset="-122"/>
                <a:ea typeface="宋体" panose="02010600030101010101" pitchFamily="2" charset="-122"/>
              </a:rPr>
              <a:t>   </a:t>
            </a:r>
            <a:r>
              <a:rPr altLang="zh-CN">
                <a:solidFill>
                  <a:schemeClr val="bg1"/>
                </a:solidFill>
                <a:latin typeface="宋体" panose="02010600030101010101" pitchFamily="2" charset="-122"/>
                <a:ea typeface="宋体" panose="02010600030101010101" pitchFamily="2" charset="-122"/>
                <a:sym typeface="+mn-ea"/>
              </a:rPr>
              <a:t>迸溅</a:t>
            </a:r>
            <a:r>
              <a:rPr lang="en-US" altLang="zh-CN">
                <a:solidFill>
                  <a:schemeClr val="bg1"/>
                </a:solidFill>
                <a:latin typeface="宋体" panose="02010600030101010101" pitchFamily="2" charset="-122"/>
                <a:ea typeface="宋体" panose="02010600030101010101" pitchFamily="2" charset="-122"/>
                <a:sym typeface="+mn-ea"/>
              </a:rPr>
              <a:t>         </a:t>
            </a:r>
            <a:r>
              <a:rPr altLang="zh-CN">
                <a:solidFill>
                  <a:schemeClr val="bg1"/>
                </a:solidFill>
                <a:latin typeface="宋体" panose="02010600030101010101" pitchFamily="2" charset="-122"/>
                <a:ea typeface="宋体" panose="02010600030101010101" pitchFamily="2" charset="-122"/>
                <a:sym typeface="+mn-ea"/>
              </a:rPr>
              <a:t>挑逗</a:t>
            </a:r>
            <a:r>
              <a:rPr lang="en-US" altLang="zh-CN">
                <a:solidFill>
                  <a:schemeClr val="bg1"/>
                </a:solidFill>
                <a:latin typeface="宋体" panose="02010600030101010101" pitchFamily="2" charset="-122"/>
                <a:ea typeface="宋体" panose="02010600030101010101" pitchFamily="2" charset="-122"/>
                <a:sym typeface="+mn-ea"/>
              </a:rPr>
              <a:t>      </a:t>
            </a:r>
            <a:r>
              <a:rPr altLang="zh-CN">
                <a:solidFill>
                  <a:schemeClr val="bg1"/>
                </a:solidFill>
                <a:latin typeface="宋体" panose="02010600030101010101" pitchFamily="2" charset="-122"/>
                <a:ea typeface="宋体" panose="02010600030101010101" pitchFamily="2" charset="-122"/>
                <a:sym typeface="+mn-ea"/>
              </a:rPr>
              <a:t>凝望</a:t>
            </a:r>
            <a:r>
              <a:rPr lang="en-US" altLang="zh-CN">
                <a:solidFill>
                  <a:schemeClr val="bg1"/>
                </a:solidFill>
                <a:latin typeface="宋体" panose="02010600030101010101" pitchFamily="2" charset="-122"/>
                <a:ea typeface="宋体" panose="02010600030101010101" pitchFamily="2" charset="-122"/>
                <a:sym typeface="+mn-ea"/>
              </a:rPr>
              <a:t>       </a:t>
            </a:r>
            <a:r>
              <a:rPr altLang="zh-CN">
                <a:solidFill>
                  <a:schemeClr val="bg1"/>
                </a:solidFill>
                <a:latin typeface="宋体" panose="02010600030101010101" pitchFamily="2" charset="-122"/>
                <a:ea typeface="宋体" panose="02010600030101010101" pitchFamily="2" charset="-122"/>
                <a:sym typeface="+mn-ea"/>
              </a:rPr>
              <a:t>繁密</a:t>
            </a:r>
            <a:r>
              <a:rPr lang="en-US" altLang="zh-CN">
                <a:solidFill>
                  <a:schemeClr val="bg1"/>
                </a:solidFill>
                <a:latin typeface="宋体" panose="02010600030101010101" pitchFamily="2" charset="-122"/>
                <a:ea typeface="宋体" panose="02010600030101010101" pitchFamily="2" charset="-122"/>
                <a:sym typeface="+mn-ea"/>
              </a:rPr>
              <a:t>       </a:t>
            </a:r>
            <a:r>
              <a:rPr altLang="zh-CN">
                <a:solidFill>
                  <a:schemeClr val="bg1"/>
                </a:solidFill>
                <a:latin typeface="宋体" panose="02010600030101010101" pitchFamily="2" charset="-122"/>
                <a:ea typeface="宋体" panose="02010600030101010101" pitchFamily="2" charset="-122"/>
                <a:sym typeface="+mn-ea"/>
              </a:rPr>
              <a:t>笼罩</a:t>
            </a:r>
            <a:r>
              <a:rPr lang="en-US" altLang="zh-CN">
                <a:solidFill>
                  <a:schemeClr val="bg1"/>
                </a:solidFill>
                <a:latin typeface="宋体" panose="02010600030101010101" pitchFamily="2" charset="-122"/>
                <a:ea typeface="宋体" panose="02010600030101010101" pitchFamily="2" charset="-122"/>
                <a:sym typeface="+mn-ea"/>
              </a:rPr>
              <a:t>          </a:t>
            </a:r>
            <a:r>
              <a:rPr altLang="zh-CN">
                <a:solidFill>
                  <a:schemeClr val="bg1"/>
                </a:solidFill>
                <a:latin typeface="宋体" panose="02010600030101010101" pitchFamily="2" charset="-122"/>
                <a:ea typeface="宋体" panose="02010600030101010101" pitchFamily="2" charset="-122"/>
                <a:sym typeface="+mn-ea"/>
              </a:rPr>
              <a:t>枯槐</a:t>
            </a:r>
            <a:endParaRPr altLang="zh-CN">
              <a:solidFill>
                <a:schemeClr val="bg1"/>
              </a:solidFill>
              <a:latin typeface="宋体" panose="02010600030101010101" pitchFamily="2" charset="-122"/>
              <a:ea typeface="宋体" panose="02010600030101010101" pitchFamily="2" charset="-122"/>
              <a:sym typeface="+mn-ea"/>
            </a:endParaRPr>
          </a:p>
          <a:p>
            <a:pPr marL="0" marR="0" lvl="0" indent="0">
              <a:lnSpc>
                <a:spcPct val="100000"/>
              </a:lnSpc>
              <a:buNone/>
            </a:pPr>
            <a:r>
              <a:rPr lang="en-US" altLang="zh-CN" sz="2800" spc="0">
                <a:solidFill>
                  <a:schemeClr val="bg1"/>
                </a:solidFill>
                <a:latin typeface="宋体" panose="02010600030101010101" pitchFamily="2" charset="-122"/>
                <a:ea typeface="宋体" panose="02010600030101010101" pitchFamily="2" charset="-122"/>
              </a:rPr>
              <a:t> </a:t>
            </a:r>
            <a:r>
              <a:rPr lang="en-US" altLang="zh-CN" sz="2800" spc="0">
                <a:solidFill>
                  <a:srgbClr val="FFFF00"/>
                </a:solidFill>
                <a:latin typeface="宋体" panose="02010600030101010101" pitchFamily="2" charset="-122"/>
                <a:ea typeface="宋体" panose="02010600030101010101" pitchFamily="2" charset="-122"/>
              </a:rPr>
              <a:t>bèng ji</a:t>
            </a:r>
            <a:r>
              <a:rPr lang="en-US" altLang="zh-CN">
                <a:solidFill>
                  <a:srgbClr val="FFFF00"/>
                </a:solidFill>
                <a:latin typeface="宋体" panose="02010600030101010101" pitchFamily="2" charset="-122"/>
                <a:ea typeface="宋体" panose="02010600030101010101" pitchFamily="2" charset="-122"/>
              </a:rPr>
              <a:t>àn </a:t>
            </a:r>
            <a:r>
              <a:rPr lang="en-US" altLang="zh-CN">
                <a:solidFill>
                  <a:schemeClr val="bg1"/>
                </a:solidFill>
                <a:latin typeface="宋体" panose="02010600030101010101" pitchFamily="2" charset="-122"/>
                <a:ea typeface="宋体" panose="02010600030101010101" pitchFamily="2" charset="-122"/>
              </a:rPr>
              <a:t>   </a:t>
            </a:r>
            <a:r>
              <a:rPr lang="en-US" altLang="zh-CN">
                <a:solidFill>
                  <a:srgbClr val="FFFF00"/>
                </a:solidFill>
                <a:latin typeface="宋体" panose="02010600030101010101" pitchFamily="2" charset="-122"/>
                <a:ea typeface="宋体" panose="02010600030101010101" pitchFamily="2" charset="-122"/>
              </a:rPr>
              <a:t>tiǎo dòu </a:t>
            </a:r>
            <a:r>
              <a:rPr lang="en-US" altLang="zh-CN">
                <a:solidFill>
                  <a:schemeClr val="bg1"/>
                </a:solidFill>
                <a:latin typeface="宋体" panose="02010600030101010101" pitchFamily="2" charset="-122"/>
                <a:ea typeface="宋体" panose="02010600030101010101" pitchFamily="2" charset="-122"/>
              </a:rPr>
              <a:t>   </a:t>
            </a:r>
            <a:r>
              <a:rPr lang="en-US" altLang="zh-CN">
                <a:solidFill>
                  <a:srgbClr val="FFFF00"/>
                </a:solidFill>
                <a:latin typeface="宋体" panose="02010600030101010101" pitchFamily="2" charset="-122"/>
                <a:ea typeface="宋体" panose="02010600030101010101" pitchFamily="2" charset="-122"/>
              </a:rPr>
              <a:t>níng wàng   </a:t>
            </a:r>
            <a:r>
              <a:rPr lang="en-US" altLang="zh-CN">
                <a:solidFill>
                  <a:srgbClr val="FFFF00"/>
                </a:solidFill>
                <a:latin typeface="宋体" panose="02010600030101010101" pitchFamily="2" charset="-122"/>
                <a:ea typeface="宋体" panose="02010600030101010101" pitchFamily="2" charset="-122"/>
                <a:sym typeface="+mn-ea"/>
              </a:rPr>
              <a:t>fán mì</a:t>
            </a:r>
            <a:r>
              <a:rPr lang="en-US" altLang="zh-CN">
                <a:solidFill>
                  <a:schemeClr val="bg1"/>
                </a:solidFill>
                <a:latin typeface="宋体" panose="02010600030101010101" pitchFamily="2" charset="-122"/>
                <a:ea typeface="宋体" panose="02010600030101010101" pitchFamily="2" charset="-122"/>
                <a:sym typeface="+mn-ea"/>
              </a:rPr>
              <a:t>    </a:t>
            </a:r>
            <a:r>
              <a:rPr lang="en-US" altLang="zh-CN">
                <a:solidFill>
                  <a:srgbClr val="FFFF00"/>
                </a:solidFill>
                <a:latin typeface="宋体" panose="02010600030101010101" pitchFamily="2" charset="-122"/>
                <a:ea typeface="宋体" panose="02010600030101010101" pitchFamily="2" charset="-122"/>
                <a:sym typeface="+mn-ea"/>
              </a:rPr>
              <a:t>lǒng zhào    kū huái</a:t>
            </a:r>
            <a:endParaRPr lang="zh-CN" altLang="zh-CN">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en-US" altLang="zh-CN" sz="2800" spc="0">
                <a:solidFill>
                  <a:schemeClr val="bg1"/>
                </a:solidFill>
                <a:latin typeface="宋体" panose="02010600030101010101" pitchFamily="2" charset="-122"/>
                <a:ea typeface="宋体" panose="02010600030101010101" pitchFamily="2" charset="-122"/>
              </a:rPr>
              <a:t> </a:t>
            </a:r>
            <a:r>
              <a:rPr lang="en-US" altLang="zh-CN">
                <a:solidFill>
                  <a:schemeClr val="bg1"/>
                </a:solidFill>
                <a:latin typeface="宋体" panose="02010600030101010101" pitchFamily="2" charset="-122"/>
                <a:ea typeface="宋体" panose="02010600030101010101" pitchFamily="2" charset="-122"/>
              </a:rPr>
              <a:t>  </a:t>
            </a:r>
            <a:r>
              <a:rPr altLang="zh-CN">
                <a:solidFill>
                  <a:schemeClr val="bg1"/>
                </a:solidFill>
                <a:latin typeface="宋体" panose="02010600030101010101" pitchFamily="2" charset="-122"/>
                <a:ea typeface="宋体" panose="02010600030101010101" pitchFamily="2" charset="-122"/>
                <a:sym typeface="+mn-ea"/>
              </a:rPr>
              <a:t>遗憾</a:t>
            </a:r>
            <a:r>
              <a:rPr lang="en-US" altLang="zh-CN">
                <a:solidFill>
                  <a:schemeClr val="bg1"/>
                </a:solidFill>
                <a:latin typeface="宋体" panose="02010600030101010101" pitchFamily="2" charset="-122"/>
                <a:ea typeface="宋体" panose="02010600030101010101" pitchFamily="2" charset="-122"/>
                <a:sym typeface="+mn-ea"/>
              </a:rPr>
              <a:t>         </a:t>
            </a:r>
            <a:r>
              <a:rPr altLang="zh-CN">
                <a:solidFill>
                  <a:schemeClr val="bg1"/>
                </a:solidFill>
                <a:latin typeface="宋体" panose="02010600030101010101" pitchFamily="2" charset="-122"/>
                <a:ea typeface="宋体" panose="02010600030101010101" pitchFamily="2" charset="-122"/>
                <a:sym typeface="+mn-ea"/>
              </a:rPr>
              <a:t>伶仃</a:t>
            </a:r>
            <a:r>
              <a:rPr lang="en-US" altLang="zh-CN">
                <a:solidFill>
                  <a:schemeClr val="bg1"/>
                </a:solidFill>
                <a:latin typeface="宋体" panose="02010600030101010101" pitchFamily="2" charset="-122"/>
                <a:ea typeface="宋体" panose="02010600030101010101" pitchFamily="2" charset="-122"/>
                <a:sym typeface="+mn-ea"/>
              </a:rPr>
              <a:t>      </a:t>
            </a:r>
            <a:r>
              <a:rPr altLang="zh-CN">
                <a:solidFill>
                  <a:schemeClr val="bg1"/>
                </a:solidFill>
                <a:latin typeface="宋体" panose="02010600030101010101" pitchFamily="2" charset="-122"/>
                <a:ea typeface="宋体" panose="02010600030101010101" pitchFamily="2" charset="-122"/>
                <a:sym typeface="+mn-ea"/>
              </a:rPr>
              <a:t>盘虬</a:t>
            </a:r>
            <a:r>
              <a:rPr lang="en-US" altLang="zh-CN">
                <a:solidFill>
                  <a:schemeClr val="bg1"/>
                </a:solidFill>
                <a:latin typeface="宋体" panose="02010600030101010101" pitchFamily="2" charset="-122"/>
                <a:ea typeface="宋体" panose="02010600030101010101" pitchFamily="2" charset="-122"/>
                <a:sym typeface="+mn-ea"/>
              </a:rPr>
              <a:t>       </a:t>
            </a:r>
            <a:r>
              <a:rPr altLang="zh-CN">
                <a:solidFill>
                  <a:schemeClr val="bg1"/>
                </a:solidFill>
                <a:latin typeface="宋体" panose="02010600030101010101" pitchFamily="2" charset="-122"/>
                <a:ea typeface="宋体" panose="02010600030101010101" pitchFamily="2" charset="-122"/>
                <a:sym typeface="+mn-ea"/>
              </a:rPr>
              <a:t>忍俊不禁</a:t>
            </a:r>
            <a:r>
              <a:rPr lang="en-US" altLang="zh-CN">
                <a:solidFill>
                  <a:schemeClr val="bg1"/>
                </a:solidFill>
                <a:latin typeface="宋体" panose="02010600030101010101" pitchFamily="2" charset="-122"/>
                <a:ea typeface="宋体" panose="02010600030101010101" pitchFamily="2" charset="-122"/>
                <a:sym typeface="+mn-ea"/>
              </a:rPr>
              <a:t>            </a:t>
            </a:r>
            <a:r>
              <a:rPr altLang="zh-CN">
                <a:solidFill>
                  <a:schemeClr val="bg1"/>
                </a:solidFill>
                <a:latin typeface="宋体" panose="02010600030101010101" pitchFamily="2" charset="-122"/>
                <a:ea typeface="宋体" panose="02010600030101010101" pitchFamily="2" charset="-122"/>
                <a:sym typeface="+mn-ea"/>
              </a:rPr>
              <a:t>仙露琼浆</a:t>
            </a:r>
            <a:endParaRPr lang="zh-CN" altLang="zh-CN">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en-US" altLang="zh-CN">
                <a:solidFill>
                  <a:srgbClr val="FFFF00"/>
                </a:solidFill>
                <a:latin typeface="宋体" panose="02010600030101010101" pitchFamily="2" charset="-122"/>
                <a:ea typeface="宋体" panose="02010600030101010101" pitchFamily="2" charset="-122"/>
              </a:rPr>
              <a:t> yí hàn      </a:t>
            </a:r>
            <a:r>
              <a:rPr lang="en-US" altLang="zh-CN">
                <a:solidFill>
                  <a:srgbClr val="FFFF00"/>
                </a:solidFill>
                <a:latin typeface="宋体" panose="02010600030101010101" pitchFamily="2" charset="-122"/>
                <a:ea typeface="宋体" panose="02010600030101010101" pitchFamily="2" charset="-122"/>
                <a:sym typeface="+mn-ea"/>
              </a:rPr>
              <a:t>língdīng</a:t>
            </a:r>
            <a:r>
              <a:rPr lang="en-US" altLang="zh-CN">
                <a:solidFill>
                  <a:schemeClr val="bg1"/>
                </a:solidFill>
                <a:latin typeface="宋体" panose="02010600030101010101" pitchFamily="2" charset="-122"/>
                <a:ea typeface="宋体" panose="02010600030101010101" pitchFamily="2" charset="-122"/>
                <a:sym typeface="+mn-ea"/>
              </a:rPr>
              <a:t>      </a:t>
            </a:r>
            <a:r>
              <a:rPr lang="en-US" altLang="zh-CN">
                <a:solidFill>
                  <a:srgbClr val="FFFF00"/>
                </a:solidFill>
                <a:latin typeface="宋体" panose="02010600030101010101" pitchFamily="2" charset="-122"/>
                <a:ea typeface="宋体" panose="02010600030101010101" pitchFamily="2" charset="-122"/>
                <a:sym typeface="+mn-ea"/>
              </a:rPr>
              <a:t>qiú    rěn jùn bù jīn     xiān lù qióng jiāng</a:t>
            </a:r>
            <a:r>
              <a:rPr lang="en-US" altLang="zh-CN" sz="2800" spc="0">
                <a:solidFill>
                  <a:schemeClr val="bg1"/>
                </a:solidFill>
                <a:latin typeface="宋体" panose="02010600030101010101" pitchFamily="2" charset="-122"/>
                <a:ea typeface="宋体" panose="02010600030101010101" pitchFamily="2" charset="-122"/>
              </a:rPr>
              <a:t>   </a:t>
            </a:r>
            <a:endParaRPr lang="en-US" altLang="zh-CN">
              <a:solidFill>
                <a:schemeClr val="bg1"/>
              </a:solidFill>
              <a:latin typeface="宋体" panose="02010600030101010101" pitchFamily="2" charset="-122"/>
              <a:ea typeface="宋体" panose="02010600030101010101" pitchFamily="2"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发端：</a:t>
            </a:r>
            <a:r>
              <a:rPr lang="zh-CN" altLang="zh-CN" sz="2800" b="1" spc="0">
                <a:solidFill>
                  <a:srgbClr val="18E6DA"/>
                </a:solidFill>
                <a:latin typeface="仿宋" panose="02010609060101010101" pitchFamily="49" charset="-122"/>
                <a:ea typeface="仿宋" panose="02010609060101010101" pitchFamily="49" charset="-122"/>
              </a:rPr>
              <a:t>开始，开端。</a:t>
            </a: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迸溅：</a:t>
            </a:r>
            <a:r>
              <a:rPr lang="zh-CN" altLang="zh-CN" sz="2800" b="1" spc="0">
                <a:solidFill>
                  <a:srgbClr val="18E6DA"/>
                </a:solidFill>
                <a:latin typeface="仿宋" panose="02010609060101010101" pitchFamily="49" charset="-122"/>
                <a:ea typeface="仿宋" panose="02010609060101010101" pitchFamily="49" charset="-122"/>
              </a:rPr>
              <a:t>向四处飞溅。</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繁密：</a:t>
            </a:r>
            <a:r>
              <a:rPr lang="zh-CN" altLang="zh-CN" sz="2800" b="1" spc="0">
                <a:solidFill>
                  <a:srgbClr val="18E6DA"/>
                </a:solidFill>
                <a:latin typeface="仿宋" panose="02010609060101010101" pitchFamily="49" charset="-122"/>
                <a:ea typeface="仿宋" panose="02010609060101010101" pitchFamily="49" charset="-122"/>
              </a:rPr>
              <a:t>多而密。</a:t>
            </a:r>
            <a:r>
              <a:rPr lang="en-US" altLang="zh-CN" sz="2800" b="1" spc="0">
                <a:solidFill>
                  <a:schemeClr val="bg1"/>
                </a:solidFill>
                <a:latin typeface="仿宋" panose="02010609060101010101" pitchFamily="49" charset="-122"/>
                <a:ea typeface="仿宋" panose="02010609060101010101" pitchFamily="49" charset="-122"/>
              </a:rPr>
              <a:t>                   </a:t>
            </a:r>
            <a:r>
              <a:rPr lang="en-US" altLang="zh-CN" sz="2800" b="1" spc="0">
                <a:solidFill>
                  <a:srgbClr val="FFFF00"/>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依傍：</a:t>
            </a:r>
            <a:r>
              <a:rPr lang="zh-CN" altLang="zh-CN" sz="2800" b="1" spc="0">
                <a:solidFill>
                  <a:srgbClr val="18E6DA"/>
                </a:solidFill>
                <a:latin typeface="仿宋" panose="02010609060101010101" pitchFamily="49" charset="-122"/>
                <a:ea typeface="仿宋" panose="02010609060101010101" pitchFamily="49" charset="-122"/>
              </a:rPr>
              <a:t>依靠。</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忍俊不禁</a:t>
            </a:r>
            <a:r>
              <a:rPr lang="en-US" altLang="zh-CN" sz="2800" b="1" spc="0">
                <a:solidFill>
                  <a:srgbClr val="FFFF00"/>
                </a:solidFill>
                <a:latin typeface="仿宋" panose="02010609060101010101" pitchFamily="49" charset="-122"/>
                <a:ea typeface="仿宋" panose="02010609060101010101" pitchFamily="49" charset="-122"/>
              </a:rPr>
              <a:t>jīn</a:t>
            </a:r>
            <a:r>
              <a:rPr lang="zh-CN" altLang="zh-CN" sz="2800" b="1" spc="0">
                <a:solidFill>
                  <a:srgbClr val="FFFF00"/>
                </a:solidFill>
                <a:latin typeface="仿宋" panose="02010609060101010101" pitchFamily="49" charset="-122"/>
                <a:ea typeface="仿宋" panose="02010609060101010101" pitchFamily="49" charset="-122"/>
              </a:rPr>
              <a:t>：</a:t>
            </a:r>
            <a:r>
              <a:rPr lang="zh-CN" altLang="zh-CN" sz="2800" b="1" spc="0">
                <a:solidFill>
                  <a:srgbClr val="18E6DA"/>
                </a:solidFill>
                <a:latin typeface="仿宋" panose="02010609060101010101" pitchFamily="49" charset="-122"/>
                <a:ea typeface="仿宋" panose="02010609060101010101" pitchFamily="49" charset="-122"/>
              </a:rPr>
              <a:t>忍不住笑。</a:t>
            </a: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终极：</a:t>
            </a:r>
            <a:r>
              <a:rPr lang="zh-CN" altLang="zh-CN" sz="2800" b="1" spc="0">
                <a:solidFill>
                  <a:srgbClr val="18E6DA"/>
                </a:solidFill>
                <a:latin typeface="仿宋" panose="02010609060101010101" pitchFamily="49" charset="-122"/>
                <a:ea typeface="仿宋" panose="02010609060101010101" pitchFamily="49" charset="-122"/>
              </a:rPr>
              <a:t>终点。</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凝望：</a:t>
            </a:r>
            <a:r>
              <a:rPr lang="zh-CN" altLang="zh-CN" sz="2800" b="1" spc="0">
                <a:solidFill>
                  <a:srgbClr val="18E6DA"/>
                </a:solidFill>
                <a:latin typeface="仿宋" panose="02010609060101010101" pitchFamily="49" charset="-122"/>
                <a:ea typeface="仿宋" panose="02010609060101010101" pitchFamily="49" charset="-122"/>
              </a:rPr>
              <a:t>目不转睛地看；注目远望。</a:t>
            </a: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伶仃：</a:t>
            </a:r>
            <a:r>
              <a:rPr lang="zh-CN" altLang="zh-CN" sz="2800" b="1" spc="0">
                <a:solidFill>
                  <a:srgbClr val="18E6DA"/>
                </a:solidFill>
                <a:latin typeface="仿宋" panose="02010609060101010101" pitchFamily="49" charset="-122"/>
                <a:ea typeface="仿宋" panose="02010609060101010101" pitchFamily="49" charset="-122"/>
              </a:rPr>
              <a:t>文中指孤独，没有依靠。</a:t>
            </a:r>
            <a:endParaRPr lang="zh-CN" altLang="zh-CN" b="1">
              <a:solidFill>
                <a:schemeClr val="bg1"/>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仙露琼浆：</a:t>
            </a:r>
            <a:r>
              <a:rPr lang="zh-CN" altLang="zh-CN" sz="2800" b="1" spc="0">
                <a:solidFill>
                  <a:srgbClr val="18E6DA"/>
                </a:solidFill>
                <a:latin typeface="仿宋" panose="02010609060101010101" pitchFamily="49" charset="-122"/>
                <a:ea typeface="仿宋" panose="02010609060101010101" pitchFamily="49" charset="-122"/>
              </a:rPr>
              <a:t>比喻酒非常鲜美；文中比喻花朵中装的露水。</a:t>
            </a:r>
            <a:endParaRPr lang="zh-CN" altLang="zh-CN" b="1">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盘虬</a:t>
            </a:r>
            <a:r>
              <a:rPr lang="en-US" altLang="zh-CN" sz="2800" b="1" spc="0">
                <a:solidFill>
                  <a:srgbClr val="FFFF00"/>
                </a:solidFill>
                <a:latin typeface="仿宋" panose="02010609060101010101" pitchFamily="49" charset="-122"/>
                <a:ea typeface="仿宋" panose="02010609060101010101" pitchFamily="49" charset="-122"/>
              </a:rPr>
              <a:t>qiú</a:t>
            </a:r>
            <a:r>
              <a:rPr lang="zh-CN" altLang="zh-CN" b="1">
                <a:solidFill>
                  <a:srgbClr val="FFFF00"/>
                </a:solidFill>
                <a:latin typeface="仿宋" panose="02010609060101010101" pitchFamily="49" charset="-122"/>
                <a:ea typeface="仿宋" panose="02010609060101010101" pitchFamily="49" charset="-122"/>
              </a:rPr>
              <a:t>卧龙：</a:t>
            </a:r>
            <a:r>
              <a:rPr lang="zh-CN" altLang="zh-CN" b="1">
                <a:solidFill>
                  <a:srgbClr val="18E6DA"/>
                </a:solidFill>
                <a:latin typeface="仿宋" panose="02010609060101010101" pitchFamily="49" charset="-122"/>
                <a:ea typeface="仿宋" panose="02010609060101010101" pitchFamily="49" charset="-122"/>
              </a:rPr>
              <a:t>形容枝干弯弯曲曲、苍劲有力。</a:t>
            </a:r>
            <a:endParaRPr lang="zh-CN" altLang="zh-CN" b="1">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r>
              <a:rPr lang="zh-CN" altLang="zh-CN" sz="2800" b="1" spc="0">
                <a:solidFill>
                  <a:srgbClr val="FFFF00"/>
                </a:solidFill>
                <a:latin typeface="仿宋" panose="02010609060101010101" pitchFamily="49" charset="-122"/>
                <a:ea typeface="仿宋" panose="02010609060101010101" pitchFamily="49" charset="-122"/>
              </a:rPr>
              <a:t>察言观色：</a:t>
            </a:r>
            <a:r>
              <a:rPr lang="zh-CN" altLang="zh-CN" sz="2800" b="1" spc="0">
                <a:solidFill>
                  <a:srgbClr val="18E6DA"/>
                </a:solidFill>
                <a:latin typeface="仿宋" panose="02010609060101010101" pitchFamily="49" charset="-122"/>
                <a:ea typeface="仿宋" panose="02010609060101010101" pitchFamily="49" charset="-122"/>
              </a:rPr>
              <a:t>观察言语脸色来揣摩对方的心意。</a:t>
            </a:r>
            <a:endParaRPr lang="zh-CN" altLang="zh-CN" b="1">
              <a:solidFill>
                <a:srgbClr val="18E6DA"/>
              </a:solidFill>
              <a:latin typeface="仿宋" panose="02010609060101010101" pitchFamily="49" charset="-122"/>
              <a:ea typeface="仿宋" panose="02010609060101010101" pitchFamily="49" charset="-122"/>
            </a:endParaRPr>
          </a:p>
          <a:p>
            <a:pPr marL="0" marR="0" lvl="0" indent="0">
              <a:lnSpc>
                <a:spcPct val="100000"/>
              </a:lnSpc>
              <a:buNone/>
            </a:pPr>
            <a:endParaRPr lang="zh-CN" altLang="zh-CN" b="1">
              <a:solidFill>
                <a:srgbClr val="18E6DA"/>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anim calcmode="lin" valueType="num">
                                      <p:cBhvr additive="base">
                                        <p:cTn id="7" dur="500" fill="hold"/>
                                        <p:tgtEl>
                                          <p:spTgt spid="1741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10">
                                            <p:txEl>
                                              <p:pRg st="4" end="4"/>
                                            </p:txEl>
                                          </p:spTgt>
                                        </p:tgtEl>
                                        <p:attrNameLst>
                                          <p:attrName>style.visibility</p:attrName>
                                        </p:attrNameLst>
                                      </p:cBhvr>
                                      <p:to>
                                        <p:strVal val="visible"/>
                                      </p:to>
                                    </p:set>
                                    <p:anim calcmode="lin" valueType="num">
                                      <p:cBhvr additive="base">
                                        <p:cTn id="13" dur="500" fill="hold"/>
                                        <p:tgtEl>
                                          <p:spTgt spid="17410">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10">
                                            <p:txEl>
                                              <p:pRg st="5" end="5"/>
                                            </p:txEl>
                                          </p:spTgt>
                                        </p:tgtEl>
                                        <p:attrNameLst>
                                          <p:attrName>style.visibility</p:attrName>
                                        </p:attrNameLst>
                                      </p:cBhvr>
                                      <p:to>
                                        <p:strVal val="visible"/>
                                      </p:to>
                                    </p:set>
                                    <p:anim calcmode="lin" valueType="num">
                                      <p:cBhvr additive="base">
                                        <p:cTn id="19" dur="500" fill="hold"/>
                                        <p:tgtEl>
                                          <p:spTgt spid="17410">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410">
                                            <p:txEl>
                                              <p:pRg st="6" end="6"/>
                                            </p:txEl>
                                          </p:spTgt>
                                        </p:tgtEl>
                                        <p:attrNameLst>
                                          <p:attrName>style.visibility</p:attrName>
                                        </p:attrNameLst>
                                      </p:cBhvr>
                                      <p:to>
                                        <p:strVal val="visible"/>
                                      </p:to>
                                    </p:set>
                                    <p:anim calcmode="lin" valueType="num">
                                      <p:cBhvr additive="base">
                                        <p:cTn id="25" dur="500" fill="hold"/>
                                        <p:tgtEl>
                                          <p:spTgt spid="17410">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410">
                                            <p:txEl>
                                              <p:pRg st="7" end="7"/>
                                            </p:txEl>
                                          </p:spTgt>
                                        </p:tgtEl>
                                        <p:attrNameLst>
                                          <p:attrName>style.visibility</p:attrName>
                                        </p:attrNameLst>
                                      </p:cBhvr>
                                      <p:to>
                                        <p:strVal val="visible"/>
                                      </p:to>
                                    </p:set>
                                    <p:anim calcmode="lin" valueType="num">
                                      <p:cBhvr additive="base">
                                        <p:cTn id="31" dur="500" fill="hold"/>
                                        <p:tgtEl>
                                          <p:spTgt spid="17410">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7410">
                                            <p:txEl>
                                              <p:pRg st="8" end="8"/>
                                            </p:txEl>
                                          </p:spTgt>
                                        </p:tgtEl>
                                        <p:attrNameLst>
                                          <p:attrName>style.visibility</p:attrName>
                                        </p:attrNameLst>
                                      </p:cBhvr>
                                      <p:to>
                                        <p:strVal val="visible"/>
                                      </p:to>
                                    </p:set>
                                    <p:anim calcmode="lin" valueType="num">
                                      <p:cBhvr additive="base">
                                        <p:cTn id="37" dur="500" fill="hold"/>
                                        <p:tgtEl>
                                          <p:spTgt spid="17410">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41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7410">
                                            <p:txEl>
                                              <p:pRg st="9" end="9"/>
                                            </p:txEl>
                                          </p:spTgt>
                                        </p:tgtEl>
                                        <p:attrNameLst>
                                          <p:attrName>style.visibility</p:attrName>
                                        </p:attrNameLst>
                                      </p:cBhvr>
                                      <p:to>
                                        <p:strVal val="visible"/>
                                      </p:to>
                                    </p:set>
                                    <p:anim calcmode="lin" valueType="num">
                                      <p:cBhvr additive="base">
                                        <p:cTn id="43" dur="500" fill="hold"/>
                                        <p:tgtEl>
                                          <p:spTgt spid="17410">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741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7410">
                                            <p:txEl>
                                              <p:pRg st="10" end="10"/>
                                            </p:txEl>
                                          </p:spTgt>
                                        </p:tgtEl>
                                        <p:attrNameLst>
                                          <p:attrName>style.visibility</p:attrName>
                                        </p:attrNameLst>
                                      </p:cBhvr>
                                      <p:to>
                                        <p:strVal val="visible"/>
                                      </p:to>
                                    </p:set>
                                    <p:anim calcmode="lin" valueType="num">
                                      <p:cBhvr additive="base">
                                        <p:cTn id="49" dur="500" fill="hold"/>
                                        <p:tgtEl>
                                          <p:spTgt spid="17410">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7410">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7410">
                                            <p:txEl>
                                              <p:pRg st="11" end="11"/>
                                            </p:txEl>
                                          </p:spTgt>
                                        </p:tgtEl>
                                        <p:attrNameLst>
                                          <p:attrName>style.visibility</p:attrName>
                                        </p:attrNameLst>
                                      </p:cBhvr>
                                      <p:to>
                                        <p:strVal val="visible"/>
                                      </p:to>
                                    </p:set>
                                    <p:anim calcmode="lin" valueType="num">
                                      <p:cBhvr additive="base">
                                        <p:cTn id="55" dur="500" fill="hold"/>
                                        <p:tgtEl>
                                          <p:spTgt spid="17410">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7410">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66914" name="图片 20"/>
          <p:cNvPicPr>
            <a:picLocks noChangeAspect="1"/>
          </p:cNvPicPr>
          <p:nvPr>
            <p:custDataLst>
              <p:tags r:id="rId4"/>
            </p:custDataLst>
          </p:nvPr>
        </p:nvPicPr>
        <p:blipFill>
          <a:blip r:embed="rId3"/>
          <a:stretch>
            <a:fillRect/>
          </a:stretch>
        </p:blipFill>
        <p:spPr>
          <a:xfrm>
            <a:off x="5040313" y="7269163"/>
            <a:ext cx="1577975" cy="503237"/>
          </a:xfrm>
          <a:prstGeom prst="rect">
            <a:avLst/>
          </a:prstGeom>
          <a:noFill/>
          <a:ln w="9525">
            <a:noFill/>
          </a:ln>
        </p:spPr>
      </p:pic>
      <p:pic>
        <p:nvPicPr>
          <p:cNvPr id="166915" name="图片 24"/>
          <p:cNvPicPr>
            <a:picLocks noChangeAspect="1"/>
          </p:cNvPicPr>
          <p:nvPr>
            <p:custDataLst>
              <p:tags r:id="rId6"/>
            </p:custDataLst>
          </p:nvPr>
        </p:nvPicPr>
        <p:blipFill>
          <a:blip r:embed="rId5"/>
          <a:stretch>
            <a:fillRect/>
          </a:stretch>
        </p:blipFill>
        <p:spPr>
          <a:xfrm>
            <a:off x="12815888" y="2554288"/>
            <a:ext cx="536575" cy="1643062"/>
          </a:xfrm>
          <a:prstGeom prst="rect">
            <a:avLst/>
          </a:prstGeom>
          <a:noFill/>
          <a:ln w="9525">
            <a:noFill/>
          </a:ln>
        </p:spPr>
      </p:pic>
      <p:pic>
        <p:nvPicPr>
          <p:cNvPr id="166916" name="图片 24"/>
          <p:cNvPicPr>
            <a:picLocks noChangeAspect="1"/>
          </p:cNvPicPr>
          <p:nvPr>
            <p:custDataLst>
              <p:tags r:id="rId7"/>
            </p:custDataLst>
          </p:nvPr>
        </p:nvPicPr>
        <p:blipFill>
          <a:blip r:embed="rId5"/>
          <a:stretch>
            <a:fillRect/>
          </a:stretch>
        </p:blipFill>
        <p:spPr>
          <a:xfrm>
            <a:off x="-1047750" y="2554288"/>
            <a:ext cx="534988" cy="1643062"/>
          </a:xfrm>
          <a:prstGeom prst="rect">
            <a:avLst/>
          </a:prstGeom>
          <a:noFill/>
          <a:ln w="9525">
            <a:noFill/>
          </a:ln>
        </p:spPr>
      </p:pic>
      <p:sp>
        <p:nvSpPr>
          <p:cNvPr id="166917" name="文本框 3"/>
          <p:cNvSpPr txBox="1"/>
          <p:nvPr>
            <p:custDataLst>
              <p:tags r:id="rId8"/>
            </p:custDataLst>
          </p:nvPr>
        </p:nvSpPr>
        <p:spPr>
          <a:xfrm>
            <a:off x="363538" y="1371600"/>
            <a:ext cx="11576050" cy="4523105"/>
          </a:xfrm>
          <a:prstGeom prst="rect">
            <a:avLst/>
          </a:prstGeom>
          <a:noFill/>
          <a:ln w="9525">
            <a:noFill/>
          </a:ln>
        </p:spPr>
        <p:txBody>
          <a:bodyPr>
            <a:spAutoFit/>
          </a:bodyPr>
          <a:lstStyle/>
          <a:p>
            <a:pPr eaLnBrk="1" hangingPunct="1">
              <a:lnSpc>
                <a:spcPct val="150000"/>
              </a:lnSpc>
            </a:pPr>
            <a:r>
              <a:rPr lang="en-US" altLang="zh-CN" sz="3200" b="1">
                <a:solidFill>
                  <a:schemeClr val="bg2"/>
                </a:solidFill>
                <a:latin typeface="楷体" panose="02010609060101010101" pitchFamily="49" charset="-122"/>
                <a:ea typeface="楷体" panose="02010609060101010101" pitchFamily="49" charset="-122"/>
              </a:rPr>
              <a:t>1.</a:t>
            </a:r>
            <a:r>
              <a:rPr lang="zh-CN" altLang="en-US" sz="3200" b="1">
                <a:solidFill>
                  <a:schemeClr val="bg2"/>
                </a:solidFill>
                <a:latin typeface="楷体" panose="02010609060101010101" pitchFamily="49" charset="-122"/>
                <a:ea typeface="楷体" panose="02010609060101010101" pitchFamily="49" charset="-122"/>
              </a:rPr>
              <a:t>根据提示默写古诗名句。</a:t>
            </a:r>
            <a:endParaRPr lang="zh-CN" altLang="en-US" sz="3200" b="1">
              <a:solidFill>
                <a:schemeClr val="bg2"/>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1</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己亥杂诗</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（其五）中，龚自珍借“落花”自喻，表明自己虽然脱离官场，依然关心国家命运，不忘报国之志的诗句是：</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___________________</a:t>
            </a:r>
            <a:r>
              <a:rPr lang="zh-CN" altLang="en-US" sz="3200" b="1">
                <a:solidFill>
                  <a:schemeClr val="bg2"/>
                </a:solidFill>
                <a:latin typeface="楷体" panose="02010609060101010101" pitchFamily="49" charset="-122"/>
                <a:ea typeface="楷体" panose="02010609060101010101" pitchFamily="49" charset="-122"/>
              </a:rPr>
              <a:t>。</a:t>
            </a:r>
            <a:endParaRPr lang="en-US" altLang="zh-CN" sz="3200" b="1">
              <a:solidFill>
                <a:schemeClr val="bg2"/>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2</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己亥杂诗</a:t>
            </a:r>
            <a:r>
              <a:rPr lang="en-US" altLang="zh-CN" sz="3200" b="1">
                <a:solidFill>
                  <a:schemeClr val="bg2"/>
                </a:solidFill>
                <a:latin typeface="楷体" panose="02010609060101010101" pitchFamily="49" charset="-122"/>
                <a:ea typeface="楷体" panose="02010609060101010101" pitchFamily="49" charset="-122"/>
              </a:rPr>
              <a:t>》</a:t>
            </a:r>
            <a:r>
              <a:rPr lang="zh-CN" altLang="en-US" sz="3200" b="1">
                <a:solidFill>
                  <a:schemeClr val="bg2"/>
                </a:solidFill>
                <a:latin typeface="楷体" panose="02010609060101010101" pitchFamily="49" charset="-122"/>
                <a:ea typeface="楷体" panose="02010609060101010101" pitchFamily="49" charset="-122"/>
              </a:rPr>
              <a:t>（其五）中，写诗人辞官之后的离愁别绪的诗句是：</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r>
              <a:rPr lang="en-US" altLang="zh-CN" sz="3200" b="1">
                <a:solidFill>
                  <a:schemeClr val="bg2"/>
                </a:solidFill>
                <a:latin typeface="楷体" panose="02010609060101010101" pitchFamily="49" charset="-122"/>
                <a:ea typeface="楷体" panose="02010609060101010101" pitchFamily="49" charset="-122"/>
              </a:rPr>
              <a:t>_______________</a:t>
            </a:r>
            <a:r>
              <a:rPr lang="zh-CN" altLang="en-US" sz="3200" b="1">
                <a:solidFill>
                  <a:schemeClr val="bg2"/>
                </a:solidFill>
                <a:latin typeface="楷体" panose="02010609060101010101" pitchFamily="49" charset="-122"/>
                <a:ea typeface="楷体" panose="02010609060101010101" pitchFamily="49" charset="-122"/>
              </a:rPr>
              <a:t>。</a:t>
            </a:r>
            <a:endParaRPr lang="zh-CN" altLang="en-US" sz="3200" b="1">
              <a:solidFill>
                <a:schemeClr val="bg2"/>
              </a:solidFill>
              <a:latin typeface="楷体" panose="02010609060101010101" pitchFamily="49" charset="-122"/>
              <a:ea typeface="楷体" panose="02010609060101010101" pitchFamily="49" charset="-122"/>
            </a:endParaRPr>
          </a:p>
        </p:txBody>
      </p:sp>
      <p:sp>
        <p:nvSpPr>
          <p:cNvPr id="19" name="文本框 18"/>
          <p:cNvSpPr txBox="1"/>
          <p:nvPr>
            <p:custDataLst>
              <p:tags r:id="rId9"/>
            </p:custDataLst>
          </p:nvPr>
        </p:nvSpPr>
        <p:spPr>
          <a:xfrm>
            <a:off x="1047750" y="3560763"/>
            <a:ext cx="3319463" cy="730885"/>
          </a:xfrm>
          <a:prstGeom prst="rect">
            <a:avLst/>
          </a:prstGeom>
          <a:noFill/>
          <a:ln w="9525">
            <a:noFill/>
          </a:ln>
        </p:spPr>
        <p:txBody>
          <a:bodyPr>
            <a:spAutoFit/>
          </a:bodyPr>
          <a:lstStyle/>
          <a:p>
            <a:pPr eaLnBrk="1" hangingPunct="1">
              <a:lnSpc>
                <a:spcPct val="130000"/>
              </a:lnSpc>
            </a:pPr>
            <a:r>
              <a:rPr lang="zh-CN" altLang="en-US" sz="3200" b="1">
                <a:solidFill>
                  <a:srgbClr val="FF0000"/>
                </a:solidFill>
                <a:latin typeface="楷体" panose="02010609060101010101" pitchFamily="49" charset="-122"/>
                <a:ea typeface="楷体" panose="02010609060101010101" pitchFamily="49" charset="-122"/>
              </a:rPr>
              <a:t> </a:t>
            </a:r>
            <a:r>
              <a:rPr lang="zh-CN" altLang="en-US" sz="3200" b="1">
                <a:solidFill>
                  <a:srgbClr val="18E6DA"/>
                </a:solidFill>
                <a:latin typeface="楷体" panose="02010609060101010101" pitchFamily="49" charset="-122"/>
                <a:ea typeface="楷体" panose="02010609060101010101" pitchFamily="49" charset="-122"/>
              </a:rPr>
              <a:t>落红不是无情物</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0" name="矩形 19"/>
          <p:cNvSpPr/>
          <p:nvPr>
            <p:custDataLst>
              <p:tags r:id="rId10"/>
            </p:custDataLst>
          </p:nvPr>
        </p:nvSpPr>
        <p:spPr>
          <a:xfrm>
            <a:off x="4941888" y="3560763"/>
            <a:ext cx="4106862"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化作春泥更护花</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1" name="文本框 20"/>
          <p:cNvSpPr txBox="1"/>
          <p:nvPr>
            <p:custDataLst>
              <p:tags r:id="rId11"/>
            </p:custDataLst>
          </p:nvPr>
        </p:nvSpPr>
        <p:spPr>
          <a:xfrm>
            <a:off x="2063750" y="5035550"/>
            <a:ext cx="3344863"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浩荡离愁白日斜</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22" name="文本框 21"/>
          <p:cNvSpPr txBox="1"/>
          <p:nvPr>
            <p:custDataLst>
              <p:tags r:id="rId12"/>
            </p:custDataLst>
          </p:nvPr>
        </p:nvSpPr>
        <p:spPr>
          <a:xfrm>
            <a:off x="5435600" y="5035550"/>
            <a:ext cx="3344863" cy="730885"/>
          </a:xfrm>
          <a:prstGeom prst="rect">
            <a:avLst/>
          </a:prstGeom>
          <a:noFill/>
          <a:ln w="9525">
            <a:noFill/>
          </a:ln>
        </p:spPr>
        <p:txBody>
          <a:bodyPr>
            <a:spAutoFit/>
          </a:bodyPr>
          <a:lstStyle/>
          <a:p>
            <a:pPr eaLnBrk="1" hangingPunct="1">
              <a:lnSpc>
                <a:spcPct val="130000"/>
              </a:lnSpc>
            </a:pPr>
            <a:r>
              <a:rPr lang="zh-CN" altLang="en-US" sz="3200" b="1">
                <a:solidFill>
                  <a:srgbClr val="18E6DA"/>
                </a:solidFill>
                <a:latin typeface="楷体" panose="02010609060101010101" pitchFamily="49" charset="-122"/>
                <a:ea typeface="楷体" panose="02010609060101010101" pitchFamily="49" charset="-122"/>
              </a:rPr>
              <a:t>吟鞭东指即天涯</a:t>
            </a:r>
            <a:endParaRPr lang="zh-CN" altLang="en-US" sz="3200" b="1">
              <a:solidFill>
                <a:srgbClr val="18E6DA"/>
              </a:solidFill>
              <a:latin typeface="楷体" panose="02010609060101010101" pitchFamily="49" charset="-122"/>
              <a:ea typeface="楷体" panose="02010609060101010101" pitchFamily="49" charset="-122"/>
            </a:endParaRPr>
          </a:p>
        </p:txBody>
      </p:sp>
      <p:pic>
        <p:nvPicPr>
          <p:cNvPr id="166922" name="图片 15"/>
          <p:cNvPicPr>
            <a:picLocks noChangeAspect="1"/>
          </p:cNvPicPr>
          <p:nvPr>
            <p:custDataLst>
              <p:tags r:id="rId14"/>
            </p:custDataLst>
          </p:nvPr>
        </p:nvPicPr>
        <p:blipFill>
          <a:blip r:embed="rId13"/>
          <a:srcRect t="30196" b="30196"/>
          <a:stretch>
            <a:fillRect/>
          </a:stretch>
        </p:blipFill>
        <p:spPr>
          <a:xfrm>
            <a:off x="801688" y="241300"/>
            <a:ext cx="3321050" cy="1160463"/>
          </a:xfrm>
          <a:prstGeom prst="rect">
            <a:avLst/>
          </a:prstGeom>
          <a:noFill/>
          <a:ln w="9525">
            <a:noFill/>
          </a:ln>
        </p:spPr>
      </p:pic>
      <p:pic>
        <p:nvPicPr>
          <p:cNvPr id="166923" name="图片 16" descr="卡通人物&#10;&#10;中度可信度描述已自动生成"/>
          <p:cNvPicPr>
            <a:picLocks noChangeAspect="1"/>
          </p:cNvPicPr>
          <p:nvPr>
            <p:custDataLst>
              <p:tags r:id="rId16"/>
            </p:custDataLst>
          </p:nvPr>
        </p:nvPicPr>
        <p:blipFill>
          <a:blip r:embed="rId15"/>
          <a:srcRect l="10124" t="19882" r="3381" b="23296"/>
          <a:stretch>
            <a:fillRect/>
          </a:stretch>
        </p:blipFill>
        <p:spPr>
          <a:xfrm>
            <a:off x="323850" y="373063"/>
            <a:ext cx="1370013" cy="898525"/>
          </a:xfrm>
          <a:prstGeom prst="rect">
            <a:avLst/>
          </a:prstGeom>
          <a:noFill/>
          <a:ln w="9525">
            <a:noFill/>
          </a:ln>
        </p:spPr>
      </p:pic>
      <p:sp>
        <p:nvSpPr>
          <p:cNvPr id="18" name="文本框 5"/>
          <p:cNvSpPr txBox="1">
            <a:spLocks noChangeArrowheads="1"/>
          </p:cNvSpPr>
          <p:nvPr>
            <p:custDataLst>
              <p:tags r:id="rId17"/>
            </p:custDataLst>
          </p:nvPr>
        </p:nvSpPr>
        <p:spPr bwMode="auto">
          <a:xfrm>
            <a:off x="1239838" y="471488"/>
            <a:ext cx="2576513" cy="66611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典型考题</a:t>
            </a:r>
            <a:endParaRPr kumimoji="0" lang="zh-CN" altLang="en-US" sz="3735"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6498" name="文本框 3"/>
          <p:cNvSpPr txBox="1">
            <a:spLocks noChangeArrowheads="1"/>
          </p:cNvSpPr>
          <p:nvPr>
            <p:custDataLst>
              <p:tags r:id="rId3"/>
            </p:custDataLst>
          </p:nvPr>
        </p:nvSpPr>
        <p:spPr bwMode="auto">
          <a:xfrm>
            <a:off x="654050" y="696913"/>
            <a:ext cx="11050588" cy="5564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1" hangingPunct="1">
              <a:lnSpc>
                <a:spcPct val="11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2.</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下列对</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己亥杂诗</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（其五）这首诗的赏析，不正确的一项是（   ）</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1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A</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前两句抒情、议论，离别的愁绪和回归的喜悦交织在一起，是</a:t>
            </a:r>
            <a:endPar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1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诗人当日心境的真实写照。</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1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B</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“浩荡”一词将无形的离愁有形化、动态化，广阔无边的离愁，</a:t>
            </a:r>
            <a:endPar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1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将画面无限放大，表现出诗人豪放洒脱的气概。</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1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C</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后两句展开联想，用比喻的修辞手法，移情于物，借“落花”</a:t>
            </a:r>
            <a:endPar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1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自喻，表现了诗人超凡脱俗的宽广胸怀。</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1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宋体" panose="02010600030101010101" pitchFamily="2" charset="-122"/>
                <a:ea typeface="宋体" panose="02010600030101010101" pitchFamily="2" charset="-122"/>
                <a:cs typeface="+mn-cs"/>
              </a:rPr>
              <a:t>D</a:t>
            </a: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这首诗寓理于景，借物抒情，抒写诗人辞官南归时的离愁和积</a:t>
            </a:r>
            <a:endPar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1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极的人生态度，诗人虽脱离官场，依然关心着国家的命运，不</a:t>
            </a:r>
            <a:endPar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10000"/>
              </a:lnSpc>
              <a:spcBef>
                <a:spcPct val="0"/>
              </a:spcBef>
              <a:spcAft>
                <a:spcPct val="0"/>
              </a:spcAft>
              <a:buClrTx/>
              <a:buSzTx/>
              <a:buFontTx/>
              <a:buNone/>
              <a:defRPr/>
            </a:pPr>
            <a:r>
              <a:rPr kumimoji="0" lang="en-US" altLang="zh-CN"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  </a:t>
            </a:r>
            <a:r>
              <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rPr>
              <a:t>忘报国之志。</a:t>
            </a:r>
            <a:endParaRPr kumimoji="0" lang="zh-CN" altLang="en-US" sz="2935" b="1" i="0" u="none" strike="noStrike" kern="1200" cap="none" spc="0" normalizeH="0" baseline="0" noProof="0" smtClean="0">
              <a:ln>
                <a:noFill/>
              </a:ln>
              <a:solidFill>
                <a:schemeClr val="bg2"/>
              </a:solidFill>
              <a:effectLst/>
              <a:uLnTx/>
              <a:uFillTx/>
              <a:latin typeface="楷体" panose="02010609060101010101" pitchFamily="49" charset="-122"/>
              <a:ea typeface="楷体" panose="02010609060101010101" pitchFamily="49" charset="-122"/>
              <a:cs typeface="+mn-cs"/>
            </a:endParaRPr>
          </a:p>
        </p:txBody>
      </p:sp>
      <p:sp>
        <p:nvSpPr>
          <p:cNvPr id="4" name="文本框 3"/>
          <p:cNvSpPr txBox="1">
            <a:spLocks noChangeArrowheads="1"/>
          </p:cNvSpPr>
          <p:nvPr>
            <p:custDataLst>
              <p:tags r:id="rId4"/>
            </p:custDataLst>
          </p:nvPr>
        </p:nvSpPr>
        <p:spPr bwMode="auto">
          <a:xfrm>
            <a:off x="1163638" y="1020763"/>
            <a:ext cx="577850" cy="8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rPr>
              <a:t>A</a:t>
            </a:r>
            <a:endParaRPr kumimoji="0" lang="en-US" altLang="zh-CN"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endParaRPr>
          </a:p>
        </p:txBody>
      </p:sp>
      <p:sp>
        <p:nvSpPr>
          <p:cNvPr id="5" name="文本框 4"/>
          <p:cNvSpPr txBox="1"/>
          <p:nvPr>
            <p:custDataLst>
              <p:tags r:id="rId5"/>
            </p:custDataLst>
          </p:nvPr>
        </p:nvSpPr>
        <p:spPr>
          <a:xfrm>
            <a:off x="3922713" y="1109663"/>
            <a:ext cx="2454275" cy="829945"/>
          </a:xfrm>
          <a:prstGeom prst="rect">
            <a:avLst/>
          </a:prstGeom>
          <a:noFill/>
          <a:ln w="9525">
            <a:noFill/>
          </a:ln>
        </p:spPr>
        <p:txBody>
          <a:bodyPr>
            <a:spAutoFit/>
          </a:bodyPr>
          <a:lstStyle/>
          <a:p>
            <a:pPr eaLnBrk="1" latinLnBrk="1" hangingPunct="1">
              <a:lnSpc>
                <a:spcPct val="150000"/>
              </a:lnSpc>
            </a:pPr>
            <a:r>
              <a:rPr lang="zh-CN" altLang="en-US" sz="3200" b="1">
                <a:solidFill>
                  <a:srgbClr val="FFFF00"/>
                </a:solidFill>
                <a:latin typeface="楷体" panose="02010609060101010101" pitchFamily="49" charset="-122"/>
                <a:ea typeface="楷体" panose="02010609060101010101" pitchFamily="49" charset="-122"/>
              </a:rPr>
              <a:t>抒情、叙事</a:t>
            </a:r>
            <a:endParaRPr lang="zh-CN" altLang="en-US" sz="3200" b="1">
              <a:solidFill>
                <a:srgbClr val="FFFF00"/>
              </a:solidFill>
              <a:latin typeface="楷体" panose="02010609060101010101" pitchFamily="49" charset="-122"/>
              <a:ea typeface="楷体" panose="02010609060101010101" pitchFamily="49" charset="-122"/>
            </a:endParaRPr>
          </a:p>
        </p:txBody>
      </p:sp>
      <p:sp>
        <p:nvSpPr>
          <p:cNvPr id="6" name="椭圆 5"/>
          <p:cNvSpPr/>
          <p:nvPr>
            <p:custDataLst>
              <p:tags r:id="rId6"/>
            </p:custDataLst>
          </p:nvPr>
        </p:nvSpPr>
        <p:spPr>
          <a:xfrm>
            <a:off x="2249488" y="1733550"/>
            <a:ext cx="2068513" cy="4572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7106" name="内容占位符 2"/>
          <p:cNvSpPr>
            <a:spLocks noGrp="1"/>
          </p:cNvSpPr>
          <p:nvPr>
            <p:ph idx="1"/>
            <p:custDataLst>
              <p:tags r:id="rId3"/>
            </p:custDataLst>
          </p:nvPr>
        </p:nvSpPr>
        <p:spPr>
          <a:xfrm>
            <a:off x="262890" y="188595"/>
            <a:ext cx="11489055" cy="612775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4500"/>
              </a:lnSpc>
              <a:buNone/>
            </a:pPr>
            <a:r>
              <a:rPr lang="zh-CN" altLang="en-US" sz="2400" b="1">
                <a:solidFill>
                  <a:srgbClr val="18E6DA"/>
                </a:solidFill>
                <a:latin typeface="仿宋" panose="02010609060101010101" pitchFamily="49" charset="-122"/>
                <a:ea typeface="仿宋" panose="02010609060101010101" pitchFamily="49" charset="-122"/>
              </a:rPr>
              <a:t>九、拓展阅读</a:t>
            </a:r>
            <a:endParaRPr lang="en-US" altLang="zh-CN" sz="2400" b="1">
              <a:solidFill>
                <a:srgbClr val="18E6DA"/>
              </a:solidFill>
              <a:latin typeface="仿宋" panose="02010609060101010101" pitchFamily="49" charset="-122"/>
              <a:ea typeface="仿宋" panose="02010609060101010101" pitchFamily="49" charset="-122"/>
            </a:endParaRPr>
          </a:p>
          <a:p>
            <a:pPr marL="0" lvl="0" indent="0">
              <a:lnSpc>
                <a:spcPts val="4500"/>
              </a:lnSpc>
              <a:buNone/>
            </a:pPr>
            <a:r>
              <a:rPr lang="en-US" altLang="zh-CN" sz="2400" b="1">
                <a:solidFill>
                  <a:schemeClr val="bg1"/>
                </a:solidFill>
                <a:latin typeface="仿宋" panose="02010609060101010101" pitchFamily="49" charset="-122"/>
                <a:ea typeface="仿宋" panose="02010609060101010101" pitchFamily="49" charset="-122"/>
              </a:rPr>
              <a:t>    </a:t>
            </a:r>
            <a:r>
              <a:rPr lang="zh-CN" altLang="en-US" sz="2400" b="1">
                <a:solidFill>
                  <a:srgbClr val="FFFF00"/>
                </a:solidFill>
                <a:latin typeface="仿宋" panose="02010609060101010101" pitchFamily="49" charset="-122"/>
                <a:ea typeface="仿宋" panose="02010609060101010101" pitchFamily="49" charset="-122"/>
              </a:rPr>
              <a:t>（一）</a:t>
            </a:r>
            <a:r>
              <a:rPr lang="zh-CN" altLang="zh-CN" sz="2400" b="1">
                <a:solidFill>
                  <a:srgbClr val="FFFF00"/>
                </a:solidFill>
                <a:latin typeface="仿宋" panose="02010609060101010101" pitchFamily="49" charset="-122"/>
                <a:ea typeface="仿宋" panose="02010609060101010101" pitchFamily="49" charset="-122"/>
              </a:rPr>
              <a:t>“古体诗”与“近体诗”。</a:t>
            </a:r>
            <a:endParaRPr lang="en-US" altLang="zh-CN" sz="2400" b="1">
              <a:solidFill>
                <a:srgbClr val="FFFF00"/>
              </a:solidFill>
              <a:latin typeface="仿宋" panose="02010609060101010101" pitchFamily="49" charset="-122"/>
              <a:ea typeface="仿宋" panose="02010609060101010101" pitchFamily="49" charset="-122"/>
            </a:endParaRPr>
          </a:p>
          <a:p>
            <a:pPr marL="0" lvl="0" indent="0">
              <a:lnSpc>
                <a:spcPts val="4500"/>
              </a:lnSpc>
              <a:buNone/>
            </a:pPr>
            <a:r>
              <a:rPr lang="en-US" altLang="zh-CN" sz="2400" b="1">
                <a:solidFill>
                  <a:schemeClr val="bg1"/>
                </a:solidFill>
                <a:latin typeface="仿宋" panose="02010609060101010101" pitchFamily="49" charset="-122"/>
                <a:ea typeface="仿宋" panose="02010609060101010101" pitchFamily="49" charset="-122"/>
              </a:rPr>
              <a:t>    </a:t>
            </a:r>
            <a:r>
              <a:rPr lang="zh-CN" altLang="zh-CN" sz="2400" b="1">
                <a:solidFill>
                  <a:schemeClr val="bg1"/>
                </a:solidFill>
                <a:latin typeface="仿宋" panose="02010609060101010101" pitchFamily="49" charset="-122"/>
                <a:ea typeface="仿宋" panose="02010609060101010101" pitchFamily="49" charset="-122"/>
              </a:rPr>
              <a:t>古体诗与近体诗是古诗的两个不同阶段，不同诗体。古体诗是指唐代律诗格律定型前，除楚辞外的各种诗歌体裁，也称“古风”。古风有“歌”、“行”、“吟”三种常见诗体，古体诗格律自由</a:t>
            </a:r>
            <a:r>
              <a:rPr lang="en-US" altLang="zh-CN" sz="2400" b="1">
                <a:solidFill>
                  <a:schemeClr val="bg1"/>
                </a:solidFill>
                <a:latin typeface="仿宋" panose="02010609060101010101" pitchFamily="49" charset="-122"/>
                <a:ea typeface="仿宋" panose="02010609060101010101" pitchFamily="49" charset="-122"/>
              </a:rPr>
              <a:t>,</a:t>
            </a:r>
            <a:r>
              <a:rPr lang="zh-CN" altLang="zh-CN" sz="2400" b="1">
                <a:solidFill>
                  <a:schemeClr val="bg1"/>
                </a:solidFill>
                <a:latin typeface="仿宋" panose="02010609060101010101" pitchFamily="49" charset="-122"/>
                <a:ea typeface="仿宋" panose="02010609060101010101" pitchFamily="49" charset="-122"/>
              </a:rPr>
              <a:t>不拘对仗、平仄，押韵也较宽松。句式有四言、五言、六言、七言体和长短灵活的杂言体。</a:t>
            </a:r>
            <a:endParaRPr lang="en-US" altLang="zh-CN" sz="2400" b="1">
              <a:solidFill>
                <a:schemeClr val="bg1"/>
              </a:solidFill>
              <a:latin typeface="仿宋" panose="02010609060101010101" pitchFamily="49" charset="-122"/>
              <a:ea typeface="仿宋" panose="02010609060101010101" pitchFamily="49" charset="-122"/>
            </a:endParaRPr>
          </a:p>
          <a:p>
            <a:pPr marL="0" lvl="0" indent="0">
              <a:lnSpc>
                <a:spcPts val="4500"/>
              </a:lnSpc>
              <a:buNone/>
            </a:pPr>
            <a:r>
              <a:rPr lang="en-US" altLang="zh-CN" sz="2400" b="1">
                <a:solidFill>
                  <a:schemeClr val="bg1"/>
                </a:solidFill>
                <a:latin typeface="仿宋" panose="02010609060101010101" pitchFamily="49" charset="-122"/>
                <a:ea typeface="仿宋" panose="02010609060101010101" pitchFamily="49" charset="-122"/>
              </a:rPr>
              <a:t>    </a:t>
            </a:r>
            <a:r>
              <a:rPr lang="zh-CN" altLang="zh-CN" sz="2400" b="1">
                <a:solidFill>
                  <a:schemeClr val="bg1"/>
                </a:solidFill>
                <a:latin typeface="仿宋" panose="02010609060101010101" pitchFamily="49" charset="-122"/>
                <a:ea typeface="仿宋" panose="02010609060101010101" pitchFamily="49" charset="-122"/>
              </a:rPr>
              <a:t>近体诗</a:t>
            </a:r>
            <a:r>
              <a:rPr lang="en-US" altLang="zh-CN" sz="2400" b="1">
                <a:solidFill>
                  <a:schemeClr val="bg1"/>
                </a:solidFill>
                <a:latin typeface="仿宋" panose="02010609060101010101" pitchFamily="49" charset="-122"/>
                <a:ea typeface="仿宋" panose="02010609060101010101" pitchFamily="49" charset="-122"/>
              </a:rPr>
              <a:t>,</a:t>
            </a:r>
            <a:r>
              <a:rPr lang="zh-CN" altLang="zh-CN" sz="2400" b="1">
                <a:solidFill>
                  <a:schemeClr val="bg1"/>
                </a:solidFill>
                <a:latin typeface="仿宋" panose="02010609060101010101" pitchFamily="49" charset="-122"/>
                <a:ea typeface="仿宋" panose="02010609060101010101" pitchFamily="49" charset="-122"/>
              </a:rPr>
              <a:t>又称今体诗或格律诗，指唐代形成的格律诗（律诗和绝句）。近体诗对句数、字数、平仄、押韵都有严格的限制，与古体诗差别很大。所以唐时就已经有了“古体”与“近体”（今体）的说法，要注意区分。如《望岳》形似律诗，但平仄、押韵都不合律诗的规矩。</a:t>
            </a:r>
            <a:endParaRPr lang="zh-CN" altLang="zh-CN" sz="2400"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8130" name="内容占位符 2"/>
          <p:cNvSpPr>
            <a:spLocks noGrp="1"/>
          </p:cNvSpPr>
          <p:nvPr>
            <p:ph idx="1"/>
            <p:custDataLst>
              <p:tags r:id="rId3"/>
            </p:custDataLst>
          </p:nvPr>
        </p:nvSpPr>
        <p:spPr>
          <a:xfrm>
            <a:off x="407670" y="548640"/>
            <a:ext cx="11506835" cy="605663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buNone/>
            </a:pPr>
            <a:r>
              <a:rPr lang="zh-CN" altLang="en-US" b="1">
                <a:solidFill>
                  <a:srgbClr val="FFFF00"/>
                </a:solidFill>
                <a:latin typeface="仿宋" panose="02010609060101010101" pitchFamily="49" charset="-122"/>
                <a:ea typeface="仿宋" panose="02010609060101010101" pitchFamily="49" charset="-122"/>
              </a:rPr>
              <a:t>（二）古代诗歌的分类</a:t>
            </a:r>
            <a:endParaRPr lang="en-US" altLang="zh-CN" b="1">
              <a:solidFill>
                <a:srgbClr val="FFFF00"/>
              </a:solidFill>
              <a:latin typeface="仿宋" panose="02010609060101010101" pitchFamily="49" charset="-122"/>
              <a:ea typeface="仿宋" panose="02010609060101010101" pitchFamily="49" charset="-122"/>
            </a:endParaRPr>
          </a:p>
          <a:p>
            <a:pPr marL="0" lvl="0" indent="0">
              <a:buNone/>
            </a:pPr>
            <a:r>
              <a:rPr lang="en-US" altLang="zh-CN" b="1">
                <a:solidFill>
                  <a:schemeClr val="bg1"/>
                </a:solidFill>
                <a:latin typeface="仿宋" panose="02010609060101010101" pitchFamily="49" charset="-122"/>
                <a:ea typeface="仿宋" panose="02010609060101010101" pitchFamily="49" charset="-122"/>
              </a:rPr>
              <a:t>1</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从诗歌的</a:t>
            </a:r>
            <a:r>
              <a:rPr lang="zh-CN" altLang="zh-CN" b="1">
                <a:solidFill>
                  <a:srgbClr val="18E6DA"/>
                </a:solidFill>
                <a:latin typeface="仿宋" panose="02010609060101010101" pitchFamily="49" charset="-122"/>
                <a:ea typeface="仿宋" panose="02010609060101010101" pitchFamily="49" charset="-122"/>
              </a:rPr>
              <a:t>形式</a:t>
            </a:r>
            <a:r>
              <a:rPr lang="zh-CN" altLang="zh-CN" b="1">
                <a:solidFill>
                  <a:schemeClr val="bg1"/>
                </a:solidFill>
                <a:latin typeface="仿宋" panose="02010609060101010101" pitchFamily="49" charset="-122"/>
                <a:ea typeface="仿宋" panose="02010609060101010101" pitchFamily="49" charset="-122"/>
              </a:rPr>
              <a:t>可分为：</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r>
              <a:rPr lang="zh-CN" altLang="en-US"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1</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rgbClr val="FFFF00"/>
                </a:solidFill>
                <a:latin typeface="仿宋" panose="02010609060101010101" pitchFamily="49" charset="-122"/>
                <a:ea typeface="仿宋" panose="02010609060101010101" pitchFamily="49" charset="-122"/>
              </a:rPr>
              <a:t>古体诗</a:t>
            </a:r>
            <a:r>
              <a:rPr lang="zh-CN" altLang="zh-CN" b="1">
                <a:solidFill>
                  <a:schemeClr val="bg1"/>
                </a:solidFill>
                <a:latin typeface="仿宋" panose="02010609060101010101" pitchFamily="49" charset="-122"/>
                <a:ea typeface="仿宋" panose="02010609060101010101" pitchFamily="49" charset="-122"/>
              </a:rPr>
              <a:t>，包括古诗（唐以前的诗歌）、楚辞、乐府诗。</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r>
              <a:rPr lang="zh-CN" altLang="en-US"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2</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rgbClr val="FFFF00"/>
                </a:solidFill>
                <a:latin typeface="仿宋" panose="02010609060101010101" pitchFamily="49" charset="-122"/>
                <a:ea typeface="仿宋" panose="02010609060101010101" pitchFamily="49" charset="-122"/>
              </a:rPr>
              <a:t>近体诗</a:t>
            </a:r>
            <a:r>
              <a:rPr lang="zh-CN" altLang="zh-CN" b="1">
                <a:solidFill>
                  <a:schemeClr val="bg1"/>
                </a:solidFill>
                <a:latin typeface="仿宋" panose="02010609060101010101" pitchFamily="49" charset="-122"/>
                <a:ea typeface="仿宋" panose="02010609060101010101" pitchFamily="49" charset="-122"/>
              </a:rPr>
              <a:t>，包括律诗和绝句。</a:t>
            </a:r>
            <a:endParaRPr lang="en-US" altLang="zh-CN" b="1">
              <a:solidFill>
                <a:schemeClr val="bg1"/>
              </a:solidFill>
              <a:latin typeface="仿宋" panose="02010609060101010101" pitchFamily="49" charset="-122"/>
              <a:ea typeface="仿宋" panose="02010609060101010101" pitchFamily="49" charset="-122"/>
            </a:endParaRPr>
          </a:p>
          <a:p>
            <a:pPr marL="0" lvl="0" indent="0">
              <a:buNone/>
            </a:pPr>
            <a:r>
              <a:rPr lang="zh-CN" altLang="en-US"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3</a:t>
            </a:r>
            <a:r>
              <a:rPr lang="zh-CN" altLang="en-US" b="1">
                <a:solidFill>
                  <a:schemeClr val="bg1"/>
                </a:solidFill>
                <a:latin typeface="仿宋" panose="02010609060101010101" pitchFamily="49" charset="-122"/>
                <a:ea typeface="仿宋" panose="02010609060101010101" pitchFamily="49" charset="-122"/>
              </a:rPr>
              <a:t>）</a:t>
            </a:r>
            <a:r>
              <a:rPr lang="zh-CN" altLang="en-US" b="1">
                <a:solidFill>
                  <a:srgbClr val="FFFF00"/>
                </a:solidFill>
                <a:latin typeface="仿宋" panose="02010609060101010101" pitchFamily="49" charset="-122"/>
                <a:ea typeface="仿宋" panose="02010609060101010101" pitchFamily="49" charset="-122"/>
              </a:rPr>
              <a:t>词</a:t>
            </a:r>
            <a:r>
              <a:rPr lang="zh-CN" altLang="en-US" b="1">
                <a:solidFill>
                  <a:schemeClr val="bg1"/>
                </a:solidFill>
                <a:latin typeface="仿宋" panose="02010609060101010101" pitchFamily="49" charset="-122"/>
                <a:ea typeface="仿宋" panose="02010609060101010101" pitchFamily="49" charset="-122"/>
              </a:rPr>
              <a:t>，又称为诗</a:t>
            </a:r>
            <a:r>
              <a:rPr lang="zh-CN" altLang="zh-CN" b="1">
                <a:solidFill>
                  <a:schemeClr val="bg1"/>
                </a:solidFill>
                <a:latin typeface="仿宋" panose="02010609060101010101" pitchFamily="49" charset="-122"/>
                <a:ea typeface="仿宋" panose="02010609060101010101" pitchFamily="49" charset="-122"/>
              </a:rPr>
              <a:t>余、长短句、曲子、曲子词、乐府等。</a:t>
            </a:r>
            <a:endParaRPr lang="en-US" altLang="zh-CN" b="1">
              <a:solidFill>
                <a:schemeClr val="bg1"/>
              </a:solidFill>
              <a:latin typeface="仿宋" panose="02010609060101010101" pitchFamily="49" charset="-122"/>
              <a:ea typeface="仿宋" panose="02010609060101010101" pitchFamily="49" charset="-122"/>
            </a:endParaRPr>
          </a:p>
          <a:p>
            <a:pPr marL="0" lvl="0" indent="0">
              <a:buNone/>
            </a:pPr>
            <a:r>
              <a:rPr lang="zh-CN" altLang="en-US"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4</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rgbClr val="FFFF00"/>
                </a:solidFill>
                <a:latin typeface="仿宋" panose="02010609060101010101" pitchFamily="49" charset="-122"/>
                <a:ea typeface="仿宋" panose="02010609060101010101" pitchFamily="49" charset="-122"/>
              </a:rPr>
              <a:t>曲</a:t>
            </a:r>
            <a:r>
              <a:rPr lang="zh-CN" altLang="zh-CN" b="1">
                <a:solidFill>
                  <a:schemeClr val="bg1"/>
                </a:solidFill>
                <a:latin typeface="仿宋" panose="02010609060101010101" pitchFamily="49" charset="-122"/>
                <a:ea typeface="仿宋" panose="02010609060101010101" pitchFamily="49" charset="-122"/>
              </a:rPr>
              <a:t>，又称为词余、乐府。一般指元散曲。散曲兴起于金，兴盛于元，体式与词相近。</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r>
              <a:rPr lang="en-US" altLang="zh-CN" b="1">
                <a:solidFill>
                  <a:schemeClr val="bg1"/>
                </a:solidFill>
                <a:latin typeface="仿宋" panose="02010609060101010101" pitchFamily="49" charset="-122"/>
                <a:ea typeface="仿宋" panose="02010609060101010101" pitchFamily="49" charset="-122"/>
              </a:rPr>
              <a:t>2</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chemeClr val="bg1"/>
                </a:solidFill>
                <a:latin typeface="仿宋" panose="02010609060101010101" pitchFamily="49" charset="-122"/>
                <a:ea typeface="仿宋" panose="02010609060101010101" pitchFamily="49" charset="-122"/>
              </a:rPr>
              <a:t>从诗歌的</a:t>
            </a:r>
            <a:r>
              <a:rPr lang="zh-CN" altLang="zh-CN" b="1">
                <a:solidFill>
                  <a:srgbClr val="18E6DA"/>
                </a:solidFill>
                <a:latin typeface="仿宋" panose="02010609060101010101" pitchFamily="49" charset="-122"/>
                <a:ea typeface="仿宋" panose="02010609060101010101" pitchFamily="49" charset="-122"/>
              </a:rPr>
              <a:t>题材</a:t>
            </a:r>
            <a:r>
              <a:rPr lang="zh-CN" altLang="zh-CN" b="1">
                <a:solidFill>
                  <a:schemeClr val="bg1"/>
                </a:solidFill>
                <a:latin typeface="仿宋" panose="02010609060101010101" pitchFamily="49" charset="-122"/>
                <a:ea typeface="仿宋" panose="02010609060101010101" pitchFamily="49" charset="-122"/>
              </a:rPr>
              <a:t>可分为：</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r>
              <a:rPr lang="zh-CN" altLang="en-US"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1</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rgbClr val="FFFF00"/>
                </a:solidFill>
                <a:latin typeface="仿宋" panose="02010609060101010101" pitchFamily="49" charset="-122"/>
                <a:ea typeface="仿宋" panose="02010609060101010101" pitchFamily="49" charset="-122"/>
              </a:rPr>
              <a:t>写景抒情诗</a:t>
            </a:r>
            <a:r>
              <a:rPr lang="zh-CN" altLang="zh-CN" b="1">
                <a:solidFill>
                  <a:schemeClr val="bg1"/>
                </a:solidFill>
                <a:latin typeface="仿宋" panose="02010609060101010101" pitchFamily="49" charset="-122"/>
                <a:ea typeface="仿宋" panose="02010609060101010101" pitchFamily="49" charset="-122"/>
              </a:rPr>
              <a:t>，歌咏山水名胜、描写自然景色的抒情诗歌。古代有些诗人由于不满现实，常寄情于山水，通过描绘江湖风光、自然风景，寄寓自己的思想感情。</a:t>
            </a:r>
            <a:endParaRPr lang="zh-CN" altLang="zh-CN" b="1">
              <a:solidFill>
                <a:schemeClr val="bg1"/>
              </a:solidFill>
              <a:latin typeface="仿宋" panose="02010609060101010101" pitchFamily="49" charset="-122"/>
              <a:ea typeface="仿宋" panose="02010609060101010101" pitchFamily="49" charset="-122"/>
            </a:endParaRPr>
          </a:p>
          <a:p>
            <a:pPr marL="0" lvl="0" indent="0">
              <a:buNone/>
            </a:pP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9154" name="内容占位符 2"/>
          <p:cNvSpPr>
            <a:spLocks noGrp="1"/>
          </p:cNvSpPr>
          <p:nvPr>
            <p:ph idx="1"/>
            <p:custDataLst>
              <p:tags r:id="rId3"/>
            </p:custDataLst>
          </p:nvPr>
        </p:nvSpPr>
        <p:spPr>
          <a:xfrm>
            <a:off x="192088" y="836613"/>
            <a:ext cx="11893550" cy="5911850"/>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4500"/>
              </a:lnSpc>
              <a:buNone/>
            </a:pPr>
            <a:r>
              <a:rPr lang="zh-CN" altLang="en-US"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2</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rgbClr val="FFFF00"/>
                </a:solidFill>
                <a:latin typeface="仿宋" panose="02010609060101010101" pitchFamily="49" charset="-122"/>
                <a:ea typeface="仿宋" panose="02010609060101010101" pitchFamily="49" charset="-122"/>
              </a:rPr>
              <a:t>咏物言志诗</a:t>
            </a:r>
            <a:r>
              <a:rPr lang="zh-CN" altLang="zh-CN" b="1">
                <a:solidFill>
                  <a:schemeClr val="bg1"/>
                </a:solidFill>
                <a:latin typeface="仿宋" panose="02010609060101010101" pitchFamily="49" charset="-122"/>
                <a:ea typeface="仿宋" panose="02010609060101010101" pitchFamily="49" charset="-122"/>
              </a:rPr>
              <a:t>，诗人对所咏之物的外形、特点、神韵、品格进行描摹，以寄托自己的感情，表达自己的精神、品质或理想。</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4500"/>
              </a:lnSpc>
              <a:buNone/>
            </a:pPr>
            <a:r>
              <a:rPr lang="zh-CN" altLang="en-US"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3</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rgbClr val="FFFF00"/>
                </a:solidFill>
                <a:latin typeface="仿宋" panose="02010609060101010101" pitchFamily="49" charset="-122"/>
                <a:ea typeface="仿宋" panose="02010609060101010101" pitchFamily="49" charset="-122"/>
              </a:rPr>
              <a:t>即事感怀诗</a:t>
            </a:r>
            <a:r>
              <a:rPr lang="zh-CN" altLang="zh-CN" b="1">
                <a:solidFill>
                  <a:schemeClr val="bg1"/>
                </a:solidFill>
                <a:latin typeface="仿宋" panose="02010609060101010101" pitchFamily="49" charset="-122"/>
                <a:ea typeface="仿宋" panose="02010609060101010101" pitchFamily="49" charset="-122"/>
              </a:rPr>
              <a:t>，因一事由而引发诗人的感慨，如怀亲、思乡、念友等。</a:t>
            </a:r>
            <a:r>
              <a:rPr lang="zh-CN" altLang="en-US"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4</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rgbClr val="FFFF00"/>
                </a:solidFill>
                <a:latin typeface="仿宋" panose="02010609060101010101" pitchFamily="49" charset="-122"/>
                <a:ea typeface="仿宋" panose="02010609060101010101" pitchFamily="49" charset="-122"/>
              </a:rPr>
              <a:t>怀古咏史诗</a:t>
            </a:r>
            <a:r>
              <a:rPr lang="zh-CN" altLang="zh-CN" b="1">
                <a:solidFill>
                  <a:schemeClr val="bg1"/>
                </a:solidFill>
                <a:latin typeface="仿宋" panose="02010609060101010101" pitchFamily="49" charset="-122"/>
                <a:ea typeface="仿宋" panose="02010609060101010101" pitchFamily="49" charset="-122"/>
              </a:rPr>
              <a:t>，以历史典故为题材，或表明自己的看法，或借古讽今，或抒发对沧桑变化的感慨。</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4500"/>
              </a:lnSpc>
              <a:buNone/>
            </a:pPr>
            <a:r>
              <a:rPr lang="zh-CN" altLang="en-US" b="1">
                <a:solidFill>
                  <a:schemeClr val="bg1"/>
                </a:solidFill>
                <a:latin typeface="仿宋" panose="02010609060101010101" pitchFamily="49" charset="-122"/>
                <a:ea typeface="仿宋" panose="02010609060101010101" pitchFamily="49" charset="-122"/>
              </a:rPr>
              <a:t>（</a:t>
            </a:r>
            <a:r>
              <a:rPr lang="en-US" altLang="zh-CN" b="1">
                <a:solidFill>
                  <a:schemeClr val="bg1"/>
                </a:solidFill>
                <a:latin typeface="仿宋" panose="02010609060101010101" pitchFamily="49" charset="-122"/>
                <a:ea typeface="仿宋" panose="02010609060101010101" pitchFamily="49" charset="-122"/>
              </a:rPr>
              <a:t>5</a:t>
            </a:r>
            <a:r>
              <a:rPr lang="zh-CN" altLang="en-US" b="1">
                <a:solidFill>
                  <a:schemeClr val="bg1"/>
                </a:solidFill>
                <a:latin typeface="仿宋" panose="02010609060101010101" pitchFamily="49" charset="-122"/>
                <a:ea typeface="仿宋" panose="02010609060101010101" pitchFamily="49" charset="-122"/>
              </a:rPr>
              <a:t>）</a:t>
            </a:r>
            <a:r>
              <a:rPr lang="zh-CN" altLang="zh-CN" b="1">
                <a:solidFill>
                  <a:srgbClr val="FFFF00"/>
                </a:solidFill>
                <a:latin typeface="仿宋" panose="02010609060101010101" pitchFamily="49" charset="-122"/>
                <a:ea typeface="仿宋" panose="02010609060101010101" pitchFamily="49" charset="-122"/>
              </a:rPr>
              <a:t>边塞征战诗</a:t>
            </a:r>
            <a:r>
              <a:rPr lang="zh-CN" altLang="zh-CN" b="1">
                <a:solidFill>
                  <a:schemeClr val="bg1"/>
                </a:solidFill>
                <a:latin typeface="仿宋" panose="02010609060101010101" pitchFamily="49" charset="-122"/>
                <a:ea typeface="仿宋" panose="02010609060101010101" pitchFamily="49" charset="-122"/>
              </a:rPr>
              <a:t>，描写边塞风光和军旅生活，抒发他们乐观豪迈或相思离愁的情感，风格悲壮雄浑，笔势豪放。</a:t>
            </a:r>
            <a:endParaRPr lang="zh-CN" altLang="zh-CN" b="1">
              <a:solidFill>
                <a:schemeClr val="bg1"/>
              </a:solidFill>
              <a:latin typeface="仿宋" panose="02010609060101010101" pitchFamily="49" charset="-122"/>
              <a:ea typeface="仿宋" panose="02010609060101010101" pitchFamily="49" charset="-122"/>
            </a:endParaRPr>
          </a:p>
        </p:txBody>
      </p:sp>
      <p:pic>
        <p:nvPicPr>
          <p:cNvPr id="49155" name="New picture"/>
          <p:cNvPicPr/>
          <p:nvPr>
            <p:custDataLst>
              <p:tags r:id="rId5"/>
            </p:custDataLst>
          </p:nvPr>
        </p:nvPicPr>
        <p:blipFill>
          <a:blip r:embed="rId4"/>
          <a:stretch>
            <a:fillRect/>
          </a:stretch>
        </p:blipFill>
        <p:spPr>
          <a:xfrm>
            <a:off x="12433300" y="11049000"/>
            <a:ext cx="342900" cy="266700"/>
          </a:xfrm>
          <a:prstGeom prst="cube">
            <a:avLst/>
          </a:prstGeom>
        </p:spPr>
      </p:pic>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1"/>
          <p:cNvSpPr txBox="1">
            <a:spLocks noChangeArrowheads="1"/>
          </p:cNvSpPr>
          <p:nvPr>
            <p:custDataLst>
              <p:tags r:id="rId3"/>
            </p:custDataLst>
          </p:nvPr>
        </p:nvSpPr>
        <p:spPr bwMode="auto">
          <a:xfrm>
            <a:off x="3063240" y="2358813"/>
            <a:ext cx="6374553" cy="173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10665"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rPr>
              <a:t>感谢收看</a:t>
            </a:r>
            <a:endParaRPr kumimoji="0" lang="zh-CN" altLang="zh-CN" sz="10665"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endParaRPr>
          </a:p>
        </p:txBody>
      </p:sp>
      <p:pic>
        <p:nvPicPr>
          <p:cNvPr id="6" name="New picture"/>
          <p:cNvPicPr/>
          <p:nvPr>
            <p:custDataLst>
              <p:tags r:id="rId5"/>
            </p:custDataLst>
          </p:nvPr>
        </p:nvPicPr>
        <p:blipFill>
          <a:blip r:embed="rId4"/>
          <a:stretch>
            <a:fillRect/>
          </a:stretch>
        </p:blipFill>
        <p:spPr>
          <a:xfrm>
            <a:off x="11785600" y="10998200"/>
            <a:ext cx="317500" cy="228600"/>
          </a:xfrm>
          <a:prstGeom prst="cube">
            <a:avLst/>
          </a:prstGeom>
        </p:spPr>
      </p:pic>
    </p:spTree>
  </p:cSld>
  <p:clrMapOvr>
    <a:masterClrMapping/>
  </p:clrMapOvr>
  <p:transition spd="slow">
    <p:wheel spokes="8"/>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8"/>
          <a:stretch>
            <a:fillRect/>
          </a:stretch>
        </a:blipFill>
        <a:effectLst/>
      </p:bgPr>
    </p:bg>
    <p:spTree>
      <p:nvGrpSpPr>
        <p:cNvPr id="1" name=""/>
        <p:cNvGrpSpPr/>
        <p:nvPr>
          <p:custDataLst>
            <p:tags r:id="rId3"/>
          </p:custDataLst>
        </p:nvPr>
      </p:nvGrpSpPr>
      <p:grpSpPr>
        <a:xfrm>
          <a:off x="0" y="0"/>
          <a:ext cx="0" cy="0"/>
        </a:xfrm>
      </p:grpSpPr>
      <p:sp>
        <p:nvSpPr>
          <p:cNvPr id="18434" name="内容占位符 5"/>
          <p:cNvSpPr>
            <a:spLocks noGrp="1"/>
          </p:cNvSpPr>
          <p:nvPr>
            <p:custDataLst>
              <p:tags r:id="rId4"/>
            </p:custDataLst>
          </p:nvPr>
        </p:nvSpPr>
        <p:spPr>
          <a:xfrm>
            <a:off x="1017588" y="1012825"/>
            <a:ext cx="1901825" cy="590550"/>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spcBef>
                <a:spcPct val="0"/>
              </a:spcBef>
              <a:spcAft>
                <a:spcPts val="1000"/>
              </a:spcAft>
              <a:buFontTx/>
              <a:buNone/>
            </a:pPr>
            <a:r>
              <a:rPr lang="en-US" altLang="zh-CN" b="1">
                <a:solidFill>
                  <a:srgbClr val="FFFF00"/>
                </a:solidFill>
                <a:latin typeface="宋体" panose="02010600030101010101" pitchFamily="2" charset="-122"/>
                <a:ea typeface="宋体" panose="02010600030101010101" pitchFamily="2" charset="-122"/>
              </a:rPr>
              <a:t>赏    花</a:t>
            </a:r>
            <a:endParaRPr lang="en-US" altLang="zh-CN" b="1">
              <a:solidFill>
                <a:srgbClr val="FFFF00"/>
              </a:solidFill>
              <a:latin typeface="宋体" panose="02010600030101010101" pitchFamily="2" charset="-122"/>
              <a:ea typeface="宋体" panose="02010600030101010101" pitchFamily="2" charset="-122"/>
            </a:endParaRPr>
          </a:p>
          <a:p>
            <a:pPr marL="0" lvl="0" indent="0" eaLnBrk="1" hangingPunct="1">
              <a:spcBef>
                <a:spcPct val="0"/>
              </a:spcBef>
              <a:spcAft>
                <a:spcPts val="1000"/>
              </a:spcAft>
              <a:buFontTx/>
              <a:buNone/>
            </a:pPr>
            <a:r>
              <a:rPr lang="en-US" altLang="zh-CN" sz="2400">
                <a:solidFill>
                  <a:srgbClr val="FFFF00"/>
                </a:solidFill>
                <a:latin typeface="宋体" panose="02010600030101010101" pitchFamily="2" charset="-122"/>
                <a:ea typeface="宋体" panose="02010600030101010101" pitchFamily="2" charset="-122"/>
              </a:rPr>
              <a:t>（1—6段）</a:t>
            </a:r>
            <a:endParaRPr lang="en-US" altLang="zh-CN" sz="2400">
              <a:solidFill>
                <a:srgbClr val="FFFF00"/>
              </a:solidFill>
              <a:latin typeface="宋体" panose="02010600030101010101" pitchFamily="2" charset="-122"/>
              <a:ea typeface="宋体" panose="02010600030101010101" pitchFamily="2" charset="-122"/>
            </a:endParaRPr>
          </a:p>
        </p:txBody>
      </p:sp>
      <p:sp>
        <p:nvSpPr>
          <p:cNvPr id="18435" name="左大括号 3"/>
          <p:cNvSpPr/>
          <p:nvPr>
            <p:custDataLst>
              <p:tags r:id="rId5"/>
            </p:custDataLst>
          </p:nvPr>
        </p:nvSpPr>
        <p:spPr>
          <a:xfrm>
            <a:off x="767715" y="1412558"/>
            <a:ext cx="312738" cy="4081462"/>
          </a:xfrm>
          <a:prstGeom prst="leftBrace">
            <a:avLst>
              <a:gd name="adj1" fmla="val 8278"/>
              <a:gd name="adj2" fmla="val 50000"/>
            </a:avLst>
          </a:prstGeom>
          <a:ln>
            <a:solidFill>
              <a:srgbClr val="00B050"/>
            </a:solidFill>
          </a:ln>
        </p:spPr>
        <p:style>
          <a:lnRef idx="1">
            <a:schemeClr val="accent2"/>
          </a:lnRef>
          <a:fillRef idx="0">
            <a:schemeClr val="accent2"/>
          </a:fillRef>
          <a:effectRef idx="0">
            <a:schemeClr val="accent2"/>
          </a:effectRef>
          <a:fontRef idx="minor">
            <a:schemeClr val="tx1"/>
          </a:fontRef>
        </p:style>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latin typeface="Arial" panose="020b0604020202020204" pitchFamily="34" charset="0"/>
              <a:ea typeface="微软雅黑" panose="020b0503020204020204" charset="-122"/>
            </a:endParaRPr>
          </a:p>
        </p:txBody>
      </p:sp>
      <p:sp>
        <p:nvSpPr>
          <p:cNvPr id="18436" name="左大括号 5"/>
          <p:cNvSpPr/>
          <p:nvPr>
            <p:custDataLst>
              <p:tags r:id="rId6"/>
            </p:custDataLst>
          </p:nvPr>
        </p:nvSpPr>
        <p:spPr>
          <a:xfrm>
            <a:off x="2762250" y="1028700"/>
            <a:ext cx="368935" cy="1146810"/>
          </a:xfrm>
          <a:prstGeom prst="leftBrace">
            <a:avLst>
              <a:gd name="adj1" fmla="val 8332"/>
              <a:gd name="adj2" fmla="val 50000"/>
            </a:avLst>
          </a:prstGeom>
          <a:ln>
            <a:solidFill>
              <a:srgbClr val="00B050"/>
            </a:solidFill>
          </a:ln>
        </p:spPr>
        <p:style>
          <a:lnRef idx="1">
            <a:schemeClr val="accent2"/>
          </a:lnRef>
          <a:fillRef idx="0">
            <a:schemeClr val="accent2"/>
          </a:fillRef>
          <a:effectRef idx="0">
            <a:schemeClr val="accent2"/>
          </a:effectRef>
          <a:fontRef idx="minor">
            <a:schemeClr val="tx1"/>
          </a:fontRef>
        </p:style>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latin typeface="Arial" panose="020b0604020202020204" pitchFamily="34" charset="0"/>
              <a:ea typeface="微软雅黑" panose="020b0503020204020204" charset="-122"/>
            </a:endParaRPr>
          </a:p>
        </p:txBody>
      </p:sp>
      <p:sp>
        <p:nvSpPr>
          <p:cNvPr id="18438" name="文本框 8"/>
          <p:cNvSpPr/>
          <p:nvPr>
            <p:custDataLst>
              <p:tags r:id="rId7"/>
            </p:custDataLst>
          </p:nvPr>
        </p:nvSpPr>
        <p:spPr>
          <a:xfrm>
            <a:off x="3143568" y="760413"/>
            <a:ext cx="898525" cy="522287"/>
          </a:xfrm>
          <a:prstGeom prst="rect">
            <a:avLst/>
          </a:prstGeom>
          <a:no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en-US" altLang="zh-CN" b="1">
                <a:solidFill>
                  <a:srgbClr val="18E6DA"/>
                </a:solidFill>
                <a:latin typeface="宋体" panose="02010600030101010101" pitchFamily="2" charset="-122"/>
                <a:ea typeface="宋体" panose="02010600030101010101" pitchFamily="2" charset="-122"/>
              </a:rPr>
              <a:t>花瀑</a:t>
            </a:r>
            <a:endParaRPr lang="en-US" altLang="zh-CN" b="1">
              <a:solidFill>
                <a:srgbClr val="18E6DA"/>
              </a:solidFill>
              <a:latin typeface="宋体" panose="02010600030101010101" pitchFamily="2" charset="-122"/>
              <a:ea typeface="宋体" panose="02010600030101010101" pitchFamily="2" charset="-122"/>
            </a:endParaRPr>
          </a:p>
        </p:txBody>
      </p:sp>
      <p:sp>
        <p:nvSpPr>
          <p:cNvPr id="18439" name="文本框 1"/>
          <p:cNvSpPr/>
          <p:nvPr>
            <p:custDataLst>
              <p:tags r:id="rId8"/>
            </p:custDataLst>
          </p:nvPr>
        </p:nvSpPr>
        <p:spPr>
          <a:xfrm>
            <a:off x="3212783" y="1340803"/>
            <a:ext cx="898525" cy="520700"/>
          </a:xfrm>
          <a:prstGeom prst="rect">
            <a:avLst/>
          </a:prstGeom>
          <a:no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en-US" altLang="zh-CN" b="1">
                <a:solidFill>
                  <a:srgbClr val="18E6DA"/>
                </a:solidFill>
                <a:latin typeface="宋体" panose="02010600030101010101" pitchFamily="2" charset="-122"/>
                <a:ea typeface="宋体" panose="02010600030101010101" pitchFamily="2" charset="-122"/>
              </a:rPr>
              <a:t>花穗</a:t>
            </a:r>
            <a:endParaRPr lang="en-US" altLang="zh-CN" b="1">
              <a:solidFill>
                <a:srgbClr val="18E6DA"/>
              </a:solidFill>
              <a:latin typeface="宋体" panose="02010600030101010101" pitchFamily="2" charset="-122"/>
              <a:ea typeface="宋体" panose="02010600030101010101" pitchFamily="2" charset="-122"/>
            </a:endParaRPr>
          </a:p>
        </p:txBody>
      </p:sp>
      <p:sp>
        <p:nvSpPr>
          <p:cNvPr id="18440" name="左大括号 2"/>
          <p:cNvSpPr/>
          <p:nvPr>
            <p:custDataLst>
              <p:tags r:id="rId9"/>
            </p:custDataLst>
          </p:nvPr>
        </p:nvSpPr>
        <p:spPr>
          <a:xfrm rot="10800000">
            <a:off x="5015865" y="908685"/>
            <a:ext cx="266065" cy="1205865"/>
          </a:xfrm>
          <a:prstGeom prst="leftBrace">
            <a:avLst>
              <a:gd name="adj1" fmla="val 8327"/>
              <a:gd name="adj2" fmla="val 50000"/>
            </a:avLst>
          </a:prstGeom>
        </p:spPr>
        <p:style>
          <a:lnRef idx="1">
            <a:schemeClr val="accent2"/>
          </a:lnRef>
          <a:fillRef idx="0">
            <a:schemeClr val="accent2"/>
          </a:fillRef>
          <a:effectRef idx="0">
            <a:schemeClr val="accent2"/>
          </a:effectRef>
          <a:fontRef idx="minor">
            <a:schemeClr val="tx1"/>
          </a:fontRef>
        </p:style>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latin typeface="Arial" panose="020b0604020202020204" pitchFamily="34" charset="0"/>
              <a:ea typeface="微软雅黑" panose="020b0503020204020204" charset="-122"/>
            </a:endParaRPr>
          </a:p>
        </p:txBody>
      </p:sp>
      <p:sp>
        <p:nvSpPr>
          <p:cNvPr id="18441" name="内容占位符 5"/>
          <p:cNvSpPr>
            <a:spLocks noGrp="1"/>
          </p:cNvSpPr>
          <p:nvPr>
            <p:custDataLst>
              <p:tags r:id="rId10"/>
            </p:custDataLst>
          </p:nvPr>
        </p:nvSpPr>
        <p:spPr>
          <a:xfrm>
            <a:off x="5591493" y="911225"/>
            <a:ext cx="2960687" cy="1193800"/>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lang="en-US" altLang="zh-CN">
                <a:solidFill>
                  <a:srgbClr val="E822FA"/>
                </a:solidFill>
                <a:latin typeface="宋体" panose="02010600030101010101" pitchFamily="2" charset="-122"/>
                <a:ea typeface="宋体" panose="02010600030101010101" pitchFamily="2" charset="-122"/>
              </a:rPr>
              <a:t>欢腾喜悦的情趣</a:t>
            </a:r>
            <a:endParaRPr lang="en-US" altLang="zh-CN">
              <a:solidFill>
                <a:srgbClr val="E822FA"/>
              </a:solidFill>
              <a:latin typeface="宋体" panose="02010600030101010101" pitchFamily="2" charset="-122"/>
              <a:ea typeface="宋体" panose="02010600030101010101" pitchFamily="2" charset="-122"/>
            </a:endParaRPr>
          </a:p>
          <a:p>
            <a:pPr marL="0" lvl="0" indent="0" eaLnBrk="1" hangingPunct="1">
              <a:lnSpc>
                <a:spcPct val="120000"/>
              </a:lnSpc>
              <a:spcBef>
                <a:spcPct val="0"/>
              </a:spcBef>
              <a:spcAft>
                <a:spcPts val="1000"/>
              </a:spcAft>
              <a:buFontTx/>
              <a:buNone/>
            </a:pPr>
            <a:r>
              <a:rPr lang="en-US" altLang="zh-CN">
                <a:solidFill>
                  <a:srgbClr val="E822FA"/>
                </a:solidFill>
                <a:latin typeface="宋体" panose="02010600030101010101" pitchFamily="2" charset="-122"/>
                <a:ea typeface="宋体" panose="02010600030101010101" pitchFamily="2" charset="-122"/>
              </a:rPr>
              <a:t>旺盛蓬勃的生命</a:t>
            </a:r>
            <a:endParaRPr lang="en-US" altLang="zh-CN">
              <a:solidFill>
                <a:srgbClr val="E822FA"/>
              </a:solidFill>
              <a:latin typeface="宋体" panose="02010600030101010101" pitchFamily="2" charset="-122"/>
              <a:ea typeface="宋体" panose="02010600030101010101" pitchFamily="2" charset="-122"/>
            </a:endParaRPr>
          </a:p>
        </p:txBody>
      </p:sp>
      <p:sp>
        <p:nvSpPr>
          <p:cNvPr id="18442" name="内容占位符 5"/>
          <p:cNvSpPr>
            <a:spLocks noGrp="1"/>
          </p:cNvSpPr>
          <p:nvPr>
            <p:custDataLst>
              <p:tags r:id="rId11"/>
            </p:custDataLst>
          </p:nvPr>
        </p:nvSpPr>
        <p:spPr>
          <a:xfrm>
            <a:off x="1017588" y="2941638"/>
            <a:ext cx="1901825" cy="838200"/>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spcBef>
                <a:spcPct val="0"/>
              </a:spcBef>
              <a:spcAft>
                <a:spcPts val="1000"/>
              </a:spcAft>
              <a:buFontTx/>
              <a:buNone/>
            </a:pPr>
            <a:r>
              <a:rPr lang="en-US" altLang="zh-CN" b="1">
                <a:solidFill>
                  <a:srgbClr val="FFFF00"/>
                </a:solidFill>
                <a:latin typeface="宋体" panose="02010600030101010101" pitchFamily="2" charset="-122"/>
                <a:ea typeface="宋体" panose="02010600030101010101" pitchFamily="2" charset="-122"/>
              </a:rPr>
              <a:t>忆    花</a:t>
            </a:r>
            <a:endParaRPr lang="en-US" altLang="zh-CN" b="1">
              <a:solidFill>
                <a:srgbClr val="FFFF00"/>
              </a:solidFill>
              <a:latin typeface="宋体" panose="02010600030101010101" pitchFamily="2" charset="-122"/>
              <a:ea typeface="宋体" panose="02010600030101010101" pitchFamily="2" charset="-122"/>
            </a:endParaRPr>
          </a:p>
          <a:p>
            <a:pPr marL="0" lvl="0" indent="0" eaLnBrk="1" hangingPunct="1">
              <a:spcBef>
                <a:spcPct val="0"/>
              </a:spcBef>
              <a:spcAft>
                <a:spcPts val="1000"/>
              </a:spcAft>
              <a:buFontTx/>
              <a:buNone/>
            </a:pPr>
            <a:r>
              <a:rPr lang="en-US" altLang="zh-CN" sz="2400">
                <a:solidFill>
                  <a:srgbClr val="FFFF00"/>
                </a:solidFill>
                <a:latin typeface="宋体" panose="02010600030101010101" pitchFamily="2" charset="-122"/>
                <a:ea typeface="宋体" panose="02010600030101010101" pitchFamily="2" charset="-122"/>
              </a:rPr>
              <a:t>（7—9段）</a:t>
            </a:r>
            <a:endParaRPr lang="en-US" altLang="zh-CN" sz="2400">
              <a:solidFill>
                <a:srgbClr val="FFFF00"/>
              </a:solidFill>
              <a:latin typeface="宋体" panose="02010600030101010101" pitchFamily="2" charset="-122"/>
              <a:ea typeface="宋体" panose="02010600030101010101" pitchFamily="2" charset="-122"/>
            </a:endParaRPr>
          </a:p>
        </p:txBody>
      </p:sp>
      <p:sp>
        <p:nvSpPr>
          <p:cNvPr id="18443" name="左大括号 11"/>
          <p:cNvSpPr/>
          <p:nvPr>
            <p:custDataLst>
              <p:tags r:id="rId12"/>
            </p:custDataLst>
          </p:nvPr>
        </p:nvSpPr>
        <p:spPr>
          <a:xfrm>
            <a:off x="2762250" y="2737485"/>
            <a:ext cx="273050" cy="1562100"/>
          </a:xfrm>
          <a:prstGeom prst="leftBrace">
            <a:avLst>
              <a:gd name="adj1" fmla="val 8314"/>
              <a:gd name="adj2" fmla="val 50000"/>
            </a:avLst>
          </a:prstGeom>
          <a:ln>
            <a:solidFill>
              <a:srgbClr val="00B050"/>
            </a:solidFill>
          </a:ln>
        </p:spPr>
        <p:style>
          <a:lnRef idx="1">
            <a:schemeClr val="accent2"/>
          </a:lnRef>
          <a:fillRef idx="0">
            <a:schemeClr val="accent2"/>
          </a:fillRef>
          <a:effectRef idx="0">
            <a:schemeClr val="accent2"/>
          </a:effectRef>
          <a:fontRef idx="minor">
            <a:schemeClr val="tx1"/>
          </a:fontRef>
        </p:style>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latin typeface="Arial" panose="020b0604020202020204" pitchFamily="34" charset="0"/>
              <a:ea typeface="微软雅黑" panose="020b0503020204020204" charset="-122"/>
            </a:endParaRPr>
          </a:p>
        </p:txBody>
      </p:sp>
      <p:sp>
        <p:nvSpPr>
          <p:cNvPr id="18444" name="内容占位符 5"/>
          <p:cNvSpPr>
            <a:spLocks noGrp="1"/>
          </p:cNvSpPr>
          <p:nvPr>
            <p:custDataLst>
              <p:tags r:id="rId13"/>
            </p:custDataLst>
          </p:nvPr>
        </p:nvSpPr>
        <p:spPr>
          <a:xfrm>
            <a:off x="3100705" y="2637155"/>
            <a:ext cx="2962275" cy="1808480"/>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lang="en-US" altLang="zh-CN">
                <a:solidFill>
                  <a:srgbClr val="18E6DA"/>
                </a:solidFill>
                <a:latin typeface="宋体" panose="02010600030101010101" pitchFamily="2" charset="-122"/>
                <a:ea typeface="宋体" panose="02010600030101010101" pitchFamily="2" charset="-122"/>
              </a:rPr>
              <a:t>赏花的感受</a:t>
            </a:r>
            <a:endParaRPr lang="en-US" altLang="zh-CN">
              <a:solidFill>
                <a:srgbClr val="18E6DA"/>
              </a:solidFill>
              <a:latin typeface="宋体" panose="02010600030101010101" pitchFamily="2" charset="-122"/>
              <a:ea typeface="宋体" panose="02010600030101010101" pitchFamily="2" charset="-122"/>
            </a:endParaRPr>
          </a:p>
          <a:p>
            <a:pPr marL="0" lvl="0" indent="0" eaLnBrk="1" hangingPunct="1">
              <a:lnSpc>
                <a:spcPct val="120000"/>
              </a:lnSpc>
              <a:spcBef>
                <a:spcPct val="0"/>
              </a:spcBef>
              <a:spcAft>
                <a:spcPts val="1000"/>
              </a:spcAft>
              <a:buFontTx/>
              <a:buNone/>
            </a:pPr>
            <a:r>
              <a:rPr lang="en-US" altLang="zh-CN">
                <a:solidFill>
                  <a:srgbClr val="18E6DA"/>
                </a:solidFill>
                <a:latin typeface="宋体" panose="02010600030101010101" pitchFamily="2" charset="-122"/>
                <a:ea typeface="宋体" panose="02010600030101010101" pitchFamily="2" charset="-122"/>
                <a:sym typeface="+mn-ea"/>
              </a:rPr>
              <a:t>忆花的劫难</a:t>
            </a:r>
            <a:endParaRPr lang="en-US" altLang="zh-CN">
              <a:solidFill>
                <a:srgbClr val="18E6DA"/>
              </a:solidFill>
              <a:latin typeface="宋体" panose="02010600030101010101" pitchFamily="2" charset="-122"/>
              <a:ea typeface="宋体" panose="02010600030101010101" pitchFamily="2" charset="-122"/>
            </a:endParaRPr>
          </a:p>
          <a:p>
            <a:pPr marL="0" lvl="0" indent="0" eaLnBrk="1" hangingPunct="1">
              <a:lnSpc>
                <a:spcPct val="120000"/>
              </a:lnSpc>
              <a:spcBef>
                <a:spcPct val="0"/>
              </a:spcBef>
              <a:spcAft>
                <a:spcPts val="1000"/>
              </a:spcAft>
              <a:buFontTx/>
              <a:buNone/>
            </a:pPr>
            <a:r>
              <a:rPr lang="en-US" altLang="zh-CN">
                <a:solidFill>
                  <a:srgbClr val="18E6DA"/>
                </a:solidFill>
                <a:latin typeface="宋体" panose="02010600030101010101" pitchFamily="2" charset="-122"/>
                <a:ea typeface="宋体" panose="02010600030101010101" pitchFamily="2" charset="-122"/>
              </a:rPr>
              <a:t>颂花的生机</a:t>
            </a:r>
            <a:endParaRPr lang="en-US" altLang="zh-CN">
              <a:solidFill>
                <a:srgbClr val="18E6DA"/>
              </a:solidFill>
              <a:latin typeface="宋体" panose="02010600030101010101" pitchFamily="2" charset="-122"/>
              <a:ea typeface="宋体" panose="02010600030101010101" pitchFamily="2" charset="-122"/>
            </a:endParaRPr>
          </a:p>
        </p:txBody>
      </p:sp>
      <p:sp>
        <p:nvSpPr>
          <p:cNvPr id="18446" name="内容占位符 5"/>
          <p:cNvSpPr>
            <a:spLocks noGrp="1"/>
          </p:cNvSpPr>
          <p:nvPr>
            <p:custDataLst>
              <p:tags r:id="rId14"/>
            </p:custDataLst>
          </p:nvPr>
        </p:nvSpPr>
        <p:spPr>
          <a:xfrm>
            <a:off x="6243638" y="2853055"/>
            <a:ext cx="2960687" cy="1193800"/>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lang="en-US" altLang="zh-CN">
                <a:solidFill>
                  <a:srgbClr val="E822FA"/>
                </a:solidFill>
                <a:latin typeface="宋体" panose="02010600030101010101" pitchFamily="2" charset="-122"/>
                <a:ea typeface="宋体" panose="02010600030101010101" pitchFamily="2" charset="-122"/>
              </a:rPr>
              <a:t>抚慰内心伤痛</a:t>
            </a:r>
            <a:endParaRPr lang="en-US" altLang="zh-CN">
              <a:solidFill>
                <a:srgbClr val="E822FA"/>
              </a:solidFill>
              <a:latin typeface="宋体" panose="02010600030101010101" pitchFamily="2" charset="-122"/>
              <a:ea typeface="宋体" panose="02010600030101010101" pitchFamily="2" charset="-122"/>
            </a:endParaRPr>
          </a:p>
          <a:p>
            <a:pPr marL="0" lvl="0" indent="0" eaLnBrk="1" hangingPunct="1">
              <a:lnSpc>
                <a:spcPct val="120000"/>
              </a:lnSpc>
              <a:spcBef>
                <a:spcPct val="0"/>
              </a:spcBef>
              <a:spcAft>
                <a:spcPts val="1000"/>
              </a:spcAft>
              <a:buFontTx/>
              <a:buNone/>
            </a:pPr>
            <a:r>
              <a:rPr lang="en-US" altLang="zh-CN">
                <a:solidFill>
                  <a:srgbClr val="E822FA"/>
                </a:solidFill>
                <a:latin typeface="宋体" panose="02010600030101010101" pitchFamily="2" charset="-122"/>
                <a:ea typeface="宋体" panose="02010600030101010101" pitchFamily="2" charset="-122"/>
              </a:rPr>
              <a:t>惊叹藤萝复生</a:t>
            </a:r>
            <a:endParaRPr lang="en-US" altLang="zh-CN">
              <a:solidFill>
                <a:srgbClr val="E822FA"/>
              </a:solidFill>
              <a:latin typeface="宋体" panose="02010600030101010101" pitchFamily="2" charset="-122"/>
              <a:ea typeface="宋体" panose="02010600030101010101" pitchFamily="2" charset="-122"/>
            </a:endParaRPr>
          </a:p>
        </p:txBody>
      </p:sp>
      <p:sp>
        <p:nvSpPr>
          <p:cNvPr id="18447" name="左大括号 20"/>
          <p:cNvSpPr/>
          <p:nvPr>
            <p:custDataLst>
              <p:tags r:id="rId15"/>
            </p:custDataLst>
          </p:nvPr>
        </p:nvSpPr>
        <p:spPr>
          <a:xfrm rot="10800000">
            <a:off x="5588000" y="2870200"/>
            <a:ext cx="342900" cy="1264920"/>
          </a:xfrm>
          <a:prstGeom prst="leftBrace">
            <a:avLst>
              <a:gd name="adj1" fmla="val 8332"/>
              <a:gd name="adj2" fmla="val 50000"/>
            </a:avLst>
          </a:prstGeom>
        </p:spPr>
        <p:style>
          <a:lnRef idx="1">
            <a:schemeClr val="accent2"/>
          </a:lnRef>
          <a:fillRef idx="0">
            <a:schemeClr val="accent2"/>
          </a:fillRef>
          <a:effectRef idx="0">
            <a:schemeClr val="accent2"/>
          </a:effectRef>
          <a:fontRef idx="minor">
            <a:schemeClr val="tx1"/>
          </a:fontRef>
        </p:style>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latin typeface="Arial" panose="020b0604020202020204" pitchFamily="34" charset="0"/>
              <a:ea typeface="微软雅黑" panose="020b0503020204020204" charset="-122"/>
            </a:endParaRPr>
          </a:p>
        </p:txBody>
      </p:sp>
      <p:sp>
        <p:nvSpPr>
          <p:cNvPr id="18448" name="内容占位符 5"/>
          <p:cNvSpPr>
            <a:spLocks noGrp="1"/>
          </p:cNvSpPr>
          <p:nvPr>
            <p:custDataLst>
              <p:tags r:id="rId16"/>
            </p:custDataLst>
          </p:nvPr>
        </p:nvSpPr>
        <p:spPr>
          <a:xfrm>
            <a:off x="1017905" y="4824730"/>
            <a:ext cx="2125980" cy="838200"/>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spcBef>
                <a:spcPct val="0"/>
              </a:spcBef>
              <a:spcAft>
                <a:spcPts val="1000"/>
              </a:spcAft>
              <a:buFontTx/>
              <a:buNone/>
            </a:pPr>
            <a:r>
              <a:rPr lang="en-US" altLang="zh-CN" b="1">
                <a:solidFill>
                  <a:srgbClr val="FFFF00"/>
                </a:solidFill>
                <a:latin typeface="宋体" panose="02010600030101010101" pitchFamily="2" charset="-122"/>
                <a:ea typeface="宋体" panose="02010600030101010101" pitchFamily="2" charset="-122"/>
              </a:rPr>
              <a:t>悟    花</a:t>
            </a:r>
            <a:endParaRPr lang="en-US" altLang="zh-CN" b="1">
              <a:solidFill>
                <a:srgbClr val="FFFF00"/>
              </a:solidFill>
              <a:latin typeface="宋体" panose="02010600030101010101" pitchFamily="2" charset="-122"/>
              <a:ea typeface="宋体" panose="02010600030101010101" pitchFamily="2" charset="-122"/>
            </a:endParaRPr>
          </a:p>
          <a:p>
            <a:pPr marL="0" lvl="0" indent="0" eaLnBrk="1" hangingPunct="1">
              <a:spcBef>
                <a:spcPct val="0"/>
              </a:spcBef>
              <a:spcAft>
                <a:spcPts val="1000"/>
              </a:spcAft>
              <a:buFontTx/>
              <a:buNone/>
            </a:pPr>
            <a:r>
              <a:rPr lang="en-US" altLang="zh-CN" sz="2400">
                <a:solidFill>
                  <a:srgbClr val="FFFF00"/>
                </a:solidFill>
                <a:latin typeface="宋体" panose="02010600030101010101" pitchFamily="2" charset="-122"/>
                <a:ea typeface="宋体" panose="02010600030101010101" pitchFamily="2" charset="-122"/>
              </a:rPr>
              <a:t>（10—11段）</a:t>
            </a:r>
            <a:endParaRPr lang="en-US" altLang="zh-CN">
              <a:solidFill>
                <a:schemeClr val="bg1"/>
              </a:solidFill>
              <a:latin typeface="宋体" panose="02010600030101010101" pitchFamily="2" charset="-122"/>
              <a:ea typeface="宋体" panose="02010600030101010101" pitchFamily="2" charset="-122"/>
            </a:endParaRPr>
          </a:p>
          <a:p>
            <a:pPr marL="0" lvl="0" indent="0" eaLnBrk="1" hangingPunct="1">
              <a:spcBef>
                <a:spcPct val="0"/>
              </a:spcBef>
              <a:spcAft>
                <a:spcPts val="1000"/>
              </a:spcAft>
              <a:buFontTx/>
              <a:buNone/>
            </a:pPr>
            <a:endParaRPr lang="en-US" altLang="zh-CN">
              <a:solidFill>
                <a:schemeClr val="bg1"/>
              </a:solidFill>
              <a:latin typeface="宋体" panose="02010600030101010101" pitchFamily="2" charset="-122"/>
              <a:ea typeface="宋体" panose="02010600030101010101" pitchFamily="2" charset="-122"/>
            </a:endParaRPr>
          </a:p>
        </p:txBody>
      </p:sp>
      <p:sp>
        <p:nvSpPr>
          <p:cNvPr id="18449" name="内容占位符 5"/>
          <p:cNvSpPr>
            <a:spLocks noGrp="1"/>
          </p:cNvSpPr>
          <p:nvPr>
            <p:custDataLst>
              <p:tags r:id="rId17"/>
            </p:custDataLst>
          </p:nvPr>
        </p:nvSpPr>
        <p:spPr>
          <a:xfrm>
            <a:off x="3287713" y="4657408"/>
            <a:ext cx="2960687" cy="1193800"/>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lang="en-US" altLang="zh-CN">
                <a:solidFill>
                  <a:srgbClr val="18E6DA"/>
                </a:solidFill>
                <a:latin typeface="宋体" panose="02010600030101010101" pitchFamily="2" charset="-122"/>
                <a:ea typeface="宋体" panose="02010600030101010101" pitchFamily="2" charset="-122"/>
              </a:rPr>
              <a:t>生命的美好</a:t>
            </a:r>
            <a:endParaRPr lang="en-US" altLang="zh-CN">
              <a:solidFill>
                <a:srgbClr val="18E6DA"/>
              </a:solidFill>
              <a:latin typeface="宋体" panose="02010600030101010101" pitchFamily="2" charset="-122"/>
              <a:ea typeface="宋体" panose="02010600030101010101" pitchFamily="2" charset="-122"/>
            </a:endParaRPr>
          </a:p>
          <a:p>
            <a:pPr marL="0" lvl="0" indent="0" eaLnBrk="1" hangingPunct="1">
              <a:lnSpc>
                <a:spcPct val="120000"/>
              </a:lnSpc>
              <a:spcBef>
                <a:spcPct val="0"/>
              </a:spcBef>
              <a:spcAft>
                <a:spcPts val="1000"/>
              </a:spcAft>
              <a:buFontTx/>
              <a:buNone/>
            </a:pPr>
            <a:r>
              <a:rPr lang="en-US" altLang="zh-CN">
                <a:solidFill>
                  <a:srgbClr val="18E6DA"/>
                </a:solidFill>
                <a:latin typeface="宋体" panose="02010600030101010101" pitchFamily="2" charset="-122"/>
                <a:ea typeface="宋体" panose="02010600030101010101" pitchFamily="2" charset="-122"/>
              </a:rPr>
              <a:t>顽强和永恒</a:t>
            </a:r>
            <a:endParaRPr lang="en-US" altLang="zh-CN">
              <a:solidFill>
                <a:srgbClr val="18E6DA"/>
              </a:solidFill>
              <a:latin typeface="宋体" panose="02010600030101010101" pitchFamily="2" charset="-122"/>
              <a:ea typeface="宋体" panose="02010600030101010101" pitchFamily="2" charset="-122"/>
            </a:endParaRPr>
          </a:p>
        </p:txBody>
      </p:sp>
      <p:sp>
        <p:nvSpPr>
          <p:cNvPr id="18450" name="左大括号 26"/>
          <p:cNvSpPr/>
          <p:nvPr>
            <p:custDataLst>
              <p:tags r:id="rId18"/>
            </p:custDataLst>
          </p:nvPr>
        </p:nvSpPr>
        <p:spPr>
          <a:xfrm>
            <a:off x="2762250" y="4814570"/>
            <a:ext cx="283210" cy="814705"/>
          </a:xfrm>
          <a:prstGeom prst="leftBrace">
            <a:avLst>
              <a:gd name="adj1" fmla="val 8332"/>
              <a:gd name="adj2" fmla="val 50000"/>
            </a:avLst>
          </a:prstGeom>
          <a:ln>
            <a:solidFill>
              <a:srgbClr val="00B050"/>
            </a:solidFill>
          </a:ln>
        </p:spPr>
        <p:style>
          <a:lnRef idx="1">
            <a:schemeClr val="accent2"/>
          </a:lnRef>
          <a:fillRef idx="0">
            <a:schemeClr val="accent2"/>
          </a:fillRef>
          <a:effectRef idx="0">
            <a:schemeClr val="accent2"/>
          </a:effectRef>
          <a:fontRef idx="minor">
            <a:schemeClr val="tx1"/>
          </a:fontRef>
        </p:style>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latin typeface="Arial" panose="020b0604020202020204" pitchFamily="34" charset="0"/>
              <a:ea typeface="微软雅黑" panose="020b0503020204020204" charset="-122"/>
            </a:endParaRPr>
          </a:p>
        </p:txBody>
      </p:sp>
      <p:cxnSp>
        <p:nvCxnSpPr>
          <p:cNvPr id="18451" name="直接箭头连接符 27"/>
          <p:cNvCxnSpPr/>
          <p:nvPr>
            <p:custDataLst>
              <p:tags r:id="rId19"/>
            </p:custDataLst>
          </p:nvPr>
        </p:nvCxnSpPr>
        <p:spPr>
          <a:xfrm flipH="1">
            <a:off x="9624695" y="1603375"/>
            <a:ext cx="1905" cy="889635"/>
          </a:xfrm>
          <a:prstGeom prst="line">
            <a:avLst/>
          </a:prstGeom>
          <a:ln>
            <a:tailEnd type="arrow" w="med" len="med"/>
          </a:ln>
        </p:spPr>
        <p:style>
          <a:lnRef idx="1">
            <a:schemeClr val="accent4"/>
          </a:lnRef>
          <a:fillRef idx="0">
            <a:schemeClr val="accent4"/>
          </a:fillRef>
          <a:effectRef idx="0">
            <a:schemeClr val="accent4"/>
          </a:effectRef>
          <a:fontRef idx="minor">
            <a:schemeClr val="tx1"/>
          </a:fontRef>
        </p:style>
      </p:cxnSp>
      <p:sp>
        <p:nvSpPr>
          <p:cNvPr id="18452" name="内容占位符 5"/>
          <p:cNvSpPr>
            <a:spLocks noGrp="1"/>
          </p:cNvSpPr>
          <p:nvPr>
            <p:custDataLst>
              <p:tags r:id="rId20"/>
            </p:custDataLst>
          </p:nvPr>
        </p:nvSpPr>
        <p:spPr>
          <a:xfrm>
            <a:off x="9345613" y="911225"/>
            <a:ext cx="560387" cy="463550"/>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lang="zh-CN" altLang="en-US">
                <a:solidFill>
                  <a:srgbClr val="FFFF00"/>
                </a:solidFill>
                <a:latin typeface="宋体" panose="02010600030101010101" pitchFamily="2" charset="-122"/>
                <a:ea typeface="宋体" panose="02010600030101010101" pitchFamily="2" charset="-122"/>
              </a:rPr>
              <a:t>花</a:t>
            </a:r>
            <a:endParaRPr lang="zh-CN" altLang="en-US">
              <a:solidFill>
                <a:srgbClr val="FFFF00"/>
              </a:solidFill>
              <a:latin typeface="宋体" panose="02010600030101010101" pitchFamily="2" charset="-122"/>
              <a:ea typeface="宋体" panose="02010600030101010101" pitchFamily="2" charset="-122"/>
            </a:endParaRPr>
          </a:p>
        </p:txBody>
      </p:sp>
      <p:sp>
        <p:nvSpPr>
          <p:cNvPr id="18453" name="内容占位符 5"/>
          <p:cNvSpPr>
            <a:spLocks noGrp="1"/>
          </p:cNvSpPr>
          <p:nvPr>
            <p:custDataLst>
              <p:tags r:id="rId21"/>
            </p:custDataLst>
          </p:nvPr>
        </p:nvSpPr>
        <p:spPr>
          <a:xfrm>
            <a:off x="9334500" y="2941955"/>
            <a:ext cx="560070" cy="463550"/>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lang="zh-CN" altLang="en-US">
                <a:solidFill>
                  <a:srgbClr val="FFFF00"/>
                </a:solidFill>
                <a:latin typeface="宋体" panose="02010600030101010101" pitchFamily="2" charset="-122"/>
                <a:ea typeface="宋体" panose="02010600030101010101" pitchFamily="2" charset="-122"/>
              </a:rPr>
              <a:t>人</a:t>
            </a:r>
            <a:endParaRPr lang="zh-CN" altLang="en-US">
              <a:solidFill>
                <a:srgbClr val="FFFF00"/>
              </a:solidFill>
              <a:latin typeface="宋体" panose="02010600030101010101" pitchFamily="2" charset="-122"/>
              <a:ea typeface="宋体" panose="02010600030101010101" pitchFamily="2" charset="-122"/>
            </a:endParaRPr>
          </a:p>
        </p:txBody>
      </p:sp>
      <p:sp>
        <p:nvSpPr>
          <p:cNvPr id="18454" name="内容占位符 5"/>
          <p:cNvSpPr>
            <a:spLocks noGrp="1"/>
          </p:cNvSpPr>
          <p:nvPr>
            <p:custDataLst>
              <p:tags r:id="rId22"/>
            </p:custDataLst>
          </p:nvPr>
        </p:nvSpPr>
        <p:spPr>
          <a:xfrm>
            <a:off x="9122410" y="4797425"/>
            <a:ext cx="1008063" cy="725488"/>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lang="zh-CN" altLang="en-US">
                <a:solidFill>
                  <a:srgbClr val="FFFF00"/>
                </a:solidFill>
                <a:latin typeface="宋体" panose="02010600030101010101" pitchFamily="2" charset="-122"/>
                <a:ea typeface="宋体" panose="02010600030101010101" pitchFamily="2" charset="-122"/>
              </a:rPr>
              <a:t>生命</a:t>
            </a:r>
            <a:endParaRPr lang="zh-CN" altLang="en-US">
              <a:solidFill>
                <a:srgbClr val="FFFF00"/>
              </a:solidFill>
              <a:latin typeface="宋体" panose="02010600030101010101" pitchFamily="2" charset="-122"/>
              <a:ea typeface="宋体" panose="02010600030101010101" pitchFamily="2" charset="-122"/>
            </a:endParaRPr>
          </a:p>
        </p:txBody>
      </p:sp>
      <p:cxnSp>
        <p:nvCxnSpPr>
          <p:cNvPr id="18455" name="直接箭头连接符 32"/>
          <p:cNvCxnSpPr/>
          <p:nvPr>
            <p:custDataLst>
              <p:tags r:id="rId23"/>
            </p:custDataLst>
          </p:nvPr>
        </p:nvCxnSpPr>
        <p:spPr>
          <a:xfrm flipH="1">
            <a:off x="9624695" y="3723005"/>
            <a:ext cx="1905" cy="930275"/>
          </a:xfrm>
          <a:prstGeom prst="line">
            <a:avLst/>
          </a:prstGeom>
          <a:ln>
            <a:tailEnd type="arrow" w="med" len="med"/>
          </a:ln>
        </p:spPr>
        <p:style>
          <a:lnRef idx="1">
            <a:schemeClr val="accent4"/>
          </a:lnRef>
          <a:fillRef idx="0">
            <a:schemeClr val="accent4"/>
          </a:fillRef>
          <a:effectRef idx="0">
            <a:schemeClr val="accent4"/>
          </a:effectRef>
          <a:fontRef idx="minor">
            <a:schemeClr val="tx1"/>
          </a:fontRef>
        </p:style>
      </p:cxnSp>
      <p:sp>
        <p:nvSpPr>
          <p:cNvPr id="18456" name="标题 1"/>
          <p:cNvSpPr/>
          <p:nvPr>
            <p:custDataLst>
              <p:tags r:id="rId24"/>
            </p:custDataLst>
          </p:nvPr>
        </p:nvSpPr>
        <p:spPr>
          <a:xfrm>
            <a:off x="166370" y="188913"/>
            <a:ext cx="2581275" cy="679450"/>
          </a:xfrm>
          <a:prstGeom prst="rect">
            <a:avLst/>
          </a:prstGeom>
          <a:noFill/>
          <a:ln>
            <a:noFill/>
            <a:miter lim="800000"/>
          </a:ln>
        </p:spPr>
        <p:txBody>
          <a:bodyPr>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spcBef>
                <a:spcPct val="0"/>
              </a:spcBef>
              <a:buFontTx/>
              <a:buNone/>
            </a:pPr>
            <a:r>
              <a:rPr lang="zh-CN" altLang="en-US" b="1">
                <a:solidFill>
                  <a:srgbClr val="18E6DA"/>
                </a:solidFill>
                <a:latin typeface="仿宋" panose="02010609060101010101" pitchFamily="49" charset="-122"/>
                <a:ea typeface="仿宋" panose="02010609060101010101" pitchFamily="49" charset="-122"/>
              </a:rPr>
              <a:t>七、课文结构</a:t>
            </a:r>
            <a:endParaRPr lang="zh-CN" altLang="en-US" b="1">
              <a:solidFill>
                <a:srgbClr val="18E6DA"/>
              </a:solidFill>
              <a:latin typeface="仿宋" panose="02010609060101010101" pitchFamily="49" charset="-122"/>
              <a:ea typeface="仿宋" panose="02010609060101010101" pitchFamily="49" charset="-122"/>
            </a:endParaRPr>
          </a:p>
        </p:txBody>
      </p:sp>
      <p:sp>
        <p:nvSpPr>
          <p:cNvPr id="2" name="文本框 1"/>
          <p:cNvSpPr/>
          <p:nvPr>
            <p:custDataLst>
              <p:tags r:id="rId25"/>
            </p:custDataLst>
          </p:nvPr>
        </p:nvSpPr>
        <p:spPr>
          <a:xfrm>
            <a:off x="3212783" y="1971993"/>
            <a:ext cx="897890" cy="521970"/>
          </a:xfrm>
          <a:prstGeom prst="rect">
            <a:avLst/>
          </a:prstGeom>
          <a:no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en-US" altLang="zh-CN" b="1">
                <a:solidFill>
                  <a:srgbClr val="18E6DA"/>
                </a:solidFill>
                <a:latin typeface="宋体" panose="02010600030101010101" pitchFamily="2" charset="-122"/>
                <a:ea typeface="宋体" panose="02010600030101010101" pitchFamily="2" charset="-122"/>
              </a:rPr>
              <a:t>花</a:t>
            </a:r>
            <a:r>
              <a:rPr altLang="zh-CN" b="1">
                <a:solidFill>
                  <a:srgbClr val="18E6DA"/>
                </a:solidFill>
                <a:latin typeface="宋体" panose="02010600030101010101" pitchFamily="2" charset="-122"/>
                <a:ea typeface="宋体" panose="02010600030101010101" pitchFamily="2" charset="-122"/>
              </a:rPr>
              <a:t>朵</a:t>
            </a:r>
            <a:endParaRPr altLang="zh-CN" b="1">
              <a:solidFill>
                <a:srgbClr val="18E6DA"/>
              </a:solidFill>
              <a:latin typeface="宋体" panose="02010600030101010101" pitchFamily="2" charset="-122"/>
              <a:ea typeface="宋体" panose="02010600030101010101" pitchFamily="2" charset="-122"/>
            </a:endParaRPr>
          </a:p>
        </p:txBody>
      </p:sp>
      <p:sp>
        <p:nvSpPr>
          <p:cNvPr id="3" name="左大括号 20"/>
          <p:cNvSpPr/>
          <p:nvPr>
            <p:custDataLst>
              <p:tags r:id="rId26"/>
            </p:custDataLst>
          </p:nvPr>
        </p:nvSpPr>
        <p:spPr>
          <a:xfrm rot="10800000">
            <a:off x="5720080" y="4657725"/>
            <a:ext cx="278130" cy="971550"/>
          </a:xfrm>
          <a:prstGeom prst="leftBrace">
            <a:avLst>
              <a:gd name="adj1" fmla="val 8332"/>
              <a:gd name="adj2" fmla="val 50000"/>
            </a:avLst>
          </a:prstGeom>
        </p:spPr>
        <p:style>
          <a:lnRef idx="1">
            <a:schemeClr val="accent2"/>
          </a:lnRef>
          <a:fillRef idx="0">
            <a:schemeClr val="accent2"/>
          </a:fillRef>
          <a:effectRef idx="0">
            <a:schemeClr val="accent2"/>
          </a:effectRef>
          <a:fontRef idx="minor">
            <a:schemeClr val="tx1"/>
          </a:fontRef>
        </p:style>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endParaRPr lang="zh-CN" altLang="en-US" sz="1800">
              <a:latin typeface="Arial" panose="020b0604020202020204" pitchFamily="34" charset="0"/>
              <a:ea typeface="微软雅黑" panose="020b0503020204020204" charset="-122"/>
            </a:endParaRPr>
          </a:p>
        </p:txBody>
      </p:sp>
      <p:sp>
        <p:nvSpPr>
          <p:cNvPr id="4" name="内容占位符 5"/>
          <p:cNvSpPr>
            <a:spLocks noGrp="1"/>
          </p:cNvSpPr>
          <p:nvPr>
            <p:custDataLst>
              <p:tags r:id="rId27"/>
            </p:custDataLst>
          </p:nvPr>
        </p:nvSpPr>
        <p:spPr>
          <a:xfrm>
            <a:off x="6243955" y="4869180"/>
            <a:ext cx="2960370" cy="425450"/>
          </a:xfrm>
          <a:prstGeom prst="rect">
            <a:avLst/>
          </a:prstGeom>
          <a:noFill/>
          <a:ln>
            <a:noFill/>
            <a:miter lim="800000"/>
          </a:ln>
        </p:spPr>
        <p:txBody>
          <a:bodyPr lIns="101600" tIns="0" rIns="82550" bIns="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spcAft>
                <a:spcPts val="1000"/>
              </a:spcAft>
              <a:buFontTx/>
              <a:buNone/>
            </a:pPr>
            <a:r>
              <a:rPr>
                <a:solidFill>
                  <a:srgbClr val="E822FA"/>
                </a:solidFill>
                <a:latin typeface="宋体" panose="02010600030101010101" pitchFamily="2" charset="-122"/>
                <a:ea typeface="宋体" panose="02010600030101010101" pitchFamily="2" charset="-122"/>
              </a:rPr>
              <a:t>生命长河无止境</a:t>
            </a:r>
            <a:endParaRPr>
              <a:solidFill>
                <a:srgbClr val="E822FA"/>
              </a:solidFill>
              <a:latin typeface="宋体" panose="02010600030101010101" pitchFamily="2" charset="-122"/>
              <a:ea typeface="宋体" panose="02010600030101010101" pitchFamily="2" charset="-122"/>
            </a:endParaRPr>
          </a:p>
        </p:txBody>
      </p:sp>
    </p:spTree>
    <p:custDataLst>
      <p:tags r:id="rId2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p:cTn id="7" dur="500" fill="hold"/>
                                        <p:tgtEl>
                                          <p:spTgt spid="18438"/>
                                        </p:tgtEl>
                                        <p:attrNameLst>
                                          <p:attrName>ppt_x</p:attrName>
                                        </p:attrNameLst>
                                      </p:cBhvr>
                                      <p:tavLst>
                                        <p:tav tm="0">
                                          <p:val>
                                            <p:strVal val="#ppt_x"/>
                                          </p:val>
                                        </p:tav>
                                        <p:tav tm="100000">
                                          <p:val>
                                            <p:strVal val="#ppt_x"/>
                                          </p:val>
                                        </p:tav>
                                      </p:tavLst>
                                    </p:anim>
                                    <p:anim calcmode="lin" valueType="num">
                                      <p:cBhvr>
                                        <p:cTn id="8"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9"/>
                                        </p:tgtEl>
                                        <p:attrNameLst>
                                          <p:attrName>style.visibility</p:attrName>
                                        </p:attrNameLst>
                                      </p:cBhvr>
                                      <p:to>
                                        <p:strVal val="visible"/>
                                      </p:to>
                                    </p:set>
                                    <p:anim calcmode="lin" valueType="num">
                                      <p:cBhvr>
                                        <p:cTn id="13" dur="500" fill="hold"/>
                                        <p:tgtEl>
                                          <p:spTgt spid="18439"/>
                                        </p:tgtEl>
                                        <p:attrNameLst>
                                          <p:attrName>ppt_x</p:attrName>
                                        </p:attrNameLst>
                                      </p:cBhvr>
                                      <p:tavLst>
                                        <p:tav tm="0">
                                          <p:val>
                                            <p:strVal val="#ppt_x"/>
                                          </p:val>
                                        </p:tav>
                                        <p:tav tm="100000">
                                          <p:val>
                                            <p:strVal val="#ppt_x"/>
                                          </p:val>
                                        </p:tav>
                                      </p:tavLst>
                                    </p:anim>
                                    <p:anim calcmode="lin" valueType="num">
                                      <p:cBhvr>
                                        <p:cTn id="14"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内容占位符 2"/>
          <p:cNvSpPr>
            <a:spLocks noGrp="1"/>
          </p:cNvSpPr>
          <p:nvPr>
            <p:ph idx="1"/>
            <p:custDataLst>
              <p:tags r:id="rId3"/>
            </p:custDataLst>
          </p:nvPr>
        </p:nvSpPr>
        <p:spPr>
          <a:xfrm>
            <a:off x="263525" y="116840"/>
            <a:ext cx="11738610" cy="6492875"/>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ts val="3800"/>
              </a:lnSpc>
              <a:buNone/>
            </a:pPr>
            <a:r>
              <a:rPr lang="zh-CN" altLang="en-US" b="1">
                <a:solidFill>
                  <a:srgbClr val="18E6DA"/>
                </a:solidFill>
                <a:latin typeface="仿宋" panose="02010609060101010101" pitchFamily="49" charset="-122"/>
                <a:ea typeface="仿宋" panose="02010609060101010101" pitchFamily="49" charset="-122"/>
              </a:rPr>
              <a:t>八、课文主题</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ts val="38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课文描述了紫藤罗花盛开的胜景，淋漓尽致地抒发了赞花之情，由此赞美了新时代开创的新生活、新气象，阐释了花和人的不幸时有发生，而生命长河则永动不息的人生哲理，表现了作者惜时而行、焕发活力的积极情怀。</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800"/>
              </a:lnSpc>
              <a:buNone/>
            </a:pPr>
            <a:r>
              <a:rPr lang="zh-CN" altLang="en-US" b="1">
                <a:solidFill>
                  <a:srgbClr val="18E6DA"/>
                </a:solidFill>
                <a:latin typeface="仿宋" panose="02010609060101010101" pitchFamily="49" charset="-122"/>
                <a:ea typeface="仿宋" panose="02010609060101010101" pitchFamily="49" charset="-122"/>
              </a:rPr>
              <a:t>九、释疑解惑</a:t>
            </a:r>
            <a:endParaRPr lang="en-US" altLang="zh-CN" b="1">
              <a:solidFill>
                <a:srgbClr val="18E6DA"/>
              </a:solidFill>
              <a:latin typeface="仿宋" panose="02010609060101010101" pitchFamily="49" charset="-122"/>
              <a:ea typeface="仿宋" panose="02010609060101010101" pitchFamily="49" charset="-122"/>
            </a:endParaRPr>
          </a:p>
          <a:p>
            <a:pPr marL="0" lvl="0" indent="0">
              <a:lnSpc>
                <a:spcPts val="3800"/>
              </a:lnSpc>
              <a:buNone/>
            </a:pPr>
            <a:r>
              <a:rPr lang="en-US" altLang="zh-CN" b="1">
                <a:solidFill>
                  <a:schemeClr val="bg1"/>
                </a:solidFill>
                <a:latin typeface="仿宋" panose="02010609060101010101" pitchFamily="49" charset="-122"/>
                <a:ea typeface="仿宋" panose="02010609060101010101" pitchFamily="49" charset="-122"/>
              </a:rPr>
              <a:t>    </a:t>
            </a:r>
            <a:r>
              <a:rPr lang="zh-CN" altLang="zh-CN" b="1">
                <a:solidFill>
                  <a:schemeClr val="bg1"/>
                </a:solidFill>
                <a:latin typeface="仿宋" panose="02010609060101010101" pitchFamily="49" charset="-122"/>
                <a:ea typeface="仿宋" panose="02010609060101010101" pitchFamily="49" charset="-122"/>
              </a:rPr>
              <a:t>全文紧紧围绕这树盛开的紫藤萝来写的。那么题目为什么叫“紫藤萝瀑布”呢？我们能不能将它改为“盛开的紫藤萝”呢？</a:t>
            </a:r>
            <a:r>
              <a:rPr lang="en-US" altLang="zh-CN" b="1">
                <a:solidFill>
                  <a:schemeClr val="bg1"/>
                </a:solidFill>
                <a:latin typeface="仿宋" panose="02010609060101010101" pitchFamily="49" charset="-122"/>
                <a:ea typeface="仿宋" panose="02010609060101010101" pitchFamily="49" charset="-122"/>
              </a:rPr>
              <a:t> </a:t>
            </a:r>
            <a:endParaRPr lang="zh-CN" altLang="zh-CN" b="1">
              <a:solidFill>
                <a:schemeClr val="bg1"/>
              </a:solidFill>
              <a:latin typeface="仿宋" panose="02010609060101010101" pitchFamily="49" charset="-122"/>
              <a:ea typeface="仿宋" panose="02010609060101010101" pitchFamily="49" charset="-122"/>
            </a:endParaRPr>
          </a:p>
          <a:p>
            <a:pPr marL="0" lvl="0" indent="0">
              <a:lnSpc>
                <a:spcPts val="3800"/>
              </a:lnSpc>
              <a:buNone/>
            </a:pPr>
            <a:r>
              <a:rPr lang="en-US" altLang="zh-CN" b="1">
                <a:solidFill>
                  <a:schemeClr val="bg1"/>
                </a:solidFill>
                <a:latin typeface="仿宋" panose="02010609060101010101" pitchFamily="49" charset="-122"/>
                <a:ea typeface="仿宋" panose="02010609060101010101" pitchFamily="49" charset="-122"/>
              </a:rPr>
              <a:t>    1</a:t>
            </a:r>
            <a:r>
              <a:rPr lang="zh-CN" altLang="zh-CN" b="1">
                <a:solidFill>
                  <a:schemeClr val="bg1"/>
                </a:solidFill>
                <a:latin typeface="仿宋" panose="02010609060101010101" pitchFamily="49" charset="-122"/>
                <a:ea typeface="仿宋" panose="02010609060101010101" pitchFamily="49" charset="-122"/>
              </a:rPr>
              <a:t>、外形相似：这一树花开得繁茂，充满生命的活力，就像一条流动的瀑布，飞流直下，不可遏阻。</a:t>
            </a:r>
            <a:endParaRPr lang="en-US" altLang="zh-CN" b="1">
              <a:solidFill>
                <a:schemeClr val="bg1"/>
              </a:solidFill>
              <a:latin typeface="仿宋" panose="02010609060101010101" pitchFamily="49" charset="-122"/>
              <a:ea typeface="仿宋" panose="02010609060101010101" pitchFamily="49" charset="-122"/>
            </a:endParaRPr>
          </a:p>
          <a:p>
            <a:pPr marL="0" lvl="0" indent="0">
              <a:lnSpc>
                <a:spcPts val="3800"/>
              </a:lnSpc>
              <a:buNone/>
            </a:pPr>
            <a:r>
              <a:rPr lang="en-US" altLang="zh-CN" b="1">
                <a:solidFill>
                  <a:schemeClr val="bg1"/>
                </a:solidFill>
                <a:latin typeface="仿宋" panose="02010609060101010101" pitchFamily="49" charset="-122"/>
                <a:ea typeface="仿宋" panose="02010609060101010101" pitchFamily="49" charset="-122"/>
              </a:rPr>
              <a:t>    2</a:t>
            </a:r>
            <a:r>
              <a:rPr lang="zh-CN" altLang="zh-CN" b="1">
                <a:solidFill>
                  <a:schemeClr val="bg1"/>
                </a:solidFill>
                <a:latin typeface="仿宋" panose="02010609060101010101" pitchFamily="49" charset="-122"/>
                <a:ea typeface="仿宋" panose="02010609060101010101" pitchFamily="49" charset="-122"/>
              </a:rPr>
              <a:t>、意义相联：这一树不见其发端，也不见其终极的紫藤萝瀑布，就像一条生命的长河，绵延不绝，永无止境。所以叫“紫藤萝瀑布”</a:t>
            </a:r>
            <a:endParaRPr lang="zh-CN" altLang="zh-CN"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2" name="内容占位符 2"/>
          <p:cNvSpPr>
            <a:spLocks noGrp="1"/>
          </p:cNvSpPr>
          <p:nvPr>
            <p:ph idx="1"/>
            <p:custDataLst>
              <p:tags r:id="rId3"/>
            </p:custDataLst>
          </p:nvPr>
        </p:nvSpPr>
        <p:spPr>
          <a:xfrm>
            <a:off x="335915" y="476885"/>
            <a:ext cx="11772265" cy="6127750"/>
          </a:xfrm>
          <a:prstGeom prst="rect">
            <a:avLst/>
          </a:prstGeom>
        </p:spPr>
        <p:txBody>
          <a:bodyPr vert="horz" wrap="square" lIns="91440" tIns="45720" rIns="91440" bIns="45720" numCol="1" anchor="t" anchorCtr="0" compatLnSpc="1">
            <a:normAutofit fontScale="82500"/>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nSpc>
                <a:spcPts val="3400"/>
              </a:lnSpc>
              <a:buNone/>
            </a:pPr>
            <a:r>
              <a:rPr lang="zh-CN" altLang="en-US" sz="3100" b="1" spc="0">
                <a:solidFill>
                  <a:srgbClr val="18E6DA"/>
                </a:solidFill>
                <a:latin typeface="仿宋" panose="02010609060101010101" pitchFamily="49" charset="-122"/>
                <a:ea typeface="仿宋" panose="02010609060101010101" pitchFamily="49" charset="-122"/>
              </a:rPr>
              <a:t>十、拓展阅读</a:t>
            </a:r>
            <a:r>
              <a:rPr lang="en-US" altLang="zh-CN" sz="3100" b="1" spc="0">
                <a:solidFill>
                  <a:srgbClr val="18E6DA"/>
                </a:solidFill>
                <a:latin typeface="仿宋" panose="02010609060101010101" pitchFamily="49" charset="-122"/>
                <a:ea typeface="仿宋" panose="02010609060101010101" pitchFamily="49" charset="-122"/>
              </a:rPr>
              <a:t>——</a:t>
            </a:r>
            <a:r>
              <a:rPr lang="zh-CN" altLang="zh-CN" sz="3100" b="1" spc="0">
                <a:solidFill>
                  <a:srgbClr val="18E6DA"/>
                </a:solidFill>
                <a:latin typeface="仿宋" panose="02010609060101010101" pitchFamily="49" charset="-122"/>
                <a:ea typeface="仿宋" panose="02010609060101010101" pitchFamily="49" charset="-122"/>
              </a:rPr>
              <a:t>托物言志</a:t>
            </a:r>
            <a:endParaRPr lang="zh-CN" altLang="zh-CN" sz="2900" b="1">
              <a:solidFill>
                <a:srgbClr val="18E6DA"/>
              </a:solidFill>
              <a:latin typeface="仿宋" panose="02010609060101010101" pitchFamily="49" charset="-122"/>
              <a:ea typeface="仿宋" panose="02010609060101010101" pitchFamily="49" charset="-122"/>
            </a:endParaRPr>
          </a:p>
          <a:p>
            <a:pPr marL="0" marR="0" lvl="0" indent="0">
              <a:lnSpc>
                <a:spcPts val="3400"/>
              </a:lnSpc>
              <a:buNone/>
            </a:pPr>
            <a:r>
              <a:rPr lang="en-US" altLang="zh-CN" sz="3100" b="1" spc="0">
                <a:solidFill>
                  <a:schemeClr val="bg1"/>
                </a:solidFill>
                <a:latin typeface="仿宋" panose="02010609060101010101" pitchFamily="49" charset="-122"/>
                <a:ea typeface="仿宋" panose="02010609060101010101" pitchFamily="49" charset="-122"/>
              </a:rPr>
              <a:t>    </a:t>
            </a:r>
            <a:r>
              <a:rPr lang="zh-CN" altLang="zh-CN" sz="3100" b="1" spc="0">
                <a:solidFill>
                  <a:schemeClr val="bg1"/>
                </a:solidFill>
                <a:latin typeface="仿宋" panose="02010609060101010101" pitchFamily="49" charset="-122"/>
                <a:ea typeface="仿宋" panose="02010609060101010101" pitchFamily="49" charset="-122"/>
              </a:rPr>
              <a:t>托物言志是通过描绘某种事物来表达作者情感志趣或揭示作品的主旨。是用某一物品或事物的某些特征来比拟或象征某种精神、品格、思想、感情等。用这种手法首先是事物的某些特性与要表现的情志</a:t>
            </a:r>
            <a:r>
              <a:rPr lang="zh-CN" altLang="en-US" sz="3100" b="1" spc="0">
                <a:solidFill>
                  <a:schemeClr val="bg1"/>
                </a:solidFill>
                <a:latin typeface="仿宋" panose="02010609060101010101" pitchFamily="49" charset="-122"/>
                <a:ea typeface="仿宋" panose="02010609060101010101" pitchFamily="49" charset="-122"/>
              </a:rPr>
              <a:t>、</a:t>
            </a:r>
            <a:r>
              <a:rPr lang="zh-CN" altLang="zh-CN" sz="3100" b="1" spc="0">
                <a:solidFill>
                  <a:schemeClr val="bg1"/>
                </a:solidFill>
                <a:latin typeface="仿宋" panose="02010609060101010101" pitchFamily="49" charset="-122"/>
                <a:ea typeface="仿宋" panose="02010609060101010101" pitchFamily="49" charset="-122"/>
              </a:rPr>
              <a:t>主题有相似共通之处。如《爱莲说》中莲的洁净清美与君子的高洁品质是相通的。</a:t>
            </a:r>
            <a:endParaRPr lang="zh-CN" altLang="zh-CN" sz="2900" b="1">
              <a:solidFill>
                <a:schemeClr val="bg1"/>
              </a:solidFill>
              <a:latin typeface="仿宋" panose="02010609060101010101" pitchFamily="49" charset="-122"/>
              <a:ea typeface="仿宋" panose="02010609060101010101" pitchFamily="49" charset="-122"/>
            </a:endParaRPr>
          </a:p>
          <a:p>
            <a:pPr marL="0" marR="0" lvl="0" indent="0">
              <a:lnSpc>
                <a:spcPts val="3400"/>
              </a:lnSpc>
              <a:buNone/>
            </a:pPr>
            <a:r>
              <a:rPr lang="en-US" altLang="zh-CN" sz="3100" b="1" spc="0">
                <a:solidFill>
                  <a:schemeClr val="bg1"/>
                </a:solidFill>
                <a:latin typeface="仿宋" panose="02010609060101010101" pitchFamily="49" charset="-122"/>
                <a:ea typeface="仿宋" panose="02010609060101010101" pitchFamily="49" charset="-122"/>
              </a:rPr>
              <a:t>    </a:t>
            </a:r>
            <a:r>
              <a:rPr lang="zh-CN" altLang="zh-CN" sz="3100" b="1" spc="0">
                <a:solidFill>
                  <a:schemeClr val="bg1"/>
                </a:solidFill>
                <a:latin typeface="仿宋" panose="02010609060101010101" pitchFamily="49" charset="-122"/>
                <a:ea typeface="仿宋" panose="02010609060101010101" pitchFamily="49" charset="-122"/>
              </a:rPr>
              <a:t>本文对</a:t>
            </a:r>
            <a:r>
              <a:rPr lang="zh-CN" altLang="zh-CN" sz="2900" b="1">
                <a:solidFill>
                  <a:schemeClr val="bg1"/>
                </a:solidFill>
                <a:latin typeface="仿宋" panose="02010609060101010101" pitchFamily="49" charset="-122"/>
                <a:ea typeface="仿宋" panose="02010609060101010101" pitchFamily="49" charset="-122"/>
              </a:rPr>
              <a:t>“物”紫藤萝的描写非常充分，从色泽、形态到芳草，从整体与细节，动态与静态，实笔与虚笔，浓墨重彩又细腻传神地描绘了那一树如梦幻似骄阳的紫滕萝瀑布，突出了其历劫之后的盎然生机，洋溢着无限的生命力。然后作者才自然地从中悟出了生命无限的道理。大背景是文革动乱时期的遭遇，小背景是作者亲人遭遇疾病的侵袭，而引发情思变化和深刻领悟的媒介正是一树劫后余生更灿烂的紫藤萝。本文中托物言志的“志”既有作者悲郁到昂扬的情感变化，又有作者由“生死的疑惑”“疾病的痛楚”而引发的思考。</a:t>
            </a:r>
            <a:endParaRPr lang="zh-CN" altLang="zh-CN" sz="2900" b="1">
              <a:solidFill>
                <a:schemeClr val="bg1"/>
              </a:solidFill>
              <a:latin typeface="仿宋" panose="02010609060101010101" pitchFamily="49" charset="-122"/>
              <a:ea typeface="仿宋" panose="02010609060101010101" pitchFamily="49" charset="-122"/>
            </a:endParaRPr>
          </a:p>
          <a:p>
            <a:pPr marL="0" marR="0" lvl="0" indent="0">
              <a:buNone/>
            </a:pPr>
            <a:endParaRPr lang="zh-CN" altLang="zh-CN" sz="2900" b="1">
              <a:solidFill>
                <a:schemeClr val="bg1"/>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6" name="内容占位符 2"/>
          <p:cNvSpPr>
            <a:spLocks noGrp="1"/>
          </p:cNvSpPr>
          <p:nvPr>
            <p:ph idx="1"/>
            <p:custDataLst>
              <p:tags r:id="rId3"/>
            </p:custDataLst>
          </p:nvPr>
        </p:nvSpPr>
        <p:spPr>
          <a:xfrm>
            <a:off x="263525" y="400685"/>
            <a:ext cx="11689080" cy="6056630"/>
          </a:xfrm>
          <a:prstGeom prst="rect">
            <a:avLst/>
          </a:prstGeom>
        </p:spPr>
        <p:txBody>
          <a:bodyPr vert="horz" wrap="square" lIns="91440" tIns="45720" rIns="91440" bIns="45720" numCol="1" anchor="t" anchorCtr="0" compatLnSpc="1">
            <a:normAutofit fontScale="92500"/>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rgbClr val="000000"/>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rgbClr val="000000"/>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rgbClr val="000000"/>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algn="ctr">
              <a:buNone/>
            </a:pPr>
            <a:r>
              <a:rPr lang="en-US" altLang="zh-CN" sz="3600" b="1" spc="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19  </a:t>
            </a:r>
            <a:r>
              <a:rPr lang="zh-CN" altLang="en-US" sz="3600" b="1" spc="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一棵小桃树</a:t>
            </a:r>
            <a:endParaRPr lang="en-US" altLang="zh-CN" sz="3300" b="1">
              <a:latin typeface="楷体" panose="02010609060101010101" pitchFamily="49" charset="-122"/>
              <a:ea typeface="楷体" panose="02010609060101010101" pitchFamily="49" charset="-122"/>
            </a:endParaRPr>
          </a:p>
          <a:p>
            <a:pPr marL="0" marR="0" lvl="0" indent="0">
              <a:buNone/>
            </a:pPr>
            <a:r>
              <a:rPr lang="zh-CN" altLang="en-US" sz="2800" b="1" spc="0">
                <a:solidFill>
                  <a:schemeClr val="bg1"/>
                </a:solidFill>
                <a:latin typeface="仿宋" panose="02010609060101010101" pitchFamily="49" charset="-122"/>
                <a:ea typeface="仿宋" panose="02010609060101010101" pitchFamily="49" charset="-122"/>
              </a:rPr>
              <a:t>一、课文文体：</a:t>
            </a:r>
            <a:r>
              <a:rPr lang="zh-CN" altLang="en-US" sz="2800" b="1" spc="0">
                <a:solidFill>
                  <a:srgbClr val="FFFF00"/>
                </a:solidFill>
                <a:latin typeface="仿宋" panose="02010609060101010101" pitchFamily="49" charset="-122"/>
                <a:ea typeface="仿宋" panose="02010609060101010101" pitchFamily="49" charset="-122"/>
              </a:rPr>
              <a:t>散文</a:t>
            </a:r>
            <a:endParaRPr lang="en-US" altLang="zh-CN" sz="2600" b="1">
              <a:solidFill>
                <a:schemeClr val="bg1"/>
              </a:solidFill>
              <a:latin typeface="仿宋" panose="02010609060101010101" pitchFamily="49" charset="-122"/>
              <a:ea typeface="仿宋" panose="02010609060101010101" pitchFamily="49" charset="-122"/>
            </a:endParaRPr>
          </a:p>
          <a:p>
            <a:pPr marL="0" marR="0" lvl="0" indent="0">
              <a:buNone/>
            </a:pPr>
            <a:r>
              <a:rPr lang="zh-CN" altLang="en-US" sz="2800" b="1" spc="0">
                <a:solidFill>
                  <a:schemeClr val="bg1"/>
                </a:solidFill>
                <a:latin typeface="仿宋" panose="02010609060101010101" pitchFamily="49" charset="-122"/>
                <a:ea typeface="仿宋" panose="02010609060101010101" pitchFamily="49" charset="-122"/>
              </a:rPr>
              <a:t>二、作者介绍</a:t>
            </a:r>
            <a:endParaRPr lang="en-US" altLang="zh-CN" sz="2600" b="1">
              <a:solidFill>
                <a:schemeClr val="bg1"/>
              </a:solidFill>
              <a:latin typeface="仿宋" panose="02010609060101010101" pitchFamily="49" charset="-122"/>
              <a:ea typeface="仿宋" panose="02010609060101010101" pitchFamily="49" charset="-122"/>
            </a:endParaRPr>
          </a:p>
          <a:p>
            <a:pPr marL="0" marR="0" lvl="0" indent="0">
              <a:buNone/>
            </a:pP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rgbClr val="FFFF00"/>
                </a:solidFill>
                <a:latin typeface="仿宋" panose="02010609060101010101" pitchFamily="49" charset="-122"/>
                <a:ea typeface="仿宋" panose="02010609060101010101" pitchFamily="49" charset="-122"/>
              </a:rPr>
              <a:t>贾平凹</a:t>
            </a:r>
            <a:r>
              <a:rPr lang="zh-CN" altLang="zh-CN" sz="2800" b="1" spc="0">
                <a:solidFill>
                  <a:schemeClr val="bg1"/>
                </a:solidFill>
                <a:latin typeface="仿宋" panose="02010609060101010101" pitchFamily="49" charset="-122"/>
                <a:ea typeface="仿宋" panose="02010609060101010101" pitchFamily="49" charset="-122"/>
              </a:rPr>
              <a:t>，生于</a:t>
            </a:r>
            <a:r>
              <a:rPr lang="en-US" altLang="zh-CN" sz="2800" b="1" spc="0">
                <a:solidFill>
                  <a:schemeClr val="bg1"/>
                </a:solidFill>
                <a:latin typeface="仿宋" panose="02010609060101010101" pitchFamily="49" charset="-122"/>
                <a:ea typeface="仿宋" panose="02010609060101010101" pitchFamily="49" charset="-122"/>
              </a:rPr>
              <a:t>1952</a:t>
            </a:r>
            <a:r>
              <a:rPr lang="zh-CN" altLang="zh-CN" sz="2800" b="1" spc="0">
                <a:solidFill>
                  <a:schemeClr val="bg1"/>
                </a:solidFill>
                <a:latin typeface="仿宋" panose="02010609060101010101" pitchFamily="49" charset="-122"/>
                <a:ea typeface="仿宋" panose="02010609060101010101" pitchFamily="49" charset="-122"/>
              </a:rPr>
              <a:t>年，原名</a:t>
            </a:r>
            <a:r>
              <a:rPr lang="zh-CN" altLang="zh-CN" sz="2800" b="1" spc="0">
                <a:solidFill>
                  <a:srgbClr val="FFFF00"/>
                </a:solidFill>
                <a:latin typeface="仿宋" panose="02010609060101010101" pitchFamily="49" charset="-122"/>
                <a:ea typeface="仿宋" panose="02010609060101010101" pitchFamily="49" charset="-122"/>
              </a:rPr>
              <a:t>贾平娃</a:t>
            </a:r>
            <a:r>
              <a:rPr lang="zh-CN" altLang="zh-CN" sz="2800" b="1" spc="0">
                <a:solidFill>
                  <a:schemeClr val="bg1"/>
                </a:solidFill>
                <a:latin typeface="仿宋" panose="02010609060101010101" pitchFamily="49" charset="-122"/>
                <a:ea typeface="仿宋" panose="02010609060101010101" pitchFamily="49" charset="-122"/>
              </a:rPr>
              <a:t>，陕西丹凤人，</a:t>
            </a:r>
            <a:r>
              <a:rPr lang="zh-CN" altLang="zh-CN" sz="2800" b="1" spc="0">
                <a:solidFill>
                  <a:srgbClr val="FFFF00"/>
                </a:solidFill>
                <a:latin typeface="仿宋" panose="02010609060101010101" pitchFamily="49" charset="-122"/>
                <a:ea typeface="仿宋" panose="02010609060101010101" pitchFamily="49" charset="-122"/>
              </a:rPr>
              <a:t>当代</a:t>
            </a:r>
            <a:r>
              <a:rPr lang="zh-CN" altLang="zh-CN" sz="2800" b="1" spc="0">
                <a:solidFill>
                  <a:schemeClr val="bg1"/>
                </a:solidFill>
                <a:latin typeface="仿宋" panose="02010609060101010101" pitchFamily="49" charset="-122"/>
                <a:ea typeface="仿宋" panose="02010609060101010101" pitchFamily="49" charset="-122"/>
              </a:rPr>
              <a:t>作家。贾平凹是我国当代文坛屈指可数的文学大家和文学奇才，被誉为</a:t>
            </a:r>
            <a:r>
              <a:rPr lang="zh-CN" altLang="zh-CN" sz="2600" b="1">
                <a:solidFill>
                  <a:schemeClr val="bg1"/>
                </a:solidFill>
                <a:latin typeface="仿宋" panose="02010609060101010101" pitchFamily="49" charset="-122"/>
                <a:ea typeface="仿宋" panose="02010609060101010101" pitchFamily="49" charset="-122"/>
              </a:rPr>
              <a:t>“</a:t>
            </a:r>
            <a:r>
              <a:rPr lang="zh-CN" altLang="zh-CN" sz="2600" b="1">
                <a:solidFill>
                  <a:srgbClr val="FFFF00"/>
                </a:solidFill>
                <a:latin typeface="仿宋" panose="02010609060101010101" pitchFamily="49" charset="-122"/>
                <a:ea typeface="仿宋" panose="02010609060101010101" pitchFamily="49" charset="-122"/>
              </a:rPr>
              <a:t>鬼才</a:t>
            </a:r>
            <a:r>
              <a:rPr lang="zh-CN" altLang="zh-CN" sz="2600" b="1">
                <a:solidFill>
                  <a:schemeClr val="bg1"/>
                </a:solidFill>
                <a:latin typeface="仿宋" panose="02010609060101010101" pitchFamily="49" charset="-122"/>
                <a:ea typeface="仿宋" panose="02010609060101010101" pitchFamily="49" charset="-122"/>
              </a:rPr>
              <a:t>”。他以</a:t>
            </a:r>
            <a:r>
              <a:rPr lang="zh-CN" altLang="zh-CN" sz="2600" b="1">
                <a:solidFill>
                  <a:srgbClr val="FFFF00"/>
                </a:solidFill>
                <a:latin typeface="仿宋" panose="02010609060101010101" pitchFamily="49" charset="-122"/>
                <a:ea typeface="仿宋" panose="02010609060101010101" pitchFamily="49" charset="-122"/>
              </a:rPr>
              <a:t>小说</a:t>
            </a:r>
            <a:r>
              <a:rPr lang="zh-CN" altLang="zh-CN" sz="2600" b="1">
                <a:solidFill>
                  <a:schemeClr val="bg1"/>
                </a:solidFill>
                <a:latin typeface="仿宋" panose="02010609060101010101" pitchFamily="49" charset="-122"/>
                <a:ea typeface="仿宋" panose="02010609060101010101" pitchFamily="49" charset="-122"/>
              </a:rPr>
              <a:t>出名，</a:t>
            </a:r>
            <a:r>
              <a:rPr lang="zh-CN" altLang="zh-CN" sz="2600" b="1">
                <a:solidFill>
                  <a:srgbClr val="FFFF00"/>
                </a:solidFill>
                <a:latin typeface="仿宋" panose="02010609060101010101" pitchFamily="49" charset="-122"/>
                <a:ea typeface="仿宋" panose="02010609060101010101" pitchFamily="49" charset="-122"/>
              </a:rPr>
              <a:t>散文</a:t>
            </a:r>
            <a:r>
              <a:rPr lang="zh-CN" altLang="zh-CN" sz="2600" b="1">
                <a:solidFill>
                  <a:schemeClr val="bg1"/>
                </a:solidFill>
                <a:latin typeface="仿宋" panose="02010609060101010101" pitchFamily="49" charset="-122"/>
                <a:ea typeface="仿宋" panose="02010609060101010101" pitchFamily="49" charset="-122"/>
              </a:rPr>
              <a:t>也独具一格。其散文常常绽放出哲理的光芒，平淡朴实的语言里，蕴含着深厚的生活道理。虽取材于日常生活中的物、人、事等，但言近旨远，有着深厚的自成一家的美文品格，代表作有长篇小说</a:t>
            </a:r>
            <a:r>
              <a:rPr lang="zh-CN" altLang="zh-CN" sz="2600" b="1">
                <a:solidFill>
                  <a:srgbClr val="FFFF00"/>
                </a:solidFill>
                <a:latin typeface="仿宋" panose="02010609060101010101" pitchFamily="49" charset="-122"/>
                <a:ea typeface="仿宋" panose="02010609060101010101" pitchFamily="49" charset="-122"/>
              </a:rPr>
              <a:t>《商州》《浮躁》《废都》《秦腔》</a:t>
            </a:r>
            <a:r>
              <a:rPr lang="zh-CN" altLang="zh-CN" sz="2600" b="1">
                <a:solidFill>
                  <a:schemeClr val="bg1"/>
                </a:solidFill>
                <a:latin typeface="仿宋" panose="02010609060101010101" pitchFamily="49" charset="-122"/>
                <a:ea typeface="仿宋" panose="02010609060101010101" pitchFamily="49" charset="-122"/>
              </a:rPr>
              <a:t>等。</a:t>
            </a:r>
            <a:endParaRPr lang="zh-CN" altLang="zh-CN" sz="2600" b="1">
              <a:solidFill>
                <a:schemeClr val="bg1"/>
              </a:solidFill>
              <a:latin typeface="仿宋" panose="02010609060101010101" pitchFamily="49" charset="-122"/>
              <a:ea typeface="仿宋" panose="02010609060101010101" pitchFamily="49" charset="-122"/>
            </a:endParaRPr>
          </a:p>
          <a:p>
            <a:pPr marL="0" marR="0" lvl="0" indent="0">
              <a:buNone/>
            </a:pPr>
            <a:r>
              <a:rPr lang="zh-CN" altLang="en-US" sz="2800" b="1" spc="0">
                <a:solidFill>
                  <a:schemeClr val="bg1"/>
                </a:solidFill>
                <a:latin typeface="仿宋" panose="02010609060101010101" pitchFamily="49" charset="-122"/>
                <a:ea typeface="仿宋" panose="02010609060101010101" pitchFamily="49" charset="-122"/>
              </a:rPr>
              <a:t>三、创作背景</a:t>
            </a:r>
            <a:r>
              <a:rPr lang="en-US" altLang="zh-CN" sz="2800" b="1" spc="0">
                <a:solidFill>
                  <a:schemeClr val="bg1"/>
                </a:solidFill>
                <a:latin typeface="仿宋" panose="02010609060101010101" pitchFamily="49" charset="-122"/>
                <a:ea typeface="仿宋" panose="02010609060101010101" pitchFamily="49" charset="-122"/>
              </a:rPr>
              <a:t>   </a:t>
            </a:r>
            <a:r>
              <a:rPr lang="zh-CN" altLang="zh-CN" sz="2800" b="1" spc="0">
                <a:solidFill>
                  <a:schemeClr val="bg1"/>
                </a:solidFill>
                <a:latin typeface="仿宋" panose="02010609060101010101" pitchFamily="49" charset="-122"/>
                <a:ea typeface="仿宋" panose="02010609060101010101" pitchFamily="49" charset="-122"/>
              </a:rPr>
              <a:t>贾平凹的读书生涯是在一个破庙里开始的。初中二年级时，他遭遇了“文化大革命”，他的父亲被关进牛棚，这个十四岁的少年内心充满了恐慌。成年后，贾平凹步入社会也遭受到了挫折。</a:t>
            </a:r>
            <a:r>
              <a:rPr lang="en-US" altLang="zh-CN" sz="2800" b="1" spc="0">
                <a:solidFill>
                  <a:schemeClr val="bg1"/>
                </a:solidFill>
                <a:latin typeface="仿宋" panose="02010609060101010101" pitchFamily="49" charset="-122"/>
                <a:ea typeface="仿宋" panose="02010609060101010101" pitchFamily="49" charset="-122"/>
              </a:rPr>
              <a:t>1976</a:t>
            </a:r>
            <a:r>
              <a:rPr lang="zh-CN" altLang="zh-CN" sz="2800" b="1" spc="0">
                <a:solidFill>
                  <a:schemeClr val="bg1"/>
                </a:solidFill>
                <a:latin typeface="仿宋" panose="02010609060101010101" pitchFamily="49" charset="-122"/>
                <a:ea typeface="仿宋" panose="02010609060101010101" pitchFamily="49" charset="-122"/>
              </a:rPr>
              <a:t>年，为期十年的文化大革命终于结束，在这十年期间，无数被时代耽误年华和奋斗机会的青年人开始反思，开始追求。作家贾平凹在这个大的时代背景下，托物言志，以</a:t>
            </a:r>
            <a:r>
              <a:rPr lang="en-US" altLang="zh-CN" sz="2800" b="1" spc="0">
                <a:solidFill>
                  <a:schemeClr val="bg1"/>
                </a:solidFill>
                <a:latin typeface="仿宋" panose="02010609060101010101" pitchFamily="49" charset="-122"/>
                <a:ea typeface="仿宋" panose="02010609060101010101" pitchFamily="49" charset="-122"/>
              </a:rPr>
              <a:t>"</a:t>
            </a:r>
            <a:r>
              <a:rPr lang="zh-CN" altLang="zh-CN" sz="2600" b="1">
                <a:solidFill>
                  <a:schemeClr val="bg1"/>
                </a:solidFill>
                <a:latin typeface="仿宋" panose="02010609060101010101" pitchFamily="49" charset="-122"/>
                <a:ea typeface="仿宋" panose="02010609060101010101" pitchFamily="49" charset="-122"/>
              </a:rPr>
              <a:t>小桃树</a:t>
            </a:r>
            <a:r>
              <a:rPr lang="en-US" altLang="zh-CN" sz="2600" b="1">
                <a:solidFill>
                  <a:schemeClr val="bg1"/>
                </a:solidFill>
                <a:latin typeface="仿宋" panose="02010609060101010101" pitchFamily="49" charset="-122"/>
                <a:ea typeface="仿宋" panose="02010609060101010101" pitchFamily="49" charset="-122"/>
              </a:rPr>
              <a:t>"</a:t>
            </a:r>
            <a:r>
              <a:rPr lang="zh-CN" altLang="zh-CN" sz="2600" b="1">
                <a:solidFill>
                  <a:schemeClr val="bg1"/>
                </a:solidFill>
                <a:latin typeface="仿宋" panose="02010609060101010101" pitchFamily="49" charset="-122"/>
                <a:ea typeface="仿宋" panose="02010609060101010101" pitchFamily="49" charset="-122"/>
              </a:rPr>
              <a:t>的形象来象征文革中成长起来的青年一代。正如作者所言，他就像小桃树一样，自卑、瘦弱、渺小、饱受风雨的摧残</a:t>
            </a:r>
            <a:r>
              <a:rPr lang="zh-CN" altLang="zh-CN" sz="2600">
                <a:solidFill>
                  <a:schemeClr val="bg1"/>
                </a:solidFill>
              </a:rPr>
              <a:t>。</a:t>
            </a:r>
            <a:endParaRPr lang="zh-CN" altLang="zh-CN" sz="2600">
              <a:solidFill>
                <a:schemeClr val="bg1"/>
              </a:solidFill>
            </a:endParaRPr>
          </a:p>
          <a:p>
            <a:pPr marL="0" marR="0" lvl="0" indent="0">
              <a:buNone/>
            </a:pPr>
            <a:endParaRPr lang="en-US" altLang="zh-CN" sz="2600"/>
          </a:p>
          <a:p>
            <a:pPr marL="0" marR="0" lvl="0" indent="0">
              <a:buNone/>
            </a:pPr>
            <a:endParaRPr lang="en-US" altLang="zh-CN" sz="2600"/>
          </a:p>
          <a:p>
            <a:pPr marL="0" marR="0" lvl="0" indent="0">
              <a:buNone/>
            </a:pPr>
            <a:endParaRPr lang="en-US" altLang="zh-CN" sz="2600"/>
          </a:p>
          <a:p>
            <a:pPr marL="0" marR="0" lvl="0" indent="0">
              <a:buNone/>
            </a:pPr>
            <a:endParaRPr lang="zh-CN" altLang="en-US" sz="2600"/>
          </a:p>
        </p:txBody>
      </p:sp>
    </p:spTree>
  </p:cSld>
  <p:clrMapOvr>
    <a:masterClrMapping/>
  </p:clrMapOvr>
  <p:transition/>
  <p:timing/>
</p:sld>
</file>

<file path=ppt/tags/tag1.xml><?xml version="1.0" encoding="utf-8"?>
<p:tagLst xmlns:p="http://schemas.openxmlformats.org/presentationml/2006/main">
  <p:tag name="AS_UNIQUEID" val="909"/>
</p:tagLst>
</file>

<file path=ppt/tags/tag10.xml><?xml version="1.0" encoding="utf-8"?>
<p:tagLst xmlns:p="http://schemas.openxmlformats.org/presentationml/2006/main">
  <p:tag name="AS_UNIQUEID" val="912"/>
</p:tagLst>
</file>

<file path=ppt/tags/tag100.xml><?xml version="1.0" encoding="utf-8"?>
<p:tagLst xmlns:p="http://schemas.openxmlformats.org/presentationml/2006/main">
  <p:tag name="AS_UNIQUEID" val="981"/>
</p:tagLst>
</file>

<file path=ppt/tags/tag101.xml><?xml version="1.0" encoding="utf-8"?>
<p:tagLst xmlns:p="http://schemas.openxmlformats.org/presentationml/2006/main">
  <p:tag name="AS_UNIQUEID" val="982"/>
</p:tagLst>
</file>

<file path=ppt/tags/tag102.xml><?xml version="1.0" encoding="utf-8"?>
<p:tagLst xmlns:p="http://schemas.openxmlformats.org/presentationml/2006/main">
  <p:tag name="AS_UNIQUEID" val="983"/>
</p:tagLst>
</file>

<file path=ppt/tags/tag103.xml><?xml version="1.0" encoding="utf-8"?>
<p:tagLst xmlns:p="http://schemas.openxmlformats.org/presentationml/2006/main">
  <p:tag name="AS_UNIQUEID" val="984"/>
</p:tagLst>
</file>

<file path=ppt/tags/tag104.xml><?xml version="1.0" encoding="utf-8"?>
<p:tagLst xmlns:p="http://schemas.openxmlformats.org/presentationml/2006/main">
  <p:tag name="AS_UNIQUEID" val="985"/>
</p:tagLst>
</file>

<file path=ppt/tags/tag105.xml><?xml version="1.0" encoding="utf-8"?>
<p:tagLst xmlns:p="http://schemas.openxmlformats.org/presentationml/2006/main">
  <p:tag name="AS_UNIQUEID" val="986"/>
</p:tagLst>
</file>

<file path=ppt/tags/tag106.xml><?xml version="1.0" encoding="utf-8"?>
<p:tagLst xmlns:p="http://schemas.openxmlformats.org/presentationml/2006/main">
  <p:tag name="AS_UNIQUEID" val="987"/>
</p:tagLst>
</file>

<file path=ppt/tags/tag107.xml><?xml version="1.0" encoding="utf-8"?>
<p:tagLst xmlns:p="http://schemas.openxmlformats.org/presentationml/2006/main">
  <p:tag name="AS_UNIQUEID" val="988"/>
</p:tagLst>
</file>

<file path=ppt/tags/tag108.xml><?xml version="1.0" encoding="utf-8"?>
<p:tagLst xmlns:p="http://schemas.openxmlformats.org/presentationml/2006/main">
  <p:tag name="AS_UNIQUEID" val="989"/>
</p:tagLst>
</file>

<file path=ppt/tags/tag109.xml><?xml version="1.0" encoding="utf-8"?>
<p:tagLst xmlns:p="http://schemas.openxmlformats.org/presentationml/2006/main">
  <p:tag name="AS_UNIQUEID" val="990"/>
</p:tagLst>
</file>

<file path=ppt/tags/tag11.xml><?xml version="1.0" encoding="utf-8"?>
<p:tagLst xmlns:p="http://schemas.openxmlformats.org/presentationml/2006/main">
  <p:tag name="AS_UNIQUEID" val="913"/>
</p:tagLst>
</file>

<file path=ppt/tags/tag110.xml><?xml version="1.0" encoding="utf-8"?>
<p:tagLst xmlns:p="http://schemas.openxmlformats.org/presentationml/2006/main">
  <p:tag name="AS_UNIQUEID" val="991"/>
</p:tagLst>
</file>

<file path=ppt/tags/tag111.xml><?xml version="1.0" encoding="utf-8"?>
<p:tagLst xmlns:p="http://schemas.openxmlformats.org/presentationml/2006/main">
  <p:tag name="AS_UNIQUEID" val="992"/>
</p:tagLst>
</file>

<file path=ppt/tags/tag112.xml><?xml version="1.0" encoding="utf-8"?>
<p:tagLst xmlns:p="http://schemas.openxmlformats.org/presentationml/2006/main">
  <p:tag name="AS_UNIQUEID" val="993"/>
</p:tagLst>
</file>

<file path=ppt/tags/tag113.xml><?xml version="1.0" encoding="utf-8"?>
<p:tagLst xmlns:p="http://schemas.openxmlformats.org/presentationml/2006/main">
  <p:tag name="AS_UNIQUEID" val="994"/>
</p:tagLst>
</file>

<file path=ppt/tags/tag114.xml><?xml version="1.0" encoding="utf-8"?>
<p:tagLst xmlns:p="http://schemas.openxmlformats.org/presentationml/2006/main">
  <p:tag name="AS_UNIQUEID" val="995"/>
</p:tagLst>
</file>

<file path=ppt/tags/tag115.xml><?xml version="1.0" encoding="utf-8"?>
<p:tagLst xmlns:p="http://schemas.openxmlformats.org/presentationml/2006/main">
  <p:tag name="AS_UNIQUEID" val="996"/>
</p:tagLst>
</file>

<file path=ppt/tags/tag116.xml><?xml version="1.0" encoding="utf-8"?>
<p:tagLst xmlns:p="http://schemas.openxmlformats.org/presentationml/2006/main">
  <p:tag name="AS_UNIQUEID" val="997"/>
</p:tagLst>
</file>

<file path=ppt/tags/tag117.xml><?xml version="1.0" encoding="utf-8"?>
<p:tagLst xmlns:p="http://schemas.openxmlformats.org/presentationml/2006/main">
  <p:tag name="AS_UNIQUEID" val="998"/>
</p:tagLst>
</file>

<file path=ppt/tags/tag118.xml><?xml version="1.0" encoding="utf-8"?>
<p:tagLst xmlns:p="http://schemas.openxmlformats.org/presentationml/2006/main">
  <p:tag name="AS_UNIQUEID" val="999"/>
</p:tagLst>
</file>

<file path=ppt/tags/tag119.xml><?xml version="1.0" encoding="utf-8"?>
<p:tagLst xmlns:p="http://schemas.openxmlformats.org/presentationml/2006/main">
  <p:tag name="AS_UNIQUEID" val="1000"/>
</p:tagLst>
</file>

<file path=ppt/tags/tag12.xml><?xml version="1.0" encoding="utf-8"?>
<p:tagLst xmlns:p="http://schemas.openxmlformats.org/presentationml/2006/main">
  <p:tag name="AS_UNIQUEID" val="914"/>
</p:tagLst>
</file>

<file path=ppt/tags/tag120.xml><?xml version="1.0" encoding="utf-8"?>
<p:tagLst xmlns:p="http://schemas.openxmlformats.org/presentationml/2006/main">
  <p:tag name="AS_UNIQUEID" val="1001"/>
</p:tagLst>
</file>

<file path=ppt/tags/tag121.xml><?xml version="1.0" encoding="utf-8"?>
<p:tagLst xmlns:p="http://schemas.openxmlformats.org/presentationml/2006/main">
  <p:tag name="AS_UNIQUEID" val="1002"/>
</p:tagLst>
</file>

<file path=ppt/tags/tag122.xml><?xml version="1.0" encoding="utf-8"?>
<p:tagLst xmlns:p="http://schemas.openxmlformats.org/presentationml/2006/main">
  <p:tag name="AS_UNIQUEID" val="1003"/>
</p:tagLst>
</file>

<file path=ppt/tags/tag123.xml><?xml version="1.0" encoding="utf-8"?>
<p:tagLst xmlns:p="http://schemas.openxmlformats.org/presentationml/2006/main">
  <p:tag name="AS_UNIQUEID" val="1004"/>
</p:tagLst>
</file>

<file path=ppt/tags/tag124.xml><?xml version="1.0" encoding="utf-8"?>
<p:tagLst xmlns:p="http://schemas.openxmlformats.org/presentationml/2006/main">
  <p:tag name="AS_UNIQUEID" val="1005"/>
</p:tagLst>
</file>

<file path=ppt/tags/tag125.xml><?xml version="1.0" encoding="utf-8"?>
<p:tagLst xmlns:p="http://schemas.openxmlformats.org/presentationml/2006/main">
  <p:tag name="AS_UNIQUEID" val="1006"/>
</p:tagLst>
</file>

<file path=ppt/tags/tag126.xml><?xml version="1.0" encoding="utf-8"?>
<p:tagLst xmlns:p="http://schemas.openxmlformats.org/presentationml/2006/main">
  <p:tag name="AS_UNIQUEID" val="1007"/>
</p:tagLst>
</file>

<file path=ppt/tags/tag127.xml><?xml version="1.0" encoding="utf-8"?>
<p:tagLst xmlns:p="http://schemas.openxmlformats.org/presentationml/2006/main">
  <p:tag name="AS_UNIQUEID" val="1008"/>
</p:tagLst>
</file>

<file path=ppt/tags/tag128.xml><?xml version="1.0" encoding="utf-8"?>
<p:tagLst xmlns:p="http://schemas.openxmlformats.org/presentationml/2006/main">
  <p:tag name="AS_UNIQUEID" val="717"/>
</p:tagLst>
</file>

<file path=ppt/tags/tag129.xml><?xml version="1.0" encoding="utf-8"?>
<p:tagLst xmlns:p="http://schemas.openxmlformats.org/presentationml/2006/main">
  <p:tag name="AS_UNIQUEID" val="718"/>
</p:tagLst>
</file>

<file path=ppt/tags/tag13.xml><?xml version="1.0" encoding="utf-8"?>
<p:tagLst xmlns:p="http://schemas.openxmlformats.org/presentationml/2006/main">
  <p:tag name="AS_UNIQUEID" val="915"/>
</p:tagLst>
</file>

<file path=ppt/tags/tag130.xml><?xml version="1.0" encoding="utf-8"?>
<p:tagLst xmlns:p="http://schemas.openxmlformats.org/presentationml/2006/main">
  <p:tag name="AS_UNIQUEID" val="719"/>
</p:tagLst>
</file>

<file path=ppt/tags/tag131.xml><?xml version="1.0" encoding="utf-8"?>
<p:tagLst xmlns:p="http://schemas.openxmlformats.org/presentationml/2006/main">
  <p:tag name="AS_UNIQUEID" val="907"/>
</p:tagLst>
</file>

<file path=ppt/tags/tag132.xml><?xml version="1.0" encoding="utf-8"?>
<p:tagLst xmlns:p="http://schemas.openxmlformats.org/presentationml/2006/main">
  <p:tag name="AS_UNIQUEID" val="1009"/>
</p:tagLst>
</file>

<file path=ppt/tags/tag133.xml><?xml version="1.0" encoding="utf-8"?>
<p:tagLst xmlns:p="http://schemas.openxmlformats.org/presentationml/2006/main">
  <p:tag name="AS_UNIQUEID" val="1010"/>
</p:tagLst>
</file>

<file path=ppt/tags/tag134.xml><?xml version="1.0" encoding="utf-8"?>
<p:tagLst xmlns:p="http://schemas.openxmlformats.org/presentationml/2006/main">
  <p:tag name="AS_UNIQUEID" val="697"/>
</p:tagLst>
</file>

<file path=ppt/tags/tag135.xml><?xml version="1.0" encoding="utf-8"?>
<p:tagLst xmlns:p="http://schemas.openxmlformats.org/presentationml/2006/main">
  <p:tag name="AS_UNIQUEID" val="698"/>
</p:tagLst>
</file>

<file path=ppt/tags/tag136.xml><?xml version="1.0" encoding="utf-8"?>
<p:tagLst xmlns:p="http://schemas.openxmlformats.org/presentationml/2006/main">
  <p:tag name="AS_UNIQUEID" val="699"/>
</p:tagLst>
</file>

<file path=ppt/tags/tag137.xml><?xml version="1.0" encoding="utf-8"?>
<p:tagLst xmlns:p="http://schemas.openxmlformats.org/presentationml/2006/main">
  <p:tag name="AS_UNIQUEID" val="700"/>
</p:tagLst>
</file>

<file path=ppt/tags/tag138.xml><?xml version="1.0" encoding="utf-8"?>
<p:tagLst xmlns:p="http://schemas.openxmlformats.org/presentationml/2006/main">
  <p:tag name="AS_UNIQUEID" val="701"/>
</p:tagLst>
</file>

<file path=ppt/tags/tag139.xml><?xml version="1.0" encoding="utf-8"?>
<p:tagLst xmlns:p="http://schemas.openxmlformats.org/presentationml/2006/main">
  <p:tag name="AS_UNIQUEID" val="702"/>
</p:tagLst>
</file>

<file path=ppt/tags/tag14.xml><?xml version="1.0" encoding="utf-8"?>
<p:tagLst xmlns:p="http://schemas.openxmlformats.org/presentationml/2006/main">
  <p:tag name="AS_UNIQUEID" val="717"/>
</p:tagLst>
</file>

<file path=ppt/tags/tag140.xml><?xml version="1.0" encoding="utf-8"?>
<p:tagLst xmlns:p="http://schemas.openxmlformats.org/presentationml/2006/main">
  <p:tag name="AS_UNIQUEID" val="1011"/>
</p:tagLst>
</file>

<file path=ppt/tags/tag141.xml><?xml version="1.0" encoding="utf-8"?>
<p:tagLst xmlns:p="http://schemas.openxmlformats.org/presentationml/2006/main">
  <p:tag name="AS_UNIQUEID" val="1012"/>
</p:tagLst>
</file>

<file path=ppt/tags/tag142.xml><?xml version="1.0" encoding="utf-8"?>
<p:tagLst xmlns:p="http://schemas.openxmlformats.org/presentationml/2006/main">
  <p:tag name="AS_UNIQUEID" val="1013"/>
</p:tagLst>
</file>

<file path=ppt/tags/tag143.xml><?xml version="1.0" encoding="utf-8"?>
<p:tagLst xmlns:p="http://schemas.openxmlformats.org/presentationml/2006/main">
  <p:tag name="AS_UNIQUEID" val="1014"/>
</p:tagLst>
</file>

<file path=ppt/tags/tag144.xml><?xml version="1.0" encoding="utf-8"?>
<p:tagLst xmlns:p="http://schemas.openxmlformats.org/presentationml/2006/main">
  <p:tag name="AS_UNIQUEID" val="1015"/>
</p:tagLst>
</file>

<file path=ppt/tags/tag145.xml><?xml version="1.0" encoding="utf-8"?>
<p:tagLst xmlns:p="http://schemas.openxmlformats.org/presentationml/2006/main">
  <p:tag name="AS_UNIQUEID" val="1016"/>
</p:tagLst>
</file>

<file path=ppt/tags/tag146.xml><?xml version="1.0" encoding="utf-8"?>
<p:tagLst xmlns:p="http://schemas.openxmlformats.org/presentationml/2006/main">
  <p:tag name="AS_UNIQUEID" val="1017"/>
</p:tagLst>
</file>

<file path=ppt/tags/tag147.xml><?xml version="1.0" encoding="utf-8"?>
<p:tagLst xmlns:p="http://schemas.openxmlformats.org/presentationml/2006/main">
  <p:tag name="AS_UNIQUEID" val="1018"/>
</p:tagLst>
</file>

<file path=ppt/tags/tag148.xml><?xml version="1.0" encoding="utf-8"?>
<p:tagLst xmlns:p="http://schemas.openxmlformats.org/presentationml/2006/main">
  <p:tag name="AS_UNIQUEID" val="1019"/>
</p:tagLst>
</file>

<file path=ppt/tags/tag149.xml><?xml version="1.0" encoding="utf-8"?>
<p:tagLst xmlns:p="http://schemas.openxmlformats.org/presentationml/2006/main">
  <p:tag name="AS_UNIQUEID" val="1020"/>
</p:tagLst>
</file>

<file path=ppt/tags/tag15.xml><?xml version="1.0" encoding="utf-8"?>
<p:tagLst xmlns:p="http://schemas.openxmlformats.org/presentationml/2006/main">
  <p:tag name="AS_UNIQUEID" val="718"/>
</p:tagLst>
</file>

<file path=ppt/tags/tag150.xml><?xml version="1.0" encoding="utf-8"?>
<p:tagLst xmlns:p="http://schemas.openxmlformats.org/presentationml/2006/main">
  <p:tag name="AS_UNIQUEID" val="1021"/>
</p:tagLst>
</file>

<file path=ppt/tags/tag151.xml><?xml version="1.0" encoding="utf-8"?>
<p:tagLst xmlns:p="http://schemas.openxmlformats.org/presentationml/2006/main">
  <p:tag name="AS_UNIQUEID" val="1022"/>
</p:tagLst>
</file>

<file path=ppt/tags/tag152.xml><?xml version="1.0" encoding="utf-8"?>
<p:tagLst xmlns:p="http://schemas.openxmlformats.org/presentationml/2006/main">
  <p:tag name="AS_UNIQUEID" val="1023"/>
</p:tagLst>
</file>

<file path=ppt/tags/tag153.xml><?xml version="1.0" encoding="utf-8"?>
<p:tagLst xmlns:p="http://schemas.openxmlformats.org/presentationml/2006/main">
  <p:tag name="AS_UNIQUEID" val="766"/>
</p:tagLst>
</file>

<file path=ppt/tags/tag154.xml><?xml version="1.0" encoding="utf-8"?>
<p:tagLst xmlns:p="http://schemas.openxmlformats.org/presentationml/2006/main">
  <p:tag name="AS_UNIQUEID" val="1024"/>
</p:tagLst>
</file>

<file path=ppt/tags/tag155.xml><?xml version="1.0" encoding="utf-8"?>
<p:tagLst xmlns:p="http://schemas.openxmlformats.org/presentationml/2006/main">
  <p:tag name="AS_UNIQUEID" val="768"/>
</p:tagLst>
</file>

<file path=ppt/tags/tag156.xml><?xml version="1.0" encoding="utf-8"?>
<p:tagLst xmlns:p="http://schemas.openxmlformats.org/presentationml/2006/main">
  <p:tag name="AS_UNIQUEID" val="1025"/>
</p:tagLst>
</file>

<file path=ppt/tags/tag157.xml><?xml version="1.0" encoding="utf-8"?>
<p:tagLst xmlns:p="http://schemas.openxmlformats.org/presentationml/2006/main">
  <p:tag name="AS_UNIQUEID" val="770"/>
</p:tagLst>
</file>

<file path=ppt/tags/tag158.xml><?xml version="1.0" encoding="utf-8"?>
<p:tagLst xmlns:p="http://schemas.openxmlformats.org/presentationml/2006/main">
  <p:tag name="AS_UNIQUEID" val="1026"/>
</p:tagLst>
</file>

<file path=ppt/tags/tag159.xml><?xml version="1.0" encoding="utf-8"?>
<p:tagLst xmlns:p="http://schemas.openxmlformats.org/presentationml/2006/main">
  <p:tag name="AS_UNIQUEID" val="772"/>
</p:tagLst>
</file>

<file path=ppt/tags/tag16.xml><?xml version="1.0" encoding="utf-8"?>
<p:tagLst xmlns:p="http://schemas.openxmlformats.org/presentationml/2006/main">
  <p:tag name="AS_UNIQUEID" val="719"/>
</p:tagLst>
</file>

<file path=ppt/tags/tag160.xml><?xml version="1.0" encoding="utf-8"?>
<p:tagLst xmlns:p="http://schemas.openxmlformats.org/presentationml/2006/main">
  <p:tag name="AS_UNIQUEID" val="773"/>
</p:tagLst>
</file>

<file path=ppt/tags/tag161.xml><?xml version="1.0" encoding="utf-8"?>
<p:tagLst xmlns:p="http://schemas.openxmlformats.org/presentationml/2006/main">
  <p:tag name="AS_UNIQUEID" val="774"/>
</p:tagLst>
</file>

<file path=ppt/tags/tag162.xml><?xml version="1.0" encoding="utf-8"?>
<p:tagLst xmlns:p="http://schemas.openxmlformats.org/presentationml/2006/main">
  <p:tag name="AS_UNIQUEID" val="1027"/>
</p:tagLst>
</file>

<file path=ppt/tags/tag163.xml><?xml version="1.0" encoding="utf-8"?>
<p:tagLst xmlns:p="http://schemas.openxmlformats.org/presentationml/2006/main">
  <p:tag name="AS_UNIQUEID" val="776"/>
  <p:tag name="KSO_WM_FULL_TEXT_BEAUTIFY_COPY_ID" val="31746"/>
</p:tagLst>
</file>

<file path=ppt/tags/tag164.xml><?xml version="1.0" encoding="utf-8"?>
<p:tagLst xmlns:p="http://schemas.openxmlformats.org/presentationml/2006/main">
  <p:tag name="AS_UNIQUEID" val="777"/>
</p:tagLst>
</file>

<file path=ppt/tags/tag165.xml><?xml version="1.0" encoding="utf-8"?>
<p:tagLst xmlns:p="http://schemas.openxmlformats.org/presentationml/2006/main">
  <p:tag name="AS_UNIQUEID" val="778"/>
</p:tagLst>
</file>

<file path=ppt/tags/tag166.xml><?xml version="1.0" encoding="utf-8"?>
<p:tagLst xmlns:p="http://schemas.openxmlformats.org/presentationml/2006/main">
  <p:tag name="AS_UNIQUEID" val="780"/>
  <p:tag name="KSO_WM_FULL_TEXT_BEAUTIFY_COPY_ID" val="9"/>
</p:tagLst>
</file>

<file path=ppt/tags/tag167.xml><?xml version="1.0" encoding="utf-8"?>
<p:tagLst xmlns:p="http://schemas.openxmlformats.org/presentationml/2006/main">
  <p:tag name="AS_UNIQUEID" val="781"/>
  <p:tag name="KSO_WM_FULL_TEXT_BEAUTIFY_COPY_ID" val="9"/>
</p:tagLst>
</file>

<file path=ppt/tags/tag168.xml><?xml version="1.0" encoding="utf-8"?>
<p:tagLst xmlns:p="http://schemas.openxmlformats.org/presentationml/2006/main">
  <p:tag name="AS_UNIQUEID" val="782"/>
</p:tagLst>
</file>

<file path=ppt/tags/tag169.xml><?xml version="1.0" encoding="utf-8"?>
<p:tagLst xmlns:p="http://schemas.openxmlformats.org/presentationml/2006/main">
  <p:tag name="AS_UNIQUEID" val="783"/>
  <p:tag name="KSO_WM_FULL_TEXT_BEAUTIFY_COPY_ID" val="31746"/>
</p:tagLst>
</file>

<file path=ppt/tags/tag17.xml><?xml version="1.0" encoding="utf-8"?>
<p:tagLst xmlns:p="http://schemas.openxmlformats.org/presentationml/2006/main">
  <p:tag name="AS_UNIQUEID" val="916"/>
</p:tagLst>
</file>

<file path=ppt/tags/tag170.xml><?xml version="1.0" encoding="utf-8"?>
<p:tagLst xmlns:p="http://schemas.openxmlformats.org/presentationml/2006/main">
  <p:tag name="AS_UNIQUEID" val="784"/>
  <p:tag name="KSO_WM_FULL_TEXT_BEAUTIFY_COPY_ID" val="31746"/>
</p:tagLst>
</file>

<file path=ppt/tags/tag171.xml><?xml version="1.0" encoding="utf-8"?>
<p:tagLst xmlns:p="http://schemas.openxmlformats.org/presentationml/2006/main">
  <p:tag name="AS_UNIQUEID" val="785"/>
</p:tagLst>
</file>

<file path=ppt/tags/tag172.xml><?xml version="1.0" encoding="utf-8"?>
<p:tagLst xmlns:p="http://schemas.openxmlformats.org/presentationml/2006/main">
  <p:tag name="AS_UNIQUEID" val="786"/>
  <p:tag name="KSO_WM_FULL_TEXT_BEAUTIFY_COPY_ID" val="31746"/>
</p:tagLst>
</file>

<file path=ppt/tags/tag173.xml><?xml version="1.0" encoding="utf-8"?>
<p:tagLst xmlns:p="http://schemas.openxmlformats.org/presentationml/2006/main">
  <p:tag name="AS_UNIQUEID" val="788"/>
  <p:tag name="KSO_WM_FULL_TEXT_BEAUTIFY_COPY_ID" val="31746"/>
</p:tagLst>
</file>

<file path=ppt/tags/tag174.xml><?xml version="1.0" encoding="utf-8"?>
<p:tagLst xmlns:p="http://schemas.openxmlformats.org/presentationml/2006/main">
  <p:tag name="AS_UNIQUEID" val="789"/>
</p:tagLst>
</file>

<file path=ppt/tags/tag175.xml><?xml version="1.0" encoding="utf-8"?>
<p:tagLst xmlns:p="http://schemas.openxmlformats.org/presentationml/2006/main">
  <p:tag name="AS_UNIQUEID" val="790"/>
  <p:tag name="KSO_WM_FULL_TEXT_BEAUTIFY_COPY_ID" val="31746"/>
</p:tagLst>
</file>

<file path=ppt/tags/tag176.xml><?xml version="1.0" encoding="utf-8"?>
<p:tagLst xmlns:p="http://schemas.openxmlformats.org/presentationml/2006/main">
  <p:tag name="AS_UNIQUEID" val="791"/>
  <p:tag name="KSO_WM_FULL_TEXT_BEAUTIFY_COPY_ID" val="31746"/>
</p:tagLst>
</file>

<file path=ppt/tags/tag177.xml><?xml version="1.0" encoding="utf-8"?>
<p:tagLst xmlns:p="http://schemas.openxmlformats.org/presentationml/2006/main">
  <p:tag name="AS_UNIQUEID" val="792"/>
</p:tagLst>
</file>

<file path=ppt/tags/tag178.xml><?xml version="1.0" encoding="utf-8"?>
<p:tagLst xmlns:p="http://schemas.openxmlformats.org/presentationml/2006/main">
  <p:tag name="AS_UNIQUEID" val="793"/>
</p:tagLst>
</file>

<file path=ppt/tags/tag179.xml><?xml version="1.0" encoding="utf-8"?>
<p:tagLst xmlns:p="http://schemas.openxmlformats.org/presentationml/2006/main">
  <p:tag name="AS_UNIQUEID" val="794"/>
  <p:tag name="KSO_WM_FULL_TEXT_BEAUTIFY_COPY_ID" val="31746"/>
</p:tagLst>
</file>

<file path=ppt/tags/tag18.xml><?xml version="1.0" encoding="utf-8"?>
<p:tagLst xmlns:p="http://schemas.openxmlformats.org/presentationml/2006/main">
  <p:tag name="AS_UNIQUEID" val="717"/>
</p:tagLst>
</file>

<file path=ppt/tags/tag180.xml><?xml version="1.0" encoding="utf-8"?>
<p:tagLst xmlns:p="http://schemas.openxmlformats.org/presentationml/2006/main">
  <p:tag name="AS_UNIQUEID" val="795"/>
  <p:tag name="KSO_WM_FULL_TEXT_BEAUTIFY_COPY_ID" val="31746"/>
</p:tagLst>
</file>

<file path=ppt/tags/tag181.xml><?xml version="1.0" encoding="utf-8"?>
<p:tagLst xmlns:p="http://schemas.openxmlformats.org/presentationml/2006/main">
  <p:tag name="AS_UNIQUEID" val="796"/>
  <p:tag name="KSO_WM_FULL_TEXT_BEAUTIFY_COPY_ID" val="31746"/>
</p:tagLst>
</file>

<file path=ppt/tags/tag182.xml><?xml version="1.0" encoding="utf-8"?>
<p:tagLst xmlns:p="http://schemas.openxmlformats.org/presentationml/2006/main">
  <p:tag name="AS_UNIQUEID" val="797"/>
</p:tagLst>
</file>

<file path=ppt/tags/tag183.xml><?xml version="1.0" encoding="utf-8"?>
<p:tagLst xmlns:p="http://schemas.openxmlformats.org/presentationml/2006/main">
  <p:tag name="AS_UNIQUEID" val="798"/>
</p:tagLst>
</file>

<file path=ppt/tags/tag184.xml><?xml version="1.0" encoding="utf-8"?>
<p:tagLst xmlns:p="http://schemas.openxmlformats.org/presentationml/2006/main">
  <p:tag name="AS_UNIQUEID" val="781"/>
  <p:tag name="KSO_WM_FULL_TEXT_BEAUTIFY_COPY_ID" val="9"/>
</p:tagLst>
</file>

<file path=ppt/tags/tag185.xml><?xml version="1.0" encoding="utf-8"?>
<p:tagLst xmlns:p="http://schemas.openxmlformats.org/presentationml/2006/main">
  <p:tag name="AS_UNIQUEID" val="789"/>
</p:tagLst>
</file>

<file path=ppt/tags/tag186.xml><?xml version="1.0" encoding="utf-8"?>
<p:tagLst xmlns:p="http://schemas.openxmlformats.org/presentationml/2006/main">
  <p:tag name="AS_UNIQUEID" val="788"/>
  <p:tag name="KSO_WM_FULL_TEXT_BEAUTIFY_COPY_ID" val="31746"/>
</p:tagLst>
</file>

<file path=ppt/tags/tag187.xml><?xml version="1.0" encoding="utf-8"?>
<p:tagLst xmlns:p="http://schemas.openxmlformats.org/presentationml/2006/main">
  <p:tag name="KSO_WM_BEAUTIFY_FLAG" val="#wm#"/>
  <p:tag name="KSO_WM_FULL_TEXT_BEAUTIFY_COPY_ID" val="150995266"/>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188.xml><?xml version="1.0" encoding="utf-8"?>
<p:tagLst xmlns:p="http://schemas.openxmlformats.org/presentationml/2006/main">
  <p:tag name="AS_UNIQUEID" val="1028"/>
</p:tagLst>
</file>

<file path=ppt/tags/tag189.xml><?xml version="1.0" encoding="utf-8"?>
<p:tagLst xmlns:p="http://schemas.openxmlformats.org/presentationml/2006/main">
  <p:tag name="AS_UNIQUEID" val="800"/>
</p:tagLst>
</file>

<file path=ppt/tags/tag19.xml><?xml version="1.0" encoding="utf-8"?>
<p:tagLst xmlns:p="http://schemas.openxmlformats.org/presentationml/2006/main">
  <p:tag name="AS_UNIQUEID" val="718"/>
</p:tagLst>
</file>

<file path=ppt/tags/tag190.xml><?xml version="1.0" encoding="utf-8"?>
<p:tagLst xmlns:p="http://schemas.openxmlformats.org/presentationml/2006/main">
  <p:tag name="AS_UNIQUEID" val="1029"/>
</p:tagLst>
</file>

<file path=ppt/tags/tag191.xml><?xml version="1.0" encoding="utf-8"?>
<p:tagLst xmlns:p="http://schemas.openxmlformats.org/presentationml/2006/main">
  <p:tag name="AS_UNIQUEID" val="802"/>
</p:tagLst>
</file>

<file path=ppt/tags/tag192.xml><?xml version="1.0" encoding="utf-8"?>
<p:tagLst xmlns:p="http://schemas.openxmlformats.org/presentationml/2006/main">
  <p:tag name="AS_UNIQUEID" val="1030"/>
</p:tagLst>
</file>

<file path=ppt/tags/tag193.xml><?xml version="1.0" encoding="utf-8"?>
<p:tagLst xmlns:p="http://schemas.openxmlformats.org/presentationml/2006/main">
  <p:tag name="AS_UNIQUEID" val="804"/>
</p:tagLst>
</file>

<file path=ppt/tags/tag194.xml><?xml version="1.0" encoding="utf-8"?>
<p:tagLst xmlns:p="http://schemas.openxmlformats.org/presentationml/2006/main">
  <p:tag name="AS_UNIQUEID" val="1031"/>
</p:tagLst>
</file>

<file path=ppt/tags/tag195.xml><?xml version="1.0" encoding="utf-8"?>
<p:tagLst xmlns:p="http://schemas.openxmlformats.org/presentationml/2006/main">
  <p:tag name="AS_UNIQUEID" val="806"/>
</p:tagLst>
</file>

<file path=ppt/tags/tag196.xml><?xml version="1.0" encoding="utf-8"?>
<p:tagLst xmlns:p="http://schemas.openxmlformats.org/presentationml/2006/main">
  <p:tag name="AS_UNIQUEID" val="1032"/>
</p:tagLst>
</file>

<file path=ppt/tags/tag197.xml><?xml version="1.0" encoding="utf-8"?>
<p:tagLst xmlns:p="http://schemas.openxmlformats.org/presentationml/2006/main">
  <p:tag name="AS_UNIQUEID" val="808"/>
</p:tagLst>
</file>

<file path=ppt/tags/tag198.xml><?xml version="1.0" encoding="utf-8"?>
<p:tagLst xmlns:p="http://schemas.openxmlformats.org/presentationml/2006/main">
  <p:tag name="AS_UNIQUEID" val="1033"/>
</p:tagLst>
</file>

<file path=ppt/tags/tag199.xml><?xml version="1.0" encoding="utf-8"?>
<p:tagLst xmlns:p="http://schemas.openxmlformats.org/presentationml/2006/main">
  <p:tag name="AS_UNIQUEID" val="810"/>
</p:tagLst>
</file>

<file path=ppt/tags/tag2.xml><?xml version="1.0" encoding="utf-8"?>
<p:tagLst xmlns:p="http://schemas.openxmlformats.org/presentationml/2006/main">
  <p:tag name="AS_UNIQUEID" val="717"/>
</p:tagLst>
</file>

<file path=ppt/tags/tag20.xml><?xml version="1.0" encoding="utf-8"?>
<p:tagLst xmlns:p="http://schemas.openxmlformats.org/presentationml/2006/main">
  <p:tag name="AS_UNIQUEID" val="719"/>
</p:tagLst>
</file>

<file path=ppt/tags/tag200.xml><?xml version="1.0" encoding="utf-8"?>
<p:tagLst xmlns:p="http://schemas.openxmlformats.org/presentationml/2006/main">
  <p:tag name="AS_UNIQUEID" val="811"/>
</p:tagLst>
</file>

<file path=ppt/tags/tag201.xml><?xml version="1.0" encoding="utf-8"?>
<p:tagLst xmlns:p="http://schemas.openxmlformats.org/presentationml/2006/main">
  <p:tag name="AS_UNIQUEID" val="812"/>
</p:tagLst>
</file>

<file path=ppt/tags/tag202.xml><?xml version="1.0" encoding="utf-8"?>
<p:tagLst xmlns:p="http://schemas.openxmlformats.org/presentationml/2006/main">
  <p:tag name="AS_UNIQUEID" val="1034"/>
</p:tagLst>
</file>

<file path=ppt/tags/tag203.xml><?xml version="1.0" encoding="utf-8"?>
<p:tagLst xmlns:p="http://schemas.openxmlformats.org/presentationml/2006/main">
  <p:tag name="AS_UNIQUEID" val="824"/>
  <p:tag name="KSO_WM_FULL_TEXT_BEAUTIFY_COPY_ID" val="31746"/>
</p:tagLst>
</file>

<file path=ppt/tags/tag204.xml><?xml version="1.0" encoding="utf-8"?>
<p:tagLst xmlns:p="http://schemas.openxmlformats.org/presentationml/2006/main">
  <p:tag name="AS_UNIQUEID" val="819"/>
  <p:tag name="KSO_WM_FULL_TEXT_BEAUTIFY_COPY_ID" val="31746"/>
</p:tagLst>
</file>

<file path=ppt/tags/tag205.xml><?xml version="1.0" encoding="utf-8"?>
<p:tagLst xmlns:p="http://schemas.openxmlformats.org/presentationml/2006/main">
  <p:tag name="AS_UNIQUEID" val="814"/>
  <p:tag name="KSO_WM_FULL_TEXT_BEAUTIFY_COPY_ID" val="31746"/>
</p:tagLst>
</file>

<file path=ppt/tags/tag206.xml><?xml version="1.0" encoding="utf-8"?>
<p:tagLst xmlns:p="http://schemas.openxmlformats.org/presentationml/2006/main">
  <p:tag name="AS_UNIQUEID" val="815"/>
</p:tagLst>
</file>

<file path=ppt/tags/tag207.xml><?xml version="1.0" encoding="utf-8"?>
<p:tagLst xmlns:p="http://schemas.openxmlformats.org/presentationml/2006/main">
  <p:tag name="AS_UNIQUEID" val="816"/>
  <p:tag name="KSO_WM_FULL_TEXT_BEAUTIFY_COPY_ID" val="9"/>
</p:tagLst>
</file>

<file path=ppt/tags/tag208.xml><?xml version="1.0" encoding="utf-8"?>
<p:tagLst xmlns:p="http://schemas.openxmlformats.org/presentationml/2006/main">
  <p:tag name="AS_UNIQUEID" val="817"/>
  <p:tag name="KSO_WM_FULL_TEXT_BEAUTIFY_COPY_ID" val="31746"/>
</p:tagLst>
</file>

<file path=ppt/tags/tag209.xml><?xml version="1.0" encoding="utf-8"?>
<p:tagLst xmlns:p="http://schemas.openxmlformats.org/presentationml/2006/main">
  <p:tag name="AS_UNIQUEID" val="818"/>
</p:tagLst>
</file>

<file path=ppt/tags/tag21.xml><?xml version="1.0" encoding="utf-8"?>
<p:tagLst xmlns:p="http://schemas.openxmlformats.org/presentationml/2006/main">
  <p:tag name="AS_UNIQUEID" val="917"/>
</p:tagLst>
</file>

<file path=ppt/tags/tag210.xml><?xml version="1.0" encoding="utf-8"?>
<p:tagLst xmlns:p="http://schemas.openxmlformats.org/presentationml/2006/main">
  <p:tag name="AS_UNIQUEID" val="820"/>
  <p:tag name="KSO_WM_FULL_TEXT_BEAUTIFY_COPY_ID" val="9"/>
</p:tagLst>
</file>

<file path=ppt/tags/tag211.xml><?xml version="1.0" encoding="utf-8"?>
<p:tagLst xmlns:p="http://schemas.openxmlformats.org/presentationml/2006/main">
  <p:tag name="AS_UNIQUEID" val="821"/>
  <p:tag name="KSO_WM_FULL_TEXT_BEAUTIFY_COPY_ID" val="9"/>
</p:tagLst>
</file>

<file path=ppt/tags/tag212.xml><?xml version="1.0" encoding="utf-8"?>
<p:tagLst xmlns:p="http://schemas.openxmlformats.org/presentationml/2006/main">
  <p:tag name="AS_UNIQUEID" val="822"/>
  <p:tag name="KSO_WM_FULL_TEXT_BEAUTIFY_COPY_ID" val="31746"/>
</p:tagLst>
</file>

<file path=ppt/tags/tag213.xml><?xml version="1.0" encoding="utf-8"?>
<p:tagLst xmlns:p="http://schemas.openxmlformats.org/presentationml/2006/main">
  <p:tag name="AS_UNIQUEID" val="823"/>
</p:tagLst>
</file>

<file path=ppt/tags/tag214.xml><?xml version="1.0" encoding="utf-8"?>
<p:tagLst xmlns:p="http://schemas.openxmlformats.org/presentationml/2006/main">
  <p:tag name="AS_UNIQUEID" val="825"/>
  <p:tag name="KSO_WM_FULL_TEXT_BEAUTIFY_COPY_ID" val="31746"/>
</p:tagLst>
</file>

<file path=ppt/tags/tag215.xml><?xml version="1.0" encoding="utf-8"?>
<p:tagLst xmlns:p="http://schemas.openxmlformats.org/presentationml/2006/main">
  <p:tag name="AS_UNIQUEID" val="826"/>
</p:tagLst>
</file>

<file path=ppt/tags/tag216.xml><?xml version="1.0" encoding="utf-8"?>
<p:tagLst xmlns:p="http://schemas.openxmlformats.org/presentationml/2006/main">
  <p:tag name="AS_UNIQUEID" val="827"/>
  <p:tag name="KSO_WM_FULL_TEXT_BEAUTIFY_COPY_ID" val="31746"/>
</p:tagLst>
</file>

<file path=ppt/tags/tag217.xml><?xml version="1.0" encoding="utf-8"?>
<p:tagLst xmlns:p="http://schemas.openxmlformats.org/presentationml/2006/main">
  <p:tag name="AS_UNIQUEID" val="828"/>
</p:tagLst>
</file>

<file path=ppt/tags/tag218.xml><?xml version="1.0" encoding="utf-8"?>
<p:tagLst xmlns:p="http://schemas.openxmlformats.org/presentationml/2006/main">
  <p:tag name="KSO_WM_BEAUTIFY_FLAG" val="#wm#"/>
  <p:tag name="KSO_WM_FULL_TEXT_BEAUTIFY_COPY_ID" val="150995266"/>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
</p:tagLst>
</file>

<file path=ppt/tags/tag219.xml><?xml version="1.0" encoding="utf-8"?>
<p:tagLst xmlns:p="http://schemas.openxmlformats.org/presentationml/2006/main">
  <p:tag name="AS_UNIQUEID" val="1035"/>
</p:tagLst>
</file>

<file path=ppt/tags/tag22.xml><?xml version="1.0" encoding="utf-8"?>
<p:tagLst xmlns:p="http://schemas.openxmlformats.org/presentationml/2006/main">
  <p:tag name="AS_UNIQUEID" val="736"/>
</p:tagLst>
</file>

<file path=ppt/tags/tag220.xml><?xml version="1.0" encoding="utf-8"?>
<p:tagLst xmlns:p="http://schemas.openxmlformats.org/presentationml/2006/main">
  <p:tag name="AS_UNIQUEID" val="830"/>
</p:tagLst>
</file>

<file path=ppt/tags/tag221.xml><?xml version="1.0" encoding="utf-8"?>
<p:tagLst xmlns:p="http://schemas.openxmlformats.org/presentationml/2006/main">
  <p:tag name="AS_UNIQUEID" val="1036"/>
</p:tagLst>
</file>

<file path=ppt/tags/tag222.xml><?xml version="1.0" encoding="utf-8"?>
<p:tagLst xmlns:p="http://schemas.openxmlformats.org/presentationml/2006/main">
  <p:tag name="AS_UNIQUEID" val="832"/>
</p:tagLst>
</file>

<file path=ppt/tags/tag223.xml><?xml version="1.0" encoding="utf-8"?>
<p:tagLst xmlns:p="http://schemas.openxmlformats.org/presentationml/2006/main">
  <p:tag name="AS_UNIQUEID" val="1037"/>
</p:tagLst>
</file>

<file path=ppt/tags/tag224.xml><?xml version="1.0" encoding="utf-8"?>
<p:tagLst xmlns:p="http://schemas.openxmlformats.org/presentationml/2006/main">
  <p:tag name="AS_UNIQUEID" val="834"/>
</p:tagLst>
</file>

<file path=ppt/tags/tag225.xml><?xml version="1.0" encoding="utf-8"?>
<p:tagLst xmlns:p="http://schemas.openxmlformats.org/presentationml/2006/main">
  <p:tag name="AS_UNIQUEID" val="1038"/>
</p:tagLst>
</file>

<file path=ppt/tags/tag226.xml><?xml version="1.0" encoding="utf-8"?>
<p:tagLst xmlns:p="http://schemas.openxmlformats.org/presentationml/2006/main">
  <p:tag name="AS_UNIQUEID" val="836"/>
</p:tagLst>
</file>

<file path=ppt/tags/tag227.xml><?xml version="1.0" encoding="utf-8"?>
<p:tagLst xmlns:p="http://schemas.openxmlformats.org/presentationml/2006/main">
  <p:tag name="AS_UNIQUEID" val="1039"/>
</p:tagLst>
</file>

<file path=ppt/tags/tag228.xml><?xml version="1.0" encoding="utf-8"?>
<p:tagLst xmlns:p="http://schemas.openxmlformats.org/presentationml/2006/main">
  <p:tag name="AS_UNIQUEID" val="838"/>
</p:tagLst>
</file>

<file path=ppt/tags/tag229.xml><?xml version="1.0" encoding="utf-8"?>
<p:tagLst xmlns:p="http://schemas.openxmlformats.org/presentationml/2006/main">
  <p:tag name="AS_UNIQUEID" val="1040"/>
</p:tagLst>
</file>

<file path=ppt/tags/tag23.xml><?xml version="1.0" encoding="utf-8"?>
<p:tagLst xmlns:p="http://schemas.openxmlformats.org/presentationml/2006/main">
  <p:tag name="AS_UNIQUEID" val="738"/>
</p:tagLst>
</file>

<file path=ppt/tags/tag230.xml><?xml version="1.0" encoding="utf-8"?>
<p:tagLst xmlns:p="http://schemas.openxmlformats.org/presentationml/2006/main">
  <p:tag name="AS_UNIQUEID" val="840"/>
</p:tagLst>
</file>

<file path=ppt/tags/tag231.xml><?xml version="1.0" encoding="utf-8"?>
<p:tagLst xmlns:p="http://schemas.openxmlformats.org/presentationml/2006/main">
  <p:tag name="AS_UNIQUEID" val="1041"/>
</p:tagLst>
</file>

<file path=ppt/tags/tag232.xml><?xml version="1.0" encoding="utf-8"?>
<p:tagLst xmlns:p="http://schemas.openxmlformats.org/presentationml/2006/main">
  <p:tag name="AS_UNIQUEID" val="842"/>
</p:tagLst>
</file>

<file path=ppt/tags/tag233.xml><?xml version="1.0" encoding="utf-8"?>
<p:tagLst xmlns:p="http://schemas.openxmlformats.org/presentationml/2006/main">
  <p:tag name="AS_UNIQUEID" val="1042"/>
</p:tagLst>
</file>

<file path=ppt/tags/tag234.xml><?xml version="1.0" encoding="utf-8"?>
<p:tagLst xmlns:p="http://schemas.openxmlformats.org/presentationml/2006/main">
  <p:tag name="AS_UNIQUEID" val="1043"/>
</p:tagLst>
</file>

<file path=ppt/tags/tag235.xml><?xml version="1.0" encoding="utf-8"?>
<p:tagLst xmlns:p="http://schemas.openxmlformats.org/presentationml/2006/main">
  <p:tag name="AS_UNIQUEID" val="1044"/>
</p:tagLst>
</file>

<file path=ppt/tags/tag236.xml><?xml version="1.0" encoding="utf-8"?>
<p:tagLst xmlns:p="http://schemas.openxmlformats.org/presentationml/2006/main">
  <p:tag name="AS_UNIQUEID" val="846"/>
</p:tagLst>
</file>

<file path=ppt/tags/tag237.xml><?xml version="1.0" encoding="utf-8"?>
<p:tagLst xmlns:p="http://schemas.openxmlformats.org/presentationml/2006/main">
  <p:tag name="AS_UNIQUEID" val="1045"/>
</p:tagLst>
</file>

<file path=ppt/tags/tag238.xml><?xml version="1.0" encoding="utf-8"?>
<p:tagLst xmlns:p="http://schemas.openxmlformats.org/presentationml/2006/main">
  <p:tag name="AS_UNIQUEID" val="848"/>
</p:tagLst>
</file>

<file path=ppt/tags/tag239.xml><?xml version="1.0" encoding="utf-8"?>
<p:tagLst xmlns:p="http://schemas.openxmlformats.org/presentationml/2006/main">
  <p:tag name="AS_UNIQUEID" val="1046"/>
</p:tagLst>
</file>

<file path=ppt/tags/tag24.xml><?xml version="1.0" encoding="utf-8"?>
<p:tagLst xmlns:p="http://schemas.openxmlformats.org/presentationml/2006/main">
  <p:tag name="AS_UNIQUEID" val="717"/>
</p:tagLst>
</file>

<file path=ppt/tags/tag240.xml><?xml version="1.0" encoding="utf-8"?>
<p:tagLst xmlns:p="http://schemas.openxmlformats.org/presentationml/2006/main">
  <p:tag name="AS_UNIQUEID" val="850"/>
</p:tagLst>
</file>

<file path=ppt/tags/tag241.xml><?xml version="1.0" encoding="utf-8"?>
<p:tagLst xmlns:p="http://schemas.openxmlformats.org/presentationml/2006/main">
  <p:tag name="AS_UNIQUEID" val="1047"/>
</p:tagLst>
</file>

<file path=ppt/tags/tag242.xml><?xml version="1.0" encoding="utf-8"?>
<p:tagLst xmlns:p="http://schemas.openxmlformats.org/presentationml/2006/main">
  <p:tag name="AS_UNIQUEID" val="852"/>
</p:tagLst>
</file>

<file path=ppt/tags/tag243.xml><?xml version="1.0" encoding="utf-8"?>
<p:tagLst xmlns:p="http://schemas.openxmlformats.org/presentationml/2006/main">
  <p:tag name="AS_UNIQUEID" val="1048"/>
</p:tagLst>
</file>

<file path=ppt/tags/tag244.xml><?xml version="1.0" encoding="utf-8"?>
<p:tagLst xmlns:p="http://schemas.openxmlformats.org/presentationml/2006/main">
  <p:tag name="AS_UNIQUEID" val="854"/>
</p:tagLst>
</file>

<file path=ppt/tags/tag245.xml><?xml version="1.0" encoding="utf-8"?>
<p:tagLst xmlns:p="http://schemas.openxmlformats.org/presentationml/2006/main">
  <p:tag name="AS_UNIQUEID" val="1049"/>
</p:tagLst>
</file>

<file path=ppt/tags/tag246.xml><?xml version="1.0" encoding="utf-8"?>
<p:tagLst xmlns:p="http://schemas.openxmlformats.org/presentationml/2006/main">
  <p:tag name="AS_UNIQUEID" val="856"/>
</p:tagLst>
</file>

<file path=ppt/tags/tag247.xml><?xml version="1.0" encoding="utf-8"?>
<p:tagLst xmlns:p="http://schemas.openxmlformats.org/presentationml/2006/main">
  <p:tag name="AS_UNIQUEID" val="1050"/>
</p:tagLst>
</file>

<file path=ppt/tags/tag248.xml><?xml version="1.0" encoding="utf-8"?>
<p:tagLst xmlns:p="http://schemas.openxmlformats.org/presentationml/2006/main">
  <p:tag name="AS_UNIQUEID" val="858"/>
</p:tagLst>
</file>

<file path=ppt/tags/tag249.xml><?xml version="1.0" encoding="utf-8"?>
<p:tagLst xmlns:p="http://schemas.openxmlformats.org/presentationml/2006/main">
  <p:tag name="AS_UNIQUEID" val="1051"/>
</p:tagLst>
</file>

<file path=ppt/tags/tag25.xml><?xml version="1.0" encoding="utf-8"?>
<p:tagLst xmlns:p="http://schemas.openxmlformats.org/presentationml/2006/main">
  <p:tag name="AS_UNIQUEID" val="718"/>
</p:tagLst>
</file>

<file path=ppt/tags/tag250.xml><?xml version="1.0" encoding="utf-8"?>
<p:tagLst xmlns:p="http://schemas.openxmlformats.org/presentationml/2006/main">
  <p:tag name="AS_UNIQUEID" val="865"/>
</p:tagLst>
</file>

<file path=ppt/tags/tag251.xml><?xml version="1.0" encoding="utf-8"?>
<p:tagLst xmlns:p="http://schemas.openxmlformats.org/presentationml/2006/main">
  <p:tag name="AS_UNIQUEID" val="865"/>
</p:tagLst>
</file>

<file path=ppt/tags/tag252.xml><?xml version="1.0" encoding="utf-8"?>
<p:tagLst xmlns:p="http://schemas.openxmlformats.org/presentationml/2006/main">
  <p:tag name="AS_UNIQUEID" val="1052"/>
</p:tagLst>
</file>

<file path=ppt/tags/tag253.xml><?xml version="1.0" encoding="utf-8"?>
<p:tagLst xmlns:p="http://schemas.openxmlformats.org/presentationml/2006/main">
  <p:tag name="AS_UNIQUEID" val="1053"/>
</p:tagLst>
</file>

<file path=ppt/tags/tag254.xml><?xml version="1.0" encoding="utf-8"?>
<p:tagLst xmlns:p="http://schemas.openxmlformats.org/presentationml/2006/main">
  <p:tag name="AS_UNIQUEID" val="1054"/>
</p:tagLst>
</file>

<file path=ppt/tags/tag255.xml><?xml version="1.0" encoding="utf-8"?>
<p:tagLst xmlns:p="http://schemas.openxmlformats.org/presentationml/2006/main">
  <p:tag name="AS_UNIQUEID" val="865"/>
</p:tagLst>
</file>

<file path=ppt/tags/tag256.xml><?xml version="1.0" encoding="utf-8"?>
<p:tagLst xmlns:p="http://schemas.openxmlformats.org/presentationml/2006/main">
  <p:tag name="AS_UNIQUEID" val="865"/>
</p:tagLst>
</file>

<file path=ppt/tags/tag257.xml><?xml version="1.0" encoding="utf-8"?>
<p:tagLst xmlns:p="http://schemas.openxmlformats.org/presentationml/2006/main">
  <p:tag name="AS_UNIQUEID" val="1055"/>
</p:tagLst>
</file>

<file path=ppt/tags/tag258.xml><?xml version="1.0" encoding="utf-8"?>
<p:tagLst xmlns:p="http://schemas.openxmlformats.org/presentationml/2006/main">
  <p:tag name="AS_UNIQUEID" val="1056"/>
</p:tagLst>
</file>

<file path=ppt/tags/tag259.xml><?xml version="1.0" encoding="utf-8"?>
<p:tagLst xmlns:p="http://schemas.openxmlformats.org/presentationml/2006/main">
  <p:tag name="AS_UNIQUEID" val="1057"/>
</p:tagLst>
</file>

<file path=ppt/tags/tag26.xml><?xml version="1.0" encoding="utf-8"?>
<p:tagLst xmlns:p="http://schemas.openxmlformats.org/presentationml/2006/main">
  <p:tag name="AS_UNIQUEID" val="719"/>
</p:tagLst>
</file>

<file path=ppt/tags/tag260.xml><?xml version="1.0" encoding="utf-8"?>
<p:tagLst xmlns:p="http://schemas.openxmlformats.org/presentationml/2006/main">
  <p:tag name="AS_UNIQUEID" val="865"/>
</p:tagLst>
</file>

<file path=ppt/tags/tag261.xml><?xml version="1.0" encoding="utf-8"?>
<p:tagLst xmlns:p="http://schemas.openxmlformats.org/presentationml/2006/main">
  <p:tag name="AS_UNIQUEID" val="865"/>
</p:tagLst>
</file>

<file path=ppt/tags/tag262.xml><?xml version="1.0" encoding="utf-8"?>
<p:tagLst xmlns:p="http://schemas.openxmlformats.org/presentationml/2006/main">
  <p:tag name="AS_UNIQUEID" val="1058"/>
</p:tagLst>
</file>

<file path=ppt/tags/tag263.xml><?xml version="1.0" encoding="utf-8"?>
<p:tagLst xmlns:p="http://schemas.openxmlformats.org/presentationml/2006/main">
  <p:tag name="AS_UNIQUEID" val="1059"/>
</p:tagLst>
</file>

<file path=ppt/tags/tag264.xml><?xml version="1.0" encoding="utf-8"?>
<p:tagLst xmlns:p="http://schemas.openxmlformats.org/presentationml/2006/main">
  <p:tag name="AS_UNIQUEID" val="1060"/>
</p:tagLst>
</file>

<file path=ppt/tags/tag265.xml><?xml version="1.0" encoding="utf-8"?>
<p:tagLst xmlns:p="http://schemas.openxmlformats.org/presentationml/2006/main">
  <p:tag name="AS_UNIQUEID" val="865"/>
</p:tagLst>
</file>

<file path=ppt/tags/tag266.xml><?xml version="1.0" encoding="utf-8"?>
<p:tagLst xmlns:p="http://schemas.openxmlformats.org/presentationml/2006/main">
  <p:tag name="AS_UNIQUEID" val="865"/>
</p:tagLst>
</file>

<file path=ppt/tags/tag267.xml><?xml version="1.0" encoding="utf-8"?>
<p:tagLst xmlns:p="http://schemas.openxmlformats.org/presentationml/2006/main">
  <p:tag name="AS_UNIQUEID" val="1061"/>
</p:tagLst>
</file>

<file path=ppt/tags/tag268.xml><?xml version="1.0" encoding="utf-8"?>
<p:tagLst xmlns:p="http://schemas.openxmlformats.org/presentationml/2006/main">
  <p:tag name="AS_UNIQUEID" val="1062"/>
</p:tagLst>
</file>

<file path=ppt/tags/tag269.xml><?xml version="1.0" encoding="utf-8"?>
<p:tagLst xmlns:p="http://schemas.openxmlformats.org/presentationml/2006/main">
  <p:tag name="AS_UNIQUEID" val="1063"/>
</p:tagLst>
</file>

<file path=ppt/tags/tag27.xml><?xml version="1.0" encoding="utf-8"?>
<p:tagLst xmlns:p="http://schemas.openxmlformats.org/presentationml/2006/main">
  <p:tag name="AS_UNIQUEID" val="918"/>
</p:tagLst>
</file>

<file path=ppt/tags/tag270.xml><?xml version="1.0" encoding="utf-8"?>
<p:tagLst xmlns:p="http://schemas.openxmlformats.org/presentationml/2006/main">
  <p:tag name="AS_UNIQUEID" val="865"/>
</p:tagLst>
</file>

<file path=ppt/tags/tag271.xml><?xml version="1.0" encoding="utf-8"?>
<p:tagLst xmlns:p="http://schemas.openxmlformats.org/presentationml/2006/main">
  <p:tag name="AS_UNIQUEID" val="865"/>
</p:tagLst>
</file>

<file path=ppt/tags/tag272.xml><?xml version="1.0" encoding="utf-8"?>
<p:tagLst xmlns:p="http://schemas.openxmlformats.org/presentationml/2006/main">
  <p:tag name="AS_UNIQUEID" val="1064"/>
</p:tagLst>
</file>

<file path=ppt/tags/tag273.xml><?xml version="1.0" encoding="utf-8"?>
<p:tagLst xmlns:p="http://schemas.openxmlformats.org/presentationml/2006/main">
  <p:tag name="AS_UNIQUEID" val="1065"/>
</p:tagLst>
</file>

<file path=ppt/tags/tag274.xml><?xml version="1.0" encoding="utf-8"?>
<p:tagLst xmlns:p="http://schemas.openxmlformats.org/presentationml/2006/main">
  <p:tag name="AS_UNIQUEID" val="1066"/>
</p:tagLst>
</file>

<file path=ppt/tags/tag275.xml><?xml version="1.0" encoding="utf-8"?>
<p:tagLst xmlns:p="http://schemas.openxmlformats.org/presentationml/2006/main">
  <p:tag name="AS_UNIQUEID" val="896"/>
</p:tagLst>
</file>

<file path=ppt/tags/tag276.xml><?xml version="1.0" encoding="utf-8"?>
<p:tagLst xmlns:p="http://schemas.openxmlformats.org/presentationml/2006/main">
  <p:tag name="AS_UNIQUEID" val="1067"/>
</p:tagLst>
</file>

<file path=ppt/tags/tag277.xml><?xml version="1.0" encoding="utf-8"?>
<p:tagLst xmlns:p="http://schemas.openxmlformats.org/presentationml/2006/main">
  <p:tag name="AS_UNIQUEID" val="1068"/>
</p:tagLst>
</file>

<file path=ppt/tags/tag278.xml><?xml version="1.0" encoding="utf-8"?>
<p:tagLst xmlns:p="http://schemas.openxmlformats.org/presentationml/2006/main">
  <p:tag name="AS_UNIQUEID" val="898"/>
</p:tagLst>
</file>

<file path=ppt/tags/tag279.xml><?xml version="1.0" encoding="utf-8"?>
<p:tagLst xmlns:p="http://schemas.openxmlformats.org/presentationml/2006/main">
  <p:tag name="AS_UNIQUEID" val="1069"/>
</p:tagLst>
</file>

<file path=ppt/tags/tag28.xml><?xml version="1.0" encoding="utf-8"?>
<p:tagLst xmlns:p="http://schemas.openxmlformats.org/presentationml/2006/main">
  <p:tag name="AS_UNIQUEID" val="740"/>
</p:tagLst>
</file>

<file path=ppt/tags/tag280.xml><?xml version="1.0" encoding="utf-8"?>
<p:tagLst xmlns:p="http://schemas.openxmlformats.org/presentationml/2006/main">
  <p:tag name="AS_UNIQUEID" val="900"/>
</p:tagLst>
</file>

<file path=ppt/tags/tag281.xml><?xml version="1.0" encoding="utf-8"?>
<p:tagLst xmlns:p="http://schemas.openxmlformats.org/presentationml/2006/main">
  <p:tag name="AS_UNIQUEID" val="1070"/>
</p:tagLst>
</file>

<file path=ppt/tags/tag282.xml><?xml version="1.0" encoding="utf-8"?>
<p:tagLst xmlns:p="http://schemas.openxmlformats.org/presentationml/2006/main">
  <p:tag name="AS_UNIQUEID" val="1071"/>
</p:tagLst>
</file>

<file path=ppt/tags/tag283.xml><?xml version="1.0" encoding="utf-8"?>
<p:tagLst xmlns:p="http://schemas.openxmlformats.org/presentationml/2006/main">
  <p:tag name="AS_UNIQUEID" val="1072"/>
</p:tagLst>
</file>

<file path=ppt/tags/tag284.xml><?xml version="1.0" encoding="utf-8"?>
<p:tagLst xmlns:p="http://schemas.openxmlformats.org/presentationml/2006/main">
  <p:tag name="AS_UNIQUEID" val="1073"/>
</p:tagLst>
</file>

<file path=ppt/tags/tag285.xml><?xml version="1.0" encoding="utf-8"?>
<p:tagLst xmlns:p="http://schemas.openxmlformats.org/presentationml/2006/main">
  <p:tag name="AS_UNIQUEID" val="1074"/>
</p:tagLst>
</file>

<file path=ppt/tags/tag286.xml><?xml version="1.0" encoding="utf-8"?>
<p:tagLst xmlns:p="http://schemas.openxmlformats.org/presentationml/2006/main">
  <p:tag name="AS_UNIQUEID" val="1075"/>
</p:tagLst>
</file>

<file path=ppt/tags/tag287.xml><?xml version="1.0" encoding="utf-8"?>
<p:tagLst xmlns:p="http://schemas.openxmlformats.org/presentationml/2006/main">
  <p:tag name="AS_UNIQUEID" val="1076"/>
</p:tagLst>
</file>

<file path=ppt/tags/tag288.xml><?xml version="1.0" encoding="utf-8"?>
<p:tagLst xmlns:p="http://schemas.openxmlformats.org/presentationml/2006/main">
  <p:tag name="AS_UNIQUEID" val="1077"/>
</p:tagLst>
</file>

<file path=ppt/tags/tag289.xml><?xml version="1.0" encoding="utf-8"?>
<p:tagLst xmlns:p="http://schemas.openxmlformats.org/presentationml/2006/main">
  <p:tag name="AS_UNIQUEID" val="1078"/>
</p:tagLst>
</file>

<file path=ppt/tags/tag29.xml><?xml version="1.0" encoding="utf-8"?>
<p:tagLst xmlns:p="http://schemas.openxmlformats.org/presentationml/2006/main">
  <p:tag name="AS_UNIQUEID" val="717"/>
</p:tagLst>
</file>

<file path=ppt/tags/tag290.xml><?xml version="1.0" encoding="utf-8"?>
<p:tagLst xmlns:p="http://schemas.openxmlformats.org/presentationml/2006/main">
  <p:tag name="AS_UNIQUEID" val="1079"/>
</p:tagLst>
</file>

<file path=ppt/tags/tag291.xml><?xml version="1.0" encoding="utf-8"?>
<p:tagLst xmlns:p="http://schemas.openxmlformats.org/presentationml/2006/main">
  <p:tag name="AS_UNIQUEID" val="1080"/>
</p:tagLst>
</file>

<file path=ppt/tags/tag292.xml><?xml version="1.0" encoding="utf-8"?>
<p:tagLst xmlns:p="http://schemas.openxmlformats.org/presentationml/2006/main">
  <p:tag name="AS_UNIQUEID" val="1081"/>
</p:tagLst>
</file>

<file path=ppt/tags/tag293.xml><?xml version="1.0" encoding="utf-8"?>
<p:tagLst xmlns:p="http://schemas.openxmlformats.org/presentationml/2006/main">
  <p:tag name="AS_UNIQUEID" val="1082"/>
</p:tagLst>
</file>

<file path=ppt/tags/tag294.xml><?xml version="1.0" encoding="utf-8"?>
<p:tagLst xmlns:p="http://schemas.openxmlformats.org/presentationml/2006/main">
  <p:tag name="AS_UNIQUEID" val="1083"/>
</p:tagLst>
</file>

<file path=ppt/tags/tag295.xml><?xml version="1.0" encoding="utf-8"?>
<p:tagLst xmlns:p="http://schemas.openxmlformats.org/presentationml/2006/main">
  <p:tag name="AS_UNIQUEID" val="1084"/>
</p:tagLst>
</file>

<file path=ppt/tags/tag296.xml><?xml version="1.0" encoding="utf-8"?>
<p:tagLst xmlns:p="http://schemas.openxmlformats.org/presentationml/2006/main">
  <p:tag name="AS_UNIQUEID" val="1085"/>
</p:tagLst>
</file>

<file path=ppt/tags/tag297.xml><?xml version="1.0" encoding="utf-8"?>
<p:tagLst xmlns:p="http://schemas.openxmlformats.org/presentationml/2006/main">
  <p:tag name="AS_UNIQUEID" val="1086"/>
</p:tagLst>
</file>

<file path=ppt/tags/tag298.xml><?xml version="1.0" encoding="utf-8"?>
<p:tagLst xmlns:p="http://schemas.openxmlformats.org/presentationml/2006/main">
  <p:tag name="AS_UNIQUEID" val="1087"/>
</p:tagLst>
</file>

<file path=ppt/tags/tag299.xml><?xml version="1.0" encoding="utf-8"?>
<p:tagLst xmlns:p="http://schemas.openxmlformats.org/presentationml/2006/main">
  <p:tag name="AS_UNIQUEID" val="1088"/>
</p:tagLst>
</file>

<file path=ppt/tags/tag3.xml><?xml version="1.0" encoding="utf-8"?>
<p:tagLst xmlns:p="http://schemas.openxmlformats.org/presentationml/2006/main">
  <p:tag name="AS_UNIQUEID" val="718"/>
</p:tagLst>
</file>

<file path=ppt/tags/tag30.xml><?xml version="1.0" encoding="utf-8"?>
<p:tagLst xmlns:p="http://schemas.openxmlformats.org/presentationml/2006/main">
  <p:tag name="AS_UNIQUEID" val="718"/>
</p:tagLst>
</file>

<file path=ppt/tags/tag300.xml><?xml version="1.0" encoding="utf-8"?>
<p:tagLst xmlns:p="http://schemas.openxmlformats.org/presentationml/2006/main">
  <p:tag name="AS_UNIQUEID" val="1089"/>
</p:tagLst>
</file>

<file path=ppt/tags/tag301.xml><?xml version="1.0" encoding="utf-8"?>
<p:tagLst xmlns:p="http://schemas.openxmlformats.org/presentationml/2006/main">
  <p:tag name="AS_UNIQUEID" val="1090"/>
</p:tagLst>
</file>

<file path=ppt/tags/tag302.xml><?xml version="1.0" encoding="utf-8"?>
<p:tagLst xmlns:p="http://schemas.openxmlformats.org/presentationml/2006/main">
  <p:tag name="AS_UNIQUEID" val="1091"/>
</p:tagLst>
</file>

<file path=ppt/tags/tag303.xml><?xml version="1.0" encoding="utf-8"?>
<p:tagLst xmlns:p="http://schemas.openxmlformats.org/presentationml/2006/main">
  <p:tag name="AS_UNIQUEID" val="1092"/>
</p:tagLst>
</file>

<file path=ppt/tags/tag304.xml><?xml version="1.0" encoding="utf-8"?>
<p:tagLst xmlns:p="http://schemas.openxmlformats.org/presentationml/2006/main">
  <p:tag name="AS_UNIQUEID" val="1093"/>
</p:tagLst>
</file>

<file path=ppt/tags/tag305.xml><?xml version="1.0" encoding="utf-8"?>
<p:tagLst xmlns:p="http://schemas.openxmlformats.org/presentationml/2006/main">
  <p:tag name="AS_UNIQUEID" val="1094"/>
</p:tagLst>
</file>

<file path=ppt/tags/tag306.xml><?xml version="1.0" encoding="utf-8"?>
<p:tagLst xmlns:p="http://schemas.openxmlformats.org/presentationml/2006/main">
  <p:tag name="AS_UNIQUEID" val="1095"/>
</p:tagLst>
</file>

<file path=ppt/tags/tag307.xml><?xml version="1.0" encoding="utf-8"?>
<p:tagLst xmlns:p="http://schemas.openxmlformats.org/presentationml/2006/main">
  <p:tag name="AS_UNIQUEID" val="1096"/>
</p:tagLst>
</file>

<file path=ppt/tags/tag308.xml><?xml version="1.0" encoding="utf-8"?>
<p:tagLst xmlns:p="http://schemas.openxmlformats.org/presentationml/2006/main">
  <p:tag name="AS_UNIQUEID" val="1097"/>
</p:tagLst>
</file>

<file path=ppt/tags/tag309.xml><?xml version="1.0" encoding="utf-8"?>
<p:tagLst xmlns:p="http://schemas.openxmlformats.org/presentationml/2006/main">
  <p:tag name="AS_UNIQUEID" val="1098"/>
</p:tagLst>
</file>

<file path=ppt/tags/tag31.xml><?xml version="1.0" encoding="utf-8"?>
<p:tagLst xmlns:p="http://schemas.openxmlformats.org/presentationml/2006/main">
  <p:tag name="AS_UNIQUEID" val="719"/>
</p:tagLst>
</file>

<file path=ppt/tags/tag310.xml><?xml version="1.0" encoding="utf-8"?>
<p:tagLst xmlns:p="http://schemas.openxmlformats.org/presentationml/2006/main">
  <p:tag name="AS_UNIQUEID" val="1099"/>
</p:tagLst>
</file>

<file path=ppt/tags/tag311.xml><?xml version="1.0" encoding="utf-8"?>
<p:tagLst xmlns:p="http://schemas.openxmlformats.org/presentationml/2006/main">
  <p:tag name="AS_UNIQUEID" val="1100"/>
</p:tagLst>
</file>

<file path=ppt/tags/tag312.xml><?xml version="1.0" encoding="utf-8"?>
<p:tagLst xmlns:p="http://schemas.openxmlformats.org/presentationml/2006/main">
  <p:tag name="AS_UNIQUEID" val="1101"/>
</p:tagLst>
</file>

<file path=ppt/tags/tag313.xml><?xml version="1.0" encoding="utf-8"?>
<p:tagLst xmlns:p="http://schemas.openxmlformats.org/presentationml/2006/main">
  <p:tag name="AS_UNIQUEID" val="1102"/>
</p:tagLst>
</file>

<file path=ppt/tags/tag314.xml><?xml version="1.0" encoding="utf-8"?>
<p:tagLst xmlns:p="http://schemas.openxmlformats.org/presentationml/2006/main">
  <p:tag name="AS_UNIQUEID" val="1103"/>
</p:tagLst>
</file>

<file path=ppt/tags/tag315.xml><?xml version="1.0" encoding="utf-8"?>
<p:tagLst xmlns:p="http://schemas.openxmlformats.org/presentationml/2006/main">
  <p:tag name="AS_UNIQUEID" val="1104"/>
</p:tagLst>
</file>

<file path=ppt/tags/tag316.xml><?xml version="1.0" encoding="utf-8"?>
<p:tagLst xmlns:p="http://schemas.openxmlformats.org/presentationml/2006/main">
  <p:tag name="AS_UNIQUEID" val="1105"/>
</p:tagLst>
</file>

<file path=ppt/tags/tag317.xml><?xml version="1.0" encoding="utf-8"?>
<p:tagLst xmlns:p="http://schemas.openxmlformats.org/presentationml/2006/main">
  <p:tag name="AS_UNIQUEID" val="1106"/>
</p:tagLst>
</file>

<file path=ppt/tags/tag318.xml><?xml version="1.0" encoding="utf-8"?>
<p:tagLst xmlns:p="http://schemas.openxmlformats.org/presentationml/2006/main">
  <p:tag name="AS_UNIQUEID" val="1107"/>
</p:tagLst>
</file>

<file path=ppt/tags/tag319.xml><?xml version="1.0" encoding="utf-8"?>
<p:tagLst xmlns:p="http://schemas.openxmlformats.org/presentationml/2006/main">
  <p:tag name="AS_UNIQUEID" val="1108"/>
</p:tagLst>
</file>

<file path=ppt/tags/tag32.xml><?xml version="1.0" encoding="utf-8"?>
<p:tagLst xmlns:p="http://schemas.openxmlformats.org/presentationml/2006/main">
  <p:tag name="AS_UNIQUEID" val="919"/>
</p:tagLst>
</file>

<file path=ppt/tags/tag320.xml><?xml version="1.0" encoding="utf-8"?>
<p:tagLst xmlns:p="http://schemas.openxmlformats.org/presentationml/2006/main">
  <p:tag name="AS_UNIQUEID" val="1109"/>
</p:tagLst>
</file>

<file path=ppt/tags/tag321.xml><?xml version="1.0" encoding="utf-8"?>
<p:tagLst xmlns:p="http://schemas.openxmlformats.org/presentationml/2006/main">
  <p:tag name="AS_UNIQUEID" val="1110"/>
</p:tagLst>
</file>

<file path=ppt/tags/tag322.xml><?xml version="1.0" encoding="utf-8"?>
<p:tagLst xmlns:p="http://schemas.openxmlformats.org/presentationml/2006/main">
  <p:tag name="AS_UNIQUEID" val="1111"/>
</p:tagLst>
</file>

<file path=ppt/tags/tag323.xml><?xml version="1.0" encoding="utf-8"?>
<p:tagLst xmlns:p="http://schemas.openxmlformats.org/presentationml/2006/main">
  <p:tag name="AS_UNIQUEID" val="1112"/>
</p:tagLst>
</file>

<file path=ppt/tags/tag324.xml><?xml version="1.0" encoding="utf-8"?>
<p:tagLst xmlns:p="http://schemas.openxmlformats.org/presentationml/2006/main">
  <p:tag name="AS_UNIQUEID" val="1113"/>
</p:tagLst>
</file>

<file path=ppt/tags/tag325.xml><?xml version="1.0" encoding="utf-8"?>
<p:tagLst xmlns:p="http://schemas.openxmlformats.org/presentationml/2006/main">
  <p:tag name="AS_UNIQUEID" val="1114"/>
</p:tagLst>
</file>

<file path=ppt/tags/tag326.xml><?xml version="1.0" encoding="utf-8"?>
<p:tagLst xmlns:p="http://schemas.openxmlformats.org/presentationml/2006/main">
  <p:tag name="AS_UNIQUEID" val="1115"/>
</p:tagLst>
</file>

<file path=ppt/tags/tag327.xml><?xml version="1.0" encoding="utf-8"?>
<p:tagLst xmlns:p="http://schemas.openxmlformats.org/presentationml/2006/main">
  <p:tag name="AS_UNIQUEID" val="1116"/>
</p:tagLst>
</file>

<file path=ppt/tags/tag328.xml><?xml version="1.0" encoding="utf-8"?>
<p:tagLst xmlns:p="http://schemas.openxmlformats.org/presentationml/2006/main">
  <p:tag name="AS_UNIQUEID" val="1117"/>
</p:tagLst>
</file>

<file path=ppt/tags/tag329.xml><?xml version="1.0" encoding="utf-8"?>
<p:tagLst xmlns:p="http://schemas.openxmlformats.org/presentationml/2006/main">
  <p:tag name="AS_UNIQUEID" val="1118"/>
</p:tagLst>
</file>

<file path=ppt/tags/tag33.xml><?xml version="1.0" encoding="utf-8"?>
<p:tagLst xmlns:p="http://schemas.openxmlformats.org/presentationml/2006/main">
  <p:tag name="AS_UNIQUEID" val="717"/>
</p:tagLst>
</file>

<file path=ppt/tags/tag330.xml><?xml version="1.0" encoding="utf-8"?>
<p:tagLst xmlns:p="http://schemas.openxmlformats.org/presentationml/2006/main">
  <p:tag name="AS_UNIQUEID" val="1119"/>
</p:tagLst>
</file>

<file path=ppt/tags/tag331.xml><?xml version="1.0" encoding="utf-8"?>
<p:tagLst xmlns:p="http://schemas.openxmlformats.org/presentationml/2006/main">
  <p:tag name="AS_UNIQUEID" val="1120"/>
</p:tagLst>
</file>

<file path=ppt/tags/tag332.xml><?xml version="1.0" encoding="utf-8"?>
<p:tagLst xmlns:p="http://schemas.openxmlformats.org/presentationml/2006/main">
  <p:tag name="AS_UNIQUEID" val="1121"/>
</p:tagLst>
</file>

<file path=ppt/tags/tag333.xml><?xml version="1.0" encoding="utf-8"?>
<p:tagLst xmlns:p="http://schemas.openxmlformats.org/presentationml/2006/main">
  <p:tag name="AS_UNIQUEID" val="1122"/>
</p:tagLst>
</file>

<file path=ppt/tags/tag334.xml><?xml version="1.0" encoding="utf-8"?>
<p:tagLst xmlns:p="http://schemas.openxmlformats.org/presentationml/2006/main">
  <p:tag name="AS_UNIQUEID" val="1123"/>
</p:tagLst>
</file>

<file path=ppt/tags/tag335.xml><?xml version="1.0" encoding="utf-8"?>
<p:tagLst xmlns:p="http://schemas.openxmlformats.org/presentationml/2006/main">
  <p:tag name="AS_UNIQUEID" val="1124"/>
</p:tagLst>
</file>

<file path=ppt/tags/tag336.xml><?xml version="1.0" encoding="utf-8"?>
<p:tagLst xmlns:p="http://schemas.openxmlformats.org/presentationml/2006/main">
  <p:tag name="AS_UNIQUEID" val="1125"/>
</p:tagLst>
</file>

<file path=ppt/tags/tag337.xml><?xml version="1.0" encoding="utf-8"?>
<p:tagLst xmlns:p="http://schemas.openxmlformats.org/presentationml/2006/main">
  <p:tag name="AS_UNIQUEID" val="1126"/>
</p:tagLst>
</file>

<file path=ppt/tags/tag338.xml><?xml version="1.0" encoding="utf-8"?>
<p:tagLst xmlns:p="http://schemas.openxmlformats.org/presentationml/2006/main">
  <p:tag name="AS_UNIQUEID" val="1127"/>
</p:tagLst>
</file>

<file path=ppt/tags/tag339.xml><?xml version="1.0" encoding="utf-8"?>
<p:tagLst xmlns:p="http://schemas.openxmlformats.org/presentationml/2006/main">
  <p:tag name="AS_UNIQUEID" val="1128"/>
</p:tagLst>
</file>

<file path=ppt/tags/tag34.xml><?xml version="1.0" encoding="utf-8"?>
<p:tagLst xmlns:p="http://schemas.openxmlformats.org/presentationml/2006/main">
  <p:tag name="AS_UNIQUEID" val="718"/>
</p:tagLst>
</file>

<file path=ppt/tags/tag340.xml><?xml version="1.0" encoding="utf-8"?>
<p:tagLst xmlns:p="http://schemas.openxmlformats.org/presentationml/2006/main">
  <p:tag name="AS_UNIQUEID" val="1129"/>
</p:tagLst>
</file>

<file path=ppt/tags/tag341.xml><?xml version="1.0" encoding="utf-8"?>
<p:tagLst xmlns:p="http://schemas.openxmlformats.org/presentationml/2006/main">
  <p:tag name="AS_UNIQUEID" val="1130"/>
</p:tagLst>
</file>

<file path=ppt/tags/tag342.xml><?xml version="1.0" encoding="utf-8"?>
<p:tagLst xmlns:p="http://schemas.openxmlformats.org/presentationml/2006/main">
  <p:tag name="AS_UNIQUEID" val="1131"/>
</p:tagLst>
</file>

<file path=ppt/tags/tag343.xml><?xml version="1.0" encoding="utf-8"?>
<p:tagLst xmlns:p="http://schemas.openxmlformats.org/presentationml/2006/main">
  <p:tag name="AS_UNIQUEID" val="1132"/>
</p:tagLst>
</file>

<file path=ppt/tags/tag344.xml><?xml version="1.0" encoding="utf-8"?>
<p:tagLst xmlns:p="http://schemas.openxmlformats.org/presentationml/2006/main">
  <p:tag name="AS_UNIQUEID" val="1133"/>
</p:tagLst>
</file>

<file path=ppt/tags/tag345.xml><?xml version="1.0" encoding="utf-8"?>
<p:tagLst xmlns:p="http://schemas.openxmlformats.org/presentationml/2006/main">
  <p:tag name="AS_UNIQUEID" val="1134"/>
</p:tagLst>
</file>

<file path=ppt/tags/tag346.xml><?xml version="1.0" encoding="utf-8"?>
<p:tagLst xmlns:p="http://schemas.openxmlformats.org/presentationml/2006/main">
  <p:tag name="AS_UNIQUEID" val="1135"/>
</p:tagLst>
</file>

<file path=ppt/tags/tag347.xml><?xml version="1.0" encoding="utf-8"?>
<p:tagLst xmlns:p="http://schemas.openxmlformats.org/presentationml/2006/main">
  <p:tag name="AS_UNIQUEID" val="1136"/>
</p:tagLst>
</file>

<file path=ppt/tags/tag348.xml><?xml version="1.0" encoding="utf-8"?>
<p:tagLst xmlns:p="http://schemas.openxmlformats.org/presentationml/2006/main">
  <p:tag name="AS_UNIQUEID" val="1137"/>
</p:tagLst>
</file>

<file path=ppt/tags/tag349.xml><?xml version="1.0" encoding="utf-8"?>
<p:tagLst xmlns:p="http://schemas.openxmlformats.org/presentationml/2006/main">
  <p:tag name="AS_UNIQUEID" val="1138"/>
</p:tagLst>
</file>

<file path=ppt/tags/tag35.xml><?xml version="1.0" encoding="utf-8"?>
<p:tagLst xmlns:p="http://schemas.openxmlformats.org/presentationml/2006/main">
  <p:tag name="AS_UNIQUEID" val="719"/>
</p:tagLst>
</file>

<file path=ppt/tags/tag350.xml><?xml version="1.0" encoding="utf-8"?>
<p:tagLst xmlns:p="http://schemas.openxmlformats.org/presentationml/2006/main">
  <p:tag name="AS_UNIQUEID" val="1139"/>
</p:tagLst>
</file>

<file path=ppt/tags/tag351.xml><?xml version="1.0" encoding="utf-8"?>
<p:tagLst xmlns:p="http://schemas.openxmlformats.org/presentationml/2006/main">
  <p:tag name="AS_UNIQUEID" val="1140"/>
</p:tagLst>
</file>

<file path=ppt/tags/tag352.xml><?xml version="1.0" encoding="utf-8"?>
<p:tagLst xmlns:p="http://schemas.openxmlformats.org/presentationml/2006/main">
  <p:tag name="AS_UNIQUEID" val="1141"/>
</p:tagLst>
</file>

<file path=ppt/tags/tag353.xml><?xml version="1.0" encoding="utf-8"?>
<p:tagLst xmlns:p="http://schemas.openxmlformats.org/presentationml/2006/main">
  <p:tag name="AS_UNIQUEID" val="1142"/>
</p:tagLst>
</file>

<file path=ppt/tags/tag354.xml><?xml version="1.0" encoding="utf-8"?>
<p:tagLst xmlns:p="http://schemas.openxmlformats.org/presentationml/2006/main">
  <p:tag name="AS_UNIQUEID" val="1143"/>
</p:tagLst>
</file>

<file path=ppt/tags/tag355.xml><?xml version="1.0" encoding="utf-8"?>
<p:tagLst xmlns:p="http://schemas.openxmlformats.org/presentationml/2006/main">
  <p:tag name="AS_UNIQUEID" val="1144"/>
</p:tagLst>
</file>

<file path=ppt/tags/tag356.xml><?xml version="1.0" encoding="utf-8"?>
<p:tagLst xmlns:p="http://schemas.openxmlformats.org/presentationml/2006/main">
  <p:tag name="AS_UNIQUEID" val="1145"/>
</p:tagLst>
</file>

<file path=ppt/tags/tag357.xml><?xml version="1.0" encoding="utf-8"?>
<p:tagLst xmlns:p="http://schemas.openxmlformats.org/presentationml/2006/main">
  <p:tag name="AS_UNIQUEID" val="1146"/>
</p:tagLst>
</file>

<file path=ppt/tags/tag358.xml><?xml version="1.0" encoding="utf-8"?>
<p:tagLst xmlns:p="http://schemas.openxmlformats.org/presentationml/2006/main">
  <p:tag name="AS_UNIQUEID" val="1147"/>
</p:tagLst>
</file>

<file path=ppt/tags/tag359.xml><?xml version="1.0" encoding="utf-8"?>
<p:tagLst xmlns:p="http://schemas.openxmlformats.org/presentationml/2006/main">
  <p:tag name="AS_UNIQUEID" val="1148"/>
</p:tagLst>
</file>

<file path=ppt/tags/tag36.xml><?xml version="1.0" encoding="utf-8"?>
<p:tagLst xmlns:p="http://schemas.openxmlformats.org/presentationml/2006/main">
  <p:tag name="AS_UNIQUEID" val="920"/>
</p:tagLst>
</file>

<file path=ppt/tags/tag360.xml><?xml version="1.0" encoding="utf-8"?>
<p:tagLst xmlns:p="http://schemas.openxmlformats.org/presentationml/2006/main">
  <p:tag name="AS_UNIQUEID" val="1149"/>
</p:tagLst>
</file>

<file path=ppt/tags/tag361.xml><?xml version="1.0" encoding="utf-8"?>
<p:tagLst xmlns:p="http://schemas.openxmlformats.org/presentationml/2006/main">
  <p:tag name="AS_UNIQUEID" val="1150"/>
</p:tagLst>
</file>

<file path=ppt/tags/tag362.xml><?xml version="1.0" encoding="utf-8"?>
<p:tagLst xmlns:p="http://schemas.openxmlformats.org/presentationml/2006/main">
  <p:tag name="AS_UNIQUEID" val="1151"/>
</p:tagLst>
</file>

<file path=ppt/tags/tag363.xml><?xml version="1.0" encoding="utf-8"?>
<p:tagLst xmlns:p="http://schemas.openxmlformats.org/presentationml/2006/main">
  <p:tag name="AS_UNIQUEID" val="1152"/>
</p:tagLst>
</file>

<file path=ppt/tags/tag364.xml><?xml version="1.0" encoding="utf-8"?>
<p:tagLst xmlns:p="http://schemas.openxmlformats.org/presentationml/2006/main">
  <p:tag name="AS_UNIQUEID" val="1153"/>
</p:tagLst>
</file>

<file path=ppt/tags/tag365.xml><?xml version="1.0" encoding="utf-8"?>
<p:tagLst xmlns:p="http://schemas.openxmlformats.org/presentationml/2006/main">
  <p:tag name="AS_UNIQUEID" val="1154"/>
</p:tagLst>
</file>

<file path=ppt/tags/tag366.xml><?xml version="1.0" encoding="utf-8"?>
<p:tagLst xmlns:p="http://schemas.openxmlformats.org/presentationml/2006/main">
  <p:tag name="AS_UNIQUEID" val="1155"/>
</p:tagLst>
</file>

<file path=ppt/tags/tag367.xml><?xml version="1.0" encoding="utf-8"?>
<p:tagLst xmlns:p="http://schemas.openxmlformats.org/presentationml/2006/main">
  <p:tag name="AS_UNIQUEID" val="1156"/>
</p:tagLst>
</file>

<file path=ppt/tags/tag368.xml><?xml version="1.0" encoding="utf-8"?>
<p:tagLst xmlns:p="http://schemas.openxmlformats.org/presentationml/2006/main">
  <p:tag name="AS_UNIQUEID" val="1157"/>
</p:tagLst>
</file>

<file path=ppt/tags/tag369.xml><?xml version="1.0" encoding="utf-8"?>
<p:tagLst xmlns:p="http://schemas.openxmlformats.org/presentationml/2006/main">
  <p:tag name="AS_UNIQUEID" val="1158"/>
</p:tagLst>
</file>

<file path=ppt/tags/tag37.xml><?xml version="1.0" encoding="utf-8"?>
<p:tagLst xmlns:p="http://schemas.openxmlformats.org/presentationml/2006/main">
  <p:tag name="AS_UNIQUEID" val="757"/>
</p:tagLst>
</file>

<file path=ppt/tags/tag370.xml><?xml version="1.0" encoding="utf-8"?>
<p:tagLst xmlns:p="http://schemas.openxmlformats.org/presentationml/2006/main">
  <p:tag name="AS_UNIQUEID" val="1159"/>
</p:tagLst>
</file>

<file path=ppt/tags/tag371.xml><?xml version="1.0" encoding="utf-8"?>
<p:tagLst xmlns:p="http://schemas.openxmlformats.org/presentationml/2006/main">
  <p:tag name="AS_UNIQUEID" val="1160"/>
</p:tagLst>
</file>

<file path=ppt/tags/tag372.xml><?xml version="1.0" encoding="utf-8"?>
<p:tagLst xmlns:p="http://schemas.openxmlformats.org/presentationml/2006/main">
  <p:tag name="AS_UNIQUEID" val="1161"/>
</p:tagLst>
</file>

<file path=ppt/tags/tag373.xml><?xml version="1.0" encoding="utf-8"?>
<p:tagLst xmlns:p="http://schemas.openxmlformats.org/presentationml/2006/main">
  <p:tag name="AS_UNIQUEID" val="1162"/>
</p:tagLst>
</file>

<file path=ppt/tags/tag374.xml><?xml version="1.0" encoding="utf-8"?>
<p:tagLst xmlns:p="http://schemas.openxmlformats.org/presentationml/2006/main">
  <p:tag name="AS_UNIQUEID" val="1163"/>
</p:tagLst>
</file>

<file path=ppt/tags/tag375.xml><?xml version="1.0" encoding="utf-8"?>
<p:tagLst xmlns:p="http://schemas.openxmlformats.org/presentationml/2006/main">
  <p:tag name="AS_UNIQUEID" val="1164"/>
</p:tagLst>
</file>

<file path=ppt/tags/tag376.xml><?xml version="1.0" encoding="utf-8"?>
<p:tagLst xmlns:p="http://schemas.openxmlformats.org/presentationml/2006/main">
  <p:tag name="AS_UNIQUEID" val="1165"/>
</p:tagLst>
</file>

<file path=ppt/tags/tag377.xml><?xml version="1.0" encoding="utf-8"?>
<p:tagLst xmlns:p="http://schemas.openxmlformats.org/presentationml/2006/main">
  <p:tag name="AS_UNIQUEID" val="1166"/>
</p:tagLst>
</file>

<file path=ppt/tags/tag378.xml><?xml version="1.0" encoding="utf-8"?>
<p:tagLst xmlns:p="http://schemas.openxmlformats.org/presentationml/2006/main">
  <p:tag name="AS_UNIQUEID" val="1167"/>
</p:tagLst>
</file>

<file path=ppt/tags/tag379.xml><?xml version="1.0" encoding="utf-8"?>
<p:tagLst xmlns:p="http://schemas.openxmlformats.org/presentationml/2006/main">
  <p:tag name="AS_UNIQUEID" val="1168"/>
</p:tagLst>
</file>

<file path=ppt/tags/tag38.xml><?xml version="1.0" encoding="utf-8"?>
<p:tagLst xmlns:p="http://schemas.openxmlformats.org/presentationml/2006/main">
  <p:tag name="AS_UNIQUEID" val="758"/>
</p:tagLst>
</file>

<file path=ppt/tags/tag380.xml><?xml version="1.0" encoding="utf-8"?>
<p:tagLst xmlns:p="http://schemas.openxmlformats.org/presentationml/2006/main">
  <p:tag name="AS_UNIQUEID" val="1169"/>
</p:tagLst>
</file>

<file path=ppt/tags/tag381.xml><?xml version="1.0" encoding="utf-8"?>
<p:tagLst xmlns:p="http://schemas.openxmlformats.org/presentationml/2006/main">
  <p:tag name="AS_UNIQUEID" val="1170"/>
</p:tagLst>
</file>

<file path=ppt/tags/tag382.xml><?xml version="1.0" encoding="utf-8"?>
<p:tagLst xmlns:p="http://schemas.openxmlformats.org/presentationml/2006/main">
  <p:tag name="AS_UNIQUEID" val="1171"/>
</p:tagLst>
</file>

<file path=ppt/tags/tag383.xml><?xml version="1.0" encoding="utf-8"?>
<p:tagLst xmlns:p="http://schemas.openxmlformats.org/presentationml/2006/main">
  <p:tag name="AS_UNIQUEID" val="1172"/>
</p:tagLst>
</file>

<file path=ppt/tags/tag384.xml><?xml version="1.0" encoding="utf-8"?>
<p:tagLst xmlns:p="http://schemas.openxmlformats.org/presentationml/2006/main">
  <p:tag name="AS_UNIQUEID" val="1173"/>
</p:tagLst>
</file>

<file path=ppt/tags/tag385.xml><?xml version="1.0" encoding="utf-8"?>
<p:tagLst xmlns:p="http://schemas.openxmlformats.org/presentationml/2006/main">
  <p:tag name="AS_UNIQUEID" val="1174"/>
</p:tagLst>
</file>

<file path=ppt/tags/tag386.xml><?xml version="1.0" encoding="utf-8"?>
<p:tagLst xmlns:p="http://schemas.openxmlformats.org/presentationml/2006/main">
  <p:tag name="AS_UNIQUEID" val="1175"/>
</p:tagLst>
</file>

<file path=ppt/tags/tag387.xml><?xml version="1.0" encoding="utf-8"?>
<p:tagLst xmlns:p="http://schemas.openxmlformats.org/presentationml/2006/main">
  <p:tag name="AS_UNIQUEID" val="1176"/>
</p:tagLst>
</file>

<file path=ppt/tags/tag388.xml><?xml version="1.0" encoding="utf-8"?>
<p:tagLst xmlns:p="http://schemas.openxmlformats.org/presentationml/2006/main">
  <p:tag name="AS_UNIQUEID" val="1177"/>
</p:tagLst>
</file>

<file path=ppt/tags/tag389.xml><?xml version="1.0" encoding="utf-8"?>
<p:tagLst xmlns:p="http://schemas.openxmlformats.org/presentationml/2006/main">
  <p:tag name="AS_UNIQUEID" val="1178"/>
</p:tagLst>
</file>

<file path=ppt/tags/tag39.xml><?xml version="1.0" encoding="utf-8"?>
<p:tagLst xmlns:p="http://schemas.openxmlformats.org/presentationml/2006/main">
  <p:tag name="AS_UNIQUEID" val="759"/>
</p:tagLst>
</file>

<file path=ppt/tags/tag390.xml><?xml version="1.0" encoding="utf-8"?>
<p:tagLst xmlns:p="http://schemas.openxmlformats.org/presentationml/2006/main">
  <p:tag name="AS_UNIQUEID" val="1179"/>
</p:tagLst>
</file>

<file path=ppt/tags/tag391.xml><?xml version="1.0" encoding="utf-8"?>
<p:tagLst xmlns:p="http://schemas.openxmlformats.org/presentationml/2006/main">
  <p:tag name="AS_UNIQUEID" val="1180"/>
</p:tagLst>
</file>

<file path=ppt/tags/tag392.xml><?xml version="1.0" encoding="utf-8"?>
<p:tagLst xmlns:p="http://schemas.openxmlformats.org/presentationml/2006/main">
  <p:tag name="AS_UNIQUEID" val="1181"/>
</p:tagLst>
</file>

<file path=ppt/tags/tag393.xml><?xml version="1.0" encoding="utf-8"?>
<p:tagLst xmlns:p="http://schemas.openxmlformats.org/presentationml/2006/main">
  <p:tag name="AS_UNIQUEID" val="1182"/>
</p:tagLst>
</file>

<file path=ppt/tags/tag394.xml><?xml version="1.0" encoding="utf-8"?>
<p:tagLst xmlns:p="http://schemas.openxmlformats.org/presentationml/2006/main">
  <p:tag name="AS_UNIQUEID" val="1183"/>
</p:tagLst>
</file>

<file path=ppt/tags/tag395.xml><?xml version="1.0" encoding="utf-8"?>
<p:tagLst xmlns:p="http://schemas.openxmlformats.org/presentationml/2006/main">
  <p:tag name="AS_UNIQUEID" val="1184"/>
</p:tagLst>
</file>

<file path=ppt/tags/tag396.xml><?xml version="1.0" encoding="utf-8"?>
<p:tagLst xmlns:p="http://schemas.openxmlformats.org/presentationml/2006/main">
  <p:tag name="AS_UNIQUEID" val="1185"/>
</p:tagLst>
</file>

<file path=ppt/tags/tag397.xml><?xml version="1.0" encoding="utf-8"?>
<p:tagLst xmlns:p="http://schemas.openxmlformats.org/presentationml/2006/main">
  <p:tag name="AS_UNIQUEID" val="1186"/>
</p:tagLst>
</file>

<file path=ppt/tags/tag398.xml><?xml version="1.0" encoding="utf-8"?>
<p:tagLst xmlns:p="http://schemas.openxmlformats.org/presentationml/2006/main">
  <p:tag name="AS_UNIQUEID" val="1187"/>
</p:tagLst>
</file>

<file path=ppt/tags/tag399.xml><?xml version="1.0" encoding="utf-8"?>
<p:tagLst xmlns:p="http://schemas.openxmlformats.org/presentationml/2006/main">
  <p:tag name="AS_UNIQUEID" val="1188"/>
</p:tagLst>
</file>

<file path=ppt/tags/tag4.xml><?xml version="1.0" encoding="utf-8"?>
<p:tagLst xmlns:p="http://schemas.openxmlformats.org/presentationml/2006/main">
  <p:tag name="AS_UNIQUEID" val="719"/>
</p:tagLst>
</file>

<file path=ppt/tags/tag40.xml><?xml version="1.0" encoding="utf-8"?>
<p:tagLst xmlns:p="http://schemas.openxmlformats.org/presentationml/2006/main">
  <p:tag name="AS_UNIQUEID" val="921"/>
</p:tagLst>
</file>

<file path=ppt/tags/tag400.xml><?xml version="1.0" encoding="utf-8"?>
<p:tagLst xmlns:p="http://schemas.openxmlformats.org/presentationml/2006/main">
  <p:tag name="AS_UNIQUEID" val="1189"/>
</p:tagLst>
</file>

<file path=ppt/tags/tag401.xml><?xml version="1.0" encoding="utf-8"?>
<p:tagLst xmlns:p="http://schemas.openxmlformats.org/presentationml/2006/main">
  <p:tag name="AS_UNIQUEID" val="1190"/>
</p:tagLst>
</file>

<file path=ppt/tags/tag402.xml><?xml version="1.0" encoding="utf-8"?>
<p:tagLst xmlns:p="http://schemas.openxmlformats.org/presentationml/2006/main">
  <p:tag name="AS_UNIQUEID" val="1191"/>
</p:tagLst>
</file>

<file path=ppt/tags/tag403.xml><?xml version="1.0" encoding="utf-8"?>
<p:tagLst xmlns:p="http://schemas.openxmlformats.org/presentationml/2006/main">
  <p:tag name="AS_UNIQUEID" val="1192"/>
</p:tagLst>
</file>

<file path=ppt/tags/tag404.xml><?xml version="1.0" encoding="utf-8"?>
<p:tagLst xmlns:p="http://schemas.openxmlformats.org/presentationml/2006/main">
  <p:tag name="AS_UNIQUEID" val="1193"/>
</p:tagLst>
</file>

<file path=ppt/tags/tag405.xml><?xml version="1.0" encoding="utf-8"?>
<p:tagLst xmlns:p="http://schemas.openxmlformats.org/presentationml/2006/main">
  <p:tag name="AS_UNIQUEID" val="1194"/>
</p:tagLst>
</file>

<file path=ppt/tags/tag406.xml><?xml version="1.0" encoding="utf-8"?>
<p:tagLst xmlns:p="http://schemas.openxmlformats.org/presentationml/2006/main">
  <p:tag name="AS_UNIQUEID" val="1195"/>
</p:tagLst>
</file>

<file path=ppt/tags/tag407.xml><?xml version="1.0" encoding="utf-8"?>
<p:tagLst xmlns:p="http://schemas.openxmlformats.org/presentationml/2006/main">
  <p:tag name="AS_UNIQUEID" val="1196"/>
</p:tagLst>
</file>

<file path=ppt/tags/tag408.xml><?xml version="1.0" encoding="utf-8"?>
<p:tagLst xmlns:p="http://schemas.openxmlformats.org/presentationml/2006/main">
  <p:tag name="AS_UNIQUEID" val="1197"/>
</p:tagLst>
</file>

<file path=ppt/tags/tag409.xml><?xml version="1.0" encoding="utf-8"?>
<p:tagLst xmlns:p="http://schemas.openxmlformats.org/presentationml/2006/main">
  <p:tag name="AS_UNIQUEID" val="1198"/>
</p:tagLst>
</file>

<file path=ppt/tags/tag41.xml><?xml version="1.0" encoding="utf-8"?>
<p:tagLst xmlns:p="http://schemas.openxmlformats.org/presentationml/2006/main">
  <p:tag name="AS_UNIQUEID" val="922"/>
</p:tagLst>
</file>

<file path=ppt/tags/tag410.xml><?xml version="1.0" encoding="utf-8"?>
<p:tagLst xmlns:p="http://schemas.openxmlformats.org/presentationml/2006/main">
  <p:tag name="AS_UNIQUEID" val="1199"/>
</p:tagLst>
</file>

<file path=ppt/tags/tag411.xml><?xml version="1.0" encoding="utf-8"?>
<p:tagLst xmlns:p="http://schemas.openxmlformats.org/presentationml/2006/main">
  <p:tag name="AS_UNIQUEID" val="1200"/>
</p:tagLst>
</file>

<file path=ppt/tags/tag412.xml><?xml version="1.0" encoding="utf-8"?>
<p:tagLst xmlns:p="http://schemas.openxmlformats.org/presentationml/2006/main">
  <p:tag name="AS_UNIQUEID" val="1201"/>
</p:tagLst>
</file>

<file path=ppt/tags/tag413.xml><?xml version="1.0" encoding="utf-8"?>
<p:tagLst xmlns:p="http://schemas.openxmlformats.org/presentationml/2006/main">
  <p:tag name="AS_UNIQUEID" val="1202"/>
</p:tagLst>
</file>

<file path=ppt/tags/tag414.xml><?xml version="1.0" encoding="utf-8"?>
<p:tagLst xmlns:p="http://schemas.openxmlformats.org/presentationml/2006/main">
  <p:tag name="AS_UNIQUEID" val="1203"/>
</p:tagLst>
</file>

<file path=ppt/tags/tag415.xml><?xml version="1.0" encoding="utf-8"?>
<p:tagLst xmlns:p="http://schemas.openxmlformats.org/presentationml/2006/main">
  <p:tag name="AS_UNIQUEID" val="1204"/>
</p:tagLst>
</file>

<file path=ppt/tags/tag416.xml><?xml version="1.0" encoding="utf-8"?>
<p:tagLst xmlns:p="http://schemas.openxmlformats.org/presentationml/2006/main">
  <p:tag name="AS_UNIQUEID" val="1205"/>
</p:tagLst>
</file>

<file path=ppt/tags/tag417.xml><?xml version="1.0" encoding="utf-8"?>
<p:tagLst xmlns:p="http://schemas.openxmlformats.org/presentationml/2006/main">
  <p:tag name="AS_UNIQUEID" val="1206"/>
</p:tagLst>
</file>

<file path=ppt/tags/tag418.xml><?xml version="1.0" encoding="utf-8"?>
<p:tagLst xmlns:p="http://schemas.openxmlformats.org/presentationml/2006/main">
  <p:tag name="AS_UNIQUEID" val="1207"/>
</p:tagLst>
</file>

<file path=ppt/tags/tag419.xml><?xml version="1.0" encoding="utf-8"?>
<p:tagLst xmlns:p="http://schemas.openxmlformats.org/presentationml/2006/main">
  <p:tag name="AS_UNIQUEID" val="1208"/>
</p:tagLst>
</file>

<file path=ppt/tags/tag42.xml><?xml version="1.0" encoding="utf-8"?>
<p:tagLst xmlns:p="http://schemas.openxmlformats.org/presentationml/2006/main">
  <p:tag name="AS_UNIQUEID" val="923"/>
</p:tagLst>
</file>

<file path=ppt/tags/tag420.xml><?xml version="1.0" encoding="utf-8"?>
<p:tagLst xmlns:p="http://schemas.openxmlformats.org/presentationml/2006/main">
  <p:tag name="AS_UNIQUEID" val="1209"/>
</p:tagLst>
</file>

<file path=ppt/tags/tag421.xml><?xml version="1.0" encoding="utf-8"?>
<p:tagLst xmlns:p="http://schemas.openxmlformats.org/presentationml/2006/main">
  <p:tag name="AS_UNIQUEID" val="1210"/>
</p:tagLst>
</file>

<file path=ppt/tags/tag422.xml><?xml version="1.0" encoding="utf-8"?>
<p:tagLst xmlns:p="http://schemas.openxmlformats.org/presentationml/2006/main">
  <p:tag name="AS_UNIQUEID" val="1211"/>
</p:tagLst>
</file>

<file path=ppt/tags/tag423.xml><?xml version="1.0" encoding="utf-8"?>
<p:tagLst xmlns:p="http://schemas.openxmlformats.org/presentationml/2006/main">
  <p:tag name="AS_UNIQUEID" val="1212"/>
</p:tagLst>
</file>

<file path=ppt/tags/tag424.xml><?xml version="1.0" encoding="utf-8"?>
<p:tagLst xmlns:p="http://schemas.openxmlformats.org/presentationml/2006/main">
  <p:tag name="AS_UNIQUEID" val="1213"/>
</p:tagLst>
</file>

<file path=ppt/tags/tag425.xml><?xml version="1.0" encoding="utf-8"?>
<p:tagLst xmlns:p="http://schemas.openxmlformats.org/presentationml/2006/main">
  <p:tag name="AS_UNIQUEID" val="1214"/>
</p:tagLst>
</file>

<file path=ppt/tags/tag426.xml><?xml version="1.0" encoding="utf-8"?>
<p:tagLst xmlns:p="http://schemas.openxmlformats.org/presentationml/2006/main">
  <p:tag name="AS_UNIQUEID" val="1215"/>
</p:tagLst>
</file>

<file path=ppt/tags/tag427.xml><?xml version="1.0" encoding="utf-8"?>
<p:tagLst xmlns:p="http://schemas.openxmlformats.org/presentationml/2006/main">
  <p:tag name="AS_UNIQUEID" val="1216"/>
</p:tagLst>
</file>

<file path=ppt/tags/tag428.xml><?xml version="1.0" encoding="utf-8"?>
<p:tagLst xmlns:p="http://schemas.openxmlformats.org/presentationml/2006/main">
  <p:tag name="AS_UNIQUEID" val="1217"/>
</p:tagLst>
</file>

<file path=ppt/tags/tag429.xml><?xml version="1.0" encoding="utf-8"?>
<p:tagLst xmlns:p="http://schemas.openxmlformats.org/presentationml/2006/main">
  <p:tag name="AS_UNIQUEID" val="1218"/>
</p:tagLst>
</file>

<file path=ppt/tags/tag43.xml><?xml version="1.0" encoding="utf-8"?>
<p:tagLst xmlns:p="http://schemas.openxmlformats.org/presentationml/2006/main">
  <p:tag name="AS_UNIQUEID" val="924"/>
</p:tagLst>
</file>

<file path=ppt/tags/tag430.xml><?xml version="1.0" encoding="utf-8"?>
<p:tagLst xmlns:p="http://schemas.openxmlformats.org/presentationml/2006/main">
  <p:tag name="AS_UNIQUEID" val="1219"/>
</p:tagLst>
</file>

<file path=ppt/tags/tag431.xml><?xml version="1.0" encoding="utf-8"?>
<p:tagLst xmlns:p="http://schemas.openxmlformats.org/presentationml/2006/main">
  <p:tag name="AS_UNIQUEID" val="1220"/>
</p:tagLst>
</file>

<file path=ppt/tags/tag432.xml><?xml version="1.0" encoding="utf-8"?>
<p:tagLst xmlns:p="http://schemas.openxmlformats.org/presentationml/2006/main">
  <p:tag name="AS_UNIQUEID" val="1221"/>
</p:tagLst>
</file>

<file path=ppt/tags/tag433.xml><?xml version="1.0" encoding="utf-8"?>
<p:tagLst xmlns:p="http://schemas.openxmlformats.org/presentationml/2006/main">
  <p:tag name="AS_UNIQUEID" val="1222"/>
</p:tagLst>
</file>

<file path=ppt/tags/tag434.xml><?xml version="1.0" encoding="utf-8"?>
<p:tagLst xmlns:p="http://schemas.openxmlformats.org/presentationml/2006/main">
  <p:tag name="AS_UNIQUEID" val="1223"/>
</p:tagLst>
</file>

<file path=ppt/tags/tag435.xml><?xml version="1.0" encoding="utf-8"?>
<p:tagLst xmlns:p="http://schemas.openxmlformats.org/presentationml/2006/main">
  <p:tag name="AS_UNIQUEID" val="1224"/>
</p:tagLst>
</file>

<file path=ppt/tags/tag436.xml><?xml version="1.0" encoding="utf-8"?>
<p:tagLst xmlns:p="http://schemas.openxmlformats.org/presentationml/2006/main">
  <p:tag name="AS_UNIQUEID" val="1225"/>
</p:tagLst>
</file>

<file path=ppt/tags/tag437.xml><?xml version="1.0" encoding="utf-8"?>
<p:tagLst xmlns:p="http://schemas.openxmlformats.org/presentationml/2006/main">
  <p:tag name="AS_UNIQUEID" val="1226"/>
</p:tagLst>
</file>

<file path=ppt/tags/tag438.xml><?xml version="1.0" encoding="utf-8"?>
<p:tagLst xmlns:p="http://schemas.openxmlformats.org/presentationml/2006/main">
  <p:tag name="AS_UNIQUEID" val="1227"/>
</p:tagLst>
</file>

<file path=ppt/tags/tag439.xml><?xml version="1.0" encoding="utf-8"?>
<p:tagLst xmlns:p="http://schemas.openxmlformats.org/presentationml/2006/main">
  <p:tag name="AS_UNIQUEID" val="1228"/>
</p:tagLst>
</file>

<file path=ppt/tags/tag44.xml><?xml version="1.0" encoding="utf-8"?>
<p:tagLst xmlns:p="http://schemas.openxmlformats.org/presentationml/2006/main">
  <p:tag name="AS_UNIQUEID" val="925"/>
</p:tagLst>
</file>

<file path=ppt/tags/tag440.xml><?xml version="1.0" encoding="utf-8"?>
<p:tagLst xmlns:p="http://schemas.openxmlformats.org/presentationml/2006/main">
  <p:tag name="AS_UNIQUEID" val="1229"/>
</p:tagLst>
</file>

<file path=ppt/tags/tag441.xml><?xml version="1.0" encoding="utf-8"?>
<p:tagLst xmlns:p="http://schemas.openxmlformats.org/presentationml/2006/main">
  <p:tag name="AS_UNIQUEID" val="1230"/>
</p:tagLst>
</file>

<file path=ppt/tags/tag442.xml><?xml version="1.0" encoding="utf-8"?>
<p:tagLst xmlns:p="http://schemas.openxmlformats.org/presentationml/2006/main">
  <p:tag name="AS_UNIQUEID" val="1231"/>
</p:tagLst>
</file>

<file path=ppt/tags/tag443.xml><?xml version="1.0" encoding="utf-8"?>
<p:tagLst xmlns:p="http://schemas.openxmlformats.org/presentationml/2006/main">
  <p:tag name="AS_UNIQUEID" val="1232"/>
</p:tagLst>
</file>

<file path=ppt/tags/tag444.xml><?xml version="1.0" encoding="utf-8"?>
<p:tagLst xmlns:p="http://schemas.openxmlformats.org/presentationml/2006/main">
  <p:tag name="AS_UNIQUEID" val="1233"/>
</p:tagLst>
</file>

<file path=ppt/tags/tag445.xml><?xml version="1.0" encoding="utf-8"?>
<p:tagLst xmlns:p="http://schemas.openxmlformats.org/presentationml/2006/main">
  <p:tag name="AS_UNIQUEID" val="1234"/>
</p:tagLst>
</file>

<file path=ppt/tags/tag446.xml><?xml version="1.0" encoding="utf-8"?>
<p:tagLst xmlns:p="http://schemas.openxmlformats.org/presentationml/2006/main">
  <p:tag name="AS_UNIQUEID" val="1235"/>
</p:tagLst>
</file>

<file path=ppt/tags/tag447.xml><?xml version="1.0" encoding="utf-8"?>
<p:tagLst xmlns:p="http://schemas.openxmlformats.org/presentationml/2006/main">
  <p:tag name="AS_UNIQUEID" val="1236"/>
</p:tagLst>
</file>

<file path=ppt/tags/tag448.xml><?xml version="1.0" encoding="utf-8"?>
<p:tagLst xmlns:p="http://schemas.openxmlformats.org/presentationml/2006/main">
  <p:tag name="AS_UNIQUEID" val="1237"/>
</p:tagLst>
</file>

<file path=ppt/tags/tag449.xml><?xml version="1.0" encoding="utf-8"?>
<p:tagLst xmlns:p="http://schemas.openxmlformats.org/presentationml/2006/main">
  <p:tag name="AS_UNIQUEID" val="1238"/>
</p:tagLst>
</file>

<file path=ppt/tags/tag45.xml><?xml version="1.0" encoding="utf-8"?>
<p:tagLst xmlns:p="http://schemas.openxmlformats.org/presentationml/2006/main">
  <p:tag name="AS_UNIQUEID" val="926"/>
</p:tagLst>
</file>

<file path=ppt/tags/tag450.xml><?xml version="1.0" encoding="utf-8"?>
<p:tagLst xmlns:p="http://schemas.openxmlformats.org/presentationml/2006/main">
  <p:tag name="AS_UNIQUEID" val="1239"/>
</p:tagLst>
</file>

<file path=ppt/tags/tag451.xml><?xml version="1.0" encoding="utf-8"?>
<p:tagLst xmlns:p="http://schemas.openxmlformats.org/presentationml/2006/main">
  <p:tag name="AS_UNIQUEID" val="1240"/>
</p:tagLst>
</file>

<file path=ppt/tags/tag452.xml><?xml version="1.0" encoding="utf-8"?>
<p:tagLst xmlns:p="http://schemas.openxmlformats.org/presentationml/2006/main">
  <p:tag name="AS_UNIQUEID" val="1241"/>
</p:tagLst>
</file>

<file path=ppt/tags/tag453.xml><?xml version="1.0" encoding="utf-8"?>
<p:tagLst xmlns:p="http://schemas.openxmlformats.org/presentationml/2006/main">
  <p:tag name="AS_UNIQUEID" val="902"/>
</p:tagLst>
</file>

<file path=ppt/tags/tag454.xml><?xml version="1.0" encoding="utf-8"?>
<p:tagLst xmlns:p="http://schemas.openxmlformats.org/presentationml/2006/main">
  <p:tag name="AS_UNIQUEID" val="1242"/>
</p:tagLst>
</file>

<file path=ppt/tags/tag455.xml><?xml version="1.0" encoding="utf-8"?>
<p:tagLst xmlns:p="http://schemas.openxmlformats.org/presentationml/2006/main">
  <p:tag name="AS_UNIQUEID" val="904"/>
</p:tagLst>
</file>

<file path=ppt/tags/tag456.xml><?xml version="1.0" encoding="utf-8"?>
<p:tagLst xmlns:p="http://schemas.openxmlformats.org/presentationml/2006/main">
  <p:tag name="AS_UNIQUEID" val="1243"/>
</p:tagLst>
</file>

<file path=ppt/tags/tag457.xml><?xml version="1.0" encoding="utf-8"?>
<p:tagLst xmlns:p="http://schemas.openxmlformats.org/presentationml/2006/main">
  <p:tag name="AS_UNIQUEID" val="906"/>
</p:tagLst>
</file>

<file path=ppt/tags/tag458.xml><?xml version="1.0" encoding="utf-8"?>
<p:tagLst xmlns:p="http://schemas.openxmlformats.org/presentationml/2006/main">
  <p:tag name="AS_UNIQUEID" val="908"/>
</p:tagLst>
</file>

<file path=ppt/tags/tag459.xml><?xml version="1.0" encoding="utf-8"?>
<p:tagLst xmlns:p="http://schemas.openxmlformats.org/presentationml/2006/main">
  <p:tag name="AS_UNIQUEID" val="1244"/>
</p:tagLst>
</file>

<file path=ppt/tags/tag46.xml><?xml version="1.0" encoding="utf-8"?>
<p:tagLst xmlns:p="http://schemas.openxmlformats.org/presentationml/2006/main">
  <p:tag name="AS_UNIQUEID" val="927"/>
</p:tagLst>
</file>

<file path=ppt/tags/tag460.xml><?xml version="1.0" encoding="utf-8"?>
<p:tagLst xmlns:p="http://schemas.openxmlformats.org/presentationml/2006/main">
  <p:tag name="AS_UNIQUEID" val="1245"/>
</p:tagLst>
</file>

<file path=ppt/tags/tag461.xml><?xml version="1.0" encoding="utf-8"?>
<p:tagLst xmlns:p="http://schemas.openxmlformats.org/presentationml/2006/main">
  <p:tag name="AS_UNIQUEID" val="1246"/>
</p:tagLst>
</file>

<file path=ppt/tags/tag462.xml><?xml version="1.0" encoding="utf-8"?>
<p:tagLst xmlns:p="http://schemas.openxmlformats.org/presentationml/2006/main">
  <p:tag name="AS_NET" val="4.0.30319.42000"/>
  <p:tag name="AS_OS" val="Unix 3.10 unknown"/>
  <p:tag name="AS_RELEASE_DATE" val="2020.11.30"/>
  <p:tag name="AS_TITLE" val="Aspose.Slides for Java"/>
  <p:tag name="AS_VERSION" val="20.11"/>
  <p:tag name="COMMONDATA" val="eyJoZGlkIjoiMzEyODkwNTM2NmRkYWE5ODFmYWU0ZGExZjk0MzA0MmQifQ=="/>
</p:tagLst>
</file>

<file path=ppt/tags/tag47.xml><?xml version="1.0" encoding="utf-8"?>
<p:tagLst xmlns:p="http://schemas.openxmlformats.org/presentationml/2006/main">
  <p:tag name="AS_UNIQUEID" val="928"/>
</p:tagLst>
</file>

<file path=ppt/tags/tag48.xml><?xml version="1.0" encoding="utf-8"?>
<p:tagLst xmlns:p="http://schemas.openxmlformats.org/presentationml/2006/main">
  <p:tag name="AS_UNIQUEID" val="929"/>
</p:tagLst>
</file>

<file path=ppt/tags/tag49.xml><?xml version="1.0" encoding="utf-8"?>
<p:tagLst xmlns:p="http://schemas.openxmlformats.org/presentationml/2006/main">
  <p:tag name="AS_UNIQUEID" val="930"/>
</p:tagLst>
</file>

<file path=ppt/tags/tag5.xml><?xml version="1.0" encoding="utf-8"?>
<p:tagLst xmlns:p="http://schemas.openxmlformats.org/presentationml/2006/main">
  <p:tag name="AS_UNIQUEID" val="910"/>
</p:tagLst>
</file>

<file path=ppt/tags/tag50.xml><?xml version="1.0" encoding="utf-8"?>
<p:tagLst xmlns:p="http://schemas.openxmlformats.org/presentationml/2006/main">
  <p:tag name="AS_UNIQUEID" val="931"/>
</p:tagLst>
</file>

<file path=ppt/tags/tag51.xml><?xml version="1.0" encoding="utf-8"?>
<p:tagLst xmlns:p="http://schemas.openxmlformats.org/presentationml/2006/main">
  <p:tag name="AS_UNIQUEID" val="932"/>
</p:tagLst>
</file>

<file path=ppt/tags/tag52.xml><?xml version="1.0" encoding="utf-8"?>
<p:tagLst xmlns:p="http://schemas.openxmlformats.org/presentationml/2006/main">
  <p:tag name="AS_UNIQUEID" val="933"/>
</p:tagLst>
</file>

<file path=ppt/tags/tag53.xml><?xml version="1.0" encoding="utf-8"?>
<p:tagLst xmlns:p="http://schemas.openxmlformats.org/presentationml/2006/main">
  <p:tag name="AS_UNIQUEID" val="934"/>
</p:tagLst>
</file>

<file path=ppt/tags/tag54.xml><?xml version="1.0" encoding="utf-8"?>
<p:tagLst xmlns:p="http://schemas.openxmlformats.org/presentationml/2006/main">
  <p:tag name="AS_UNIQUEID" val="935"/>
</p:tagLst>
</file>

<file path=ppt/tags/tag55.xml><?xml version="1.0" encoding="utf-8"?>
<p:tagLst xmlns:p="http://schemas.openxmlformats.org/presentationml/2006/main">
  <p:tag name="AS_UNIQUEID" val="936"/>
</p:tagLst>
</file>

<file path=ppt/tags/tag56.xml><?xml version="1.0" encoding="utf-8"?>
<p:tagLst xmlns:p="http://schemas.openxmlformats.org/presentationml/2006/main">
  <p:tag name="AS_UNIQUEID" val="937"/>
</p:tagLst>
</file>

<file path=ppt/tags/tag57.xml><?xml version="1.0" encoding="utf-8"?>
<p:tagLst xmlns:p="http://schemas.openxmlformats.org/presentationml/2006/main">
  <p:tag name="AS_UNIQUEID" val="938"/>
</p:tagLst>
</file>

<file path=ppt/tags/tag58.xml><?xml version="1.0" encoding="utf-8"?>
<p:tagLst xmlns:p="http://schemas.openxmlformats.org/presentationml/2006/main">
  <p:tag name="AS_UNIQUEID" val="939"/>
</p:tagLst>
</file>

<file path=ppt/tags/tag59.xml><?xml version="1.0" encoding="utf-8"?>
<p:tagLst xmlns:p="http://schemas.openxmlformats.org/presentationml/2006/main">
  <p:tag name="AS_UNIQUEID" val="940"/>
</p:tagLst>
</file>

<file path=ppt/tags/tag6.xml><?xml version="1.0" encoding="utf-8"?>
<p:tagLst xmlns:p="http://schemas.openxmlformats.org/presentationml/2006/main">
  <p:tag name="AS_UNIQUEID" val="717"/>
</p:tagLst>
</file>

<file path=ppt/tags/tag60.xml><?xml version="1.0" encoding="utf-8"?>
<p:tagLst xmlns:p="http://schemas.openxmlformats.org/presentationml/2006/main">
  <p:tag name="AS_UNIQUEID" val="941"/>
</p:tagLst>
</file>

<file path=ppt/tags/tag61.xml><?xml version="1.0" encoding="utf-8"?>
<p:tagLst xmlns:p="http://schemas.openxmlformats.org/presentationml/2006/main">
  <p:tag name="AS_UNIQUEID" val="942"/>
</p:tagLst>
</file>

<file path=ppt/tags/tag62.xml><?xml version="1.0" encoding="utf-8"?>
<p:tagLst xmlns:p="http://schemas.openxmlformats.org/presentationml/2006/main">
  <p:tag name="AS_UNIQUEID" val="943"/>
</p:tagLst>
</file>

<file path=ppt/tags/tag63.xml><?xml version="1.0" encoding="utf-8"?>
<p:tagLst xmlns:p="http://schemas.openxmlformats.org/presentationml/2006/main">
  <p:tag name="AS_UNIQUEID" val="944"/>
</p:tagLst>
</file>

<file path=ppt/tags/tag64.xml><?xml version="1.0" encoding="utf-8"?>
<p:tagLst xmlns:p="http://schemas.openxmlformats.org/presentationml/2006/main">
  <p:tag name="AS_UNIQUEID" val="945"/>
</p:tagLst>
</file>

<file path=ppt/tags/tag65.xml><?xml version="1.0" encoding="utf-8"?>
<p:tagLst xmlns:p="http://schemas.openxmlformats.org/presentationml/2006/main">
  <p:tag name="AS_UNIQUEID" val="946"/>
</p:tagLst>
</file>

<file path=ppt/tags/tag66.xml><?xml version="1.0" encoding="utf-8"?>
<p:tagLst xmlns:p="http://schemas.openxmlformats.org/presentationml/2006/main">
  <p:tag name="AS_UNIQUEID" val="947"/>
</p:tagLst>
</file>

<file path=ppt/tags/tag67.xml><?xml version="1.0" encoding="utf-8"?>
<p:tagLst xmlns:p="http://schemas.openxmlformats.org/presentationml/2006/main">
  <p:tag name="AS_UNIQUEID" val="948"/>
</p:tagLst>
</file>

<file path=ppt/tags/tag68.xml><?xml version="1.0" encoding="utf-8"?>
<p:tagLst xmlns:p="http://schemas.openxmlformats.org/presentationml/2006/main">
  <p:tag name="AS_UNIQUEID" val="949"/>
</p:tagLst>
</file>

<file path=ppt/tags/tag69.xml><?xml version="1.0" encoding="utf-8"?>
<p:tagLst xmlns:p="http://schemas.openxmlformats.org/presentationml/2006/main">
  <p:tag name="AS_UNIQUEID" val="950"/>
</p:tagLst>
</file>

<file path=ppt/tags/tag7.xml><?xml version="1.0" encoding="utf-8"?>
<p:tagLst xmlns:p="http://schemas.openxmlformats.org/presentationml/2006/main">
  <p:tag name="AS_UNIQUEID" val="718"/>
</p:tagLst>
</file>

<file path=ppt/tags/tag70.xml><?xml version="1.0" encoding="utf-8"?>
<p:tagLst xmlns:p="http://schemas.openxmlformats.org/presentationml/2006/main">
  <p:tag name="AS_UNIQUEID" val="951"/>
</p:tagLst>
</file>

<file path=ppt/tags/tag71.xml><?xml version="1.0" encoding="utf-8"?>
<p:tagLst xmlns:p="http://schemas.openxmlformats.org/presentationml/2006/main">
  <p:tag name="AS_UNIQUEID" val="952"/>
</p:tagLst>
</file>

<file path=ppt/tags/tag72.xml><?xml version="1.0" encoding="utf-8"?>
<p:tagLst xmlns:p="http://schemas.openxmlformats.org/presentationml/2006/main">
  <p:tag name="AS_UNIQUEID" val="953"/>
</p:tagLst>
</file>

<file path=ppt/tags/tag73.xml><?xml version="1.0" encoding="utf-8"?>
<p:tagLst xmlns:p="http://schemas.openxmlformats.org/presentationml/2006/main">
  <p:tag name="AS_UNIQUEID" val="954"/>
</p:tagLst>
</file>

<file path=ppt/tags/tag74.xml><?xml version="1.0" encoding="utf-8"?>
<p:tagLst xmlns:p="http://schemas.openxmlformats.org/presentationml/2006/main">
  <p:tag name="AS_UNIQUEID" val="955"/>
</p:tagLst>
</file>

<file path=ppt/tags/tag75.xml><?xml version="1.0" encoding="utf-8"?>
<p:tagLst xmlns:p="http://schemas.openxmlformats.org/presentationml/2006/main">
  <p:tag name="AS_UNIQUEID" val="956"/>
</p:tagLst>
</file>

<file path=ppt/tags/tag76.xml><?xml version="1.0" encoding="utf-8"?>
<p:tagLst xmlns:p="http://schemas.openxmlformats.org/presentationml/2006/main">
  <p:tag name="AS_UNIQUEID" val="957"/>
</p:tagLst>
</file>

<file path=ppt/tags/tag77.xml><?xml version="1.0" encoding="utf-8"?>
<p:tagLst xmlns:p="http://schemas.openxmlformats.org/presentationml/2006/main">
  <p:tag name="AS_UNIQUEID" val="958"/>
</p:tagLst>
</file>

<file path=ppt/tags/tag78.xml><?xml version="1.0" encoding="utf-8"?>
<p:tagLst xmlns:p="http://schemas.openxmlformats.org/presentationml/2006/main">
  <p:tag name="AS_UNIQUEID" val="959"/>
</p:tagLst>
</file>

<file path=ppt/tags/tag79.xml><?xml version="1.0" encoding="utf-8"?>
<p:tagLst xmlns:p="http://schemas.openxmlformats.org/presentationml/2006/main">
  <p:tag name="AS_UNIQUEID" val="960"/>
</p:tagLst>
</file>

<file path=ppt/tags/tag8.xml><?xml version="1.0" encoding="utf-8"?>
<p:tagLst xmlns:p="http://schemas.openxmlformats.org/presentationml/2006/main">
  <p:tag name="AS_UNIQUEID" val="719"/>
</p:tagLst>
</file>

<file path=ppt/tags/tag80.xml><?xml version="1.0" encoding="utf-8"?>
<p:tagLst xmlns:p="http://schemas.openxmlformats.org/presentationml/2006/main">
  <p:tag name="AS_UNIQUEID" val="961"/>
</p:tagLst>
</file>

<file path=ppt/tags/tag81.xml><?xml version="1.0" encoding="utf-8"?>
<p:tagLst xmlns:p="http://schemas.openxmlformats.org/presentationml/2006/main">
  <p:tag name="AS_UNIQUEID" val="962"/>
</p:tagLst>
</file>

<file path=ppt/tags/tag82.xml><?xml version="1.0" encoding="utf-8"?>
<p:tagLst xmlns:p="http://schemas.openxmlformats.org/presentationml/2006/main">
  <p:tag name="AS_UNIQUEID" val="963"/>
</p:tagLst>
</file>

<file path=ppt/tags/tag83.xml><?xml version="1.0" encoding="utf-8"?>
<p:tagLst xmlns:p="http://schemas.openxmlformats.org/presentationml/2006/main">
  <p:tag name="AS_UNIQUEID" val="964"/>
</p:tagLst>
</file>

<file path=ppt/tags/tag84.xml><?xml version="1.0" encoding="utf-8"?>
<p:tagLst xmlns:p="http://schemas.openxmlformats.org/presentationml/2006/main">
  <p:tag name="AS_UNIQUEID" val="965"/>
</p:tagLst>
</file>

<file path=ppt/tags/tag85.xml><?xml version="1.0" encoding="utf-8"?>
<p:tagLst xmlns:p="http://schemas.openxmlformats.org/presentationml/2006/main">
  <p:tag name="AS_UNIQUEID" val="966"/>
</p:tagLst>
</file>

<file path=ppt/tags/tag86.xml><?xml version="1.0" encoding="utf-8"?>
<p:tagLst xmlns:p="http://schemas.openxmlformats.org/presentationml/2006/main">
  <p:tag name="AS_UNIQUEID" val="967"/>
</p:tagLst>
</file>

<file path=ppt/tags/tag87.xml><?xml version="1.0" encoding="utf-8"?>
<p:tagLst xmlns:p="http://schemas.openxmlformats.org/presentationml/2006/main">
  <p:tag name="AS_UNIQUEID" val="968"/>
</p:tagLst>
</file>

<file path=ppt/tags/tag88.xml><?xml version="1.0" encoding="utf-8"?>
<p:tagLst xmlns:p="http://schemas.openxmlformats.org/presentationml/2006/main">
  <p:tag name="AS_UNIQUEID" val="969"/>
</p:tagLst>
</file>

<file path=ppt/tags/tag89.xml><?xml version="1.0" encoding="utf-8"?>
<p:tagLst xmlns:p="http://schemas.openxmlformats.org/presentationml/2006/main">
  <p:tag name="AS_UNIQUEID" val="970"/>
</p:tagLst>
</file>

<file path=ppt/tags/tag9.xml><?xml version="1.0" encoding="utf-8"?>
<p:tagLst xmlns:p="http://schemas.openxmlformats.org/presentationml/2006/main">
  <p:tag name="AS_UNIQUEID" val="911"/>
</p:tagLst>
</file>

<file path=ppt/tags/tag90.xml><?xml version="1.0" encoding="utf-8"?>
<p:tagLst xmlns:p="http://schemas.openxmlformats.org/presentationml/2006/main">
  <p:tag name="AS_UNIQUEID" val="971"/>
</p:tagLst>
</file>

<file path=ppt/tags/tag91.xml><?xml version="1.0" encoding="utf-8"?>
<p:tagLst xmlns:p="http://schemas.openxmlformats.org/presentationml/2006/main">
  <p:tag name="AS_UNIQUEID" val="972"/>
</p:tagLst>
</file>

<file path=ppt/tags/tag92.xml><?xml version="1.0" encoding="utf-8"?>
<p:tagLst xmlns:p="http://schemas.openxmlformats.org/presentationml/2006/main">
  <p:tag name="AS_UNIQUEID" val="973"/>
</p:tagLst>
</file>

<file path=ppt/tags/tag93.xml><?xml version="1.0" encoding="utf-8"?>
<p:tagLst xmlns:p="http://schemas.openxmlformats.org/presentationml/2006/main">
  <p:tag name="AS_UNIQUEID" val="974"/>
</p:tagLst>
</file>

<file path=ppt/tags/tag94.xml><?xml version="1.0" encoding="utf-8"?>
<p:tagLst xmlns:p="http://schemas.openxmlformats.org/presentationml/2006/main">
  <p:tag name="AS_UNIQUEID" val="975"/>
</p:tagLst>
</file>

<file path=ppt/tags/tag95.xml><?xml version="1.0" encoding="utf-8"?>
<p:tagLst xmlns:p="http://schemas.openxmlformats.org/presentationml/2006/main">
  <p:tag name="AS_UNIQUEID" val="976"/>
</p:tagLst>
</file>

<file path=ppt/tags/tag96.xml><?xml version="1.0" encoding="utf-8"?>
<p:tagLst xmlns:p="http://schemas.openxmlformats.org/presentationml/2006/main">
  <p:tag name="AS_UNIQUEID" val="977"/>
</p:tagLst>
</file>

<file path=ppt/tags/tag97.xml><?xml version="1.0" encoding="utf-8"?>
<p:tagLst xmlns:p="http://schemas.openxmlformats.org/presentationml/2006/main">
  <p:tag name="AS_UNIQUEID" val="978"/>
</p:tagLst>
</file>

<file path=ppt/tags/tag98.xml><?xml version="1.0" encoding="utf-8"?>
<p:tagLst xmlns:p="http://schemas.openxmlformats.org/presentationml/2006/main">
  <p:tag name="AS_UNIQUEID" val="979"/>
</p:tagLst>
</file>

<file path=ppt/tags/tag99.xml><?xml version="1.0" encoding="utf-8"?>
<p:tagLst xmlns:p="http://schemas.openxmlformats.org/presentationml/2006/main">
  <p:tag name="AS_UNIQUEID" val="98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a:spAutoFit/>
      </a:bodyPr>
      <a:lstStyle>
        <a:defPPr eaLnBrk="1" hangingPunct="1">
          <a:defRPr lang="zh-CN" altLang="en-US" sz="7200" dirty="0">
            <a:solidFill>
              <a:srgbClr val="FF0000"/>
            </a:solidFill>
            <a:latin typeface="华文新魏" panose="02010800040101010101" charset="-122"/>
            <a:ea typeface="华文新魏" panose="02010800040101010101" charset="-122"/>
          </a:defRPr>
        </a:defPPr>
      </a:lstStyle>
    </a:spDef>
    <a:txDef>
      <a:spPr>
        <a:noFill/>
        <a:ln w="57150">
          <a:noFill/>
        </a:ln>
      </a:spPr>
      <a:bodyPr wrap="square" rtlCol="0">
        <a:spAutoFit/>
      </a:bodyPr>
      <a:lstStyle>
        <a:defPPr>
          <a:defRPr lang="zh-CN" altLang="en-US" sz="4800">
            <a:sym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453</Paragraphs>
  <Slides>55</Slides>
  <Notes>3</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55</vt:i4>
      </vt:variant>
    </vt:vector>
  </HeadingPairs>
  <TitlesOfParts>
    <vt:vector baseType="lpstr" size="65">
      <vt:lpstr>Arial</vt:lpstr>
      <vt:lpstr>等线 Light</vt:lpstr>
      <vt:lpstr>等线</vt:lpstr>
      <vt:lpstr>微软雅黑</vt:lpstr>
      <vt:lpstr>楷体</vt:lpstr>
      <vt:lpstr>宋体</vt:lpstr>
      <vt:lpstr>Calibri Light</vt:lpstr>
      <vt:lpstr>Calibri</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2022-06-18T17:42:03.509</cp:lastPrinted>
  <dcterms:created xsi:type="dcterms:W3CDTF">2022-06-18T17:42:03Z</dcterms:created>
  <dcterms:modified xsi:type="dcterms:W3CDTF">2022-06-18T09:42:04Z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