
<file path=[Content_Types].xml><?xml version="1.0" encoding="utf-8"?>
<Types xmlns="http://schemas.openxmlformats.org/package/2006/content-types">
  <Default Extension="png" ContentType="image/png"/>
  <Default Extension="mp3" ContentType="audio/unknown"/>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 id="2147483681" r:id="rId3"/>
    <p:sldMasterId id="2147483694" r:id="rId4"/>
  </p:sldMasterIdLst>
  <p:notesMasterIdLst>
    <p:notesMasterId r:id="rId44"/>
  </p:notesMasterIdLst>
  <p:sldIdLst>
    <p:sldId id="256" r:id="rId5"/>
    <p:sldId id="257" r:id="rId6"/>
    <p:sldId id="259" r:id="rId7"/>
    <p:sldId id="258" r:id="rId8"/>
    <p:sldId id="260" r:id="rId9"/>
    <p:sldId id="261" r:id="rId10"/>
    <p:sldId id="262" r:id="rId11"/>
    <p:sldId id="263" r:id="rId12"/>
    <p:sldId id="308" r:id="rId13"/>
    <p:sldId id="264" r:id="rId14"/>
    <p:sldId id="265" r:id="rId15"/>
    <p:sldId id="266" r:id="rId16"/>
    <p:sldId id="267" r:id="rId17"/>
    <p:sldId id="268" r:id="rId18"/>
    <p:sldId id="269" r:id="rId19"/>
    <p:sldId id="270" r:id="rId20"/>
    <p:sldId id="278" r:id="rId21"/>
    <p:sldId id="274" r:id="rId22"/>
    <p:sldId id="275" r:id="rId23"/>
    <p:sldId id="276" r:id="rId24"/>
    <p:sldId id="273" r:id="rId25"/>
    <p:sldId id="272" r:id="rId26"/>
    <p:sldId id="271" r:id="rId27"/>
    <p:sldId id="279" r:id="rId28"/>
    <p:sldId id="280" r:id="rId29"/>
    <p:sldId id="281" r:id="rId30"/>
    <p:sldId id="282" r:id="rId31"/>
    <p:sldId id="283" r:id="rId32"/>
    <p:sldId id="284" r:id="rId33"/>
    <p:sldId id="285" r:id="rId34"/>
    <p:sldId id="286" r:id="rId35"/>
    <p:sldId id="295" r:id="rId36"/>
    <p:sldId id="306" r:id="rId37"/>
    <p:sldId id="307" r:id="rId38"/>
    <p:sldId id="299" r:id="rId39"/>
    <p:sldId id="301" r:id="rId40"/>
    <p:sldId id="287" r:id="rId41"/>
    <p:sldId id="289" r:id="rId42"/>
    <p:sldId id="291"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426"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7B570D-9D05-42F8-880B-C07170129DBA}" type="datetimeFigureOut">
              <a:rPr lang="zh-CN" altLang="en-US" smtClean="0"/>
              <a:t>2018/10/1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5C296B-1984-4C30-8362-CE08C76C845D}" type="slidenum">
              <a:rPr lang="zh-CN" altLang="en-US" smtClean="0"/>
              <a:t>‹#›</a:t>
            </a:fld>
            <a:endParaRPr lang="zh-CN" altLang="en-US"/>
          </a:p>
        </p:txBody>
      </p:sp>
    </p:spTree>
    <p:extLst>
      <p:ext uri="{BB962C8B-B14F-4D97-AF65-F5344CB8AC3E}">
        <p14:creationId xmlns:p14="http://schemas.microsoft.com/office/powerpoint/2010/main" val="891781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a:ln>
            <a:miter lim="800000"/>
          </a:ln>
        </p:spPr>
      </p:sp>
      <p:sp>
        <p:nvSpPr>
          <p:cNvPr id="26627" name="备注占位符 2"/>
          <p:cNvSpPr>
            <a:spLocks noGrp="1" noChangeArrowheads="1"/>
          </p:cNvSpPr>
          <p:nvPr>
            <p:ph type="body" idx="4294967295"/>
          </p:nvPr>
        </p:nvSpPr>
        <p:spPr/>
        <p:txBody>
          <a:bodyPr/>
          <a:lstStyle/>
          <a:p>
            <a:endParaRPr lang="zh-CN" altLang="en-US" smtClean="0"/>
          </a:p>
        </p:txBody>
      </p:sp>
      <p:sp>
        <p:nvSpPr>
          <p:cNvPr id="26628" name="幻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fld id="{9AD22F5B-DEAC-4C0F-907C-62704C858AA1}" type="slidenum">
              <a:rPr lang="zh-CN" altLang="en-US" sz="1200"/>
              <a:pPr algn="r"/>
              <a:t>27</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9659D9C0-9C21-4003-BF1C-18000BC8C9AF}" type="slidenum">
              <a:rPr lang="zh-CN" altLang="en-US"/>
              <a:pPr/>
              <a:t>39</a:t>
            </a:fld>
            <a:endParaRPr lang="zh-CN" altLang="en-US"/>
          </a:p>
        </p:txBody>
      </p:sp>
      <p:sp>
        <p:nvSpPr>
          <p:cNvPr id="26629" name="页脚占位符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26630" name="页眉占位符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10BEA6E-88C2-4F15-B987-320E7700ED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6" y="-1016"/>
            <a:ext cx="12190194" cy="6859016"/>
          </a:xfrm>
          <a:prstGeom prst="rect">
            <a:avLst/>
          </a:prstGeom>
        </p:spPr>
      </p:pic>
      <p:pic>
        <p:nvPicPr>
          <p:cNvPr id="8" name="图片 7">
            <a:extLst>
              <a:ext uri="{FF2B5EF4-FFF2-40B4-BE49-F238E27FC236}">
                <a16:creationId xmlns:a16="http://schemas.microsoft.com/office/drawing/2014/main" xmlns="" id="{9AD90E64-8D92-42DF-B589-76A755E262E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40101"/>
          <a:stretch/>
        </p:blipFill>
        <p:spPr>
          <a:xfrm>
            <a:off x="6528048" y="5085183"/>
            <a:ext cx="3384376" cy="154504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3" name="Picture 4" descr="u=2741933618,2069104569&amp;fm=21&amp;gp=0">
            <a:extLst>
              <a:ext uri="{FF2B5EF4-FFF2-40B4-BE49-F238E27FC236}">
                <a16:creationId xmlns:a16="http://schemas.microsoft.com/office/drawing/2014/main" xmlns="" id="{A44D39E3-FC58-44D2-948B-EAB54E70E26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220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4" descr="u=2725010616,3123288885&amp;fm=15&amp;gp=0">
            <a:extLst>
              <a:ext uri="{FF2B5EF4-FFF2-40B4-BE49-F238E27FC236}">
                <a16:creationId xmlns:a16="http://schemas.microsoft.com/office/drawing/2014/main" xmlns="" id="{9ABE390A-CF82-4CB7-972A-2F06B0B1224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551" b="12105"/>
          <a:stretch/>
        </p:blipFill>
        <p:spPr bwMode="auto">
          <a:xfrm>
            <a:off x="0" y="-1"/>
            <a:ext cx="12192000" cy="68891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3" descr="u=3132901277,4088537318&amp;fm=21&amp;gp=0">
            <a:extLst>
              <a:ext uri="{FF2B5EF4-FFF2-40B4-BE49-F238E27FC236}">
                <a16:creationId xmlns:a16="http://schemas.microsoft.com/office/drawing/2014/main" xmlns="" id="{9B57D8E6-02F9-4A4C-BC81-89BF7F728D8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7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2" name="Picture 5" descr="u=418510975,1199608971&amp;fm=116&amp;gp=0">
            <a:extLst>
              <a:ext uri="{FF2B5EF4-FFF2-40B4-BE49-F238E27FC236}">
                <a16:creationId xmlns:a16="http://schemas.microsoft.com/office/drawing/2014/main" xmlns="" id="{0ABF5620-7BCB-4C2A-AA9F-19D7615E78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77459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2" name="Picture 4" descr="2011051707483606">
            <a:extLst>
              <a:ext uri="{FF2B5EF4-FFF2-40B4-BE49-F238E27FC236}">
                <a16:creationId xmlns:a16="http://schemas.microsoft.com/office/drawing/2014/main" xmlns="" id="{ABEBA755-00D6-4976-B1D4-290890CB4FD3}"/>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476" t="14312" r="93" b="878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044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2" name="Picture 4" descr="u=567677209,1816007984&amp;fm=21&amp;gp=0">
            <a:extLst>
              <a:ext uri="{FF2B5EF4-FFF2-40B4-BE49-F238E27FC236}">
                <a16:creationId xmlns:a16="http://schemas.microsoft.com/office/drawing/2014/main" xmlns="" id="{A69DA39C-EDAB-4787-93B5-533C9B5C1A59}"/>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50000"/>
                    </a14:imgEffect>
                    <a14:imgEffect>
                      <a14:colorTemperature colorTemp="4700"/>
                    </a14:imgEffect>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306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2" name="图片 4">
            <a:extLst>
              <a:ext uri="{FF2B5EF4-FFF2-40B4-BE49-F238E27FC236}">
                <a16:creationId xmlns:a16="http://schemas.microsoft.com/office/drawing/2014/main" xmlns="" id="{BF20C57B-5C52-41FA-A484-BEF41DC3BE4F}"/>
              </a:ext>
            </a:extLst>
          </p:cNvPr>
          <p:cNvPicPr>
            <a:picLocks noChangeAspect="1"/>
          </p:cNvPicPr>
          <p:nvPr userDrawn="1"/>
        </p:nvPicPr>
        <p:blipFill>
          <a:blip r:embed="rId2">
            <a:extLst>
              <a:ext uri="{28A0092B-C50C-407E-A947-70E740481C1C}">
                <a14:useLocalDpi xmlns:a14="http://schemas.microsoft.com/office/drawing/2010/main" val="0"/>
              </a:ext>
            </a:extLst>
          </a:blip>
          <a:srcRect b="74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538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CF35999-133B-48DC-9183-D75346ED496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419" b="14428"/>
          <a:stretch/>
        </p:blipFill>
        <p:spPr>
          <a:xfrm>
            <a:off x="0" y="0"/>
            <a:ext cx="12192000" cy="6858000"/>
          </a:xfrm>
          <a:prstGeom prst="rect">
            <a:avLst/>
          </a:prstGeom>
          <a:ln>
            <a:noFill/>
          </a:ln>
          <a:effectLst>
            <a:softEdge rad="112500"/>
          </a:effec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2" name="内容占位符 3" descr="15ba1ac04c553d6bb219a857.jpg">
            <a:extLst>
              <a:ext uri="{FF2B5EF4-FFF2-40B4-BE49-F238E27FC236}">
                <a16:creationId xmlns:a16="http://schemas.microsoft.com/office/drawing/2014/main" xmlns="" id="{7ECBFFBA-FA4E-456E-AEBB-76DA7E748A53}"/>
              </a:ext>
            </a:extLst>
          </p:cNvPr>
          <p:cNvPicPr>
            <a:picLocks noChangeAspect="1"/>
          </p:cNvPicPr>
          <p:nvPr userDrawn="1"/>
        </p:nvPicPr>
        <p:blipFill rotWithShape="1">
          <a:blip r:embed="rId2">
            <a:lum contrast="10000"/>
            <a:extLst>
              <a:ext uri="{28A0092B-C50C-407E-A947-70E740481C1C}">
                <a14:useLocalDpi xmlns:a14="http://schemas.microsoft.com/office/drawing/2010/main" val="0"/>
              </a:ext>
            </a:extLst>
          </a:blip>
          <a:srcRect t="4606" b="5789"/>
          <a:stretch/>
        </p:blipFill>
        <p:spPr>
          <a:xfrm>
            <a:off x="0" y="0"/>
            <a:ext cx="12192000" cy="6858000"/>
          </a:xfrm>
          <a:prstGeom prst="rect">
            <a:avLst/>
          </a:prstGeom>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A607DF8-3369-4FD0-8EFD-44A14777B5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963"/>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4E1FD9E-BCC0-4BFD-B939-D9B1E577D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817400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08A94C98-8FE9-49E1-ACDB-836228F6AE2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178" b="20302"/>
          <a:stretch/>
        </p:blipFill>
        <p:spPr bwMode="auto">
          <a:xfrm>
            <a:off x="0" y="0"/>
            <a:ext cx="12192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0068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38913" descr="图片1">
            <a:extLst>
              <a:ext uri="{FF2B5EF4-FFF2-40B4-BE49-F238E27FC236}">
                <a16:creationId xmlns:a16="http://schemas.microsoft.com/office/drawing/2014/main" xmlns="" id="{07169EC3-DDB5-4AD3-9452-0A4AFBB59CE4}"/>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8993" b="9127"/>
          <a:stretch/>
        </p:blipFill>
        <p:spPr bwMode="auto">
          <a:xfrm>
            <a:off x="0" y="0"/>
            <a:ext cx="121446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5574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xmlns="" id="{4A38CE79-804E-4E89-84C6-1692C096F3AA}"/>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1824" b="234"/>
          <a:stretch/>
        </p:blipFill>
        <p:spPr bwMode="auto">
          <a:xfrm>
            <a:off x="0"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2238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14">
            <a:extLst>
              <a:ext uri="{FF2B5EF4-FFF2-40B4-BE49-F238E27FC236}">
                <a16:creationId xmlns:a16="http://schemas.microsoft.com/office/drawing/2014/main" xmlns="" id="{98D4728C-8C53-486B-9CAF-7B39CE6019E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12191999"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1984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descr="timg (2)">
            <a:extLst>
              <a:ext uri="{FF2B5EF4-FFF2-40B4-BE49-F238E27FC236}">
                <a16:creationId xmlns:a16="http://schemas.microsoft.com/office/drawing/2014/main" xmlns="" id="{3B1CA989-BB95-4DB2-B721-95F1C29EAC75}"/>
              </a:ext>
            </a:extLst>
          </p:cNvPr>
          <p:cNvPicPr>
            <a:picLocks noChangeAspect="1"/>
          </p:cNvPicPr>
          <p:nvPr userDrawn="1"/>
        </p:nvPicPr>
        <p:blipFill>
          <a:blip r:embed="rId2"/>
          <a:stretch>
            <a:fillRect/>
          </a:stretch>
        </p:blipFill>
        <p:spPr>
          <a:xfrm>
            <a:off x="1" y="0"/>
            <a:ext cx="12198926" cy="6858000"/>
          </a:xfrm>
          <a:prstGeom prst="rect">
            <a:avLst/>
          </a:prstGeom>
        </p:spPr>
      </p:pic>
    </p:spTree>
    <p:extLst>
      <p:ext uri="{BB962C8B-B14F-4D97-AF65-F5344CB8AC3E}">
        <p14:creationId xmlns:p14="http://schemas.microsoft.com/office/powerpoint/2010/main" val="30671724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21">
            <a:extLst>
              <a:ext uri="{FF2B5EF4-FFF2-40B4-BE49-F238E27FC236}">
                <a16:creationId xmlns:a16="http://schemas.microsoft.com/office/drawing/2014/main" xmlns="" id="{D48856D0-69B1-4C98-B9D5-1B68C6C99D2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2664"/>
          <a:stretch/>
        </p:blipFill>
        <p:spPr bwMode="auto">
          <a:xfrm>
            <a:off x="0" y="-27384"/>
            <a:ext cx="12192000"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1" descr="山底5.png">
            <a:extLst>
              <a:ext uri="{FF2B5EF4-FFF2-40B4-BE49-F238E27FC236}">
                <a16:creationId xmlns:a16="http://schemas.microsoft.com/office/drawing/2014/main" xmlns="" id="{421196B2-3008-4C48-A1A5-0F845AAFB9F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2201664"/>
            <a:ext cx="12174290" cy="465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19">
            <a:extLst>
              <a:ext uri="{FF2B5EF4-FFF2-40B4-BE49-F238E27FC236}">
                <a16:creationId xmlns:a16="http://schemas.microsoft.com/office/drawing/2014/main" xmlns="" id="{86B79BDA-997E-4E3B-8370-916EFF0E1EE9}"/>
              </a:ext>
            </a:extLst>
          </p:cNvPr>
          <p:cNvCxnSpPr>
            <a:cxnSpLocks noChangeShapeType="1"/>
          </p:cNvCxnSpPr>
          <p:nvPr userDrawn="1"/>
        </p:nvCxnSpPr>
        <p:spPr bwMode="auto">
          <a:xfrm>
            <a:off x="335360" y="6647946"/>
            <a:ext cx="11521280" cy="0"/>
          </a:xfrm>
          <a:prstGeom prst="line">
            <a:avLst/>
          </a:prstGeom>
          <a:noFill/>
          <a:ln w="31750">
            <a:solidFill>
              <a:srgbClr val="008000"/>
            </a:solidFill>
            <a:round/>
            <a:headEnd/>
            <a:tailEnd/>
          </a:ln>
          <a:extLst>
            <a:ext uri="{909E8E84-426E-40DD-AFC4-6F175D3DCCD1}">
              <a14:hiddenFill xmlns:a14="http://schemas.microsoft.com/office/drawing/2010/main">
                <a:noFill/>
              </a14:hiddenFill>
            </a:ext>
          </a:extLst>
        </p:spPr>
      </p:cxnSp>
      <p:pic>
        <p:nvPicPr>
          <p:cNvPr id="8" name="Picture 21">
            <a:extLst>
              <a:ext uri="{FF2B5EF4-FFF2-40B4-BE49-F238E27FC236}">
                <a16:creationId xmlns:a16="http://schemas.microsoft.com/office/drawing/2014/main" xmlns="" id="{42BA4D76-97D0-468A-811D-5009ECAC5DA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02740" y="6440488"/>
            <a:ext cx="97155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0652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3">
            <a:extLst>
              <a:ext uri="{FF2B5EF4-FFF2-40B4-BE49-F238E27FC236}">
                <a16:creationId xmlns:a16="http://schemas.microsoft.com/office/drawing/2014/main" xmlns="" id="{E9983A41-9D41-40D0-80A5-DECD45DDD3B7}"/>
              </a:ext>
            </a:extLst>
          </p:cNvPr>
          <p:cNvPicPr>
            <a:picLocks noChangeAspect="1"/>
          </p:cNvPicPr>
          <p:nvPr userDrawn="1"/>
        </p:nvPicPr>
        <p:blipFill>
          <a:blip r:embed="rId2">
            <a:extLst>
              <a:ext uri="{28A0092B-C50C-407E-A947-70E740481C1C}">
                <a14:useLocalDpi xmlns:a14="http://schemas.microsoft.com/office/drawing/2010/main" val="0"/>
              </a:ext>
            </a:extLst>
          </a:blip>
          <a:srcRect b="10017"/>
          <a:stretch>
            <a:fillRect/>
          </a:stretch>
        </p:blipFill>
        <p:spPr bwMode="auto">
          <a:xfrm>
            <a:off x="0" y="0"/>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791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3">
            <a:extLst>
              <a:ext uri="{FF2B5EF4-FFF2-40B4-BE49-F238E27FC236}">
                <a16:creationId xmlns:a16="http://schemas.microsoft.com/office/drawing/2014/main" xmlns="" id="{8E8D34D8-51EA-4246-8BC9-A8EB267569C1}"/>
              </a:ext>
            </a:extLst>
          </p:cNvPr>
          <p:cNvPicPr>
            <a:picLocks noChangeAspect="1"/>
          </p:cNvPicPr>
          <p:nvPr userDrawn="1"/>
        </p:nvPicPr>
        <p:blipFill>
          <a:blip r:embed="rId2">
            <a:extLst>
              <a:ext uri="{28A0092B-C50C-407E-A947-70E740481C1C}">
                <a14:useLocalDpi xmlns:a14="http://schemas.microsoft.com/office/drawing/2010/main" val="0"/>
              </a:ext>
            </a:extLst>
          </a:blip>
          <a:srcRect t="12672"/>
          <a:stretch>
            <a:fillRect/>
          </a:stretch>
        </p:blipFill>
        <p:spPr bwMode="auto">
          <a:xfrm>
            <a:off x="0" y="-14288"/>
            <a:ext cx="12192000" cy="689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2959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3">
            <a:extLst>
              <a:ext uri="{FF2B5EF4-FFF2-40B4-BE49-F238E27FC236}">
                <a16:creationId xmlns:a16="http://schemas.microsoft.com/office/drawing/2014/main" xmlns="" id="{3E5B3D15-EE4B-4A8D-B42A-CECEF739381D}"/>
              </a:ext>
            </a:extLst>
          </p:cNvPr>
          <p:cNvPicPr>
            <a:picLocks noChangeAspect="1"/>
          </p:cNvPicPr>
          <p:nvPr userDrawn="1"/>
        </p:nvPicPr>
        <p:blipFill>
          <a:blip r:embed="rId2">
            <a:extLst>
              <a:ext uri="{28A0092B-C50C-407E-A947-70E740481C1C}">
                <a14:useLocalDpi xmlns:a14="http://schemas.microsoft.com/office/drawing/2010/main" val="0"/>
              </a:ext>
            </a:extLst>
          </a:blip>
          <a:srcRect t="22377" r="13422"/>
          <a:stretch>
            <a:fillRect/>
          </a:stretch>
        </p:blipFill>
        <p:spPr bwMode="auto">
          <a:xfrm>
            <a:off x="0" y="-14288"/>
            <a:ext cx="12263438"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0091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7" name="Picture 1" descr="F:\图片素材\u=992623683,4108046355&amp;fm=27&amp;gp=0.jpg">
            <a:extLst>
              <a:ext uri="{FF2B5EF4-FFF2-40B4-BE49-F238E27FC236}">
                <a16:creationId xmlns:a16="http://schemas.microsoft.com/office/drawing/2014/main" xmlns="" id="{E7E6A43A-5C5F-474C-80B3-E62400FC3246}"/>
              </a:ext>
            </a:extLst>
          </p:cNvPr>
          <p:cNvPicPr>
            <a:picLocks noChangeAspect="1"/>
          </p:cNvPicPr>
          <p:nvPr userDrawn="1"/>
        </p:nvPicPr>
        <p:blipFill>
          <a:blip r:embed="rId2"/>
          <a:srcRect b="16681"/>
          <a:stretch>
            <a:fillRect/>
          </a:stretch>
        </p:blipFill>
        <p:spPr>
          <a:xfrm>
            <a:off x="0" y="0"/>
            <a:ext cx="12192001" cy="6857999"/>
          </a:xfrm>
          <a:prstGeom prst="rect">
            <a:avLst/>
          </a:prstGeom>
          <a:noFill/>
          <a:ln w="9525">
            <a:noFill/>
          </a:ln>
        </p:spPr>
      </p:pic>
    </p:spTree>
    <p:extLst>
      <p:ext uri="{BB962C8B-B14F-4D97-AF65-F5344CB8AC3E}">
        <p14:creationId xmlns:p14="http://schemas.microsoft.com/office/powerpoint/2010/main" val="3492864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CD2CC91-A2F0-4A0E-BDB9-BA603123BF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183014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Picture 4" descr="fence">
            <a:extLst>
              <a:ext uri="{FF2B5EF4-FFF2-40B4-BE49-F238E27FC236}">
                <a16:creationId xmlns:a16="http://schemas.microsoft.com/office/drawing/2014/main" xmlns="" id="{56125A16-E5C9-4AF8-94FB-AA3F2B7CE93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9051" b="59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7718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90074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17371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9136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12642" name="Freeform 2">
            <a:extLst>
              <a:ext uri="{FF2B5EF4-FFF2-40B4-BE49-F238E27FC236}">
                <a16:creationId xmlns:a16="http://schemas.microsoft.com/office/drawing/2014/main" xmlns="" id="{06F90B8E-8F36-4A6F-BDFC-D3A617838113}"/>
              </a:ext>
            </a:extLst>
          </p:cNvPr>
          <p:cNvSpPr>
            <a:spLocks/>
          </p:cNvSpPr>
          <p:nvPr/>
        </p:nvSpPr>
        <p:spPr bwMode="blackWhite">
          <a:xfrm>
            <a:off x="-20782" y="12701"/>
            <a:ext cx="12212782" cy="6845299"/>
          </a:xfrm>
          <a:custGeom>
            <a:avLst/>
            <a:gdLst>
              <a:gd name="T0" fmla="*/ 2822 w 3985"/>
              <a:gd name="T1" fmla="*/ 0 h 3619"/>
              <a:gd name="T2" fmla="*/ 0 w 3985"/>
              <a:gd name="T3" fmla="*/ 975 h 3619"/>
              <a:gd name="T4" fmla="*/ 2169 w 3985"/>
              <a:gd name="T5" fmla="*/ 3619 h 3619"/>
              <a:gd name="T6" fmla="*/ 3985 w 3985"/>
              <a:gd name="T7" fmla="*/ 1125 h 3619"/>
              <a:gd name="T8" fmla="*/ 2822 w 3985"/>
              <a:gd name="T9" fmla="*/ 0 h 3619"/>
              <a:gd name="T10" fmla="*/ 2822 w 3985"/>
              <a:gd name="T11" fmla="*/ 0 h 3619"/>
            </a:gdLst>
            <a:ahLst/>
            <a:cxnLst>
              <a:cxn ang="0">
                <a:pos x="T0" y="T1"/>
              </a:cxn>
              <a:cxn ang="0">
                <a:pos x="T2" y="T3"/>
              </a:cxn>
              <a:cxn ang="0">
                <a:pos x="T4" y="T5"/>
              </a:cxn>
              <a:cxn ang="0">
                <a:pos x="T6" y="T7"/>
              </a:cxn>
              <a:cxn ang="0">
                <a:pos x="T8" y="T9"/>
              </a:cxn>
              <a:cxn ang="0">
                <a:pos x="T10" y="T11"/>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2648" name="Group 8">
            <a:extLst>
              <a:ext uri="{FF2B5EF4-FFF2-40B4-BE49-F238E27FC236}">
                <a16:creationId xmlns:a16="http://schemas.microsoft.com/office/drawing/2014/main" xmlns="" id="{55D2E4BE-AC14-4C74-8D24-26D9D2121E5C}"/>
              </a:ext>
            </a:extLst>
          </p:cNvPr>
          <p:cNvGrpSpPr>
            <a:grpSpLocks/>
          </p:cNvGrpSpPr>
          <p:nvPr/>
        </p:nvGrpSpPr>
        <p:grpSpPr bwMode="auto">
          <a:xfrm>
            <a:off x="260351" y="234950"/>
            <a:ext cx="5050367" cy="1778000"/>
            <a:chOff x="123" y="148"/>
            <a:chExt cx="2386" cy="1120"/>
          </a:xfrm>
        </p:grpSpPr>
        <p:sp>
          <p:nvSpPr>
            <p:cNvPr id="112649" name="Freeform 9">
              <a:extLst>
                <a:ext uri="{FF2B5EF4-FFF2-40B4-BE49-F238E27FC236}">
                  <a16:creationId xmlns:a16="http://schemas.microsoft.com/office/drawing/2014/main" xmlns="" id="{3CD2B26E-83CC-4BD7-A305-A509B84AF450}"/>
                </a:ext>
              </a:extLst>
            </p:cNvPr>
            <p:cNvSpPr>
              <a:spLocks/>
            </p:cNvSpPr>
            <p:nvPr userDrawn="1"/>
          </p:nvSpPr>
          <p:spPr bwMode="auto">
            <a:xfrm>
              <a:off x="177" y="177"/>
              <a:ext cx="2250" cy="1017"/>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0" name="Freeform 10">
              <a:extLst>
                <a:ext uri="{FF2B5EF4-FFF2-40B4-BE49-F238E27FC236}">
                  <a16:creationId xmlns:a16="http://schemas.microsoft.com/office/drawing/2014/main" xmlns="" id="{D8E69408-B664-4B8A-943A-D35BBD0BA9FA}"/>
                </a:ext>
              </a:extLst>
            </p:cNvPr>
            <p:cNvSpPr>
              <a:spLocks/>
            </p:cNvSpPr>
            <p:nvPr userDrawn="1"/>
          </p:nvSpPr>
          <p:spPr bwMode="auto">
            <a:xfrm>
              <a:off x="166" y="261"/>
              <a:ext cx="2244" cy="1007"/>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1" name="Freeform 11">
              <a:extLst>
                <a:ext uri="{FF2B5EF4-FFF2-40B4-BE49-F238E27FC236}">
                  <a16:creationId xmlns:a16="http://schemas.microsoft.com/office/drawing/2014/main" xmlns="" id="{A4B689AF-DC42-47B6-AF51-9F513C32878E}"/>
                </a:ext>
              </a:extLst>
            </p:cNvPr>
            <p:cNvSpPr>
              <a:spLocks/>
            </p:cNvSpPr>
            <p:nvPr userDrawn="1"/>
          </p:nvSpPr>
          <p:spPr bwMode="auto">
            <a:xfrm>
              <a:off x="474" y="344"/>
              <a:ext cx="1488" cy="919"/>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2652" name="Group 12">
              <a:extLst>
                <a:ext uri="{FF2B5EF4-FFF2-40B4-BE49-F238E27FC236}">
                  <a16:creationId xmlns:a16="http://schemas.microsoft.com/office/drawing/2014/main" xmlns="" id="{D1C4D98A-4897-4CDC-8332-A8118273377B}"/>
                </a:ext>
              </a:extLst>
            </p:cNvPr>
            <p:cNvGrpSpPr>
              <a:grpSpLocks/>
            </p:cNvGrpSpPr>
            <p:nvPr userDrawn="1"/>
          </p:nvGrpSpPr>
          <p:grpSpPr bwMode="auto">
            <a:xfrm>
              <a:off x="123" y="148"/>
              <a:ext cx="2386" cy="1081"/>
              <a:chOff x="123" y="148"/>
              <a:chExt cx="2386" cy="1081"/>
            </a:xfrm>
          </p:grpSpPr>
          <p:sp>
            <p:nvSpPr>
              <p:cNvPr id="112653" name="Freeform 13">
                <a:extLst>
                  <a:ext uri="{FF2B5EF4-FFF2-40B4-BE49-F238E27FC236}">
                    <a16:creationId xmlns:a16="http://schemas.microsoft.com/office/drawing/2014/main" xmlns="" id="{973C4079-2D47-49E6-A248-3C8E5998B52F}"/>
                  </a:ext>
                </a:extLst>
              </p:cNvPr>
              <p:cNvSpPr>
                <a:spLocks/>
              </p:cNvSpPr>
              <p:nvPr userDrawn="1"/>
            </p:nvSpPr>
            <p:spPr bwMode="auto">
              <a:xfrm>
                <a:off x="2005" y="934"/>
                <a:ext cx="212" cy="214"/>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4" name="Freeform 14">
                <a:extLst>
                  <a:ext uri="{FF2B5EF4-FFF2-40B4-BE49-F238E27FC236}">
                    <a16:creationId xmlns:a16="http://schemas.microsoft.com/office/drawing/2014/main" xmlns="" id="{13B9780D-5010-4B20-8328-A1753EE9D2EE}"/>
                  </a:ext>
                </a:extLst>
              </p:cNvPr>
              <p:cNvSpPr>
                <a:spLocks/>
              </p:cNvSpPr>
              <p:nvPr userDrawn="1"/>
            </p:nvSpPr>
            <p:spPr bwMode="auto">
              <a:xfrm>
                <a:off x="123" y="148"/>
                <a:ext cx="2386" cy="108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5" name="Freeform 15">
                <a:extLst>
                  <a:ext uri="{FF2B5EF4-FFF2-40B4-BE49-F238E27FC236}">
                    <a16:creationId xmlns:a16="http://schemas.microsoft.com/office/drawing/2014/main" xmlns="" id="{9D398501-07F7-4639-8D4F-55815DC65689}"/>
                  </a:ext>
                </a:extLst>
              </p:cNvPr>
              <p:cNvSpPr>
                <a:spLocks/>
              </p:cNvSpPr>
              <p:nvPr userDrawn="1"/>
            </p:nvSpPr>
            <p:spPr bwMode="auto">
              <a:xfrm>
                <a:off x="324" y="158"/>
                <a:ext cx="1686" cy="614"/>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6" name="Freeform 16">
                <a:extLst>
                  <a:ext uri="{FF2B5EF4-FFF2-40B4-BE49-F238E27FC236}">
                    <a16:creationId xmlns:a16="http://schemas.microsoft.com/office/drawing/2014/main" xmlns="" id="{96666FD3-D144-49FC-8DF6-2023C5A7D82B}"/>
                  </a:ext>
                </a:extLst>
              </p:cNvPr>
              <p:cNvSpPr>
                <a:spLocks/>
              </p:cNvSpPr>
              <p:nvPr userDrawn="1"/>
            </p:nvSpPr>
            <p:spPr bwMode="auto">
              <a:xfrm>
                <a:off x="409" y="251"/>
                <a:ext cx="227" cy="410"/>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57" name="Freeform 17">
                <a:extLst>
                  <a:ext uri="{FF2B5EF4-FFF2-40B4-BE49-F238E27FC236}">
                    <a16:creationId xmlns:a16="http://schemas.microsoft.com/office/drawing/2014/main" xmlns="" id="{CA51109E-D696-439D-B8D0-42972EDB2AAE}"/>
                  </a:ext>
                </a:extLst>
              </p:cNvPr>
              <p:cNvSpPr>
                <a:spLocks/>
              </p:cNvSpPr>
              <p:nvPr userDrawn="1"/>
            </p:nvSpPr>
            <p:spPr bwMode="auto">
              <a:xfrm>
                <a:off x="846" y="536"/>
                <a:ext cx="691" cy="36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nvGrpSpPr>
          <p:cNvPr id="112658" name="Group 18">
            <a:extLst>
              <a:ext uri="{FF2B5EF4-FFF2-40B4-BE49-F238E27FC236}">
                <a16:creationId xmlns:a16="http://schemas.microsoft.com/office/drawing/2014/main" xmlns="" id="{74CA1D3B-F971-46DA-83AC-947FF5CE76EC}"/>
              </a:ext>
            </a:extLst>
          </p:cNvPr>
          <p:cNvGrpSpPr>
            <a:grpSpLocks/>
          </p:cNvGrpSpPr>
          <p:nvPr/>
        </p:nvGrpSpPr>
        <p:grpSpPr bwMode="auto">
          <a:xfrm>
            <a:off x="10553700" y="4368801"/>
            <a:ext cx="990600" cy="1058863"/>
            <a:chOff x="4986" y="2752"/>
            <a:chExt cx="468" cy="667"/>
          </a:xfrm>
        </p:grpSpPr>
        <p:sp>
          <p:nvSpPr>
            <p:cNvPr id="112659" name="Freeform 19">
              <a:extLst>
                <a:ext uri="{FF2B5EF4-FFF2-40B4-BE49-F238E27FC236}">
                  <a16:creationId xmlns:a16="http://schemas.microsoft.com/office/drawing/2014/main" xmlns="" id="{B4E684FA-C6E7-4384-AB3A-3ABDD9F6A425}"/>
                </a:ext>
              </a:extLst>
            </p:cNvPr>
            <p:cNvSpPr>
              <a:spLocks/>
            </p:cNvSpPr>
            <p:nvPr userDrawn="1"/>
          </p:nvSpPr>
          <p:spPr bwMode="auto">
            <a:xfrm rot="7320404">
              <a:off x="4909" y="2936"/>
              <a:ext cx="629" cy="293"/>
            </a:xfrm>
            <a:custGeom>
              <a:avLst/>
              <a:gdLst>
                <a:gd name="T0" fmla="*/ 794 w 794"/>
                <a:gd name="T1" fmla="*/ 395 h 414"/>
                <a:gd name="T2" fmla="*/ 710 w 794"/>
                <a:gd name="T3" fmla="*/ 318 h 414"/>
                <a:gd name="T4" fmla="*/ 556 w 794"/>
                <a:gd name="T5" fmla="*/ 210 h 414"/>
                <a:gd name="T6" fmla="*/ 71 w 794"/>
                <a:gd name="T7" fmla="*/ 0 h 414"/>
                <a:gd name="T8" fmla="*/ 23 w 794"/>
                <a:gd name="T9" fmla="*/ 20 h 414"/>
                <a:gd name="T10" fmla="*/ 0 w 794"/>
                <a:gd name="T11" fmla="*/ 83 h 414"/>
                <a:gd name="T12" fmla="*/ 28 w 794"/>
                <a:gd name="T13" fmla="*/ 155 h 414"/>
                <a:gd name="T14" fmla="*/ 570 w 794"/>
                <a:gd name="T15" fmla="*/ 409 h 414"/>
                <a:gd name="T16" fmla="*/ 689 w 794"/>
                <a:gd name="T17" fmla="*/ 393 h 414"/>
                <a:gd name="T18" fmla="*/ 785 w 794"/>
                <a:gd name="T19" fmla="*/ 414 h 414"/>
                <a:gd name="T20" fmla="*/ 794 w 794"/>
                <a:gd name="T21" fmla="*/ 395 h 414"/>
                <a:gd name="T22" fmla="*/ 794 w 794"/>
                <a:gd name="T23" fmla="*/ 39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0" name="Freeform 20">
              <a:extLst>
                <a:ext uri="{FF2B5EF4-FFF2-40B4-BE49-F238E27FC236}">
                  <a16:creationId xmlns:a16="http://schemas.microsoft.com/office/drawing/2014/main" xmlns="" id="{5ABC38F3-CA3C-42AC-A683-E34BBB5E1C11}"/>
                </a:ext>
              </a:extLst>
            </p:cNvPr>
            <p:cNvSpPr>
              <a:spLocks/>
            </p:cNvSpPr>
            <p:nvPr userDrawn="1"/>
          </p:nvSpPr>
          <p:spPr bwMode="auto">
            <a:xfrm rot="7320404">
              <a:off x="4893" y="2923"/>
              <a:ext cx="627" cy="29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1" name="Freeform 21">
              <a:extLst>
                <a:ext uri="{FF2B5EF4-FFF2-40B4-BE49-F238E27FC236}">
                  <a16:creationId xmlns:a16="http://schemas.microsoft.com/office/drawing/2014/main" xmlns="" id="{CB564715-E72F-47B1-A93C-9ABC5C9F5791}"/>
                </a:ext>
              </a:extLst>
            </p:cNvPr>
            <p:cNvSpPr>
              <a:spLocks/>
            </p:cNvSpPr>
            <p:nvPr userDrawn="1"/>
          </p:nvSpPr>
          <p:spPr bwMode="auto">
            <a:xfrm rot="7320404">
              <a:off x="5000" y="2912"/>
              <a:ext cx="416" cy="265"/>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2662" name="Group 22">
              <a:extLst>
                <a:ext uri="{FF2B5EF4-FFF2-40B4-BE49-F238E27FC236}">
                  <a16:creationId xmlns:a16="http://schemas.microsoft.com/office/drawing/2014/main" xmlns="" id="{5734B161-048E-442F-BE32-C256DFF67B5C}"/>
                </a:ext>
              </a:extLst>
            </p:cNvPr>
            <p:cNvGrpSpPr>
              <a:grpSpLocks/>
            </p:cNvGrpSpPr>
            <p:nvPr userDrawn="1"/>
          </p:nvGrpSpPr>
          <p:grpSpPr bwMode="auto">
            <a:xfrm>
              <a:off x="4986" y="2752"/>
              <a:ext cx="468" cy="667"/>
              <a:chOff x="4986" y="2752"/>
              <a:chExt cx="468" cy="667"/>
            </a:xfrm>
          </p:grpSpPr>
          <p:sp>
            <p:nvSpPr>
              <p:cNvPr id="112663" name="Freeform 23">
                <a:extLst>
                  <a:ext uri="{FF2B5EF4-FFF2-40B4-BE49-F238E27FC236}">
                    <a16:creationId xmlns:a16="http://schemas.microsoft.com/office/drawing/2014/main" xmlns="" id="{A4AE6604-91E4-4F67-8A8F-9D5117B5F144}"/>
                  </a:ext>
                </a:extLst>
              </p:cNvPr>
              <p:cNvSpPr>
                <a:spLocks/>
              </p:cNvSpPr>
              <p:nvPr userDrawn="1"/>
            </p:nvSpPr>
            <p:spPr bwMode="auto">
              <a:xfrm rot="7320404">
                <a:off x="4987" y="3190"/>
                <a:ext cx="59" cy="61"/>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4" name="Freeform 24">
                <a:extLst>
                  <a:ext uri="{FF2B5EF4-FFF2-40B4-BE49-F238E27FC236}">
                    <a16:creationId xmlns:a16="http://schemas.microsoft.com/office/drawing/2014/main" xmlns="" id="{F23D3B97-C22A-4958-B55E-DF4DEFD44D36}"/>
                  </a:ext>
                </a:extLst>
              </p:cNvPr>
              <p:cNvSpPr>
                <a:spLocks/>
              </p:cNvSpPr>
              <p:nvPr userDrawn="1"/>
            </p:nvSpPr>
            <p:spPr bwMode="auto">
              <a:xfrm rot="7320404">
                <a:off x="4887" y="2930"/>
                <a:ext cx="667" cy="311"/>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5" name="Freeform 25">
                <a:extLst>
                  <a:ext uri="{FF2B5EF4-FFF2-40B4-BE49-F238E27FC236}">
                    <a16:creationId xmlns:a16="http://schemas.microsoft.com/office/drawing/2014/main" xmlns="" id="{5DCE1F47-D80D-4BAC-97B4-6A0481276922}"/>
                  </a:ext>
                </a:extLst>
              </p:cNvPr>
              <p:cNvSpPr>
                <a:spLocks/>
              </p:cNvSpPr>
              <p:nvPr userDrawn="1"/>
            </p:nvSpPr>
            <p:spPr bwMode="auto">
              <a:xfrm rot="7320404">
                <a:off x="5062" y="2997"/>
                <a:ext cx="472" cy="176"/>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6" name="Freeform 26">
                <a:extLst>
                  <a:ext uri="{FF2B5EF4-FFF2-40B4-BE49-F238E27FC236}">
                    <a16:creationId xmlns:a16="http://schemas.microsoft.com/office/drawing/2014/main" xmlns="" id="{6FAB30FE-0257-40CF-866C-B9C1CF5EB4CE}"/>
                  </a:ext>
                </a:extLst>
              </p:cNvPr>
              <p:cNvSpPr>
                <a:spLocks/>
              </p:cNvSpPr>
              <p:nvPr userDrawn="1"/>
            </p:nvSpPr>
            <p:spPr bwMode="auto">
              <a:xfrm rot="7320404">
                <a:off x="5363" y="2874"/>
                <a:ext cx="63" cy="118"/>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2667" name="Freeform 27">
                <a:extLst>
                  <a:ext uri="{FF2B5EF4-FFF2-40B4-BE49-F238E27FC236}">
                    <a16:creationId xmlns:a16="http://schemas.microsoft.com/office/drawing/2014/main" xmlns="" id="{575DA1DC-86B4-4FA6-BA5C-FBAFFC66EE4B}"/>
                  </a:ext>
                </a:extLst>
              </p:cNvPr>
              <p:cNvSpPr>
                <a:spLocks/>
              </p:cNvSpPr>
              <p:nvPr userDrawn="1"/>
            </p:nvSpPr>
            <p:spPr bwMode="auto">
              <a:xfrm rot="7320404">
                <a:off x="5136" y="3000"/>
                <a:ext cx="193" cy="104"/>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sp>
        <p:nvSpPr>
          <p:cNvPr id="112668" name="Freeform 28">
            <a:extLst>
              <a:ext uri="{FF2B5EF4-FFF2-40B4-BE49-F238E27FC236}">
                <a16:creationId xmlns:a16="http://schemas.microsoft.com/office/drawing/2014/main" xmlns="" id="{2F721D80-1743-42AF-8D37-3602BFFFDB49}"/>
              </a:ext>
            </a:extLst>
          </p:cNvPr>
          <p:cNvSpPr>
            <a:spLocks/>
          </p:cNvSpPr>
          <p:nvPr/>
        </p:nvSpPr>
        <p:spPr bwMode="auto">
          <a:xfrm>
            <a:off x="1202267" y="5054601"/>
            <a:ext cx="9076267" cy="728663"/>
          </a:xfrm>
          <a:custGeom>
            <a:avLst/>
            <a:gdLst>
              <a:gd name="T0" fmla="*/ 0 w 4288"/>
              <a:gd name="T1" fmla="*/ 0 h 459"/>
              <a:gd name="T2" fmla="*/ 816 w 4288"/>
              <a:gd name="T3" fmla="*/ 256 h 459"/>
              <a:gd name="T4" fmla="*/ 1560 w 4288"/>
              <a:gd name="T5" fmla="*/ 144 h 459"/>
              <a:gd name="T6" fmla="*/ 1856 w 4288"/>
              <a:gd name="T7" fmla="*/ 376 h 459"/>
              <a:gd name="T8" fmla="*/ 2344 w 4288"/>
              <a:gd name="T9" fmla="*/ 152 h 459"/>
              <a:gd name="T10" fmla="*/ 3536 w 4288"/>
              <a:gd name="T11" fmla="*/ 456 h 459"/>
              <a:gd name="T12" fmla="*/ 4288 w 4288"/>
              <a:gd name="T13" fmla="*/ 136 h 459"/>
            </a:gdLst>
            <a:ahLst/>
            <a:cxnLst>
              <a:cxn ang="0">
                <a:pos x="T0" y="T1"/>
              </a:cxn>
              <a:cxn ang="0">
                <a:pos x="T2" y="T3"/>
              </a:cxn>
              <a:cxn ang="0">
                <a:pos x="T4" y="T5"/>
              </a:cxn>
              <a:cxn ang="0">
                <a:pos x="T6" y="T7"/>
              </a:cxn>
              <a:cxn ang="0">
                <a:pos x="T8" y="T9"/>
              </a:cxn>
              <a:cxn ang="0">
                <a:pos x="T10" y="T11"/>
              </a:cxn>
              <a:cxn ang="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112669" name="Freeform 29">
            <a:extLst>
              <a:ext uri="{FF2B5EF4-FFF2-40B4-BE49-F238E27FC236}">
                <a16:creationId xmlns:a16="http://schemas.microsoft.com/office/drawing/2014/main" xmlns="" id="{E1E852C2-03D1-4E2C-B437-4A5151E6A2FB}"/>
              </a:ext>
            </a:extLst>
          </p:cNvPr>
          <p:cNvSpPr>
            <a:spLocks/>
          </p:cNvSpPr>
          <p:nvPr/>
        </p:nvSpPr>
        <p:spPr bwMode="auto">
          <a:xfrm>
            <a:off x="5435600" y="1930400"/>
            <a:ext cx="1185333" cy="381000"/>
          </a:xfrm>
          <a:custGeom>
            <a:avLst/>
            <a:gdLst>
              <a:gd name="T0" fmla="*/ 0 w 560"/>
              <a:gd name="T1" fmla="*/ 32 h 240"/>
              <a:gd name="T2" fmla="*/ 280 w 560"/>
              <a:gd name="T3" fmla="*/ 144 h 240"/>
              <a:gd name="T4" fmla="*/ 448 w 560"/>
              <a:gd name="T5" fmla="*/ 16 h 240"/>
              <a:gd name="T6" fmla="*/ 560 w 560"/>
              <a:gd name="T7" fmla="*/ 240 h 240"/>
            </a:gdLst>
            <a:ahLst/>
            <a:cxnLst>
              <a:cxn ang="0">
                <a:pos x="T0" y="T1"/>
              </a:cxn>
              <a:cxn ang="0">
                <a:pos x="T2" y="T3"/>
              </a:cxn>
              <a:cxn ang="0">
                <a:pos x="T4" y="T5"/>
              </a:cxn>
              <a:cxn ang="0">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Tree>
    <p:extLst>
      <p:ext uri="{BB962C8B-B14F-4D97-AF65-F5344CB8AC3E}">
        <p14:creationId xmlns:p14="http://schemas.microsoft.com/office/powerpoint/2010/main" val="34625185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xmlns="" id="{61B982FC-D811-4D7C-B54E-FEA1FAE65A52}"/>
              </a:ext>
            </a:extLst>
          </p:cNvPr>
          <p:cNvGrpSpPr>
            <a:grpSpLocks/>
          </p:cNvGrpSpPr>
          <p:nvPr userDrawn="1"/>
        </p:nvGrpSpPr>
        <p:grpSpPr bwMode="auto">
          <a:xfrm>
            <a:off x="-24680" y="89303"/>
            <a:ext cx="2833688" cy="6768698"/>
            <a:chOff x="-5" y="0"/>
            <a:chExt cx="1785" cy="4319"/>
          </a:xfrm>
        </p:grpSpPr>
        <p:sp>
          <p:nvSpPr>
            <p:cNvPr id="8" name="Freeform 3">
              <a:extLst>
                <a:ext uri="{FF2B5EF4-FFF2-40B4-BE49-F238E27FC236}">
                  <a16:creationId xmlns:a16="http://schemas.microsoft.com/office/drawing/2014/main" xmlns="" id="{635F9A83-5255-4D21-9AF1-2D2ADC278AB4}"/>
                </a:ext>
              </a:extLst>
            </p:cNvPr>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 name="Group 4">
              <a:extLst>
                <a:ext uri="{FF2B5EF4-FFF2-40B4-BE49-F238E27FC236}">
                  <a16:creationId xmlns:a16="http://schemas.microsoft.com/office/drawing/2014/main" xmlns="" id="{B7C034BA-1504-4CA9-A0D2-3A937A56A90B}"/>
                </a:ext>
              </a:extLst>
            </p:cNvPr>
            <p:cNvGrpSpPr>
              <a:grpSpLocks/>
            </p:cNvGrpSpPr>
            <p:nvPr/>
          </p:nvGrpSpPr>
          <p:grpSpPr bwMode="auto">
            <a:xfrm rot="14964908" flipH="1">
              <a:off x="104" y="2441"/>
              <a:ext cx="452" cy="444"/>
              <a:chOff x="1727" y="866"/>
              <a:chExt cx="129" cy="157"/>
            </a:xfrm>
          </p:grpSpPr>
          <p:sp>
            <p:nvSpPr>
              <p:cNvPr id="47" name="Freeform 5">
                <a:extLst>
                  <a:ext uri="{FF2B5EF4-FFF2-40B4-BE49-F238E27FC236}">
                    <a16:creationId xmlns:a16="http://schemas.microsoft.com/office/drawing/2014/main" xmlns="" id="{1C472A9D-65C3-4E15-B9D8-299E35F9D871}"/>
                  </a:ext>
                </a:extLst>
              </p:cNvPr>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6">
                <a:extLst>
                  <a:ext uri="{FF2B5EF4-FFF2-40B4-BE49-F238E27FC236}">
                    <a16:creationId xmlns:a16="http://schemas.microsoft.com/office/drawing/2014/main" xmlns="" id="{744790AA-2403-48BE-B9C1-E9032D0AB7B0}"/>
                  </a:ext>
                </a:extLst>
              </p:cNvPr>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7">
                <a:extLst>
                  <a:ext uri="{FF2B5EF4-FFF2-40B4-BE49-F238E27FC236}">
                    <a16:creationId xmlns:a16="http://schemas.microsoft.com/office/drawing/2014/main" xmlns="" id="{199C75AE-7F06-4363-AEA9-48D5FB4CCDB9}"/>
                  </a:ext>
                </a:extLst>
              </p:cNvPr>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 name="Freeform 8">
              <a:extLst>
                <a:ext uri="{FF2B5EF4-FFF2-40B4-BE49-F238E27FC236}">
                  <a16:creationId xmlns:a16="http://schemas.microsoft.com/office/drawing/2014/main" xmlns="" id="{F2EF7432-0B29-435A-BBFC-85B885B783A4}"/>
                </a:ext>
              </a:extLst>
            </p:cNvPr>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 name="Group 9">
              <a:extLst>
                <a:ext uri="{FF2B5EF4-FFF2-40B4-BE49-F238E27FC236}">
                  <a16:creationId xmlns:a16="http://schemas.microsoft.com/office/drawing/2014/main" xmlns="" id="{96B911E4-245B-46BD-975E-6E50CD9F37A7}"/>
                </a:ext>
              </a:extLst>
            </p:cNvPr>
            <p:cNvGrpSpPr>
              <a:grpSpLocks/>
            </p:cNvGrpSpPr>
            <p:nvPr/>
          </p:nvGrpSpPr>
          <p:grpSpPr bwMode="auto">
            <a:xfrm rot="416244">
              <a:off x="9" y="1746"/>
              <a:ext cx="1771" cy="1741"/>
              <a:chOff x="41" y="2787"/>
              <a:chExt cx="902" cy="833"/>
            </a:xfrm>
          </p:grpSpPr>
          <p:sp>
            <p:nvSpPr>
              <p:cNvPr id="38" name="Freeform 10">
                <a:extLst>
                  <a:ext uri="{FF2B5EF4-FFF2-40B4-BE49-F238E27FC236}">
                    <a16:creationId xmlns:a16="http://schemas.microsoft.com/office/drawing/2014/main" xmlns="" id="{40286895-1D76-4873-A20A-78EB6459E869}"/>
                  </a:ext>
                </a:extLst>
              </p:cNvPr>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11">
                <a:extLst>
                  <a:ext uri="{FF2B5EF4-FFF2-40B4-BE49-F238E27FC236}">
                    <a16:creationId xmlns:a16="http://schemas.microsoft.com/office/drawing/2014/main" xmlns="" id="{99DD015D-01E6-4A5B-848B-0A9CF9DA45B3}"/>
                  </a:ext>
                </a:extLst>
              </p:cNvPr>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12">
                <a:extLst>
                  <a:ext uri="{FF2B5EF4-FFF2-40B4-BE49-F238E27FC236}">
                    <a16:creationId xmlns:a16="http://schemas.microsoft.com/office/drawing/2014/main" xmlns="" id="{91C46B13-61AF-4ADC-A579-93E048B65E93}"/>
                  </a:ext>
                </a:extLst>
              </p:cNvPr>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13">
                <a:extLst>
                  <a:ext uri="{FF2B5EF4-FFF2-40B4-BE49-F238E27FC236}">
                    <a16:creationId xmlns:a16="http://schemas.microsoft.com/office/drawing/2014/main" xmlns="" id="{49474059-5C58-4CB8-90D5-BD07D89C4E9E}"/>
                  </a:ext>
                </a:extLst>
              </p:cNvPr>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4">
                <a:extLst>
                  <a:ext uri="{FF2B5EF4-FFF2-40B4-BE49-F238E27FC236}">
                    <a16:creationId xmlns:a16="http://schemas.microsoft.com/office/drawing/2014/main" xmlns="" id="{99136AD8-708E-40D6-A486-3BBA2BAEEDFF}"/>
                  </a:ext>
                </a:extLst>
              </p:cNvPr>
              <p:cNvSpPr>
                <a:spLocks/>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3" name="Group 15">
                <a:extLst>
                  <a:ext uri="{FF2B5EF4-FFF2-40B4-BE49-F238E27FC236}">
                    <a16:creationId xmlns:a16="http://schemas.microsoft.com/office/drawing/2014/main" xmlns="" id="{F63793EB-0673-4550-8B5B-552A70411D6F}"/>
                  </a:ext>
                </a:extLst>
              </p:cNvPr>
              <p:cNvGrpSpPr>
                <a:grpSpLocks/>
              </p:cNvGrpSpPr>
              <p:nvPr userDrawn="1"/>
            </p:nvGrpSpPr>
            <p:grpSpPr bwMode="auto">
              <a:xfrm rot="10886446" flipH="1">
                <a:off x="335" y="3251"/>
                <a:ext cx="608" cy="369"/>
                <a:chOff x="-366" y="1704"/>
                <a:chExt cx="608" cy="369"/>
              </a:xfrm>
            </p:grpSpPr>
            <p:sp>
              <p:nvSpPr>
                <p:cNvPr id="44" name="Freeform 16">
                  <a:extLst>
                    <a:ext uri="{FF2B5EF4-FFF2-40B4-BE49-F238E27FC236}">
                      <a16:creationId xmlns:a16="http://schemas.microsoft.com/office/drawing/2014/main" xmlns="" id="{94B89766-9815-47DA-BA75-C1EA0AE38980}"/>
                    </a:ext>
                  </a:extLst>
                </p:cNvPr>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7">
                  <a:extLst>
                    <a:ext uri="{FF2B5EF4-FFF2-40B4-BE49-F238E27FC236}">
                      <a16:creationId xmlns:a16="http://schemas.microsoft.com/office/drawing/2014/main" xmlns="" id="{6AD0CEB5-3A0E-48BE-BAF9-1B989B266979}"/>
                    </a:ext>
                  </a:extLst>
                </p:cNvPr>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8">
                  <a:extLst>
                    <a:ext uri="{FF2B5EF4-FFF2-40B4-BE49-F238E27FC236}">
                      <a16:creationId xmlns:a16="http://schemas.microsoft.com/office/drawing/2014/main" xmlns="" id="{588B6570-9D58-4D9A-B962-B573B6B47204}"/>
                    </a:ext>
                  </a:extLst>
                </p:cNvPr>
                <p:cNvSpPr>
                  <a:spLocks/>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2" name="Group 19">
              <a:extLst>
                <a:ext uri="{FF2B5EF4-FFF2-40B4-BE49-F238E27FC236}">
                  <a16:creationId xmlns:a16="http://schemas.microsoft.com/office/drawing/2014/main" xmlns="" id="{2AB8ED2F-3CD2-4012-A9EA-CF89203FE826}"/>
                </a:ext>
              </a:extLst>
            </p:cNvPr>
            <p:cNvGrpSpPr>
              <a:grpSpLocks/>
            </p:cNvGrpSpPr>
            <p:nvPr/>
          </p:nvGrpSpPr>
          <p:grpSpPr bwMode="auto">
            <a:xfrm rot="-15351438">
              <a:off x="343" y="3854"/>
              <a:ext cx="392" cy="424"/>
              <a:chOff x="1727" y="866"/>
              <a:chExt cx="129" cy="157"/>
            </a:xfrm>
          </p:grpSpPr>
          <p:sp>
            <p:nvSpPr>
              <p:cNvPr id="35" name="Freeform 20">
                <a:extLst>
                  <a:ext uri="{FF2B5EF4-FFF2-40B4-BE49-F238E27FC236}">
                    <a16:creationId xmlns:a16="http://schemas.microsoft.com/office/drawing/2014/main" xmlns="" id="{96EF59D9-520B-4B99-ABA1-DC879F6579BA}"/>
                  </a:ext>
                </a:extLst>
              </p:cNvPr>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21">
                <a:extLst>
                  <a:ext uri="{FF2B5EF4-FFF2-40B4-BE49-F238E27FC236}">
                    <a16:creationId xmlns:a16="http://schemas.microsoft.com/office/drawing/2014/main" xmlns="" id="{FF42A6D0-416A-4525-8CAD-FF423D4A359B}"/>
                  </a:ext>
                </a:extLst>
              </p:cNvPr>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2">
                <a:extLst>
                  <a:ext uri="{FF2B5EF4-FFF2-40B4-BE49-F238E27FC236}">
                    <a16:creationId xmlns:a16="http://schemas.microsoft.com/office/drawing/2014/main" xmlns="" id="{0CFDFB95-BACE-4F50-B1D4-47C42987224A}"/>
                  </a:ext>
                </a:extLst>
              </p:cNvPr>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23">
              <a:extLst>
                <a:ext uri="{FF2B5EF4-FFF2-40B4-BE49-F238E27FC236}">
                  <a16:creationId xmlns:a16="http://schemas.microsoft.com/office/drawing/2014/main" xmlns="" id="{2EEDFBB5-6E46-4A05-88B6-186478B04571}"/>
                </a:ext>
              </a:extLst>
            </p:cNvPr>
            <p:cNvGrpSpPr>
              <a:grpSpLocks/>
            </p:cNvGrpSpPr>
            <p:nvPr/>
          </p:nvGrpSpPr>
          <p:grpSpPr bwMode="auto">
            <a:xfrm rot="5003157">
              <a:off x="249" y="1102"/>
              <a:ext cx="412" cy="500"/>
              <a:chOff x="1727" y="866"/>
              <a:chExt cx="129" cy="157"/>
            </a:xfrm>
          </p:grpSpPr>
          <p:sp>
            <p:nvSpPr>
              <p:cNvPr id="32" name="Freeform 24">
                <a:extLst>
                  <a:ext uri="{FF2B5EF4-FFF2-40B4-BE49-F238E27FC236}">
                    <a16:creationId xmlns:a16="http://schemas.microsoft.com/office/drawing/2014/main" xmlns="" id="{E3D48E32-89D2-49CB-AB1D-CD7494912ED8}"/>
                  </a:ext>
                </a:extLst>
              </p:cNvPr>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5">
                <a:extLst>
                  <a:ext uri="{FF2B5EF4-FFF2-40B4-BE49-F238E27FC236}">
                    <a16:creationId xmlns:a16="http://schemas.microsoft.com/office/drawing/2014/main" xmlns="" id="{67E629FF-4427-4989-AA98-CADAE6F17EB1}"/>
                  </a:ext>
                </a:extLst>
              </p:cNvPr>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26">
                <a:extLst>
                  <a:ext uri="{FF2B5EF4-FFF2-40B4-BE49-F238E27FC236}">
                    <a16:creationId xmlns:a16="http://schemas.microsoft.com/office/drawing/2014/main" xmlns="" id="{DC26A30A-8696-46F4-92E4-AF6381DE3683}"/>
                  </a:ext>
                </a:extLst>
              </p:cNvPr>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Group 27">
              <a:extLst>
                <a:ext uri="{FF2B5EF4-FFF2-40B4-BE49-F238E27FC236}">
                  <a16:creationId xmlns:a16="http://schemas.microsoft.com/office/drawing/2014/main" xmlns="" id="{1A526B01-E4DB-4DC3-9B41-BE3676DDDA4D}"/>
                </a:ext>
              </a:extLst>
            </p:cNvPr>
            <p:cNvGrpSpPr>
              <a:grpSpLocks/>
            </p:cNvGrpSpPr>
            <p:nvPr/>
          </p:nvGrpSpPr>
          <p:grpSpPr bwMode="auto">
            <a:xfrm>
              <a:off x="815" y="0"/>
              <a:ext cx="345" cy="367"/>
              <a:chOff x="1727" y="866"/>
              <a:chExt cx="129" cy="157"/>
            </a:xfrm>
          </p:grpSpPr>
          <p:sp>
            <p:nvSpPr>
              <p:cNvPr id="29" name="Freeform 28">
                <a:extLst>
                  <a:ext uri="{FF2B5EF4-FFF2-40B4-BE49-F238E27FC236}">
                    <a16:creationId xmlns:a16="http://schemas.microsoft.com/office/drawing/2014/main" xmlns="" id="{DEC6A0DC-FCC9-409B-8B7D-EE092F4BE206}"/>
                  </a:ext>
                </a:extLst>
              </p:cNvPr>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Freeform 29">
                <a:extLst>
                  <a:ext uri="{FF2B5EF4-FFF2-40B4-BE49-F238E27FC236}">
                    <a16:creationId xmlns:a16="http://schemas.microsoft.com/office/drawing/2014/main" xmlns="" id="{18CC4634-BBDC-4B75-AD48-4602D594096A}"/>
                  </a:ext>
                </a:extLst>
              </p:cNvPr>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30">
                <a:extLst>
                  <a:ext uri="{FF2B5EF4-FFF2-40B4-BE49-F238E27FC236}">
                    <a16:creationId xmlns:a16="http://schemas.microsoft.com/office/drawing/2014/main" xmlns="" id="{E5C1A7C3-EB83-460E-BEFF-3B21D12A1226}"/>
                  </a:ext>
                </a:extLst>
              </p:cNvPr>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 name="Freeform 31">
              <a:extLst>
                <a:ext uri="{FF2B5EF4-FFF2-40B4-BE49-F238E27FC236}">
                  <a16:creationId xmlns:a16="http://schemas.microsoft.com/office/drawing/2014/main" xmlns="" id="{3A807052-1CB1-4D05-89E4-3E07BC8D384A}"/>
                </a:ext>
              </a:extLst>
            </p:cNvPr>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Freeform 32">
              <a:extLst>
                <a:ext uri="{FF2B5EF4-FFF2-40B4-BE49-F238E27FC236}">
                  <a16:creationId xmlns:a16="http://schemas.microsoft.com/office/drawing/2014/main" xmlns="" id="{B0A6D9B2-DD59-4E3F-B704-BB4C29EC8210}"/>
                </a:ext>
              </a:extLst>
            </p:cNvPr>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33">
              <a:extLst>
                <a:ext uri="{FF2B5EF4-FFF2-40B4-BE49-F238E27FC236}">
                  <a16:creationId xmlns:a16="http://schemas.microsoft.com/office/drawing/2014/main" xmlns="" id="{2E47B63A-F2E5-4606-86E1-AB10677FECE5}"/>
                </a:ext>
              </a:extLst>
            </p:cNvPr>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34">
              <a:extLst>
                <a:ext uri="{FF2B5EF4-FFF2-40B4-BE49-F238E27FC236}">
                  <a16:creationId xmlns:a16="http://schemas.microsoft.com/office/drawing/2014/main" xmlns="" id="{264B0C91-834B-4843-8002-EB70A2F18268}"/>
                </a:ext>
              </a:extLst>
            </p:cNvPr>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35">
              <a:extLst>
                <a:ext uri="{FF2B5EF4-FFF2-40B4-BE49-F238E27FC236}">
                  <a16:creationId xmlns:a16="http://schemas.microsoft.com/office/drawing/2014/main" xmlns="" id="{E253A2AD-870B-431C-BA9B-01C5E7E0AB8B}"/>
                </a:ext>
              </a:extLst>
            </p:cNvPr>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36">
              <a:extLst>
                <a:ext uri="{FF2B5EF4-FFF2-40B4-BE49-F238E27FC236}">
                  <a16:creationId xmlns:a16="http://schemas.microsoft.com/office/drawing/2014/main" xmlns="" id="{C543AFE9-3507-4920-B39F-E59D3B5A203C}"/>
                </a:ext>
              </a:extLst>
            </p:cNvPr>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37">
              <a:extLst>
                <a:ext uri="{FF2B5EF4-FFF2-40B4-BE49-F238E27FC236}">
                  <a16:creationId xmlns:a16="http://schemas.microsoft.com/office/drawing/2014/main" xmlns="" id="{D84449A0-BA6B-4E20-9BED-B326649D3F33}"/>
                </a:ext>
              </a:extLst>
            </p:cNvPr>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38">
              <a:extLst>
                <a:ext uri="{FF2B5EF4-FFF2-40B4-BE49-F238E27FC236}">
                  <a16:creationId xmlns:a16="http://schemas.microsoft.com/office/drawing/2014/main" xmlns="" id="{2A5D1DBF-9489-439C-9E51-4DFC40AC986E}"/>
                </a:ext>
              </a:extLst>
            </p:cNvPr>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39">
              <a:extLst>
                <a:ext uri="{FF2B5EF4-FFF2-40B4-BE49-F238E27FC236}">
                  <a16:creationId xmlns:a16="http://schemas.microsoft.com/office/drawing/2014/main" xmlns="" id="{0B73FDAB-3541-403D-8640-471134F35063}"/>
                </a:ext>
              </a:extLst>
            </p:cNvPr>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40">
              <a:extLst>
                <a:ext uri="{FF2B5EF4-FFF2-40B4-BE49-F238E27FC236}">
                  <a16:creationId xmlns:a16="http://schemas.microsoft.com/office/drawing/2014/main" xmlns="" id="{E725C4A3-1118-4A32-8267-86A3008C5987}"/>
                </a:ext>
              </a:extLst>
            </p:cNvPr>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41">
              <a:extLst>
                <a:ext uri="{FF2B5EF4-FFF2-40B4-BE49-F238E27FC236}">
                  <a16:creationId xmlns:a16="http://schemas.microsoft.com/office/drawing/2014/main" xmlns="" id="{EFF96373-AAF1-4473-9776-2724FAF3DE48}"/>
                </a:ext>
              </a:extLst>
            </p:cNvPr>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42">
              <a:extLst>
                <a:ext uri="{FF2B5EF4-FFF2-40B4-BE49-F238E27FC236}">
                  <a16:creationId xmlns:a16="http://schemas.microsoft.com/office/drawing/2014/main" xmlns="" id="{3DAAD63D-7E43-405E-A9D0-B092B933EA77}"/>
                </a:ext>
              </a:extLst>
            </p:cNvPr>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43">
              <a:extLst>
                <a:ext uri="{FF2B5EF4-FFF2-40B4-BE49-F238E27FC236}">
                  <a16:creationId xmlns:a16="http://schemas.microsoft.com/office/drawing/2014/main" xmlns="" id="{34E30534-A36B-4BC0-AAC2-64FF67A933A1}"/>
                </a:ext>
              </a:extLst>
            </p:cNvPr>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44">
              <a:extLst>
                <a:ext uri="{FF2B5EF4-FFF2-40B4-BE49-F238E27FC236}">
                  <a16:creationId xmlns:a16="http://schemas.microsoft.com/office/drawing/2014/main" xmlns="" id="{8CCCB804-3E69-46BA-91B4-167DFE9DB7FD}"/>
                </a:ext>
              </a:extLst>
            </p:cNvPr>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948191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593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Picture 2" descr="bg">
            <a:extLst>
              <a:ext uri="{FF2B5EF4-FFF2-40B4-BE49-F238E27FC236}">
                <a16:creationId xmlns:a16="http://schemas.microsoft.com/office/drawing/2014/main" xmlns="" id="{BF8FDCF7-085C-40A4-8B10-5A304AD610A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10">
            <a:extLst>
              <a:ext uri="{FF2B5EF4-FFF2-40B4-BE49-F238E27FC236}">
                <a16:creationId xmlns:a16="http://schemas.microsoft.com/office/drawing/2014/main" xmlns="" id="{254579B4-F72F-4026-8573-8106C3266B06}"/>
              </a:ext>
            </a:extLst>
          </p:cNvPr>
          <p:cNvGrpSpPr>
            <a:grpSpLocks/>
          </p:cNvGrpSpPr>
          <p:nvPr userDrawn="1"/>
        </p:nvGrpSpPr>
        <p:grpSpPr bwMode="auto">
          <a:xfrm>
            <a:off x="116467" y="5540375"/>
            <a:ext cx="2379133" cy="1246188"/>
            <a:chOff x="5" y="3490"/>
            <a:chExt cx="1124" cy="785"/>
          </a:xfrm>
        </p:grpSpPr>
        <p:sp>
          <p:nvSpPr>
            <p:cNvPr id="10" name="Freeform 11">
              <a:extLst>
                <a:ext uri="{FF2B5EF4-FFF2-40B4-BE49-F238E27FC236}">
                  <a16:creationId xmlns:a16="http://schemas.microsoft.com/office/drawing/2014/main" xmlns="" id="{6EF25240-F0FD-444D-AACB-44233B5D5330}"/>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2">
              <a:extLst>
                <a:ext uri="{FF2B5EF4-FFF2-40B4-BE49-F238E27FC236}">
                  <a16:creationId xmlns:a16="http://schemas.microsoft.com/office/drawing/2014/main" xmlns="" id="{A85646CA-A473-400E-93BE-DDC7F107F791}"/>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3">
              <a:extLst>
                <a:ext uri="{FF2B5EF4-FFF2-40B4-BE49-F238E27FC236}">
                  <a16:creationId xmlns:a16="http://schemas.microsoft.com/office/drawing/2014/main" xmlns="" id="{A5BD6DB3-203F-4C45-82C6-6178655E5F90}"/>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4">
              <a:extLst>
                <a:ext uri="{FF2B5EF4-FFF2-40B4-BE49-F238E27FC236}">
                  <a16:creationId xmlns:a16="http://schemas.microsoft.com/office/drawing/2014/main" xmlns="" id="{B7FEF4BB-554A-425A-A795-24967C4A333E}"/>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5">
              <a:extLst>
                <a:ext uri="{FF2B5EF4-FFF2-40B4-BE49-F238E27FC236}">
                  <a16:creationId xmlns:a16="http://schemas.microsoft.com/office/drawing/2014/main" xmlns="" id="{FB6135BB-1A49-48E6-8E15-F83CAAF803D3}"/>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6">
              <a:extLst>
                <a:ext uri="{FF2B5EF4-FFF2-40B4-BE49-F238E27FC236}">
                  <a16:creationId xmlns:a16="http://schemas.microsoft.com/office/drawing/2014/main" xmlns="" id="{5728CE05-779D-4BF9-A194-6E1507E5D2D5}"/>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7">
              <a:extLst>
                <a:ext uri="{FF2B5EF4-FFF2-40B4-BE49-F238E27FC236}">
                  <a16:creationId xmlns:a16="http://schemas.microsoft.com/office/drawing/2014/main" xmlns="" id="{D1BA38E0-B4FC-4AA1-A3A7-D14CDA92B3EC}"/>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8">
              <a:extLst>
                <a:ext uri="{FF2B5EF4-FFF2-40B4-BE49-F238E27FC236}">
                  <a16:creationId xmlns:a16="http://schemas.microsoft.com/office/drawing/2014/main" xmlns="" id="{08D7A94A-88DD-4008-A75B-D64CBC075A46}"/>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19">
              <a:extLst>
                <a:ext uri="{FF2B5EF4-FFF2-40B4-BE49-F238E27FC236}">
                  <a16:creationId xmlns:a16="http://schemas.microsoft.com/office/drawing/2014/main" xmlns="" id="{3744F92F-6BFF-412A-9A39-E613E1BACC3A}"/>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9" name="Group 20">
              <a:extLst>
                <a:ext uri="{FF2B5EF4-FFF2-40B4-BE49-F238E27FC236}">
                  <a16:creationId xmlns:a16="http://schemas.microsoft.com/office/drawing/2014/main" xmlns="" id="{CF99D53C-2FD6-44EC-8528-0AC6B290F644}"/>
                </a:ext>
              </a:extLst>
            </p:cNvPr>
            <p:cNvGrpSpPr>
              <a:grpSpLocks/>
            </p:cNvGrpSpPr>
            <p:nvPr userDrawn="1"/>
          </p:nvGrpSpPr>
          <p:grpSpPr bwMode="auto">
            <a:xfrm>
              <a:off x="5" y="3490"/>
              <a:ext cx="1124" cy="780"/>
              <a:chOff x="5" y="3490"/>
              <a:chExt cx="1124" cy="780"/>
            </a:xfrm>
          </p:grpSpPr>
          <p:grpSp>
            <p:nvGrpSpPr>
              <p:cNvPr id="20" name="Group 21">
                <a:extLst>
                  <a:ext uri="{FF2B5EF4-FFF2-40B4-BE49-F238E27FC236}">
                    <a16:creationId xmlns:a16="http://schemas.microsoft.com/office/drawing/2014/main" xmlns="" id="{0A84F613-196E-483E-AC48-A806F71E89E3}"/>
                  </a:ext>
                </a:extLst>
              </p:cNvPr>
              <p:cNvGrpSpPr>
                <a:grpSpLocks/>
              </p:cNvGrpSpPr>
              <p:nvPr userDrawn="1"/>
            </p:nvGrpSpPr>
            <p:grpSpPr bwMode="auto">
              <a:xfrm>
                <a:off x="499" y="3562"/>
                <a:ext cx="548" cy="708"/>
                <a:chOff x="499" y="3562"/>
                <a:chExt cx="548" cy="708"/>
              </a:xfrm>
            </p:grpSpPr>
            <p:sp>
              <p:nvSpPr>
                <p:cNvPr id="33" name="Freeform 22">
                  <a:extLst>
                    <a:ext uri="{FF2B5EF4-FFF2-40B4-BE49-F238E27FC236}">
                      <a16:creationId xmlns:a16="http://schemas.microsoft.com/office/drawing/2014/main" xmlns="" id="{396DC14B-55DA-48AC-8AE0-1CD597AC5F40}"/>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4" name="Freeform 23">
                  <a:extLst>
                    <a:ext uri="{FF2B5EF4-FFF2-40B4-BE49-F238E27FC236}">
                      <a16:creationId xmlns:a16="http://schemas.microsoft.com/office/drawing/2014/main" xmlns="" id="{9EDFD7E8-2AB6-4918-BF9C-B578FC237E1C}"/>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5" name="Freeform 24">
                  <a:extLst>
                    <a:ext uri="{FF2B5EF4-FFF2-40B4-BE49-F238E27FC236}">
                      <a16:creationId xmlns:a16="http://schemas.microsoft.com/office/drawing/2014/main" xmlns="" id="{A4EE5EB3-E400-490F-8204-65FFF6120237}"/>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1" name="Freeform 25">
                <a:extLst>
                  <a:ext uri="{FF2B5EF4-FFF2-40B4-BE49-F238E27FC236}">
                    <a16:creationId xmlns:a16="http://schemas.microsoft.com/office/drawing/2014/main" xmlns="" id="{4F2C6398-EB8F-4655-B25B-34F63EADD0A9}"/>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2" name="Freeform 26">
                <a:extLst>
                  <a:ext uri="{FF2B5EF4-FFF2-40B4-BE49-F238E27FC236}">
                    <a16:creationId xmlns:a16="http://schemas.microsoft.com/office/drawing/2014/main" xmlns="" id="{FA2DD6F8-F152-48EE-9A46-330E24BF23A6}"/>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3" name="Freeform 27">
                <a:extLst>
                  <a:ext uri="{FF2B5EF4-FFF2-40B4-BE49-F238E27FC236}">
                    <a16:creationId xmlns:a16="http://schemas.microsoft.com/office/drawing/2014/main" xmlns="" id="{193565FC-7D0E-4ED0-A09D-430E6D4EE3AB}"/>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4" name="Group 28">
                <a:extLst>
                  <a:ext uri="{FF2B5EF4-FFF2-40B4-BE49-F238E27FC236}">
                    <a16:creationId xmlns:a16="http://schemas.microsoft.com/office/drawing/2014/main" xmlns="" id="{833DD169-ADB8-4CEE-8E53-20437A36035F}"/>
                  </a:ext>
                </a:extLst>
              </p:cNvPr>
              <p:cNvGrpSpPr>
                <a:grpSpLocks/>
              </p:cNvGrpSpPr>
              <p:nvPr userDrawn="1"/>
            </p:nvGrpSpPr>
            <p:grpSpPr bwMode="auto">
              <a:xfrm>
                <a:off x="5" y="3490"/>
                <a:ext cx="1124" cy="678"/>
                <a:chOff x="5" y="3490"/>
                <a:chExt cx="1124" cy="678"/>
              </a:xfrm>
            </p:grpSpPr>
            <p:sp>
              <p:nvSpPr>
                <p:cNvPr id="25" name="Freeform 29">
                  <a:extLst>
                    <a:ext uri="{FF2B5EF4-FFF2-40B4-BE49-F238E27FC236}">
                      <a16:creationId xmlns:a16="http://schemas.microsoft.com/office/drawing/2014/main" xmlns="" id="{5C6DE43A-0F74-49A5-A8E0-34F0154FFE5C}"/>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6" name="Freeform 30">
                  <a:extLst>
                    <a:ext uri="{FF2B5EF4-FFF2-40B4-BE49-F238E27FC236}">
                      <a16:creationId xmlns:a16="http://schemas.microsoft.com/office/drawing/2014/main" xmlns="" id="{1E1B00B3-F283-47D4-804D-843BFC89B651}"/>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1">
                  <a:extLst>
                    <a:ext uri="{FF2B5EF4-FFF2-40B4-BE49-F238E27FC236}">
                      <a16:creationId xmlns:a16="http://schemas.microsoft.com/office/drawing/2014/main" xmlns="" id="{09370129-95A1-49E1-9FE7-15D2BF05464F}"/>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2">
                  <a:extLst>
                    <a:ext uri="{FF2B5EF4-FFF2-40B4-BE49-F238E27FC236}">
                      <a16:creationId xmlns:a16="http://schemas.microsoft.com/office/drawing/2014/main" xmlns="" id="{8D3353BE-01B9-4420-A1AC-377C0CA4A524}"/>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3">
                  <a:extLst>
                    <a:ext uri="{FF2B5EF4-FFF2-40B4-BE49-F238E27FC236}">
                      <a16:creationId xmlns:a16="http://schemas.microsoft.com/office/drawing/2014/main" xmlns="" id="{59AE0088-F15E-46B6-BB9B-C2AB811A222B}"/>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4">
                  <a:extLst>
                    <a:ext uri="{FF2B5EF4-FFF2-40B4-BE49-F238E27FC236}">
                      <a16:creationId xmlns:a16="http://schemas.microsoft.com/office/drawing/2014/main" xmlns="" id="{19623968-B49C-42C0-B273-8DDAB3BADD6B}"/>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5">
                  <a:extLst>
                    <a:ext uri="{FF2B5EF4-FFF2-40B4-BE49-F238E27FC236}">
                      <a16:creationId xmlns:a16="http://schemas.microsoft.com/office/drawing/2014/main" xmlns="" id="{31DBCFD9-B788-48BA-B7CF-8DA7FBB6E13E}"/>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2" name="Freeform 36">
                  <a:extLst>
                    <a:ext uri="{FF2B5EF4-FFF2-40B4-BE49-F238E27FC236}">
                      <a16:creationId xmlns:a16="http://schemas.microsoft.com/office/drawing/2014/main" xmlns="" id="{FF6F5E84-571B-4D40-8B36-C02EC19ED808}"/>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spTree>
    <p:extLst>
      <p:ext uri="{BB962C8B-B14F-4D97-AF65-F5344CB8AC3E}">
        <p14:creationId xmlns:p14="http://schemas.microsoft.com/office/powerpoint/2010/main" val="76813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Picture 2" descr="8">
            <a:extLst>
              <a:ext uri="{FF2B5EF4-FFF2-40B4-BE49-F238E27FC236}">
                <a16:creationId xmlns:a16="http://schemas.microsoft.com/office/drawing/2014/main" xmlns="" id="{DC01D996-5DBB-48D8-B961-EC0F1758782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901" b="15938"/>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xmlns="" id="{EF10C6C2-C225-4FBF-998D-205C7CAE14F6}"/>
              </a:ext>
            </a:extLst>
          </p:cNvPr>
          <p:cNvGrpSpPr>
            <a:grpSpLocks/>
          </p:cNvGrpSpPr>
          <p:nvPr userDrawn="1"/>
        </p:nvGrpSpPr>
        <p:grpSpPr bwMode="auto">
          <a:xfrm>
            <a:off x="116467" y="5540375"/>
            <a:ext cx="2379133" cy="1246188"/>
            <a:chOff x="5" y="3490"/>
            <a:chExt cx="1124" cy="785"/>
          </a:xfrm>
        </p:grpSpPr>
        <p:sp>
          <p:nvSpPr>
            <p:cNvPr id="12" name="Freeform 11">
              <a:extLst>
                <a:ext uri="{FF2B5EF4-FFF2-40B4-BE49-F238E27FC236}">
                  <a16:creationId xmlns:a16="http://schemas.microsoft.com/office/drawing/2014/main" xmlns="" id="{69AA5459-D9F5-4218-93BB-50421B1D6670}"/>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2">
              <a:extLst>
                <a:ext uri="{FF2B5EF4-FFF2-40B4-BE49-F238E27FC236}">
                  <a16:creationId xmlns:a16="http://schemas.microsoft.com/office/drawing/2014/main" xmlns="" id="{F4CB2263-32F8-4E68-939B-6B5396695DAE}"/>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3">
              <a:extLst>
                <a:ext uri="{FF2B5EF4-FFF2-40B4-BE49-F238E27FC236}">
                  <a16:creationId xmlns:a16="http://schemas.microsoft.com/office/drawing/2014/main" xmlns="" id="{6321CB30-5102-4E31-87BC-81CB5CB76FF6}"/>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4">
              <a:extLst>
                <a:ext uri="{FF2B5EF4-FFF2-40B4-BE49-F238E27FC236}">
                  <a16:creationId xmlns:a16="http://schemas.microsoft.com/office/drawing/2014/main" xmlns="" id="{0031CB01-392F-420B-AB7C-907102AA1F8C}"/>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5">
              <a:extLst>
                <a:ext uri="{FF2B5EF4-FFF2-40B4-BE49-F238E27FC236}">
                  <a16:creationId xmlns:a16="http://schemas.microsoft.com/office/drawing/2014/main" xmlns="" id="{6D55A4A0-8E8A-425E-8A35-B71FE445C516}"/>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6">
              <a:extLst>
                <a:ext uri="{FF2B5EF4-FFF2-40B4-BE49-F238E27FC236}">
                  <a16:creationId xmlns:a16="http://schemas.microsoft.com/office/drawing/2014/main" xmlns="" id="{2DFC1D9B-975F-4972-AC57-47430C7C293A}"/>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17">
              <a:extLst>
                <a:ext uri="{FF2B5EF4-FFF2-40B4-BE49-F238E27FC236}">
                  <a16:creationId xmlns:a16="http://schemas.microsoft.com/office/drawing/2014/main" xmlns="" id="{DA5D8318-E4F3-4172-8422-0F766A31184A}"/>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9" name="Freeform 18">
              <a:extLst>
                <a:ext uri="{FF2B5EF4-FFF2-40B4-BE49-F238E27FC236}">
                  <a16:creationId xmlns:a16="http://schemas.microsoft.com/office/drawing/2014/main" xmlns="" id="{85499473-49EB-45BE-A6D7-D6B2652958D3}"/>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0" name="Freeform 19">
              <a:extLst>
                <a:ext uri="{FF2B5EF4-FFF2-40B4-BE49-F238E27FC236}">
                  <a16:creationId xmlns:a16="http://schemas.microsoft.com/office/drawing/2014/main" xmlns="" id="{E1B5DDCA-9B7E-42F4-9FFB-1761A7B8A88D}"/>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1" name="Group 20">
              <a:extLst>
                <a:ext uri="{FF2B5EF4-FFF2-40B4-BE49-F238E27FC236}">
                  <a16:creationId xmlns:a16="http://schemas.microsoft.com/office/drawing/2014/main" xmlns="" id="{2F7DE952-DF3A-45B1-BE9B-D9331424B69B}"/>
                </a:ext>
              </a:extLst>
            </p:cNvPr>
            <p:cNvGrpSpPr>
              <a:grpSpLocks/>
            </p:cNvGrpSpPr>
            <p:nvPr userDrawn="1"/>
          </p:nvGrpSpPr>
          <p:grpSpPr bwMode="auto">
            <a:xfrm>
              <a:off x="5" y="3490"/>
              <a:ext cx="1124" cy="780"/>
              <a:chOff x="5" y="3490"/>
              <a:chExt cx="1124" cy="780"/>
            </a:xfrm>
          </p:grpSpPr>
          <p:grpSp>
            <p:nvGrpSpPr>
              <p:cNvPr id="22" name="Group 21">
                <a:extLst>
                  <a:ext uri="{FF2B5EF4-FFF2-40B4-BE49-F238E27FC236}">
                    <a16:creationId xmlns:a16="http://schemas.microsoft.com/office/drawing/2014/main" xmlns="" id="{D112F0FA-238A-4922-9FBF-761B3FEA58DD}"/>
                  </a:ext>
                </a:extLst>
              </p:cNvPr>
              <p:cNvGrpSpPr>
                <a:grpSpLocks/>
              </p:cNvGrpSpPr>
              <p:nvPr userDrawn="1"/>
            </p:nvGrpSpPr>
            <p:grpSpPr bwMode="auto">
              <a:xfrm>
                <a:off x="499" y="3562"/>
                <a:ext cx="548" cy="708"/>
                <a:chOff x="499" y="3562"/>
                <a:chExt cx="548" cy="708"/>
              </a:xfrm>
            </p:grpSpPr>
            <p:sp>
              <p:nvSpPr>
                <p:cNvPr id="35" name="Freeform 22">
                  <a:extLst>
                    <a:ext uri="{FF2B5EF4-FFF2-40B4-BE49-F238E27FC236}">
                      <a16:creationId xmlns:a16="http://schemas.microsoft.com/office/drawing/2014/main" xmlns="" id="{DBE44D1A-2F83-4761-AECF-8B082DF53207}"/>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6" name="Freeform 23">
                  <a:extLst>
                    <a:ext uri="{FF2B5EF4-FFF2-40B4-BE49-F238E27FC236}">
                      <a16:creationId xmlns:a16="http://schemas.microsoft.com/office/drawing/2014/main" xmlns="" id="{241D04C6-8A9E-48CA-B8F9-F74E55A6C06A}"/>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7" name="Freeform 24">
                  <a:extLst>
                    <a:ext uri="{FF2B5EF4-FFF2-40B4-BE49-F238E27FC236}">
                      <a16:creationId xmlns:a16="http://schemas.microsoft.com/office/drawing/2014/main" xmlns="" id="{5379DD65-A44F-4401-B5B6-B1F4B85C2943}"/>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3" name="Freeform 25">
                <a:extLst>
                  <a:ext uri="{FF2B5EF4-FFF2-40B4-BE49-F238E27FC236}">
                    <a16:creationId xmlns:a16="http://schemas.microsoft.com/office/drawing/2014/main" xmlns="" id="{C51FE489-E8B0-4D04-8132-2CE9C657F825}"/>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4" name="Freeform 26">
                <a:extLst>
                  <a:ext uri="{FF2B5EF4-FFF2-40B4-BE49-F238E27FC236}">
                    <a16:creationId xmlns:a16="http://schemas.microsoft.com/office/drawing/2014/main" xmlns="" id="{75678A49-0C30-40C2-B83E-6309FF2FF8C9}"/>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5" name="Freeform 27">
                <a:extLst>
                  <a:ext uri="{FF2B5EF4-FFF2-40B4-BE49-F238E27FC236}">
                    <a16:creationId xmlns:a16="http://schemas.microsoft.com/office/drawing/2014/main" xmlns="" id="{BCE7A5E8-4B94-4A18-A91A-1E5405DEEFD8}"/>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6" name="Group 28">
                <a:extLst>
                  <a:ext uri="{FF2B5EF4-FFF2-40B4-BE49-F238E27FC236}">
                    <a16:creationId xmlns:a16="http://schemas.microsoft.com/office/drawing/2014/main" xmlns="" id="{865F7433-51C7-4603-90C0-A1D38573BD90}"/>
                  </a:ext>
                </a:extLst>
              </p:cNvPr>
              <p:cNvGrpSpPr>
                <a:grpSpLocks/>
              </p:cNvGrpSpPr>
              <p:nvPr userDrawn="1"/>
            </p:nvGrpSpPr>
            <p:grpSpPr bwMode="auto">
              <a:xfrm>
                <a:off x="5" y="3490"/>
                <a:ext cx="1124" cy="678"/>
                <a:chOff x="5" y="3490"/>
                <a:chExt cx="1124" cy="678"/>
              </a:xfrm>
            </p:grpSpPr>
            <p:sp>
              <p:nvSpPr>
                <p:cNvPr id="27" name="Freeform 29">
                  <a:extLst>
                    <a:ext uri="{FF2B5EF4-FFF2-40B4-BE49-F238E27FC236}">
                      <a16:creationId xmlns:a16="http://schemas.microsoft.com/office/drawing/2014/main" xmlns="" id="{9F7A2AB3-6D9B-4826-8B90-73E4016C5308}"/>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0">
                  <a:extLst>
                    <a:ext uri="{FF2B5EF4-FFF2-40B4-BE49-F238E27FC236}">
                      <a16:creationId xmlns:a16="http://schemas.microsoft.com/office/drawing/2014/main" xmlns="" id="{071FCEB1-A826-401E-8220-AF16926D5703}"/>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1">
                  <a:extLst>
                    <a:ext uri="{FF2B5EF4-FFF2-40B4-BE49-F238E27FC236}">
                      <a16:creationId xmlns:a16="http://schemas.microsoft.com/office/drawing/2014/main" xmlns="" id="{01462875-639E-4CEC-8A42-AC188505DB7B}"/>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2">
                  <a:extLst>
                    <a:ext uri="{FF2B5EF4-FFF2-40B4-BE49-F238E27FC236}">
                      <a16:creationId xmlns:a16="http://schemas.microsoft.com/office/drawing/2014/main" xmlns="" id="{D10AAEC0-051B-42A4-A7FE-0F97193147AE}"/>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3">
                  <a:extLst>
                    <a:ext uri="{FF2B5EF4-FFF2-40B4-BE49-F238E27FC236}">
                      <a16:creationId xmlns:a16="http://schemas.microsoft.com/office/drawing/2014/main" xmlns="" id="{6F1BA164-1187-42E1-BD44-44D35B826314}"/>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2" name="Freeform 34">
                  <a:extLst>
                    <a:ext uri="{FF2B5EF4-FFF2-40B4-BE49-F238E27FC236}">
                      <a16:creationId xmlns:a16="http://schemas.microsoft.com/office/drawing/2014/main" xmlns="" id="{314A8BF8-3C41-4349-BCDA-06C8F2841A0E}"/>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3" name="Freeform 35">
                  <a:extLst>
                    <a:ext uri="{FF2B5EF4-FFF2-40B4-BE49-F238E27FC236}">
                      <a16:creationId xmlns:a16="http://schemas.microsoft.com/office/drawing/2014/main" xmlns="" id="{CF50810F-17AC-4C4C-A3D6-975739B115ED}"/>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4" name="Freeform 36">
                  <a:extLst>
                    <a:ext uri="{FF2B5EF4-FFF2-40B4-BE49-F238E27FC236}">
                      <a16:creationId xmlns:a16="http://schemas.microsoft.com/office/drawing/2014/main" xmlns="" id="{9E34E478-2C32-427F-BD02-A98495A69628}"/>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8" name="组合 37">
            <a:extLst>
              <a:ext uri="{FF2B5EF4-FFF2-40B4-BE49-F238E27FC236}">
                <a16:creationId xmlns:a16="http://schemas.microsoft.com/office/drawing/2014/main" xmlns="" id="{9992776E-5FB1-4E82-805C-19F466937DB6}"/>
              </a:ext>
            </a:extLst>
          </p:cNvPr>
          <p:cNvGrpSpPr/>
          <p:nvPr userDrawn="1"/>
        </p:nvGrpSpPr>
        <p:grpSpPr>
          <a:xfrm>
            <a:off x="9984432" y="199145"/>
            <a:ext cx="2133600" cy="6506956"/>
            <a:chOff x="9984432" y="199145"/>
            <a:chExt cx="2133600" cy="6506956"/>
          </a:xfrm>
        </p:grpSpPr>
        <p:grpSp>
          <p:nvGrpSpPr>
            <p:cNvPr id="39" name="Group 37">
              <a:extLst>
                <a:ext uri="{FF2B5EF4-FFF2-40B4-BE49-F238E27FC236}">
                  <a16:creationId xmlns:a16="http://schemas.microsoft.com/office/drawing/2014/main" xmlns="" id="{32C06CCF-00DB-45CF-AEBF-B4045FF16E80}"/>
                </a:ext>
              </a:extLst>
            </p:cNvPr>
            <p:cNvGrpSpPr>
              <a:grpSpLocks/>
            </p:cNvGrpSpPr>
            <p:nvPr/>
          </p:nvGrpSpPr>
          <p:grpSpPr bwMode="auto">
            <a:xfrm rot="20958440">
              <a:off x="11301408" y="2384926"/>
              <a:ext cx="774702" cy="4321175"/>
              <a:chOff x="5345" y="1333"/>
              <a:chExt cx="366" cy="2722"/>
            </a:xfrm>
          </p:grpSpPr>
          <p:sp>
            <p:nvSpPr>
              <p:cNvPr id="55" name="Freeform 38">
                <a:extLst>
                  <a:ext uri="{FF2B5EF4-FFF2-40B4-BE49-F238E27FC236}">
                    <a16:creationId xmlns:a16="http://schemas.microsoft.com/office/drawing/2014/main" xmlns="" id="{B22394EC-5D1B-41CA-AF02-258C6BABAC7B}"/>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6" name="Freeform 39">
                <a:extLst>
                  <a:ext uri="{FF2B5EF4-FFF2-40B4-BE49-F238E27FC236}">
                    <a16:creationId xmlns:a16="http://schemas.microsoft.com/office/drawing/2014/main" xmlns="" id="{5A18242A-95F5-43F3-8439-E6DB74450449}"/>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40" name="组合 39">
              <a:extLst>
                <a:ext uri="{FF2B5EF4-FFF2-40B4-BE49-F238E27FC236}">
                  <a16:creationId xmlns:a16="http://schemas.microsoft.com/office/drawing/2014/main" xmlns="" id="{35E0F526-29AF-497E-B673-8DFAE04776AC}"/>
                </a:ext>
              </a:extLst>
            </p:cNvPr>
            <p:cNvGrpSpPr/>
            <p:nvPr userDrawn="1"/>
          </p:nvGrpSpPr>
          <p:grpSpPr>
            <a:xfrm>
              <a:off x="9984432" y="199145"/>
              <a:ext cx="2133600" cy="1911350"/>
              <a:chOff x="7392144" y="44624"/>
              <a:chExt cx="2133600" cy="1911350"/>
            </a:xfrm>
          </p:grpSpPr>
          <p:sp>
            <p:nvSpPr>
              <p:cNvPr id="41" name="Freeform 9">
                <a:extLst>
                  <a:ext uri="{FF2B5EF4-FFF2-40B4-BE49-F238E27FC236}">
                    <a16:creationId xmlns:a16="http://schemas.microsoft.com/office/drawing/2014/main" xmlns="" id="{74217FAB-888E-429B-AE31-DE0A11DA677B}"/>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2" name="Group 40">
                <a:extLst>
                  <a:ext uri="{FF2B5EF4-FFF2-40B4-BE49-F238E27FC236}">
                    <a16:creationId xmlns:a16="http://schemas.microsoft.com/office/drawing/2014/main" xmlns="" id="{EB321275-3F75-4950-95A1-C05C1C56E8C1}"/>
                  </a:ext>
                </a:extLst>
              </p:cNvPr>
              <p:cNvGrpSpPr>
                <a:grpSpLocks/>
              </p:cNvGrpSpPr>
              <p:nvPr userDrawn="1"/>
            </p:nvGrpSpPr>
            <p:grpSpPr bwMode="auto">
              <a:xfrm>
                <a:off x="7392144" y="44624"/>
                <a:ext cx="2133600" cy="1911350"/>
                <a:chOff x="4610" y="57"/>
                <a:chExt cx="1344" cy="1204"/>
              </a:xfrm>
            </p:grpSpPr>
            <p:grpSp>
              <p:nvGrpSpPr>
                <p:cNvPr id="43" name="Group 41">
                  <a:extLst>
                    <a:ext uri="{FF2B5EF4-FFF2-40B4-BE49-F238E27FC236}">
                      <a16:creationId xmlns:a16="http://schemas.microsoft.com/office/drawing/2014/main" xmlns="" id="{48CC0DAB-AC9C-4178-B5F1-201767A32F6B}"/>
                    </a:ext>
                  </a:extLst>
                </p:cNvPr>
                <p:cNvGrpSpPr>
                  <a:grpSpLocks/>
                </p:cNvGrpSpPr>
                <p:nvPr userDrawn="1"/>
              </p:nvGrpSpPr>
              <p:grpSpPr bwMode="auto">
                <a:xfrm>
                  <a:off x="4610" y="57"/>
                  <a:ext cx="1344" cy="1204"/>
                  <a:chOff x="4610" y="57"/>
                  <a:chExt cx="1344" cy="1204"/>
                </a:xfrm>
              </p:grpSpPr>
              <p:sp>
                <p:nvSpPr>
                  <p:cNvPr id="45" name="Freeform 42">
                    <a:extLst>
                      <a:ext uri="{FF2B5EF4-FFF2-40B4-BE49-F238E27FC236}">
                        <a16:creationId xmlns:a16="http://schemas.microsoft.com/office/drawing/2014/main" xmlns="" id="{120F6E18-B902-4A43-82DC-3FA3FB1926E4}"/>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6" name="Group 43">
                    <a:extLst>
                      <a:ext uri="{FF2B5EF4-FFF2-40B4-BE49-F238E27FC236}">
                        <a16:creationId xmlns:a16="http://schemas.microsoft.com/office/drawing/2014/main" xmlns="" id="{781E7017-E696-447F-BA31-C5BD42754702}"/>
                      </a:ext>
                    </a:extLst>
                  </p:cNvPr>
                  <p:cNvGrpSpPr>
                    <a:grpSpLocks/>
                  </p:cNvGrpSpPr>
                  <p:nvPr userDrawn="1"/>
                </p:nvGrpSpPr>
                <p:grpSpPr bwMode="auto">
                  <a:xfrm>
                    <a:off x="4610" y="57"/>
                    <a:ext cx="1344" cy="985"/>
                    <a:chOff x="4610" y="57"/>
                    <a:chExt cx="1344" cy="985"/>
                  </a:xfrm>
                </p:grpSpPr>
                <p:sp>
                  <p:nvSpPr>
                    <p:cNvPr id="47" name="Freeform 44">
                      <a:extLst>
                        <a:ext uri="{FF2B5EF4-FFF2-40B4-BE49-F238E27FC236}">
                          <a16:creationId xmlns:a16="http://schemas.microsoft.com/office/drawing/2014/main" xmlns="" id="{AA88C669-BEB0-4C74-B173-33ACDFD94313}"/>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5">
                      <a:extLst>
                        <a:ext uri="{FF2B5EF4-FFF2-40B4-BE49-F238E27FC236}">
                          <a16:creationId xmlns:a16="http://schemas.microsoft.com/office/drawing/2014/main" xmlns="" id="{346C98D6-068D-4C08-84E5-3EB1A3AC79B9}"/>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6">
                      <a:extLst>
                        <a:ext uri="{FF2B5EF4-FFF2-40B4-BE49-F238E27FC236}">
                          <a16:creationId xmlns:a16="http://schemas.microsoft.com/office/drawing/2014/main" xmlns="" id="{8BE7C93E-192D-428E-BFC2-AADA5819374E}"/>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7">
                      <a:extLst>
                        <a:ext uri="{FF2B5EF4-FFF2-40B4-BE49-F238E27FC236}">
                          <a16:creationId xmlns:a16="http://schemas.microsoft.com/office/drawing/2014/main" xmlns="" id="{01078D19-640E-473E-87EB-97E8D061BBBD}"/>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8">
                      <a:extLst>
                        <a:ext uri="{FF2B5EF4-FFF2-40B4-BE49-F238E27FC236}">
                          <a16:creationId xmlns:a16="http://schemas.microsoft.com/office/drawing/2014/main" xmlns="" id="{1EA8F901-2A0D-44DD-9A34-5186BC500DA1}"/>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49">
                      <a:extLst>
                        <a:ext uri="{FF2B5EF4-FFF2-40B4-BE49-F238E27FC236}">
                          <a16:creationId xmlns:a16="http://schemas.microsoft.com/office/drawing/2014/main" xmlns="" id="{AF5C4903-950D-4CBE-AE45-746FA50865F7}"/>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50">
                      <a:extLst>
                        <a:ext uri="{FF2B5EF4-FFF2-40B4-BE49-F238E27FC236}">
                          <a16:creationId xmlns:a16="http://schemas.microsoft.com/office/drawing/2014/main" xmlns="" id="{0D2BF688-6221-44EA-AD01-AE4D03A0D18F}"/>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51">
                      <a:extLst>
                        <a:ext uri="{FF2B5EF4-FFF2-40B4-BE49-F238E27FC236}">
                          <a16:creationId xmlns:a16="http://schemas.microsoft.com/office/drawing/2014/main" xmlns="" id="{8240CE8B-E4BC-43E2-A09F-FF173D4D7609}"/>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4" name="Line 52">
                  <a:extLst>
                    <a:ext uri="{FF2B5EF4-FFF2-40B4-BE49-F238E27FC236}">
                      <a16:creationId xmlns:a16="http://schemas.microsoft.com/office/drawing/2014/main" xmlns="" id="{0C03BEB5-247E-4734-94A2-BCBDDF1AD25E}"/>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Tree>
    <p:extLst>
      <p:ext uri="{BB962C8B-B14F-4D97-AF65-F5344CB8AC3E}">
        <p14:creationId xmlns:p14="http://schemas.microsoft.com/office/powerpoint/2010/main" val="31492022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Picture 2" descr="5">
            <a:extLst>
              <a:ext uri="{FF2B5EF4-FFF2-40B4-BE49-F238E27FC236}">
                <a16:creationId xmlns:a16="http://schemas.microsoft.com/office/drawing/2014/main" xmlns="" id="{61648017-5AC4-42E2-B00F-E62C29EF21BA}"/>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1151" b="90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10">
            <a:extLst>
              <a:ext uri="{FF2B5EF4-FFF2-40B4-BE49-F238E27FC236}">
                <a16:creationId xmlns:a16="http://schemas.microsoft.com/office/drawing/2014/main" xmlns="" id="{92597936-98B0-4854-B87B-7F07DABFC509}"/>
              </a:ext>
            </a:extLst>
          </p:cNvPr>
          <p:cNvGrpSpPr>
            <a:grpSpLocks/>
          </p:cNvGrpSpPr>
          <p:nvPr userDrawn="1"/>
        </p:nvGrpSpPr>
        <p:grpSpPr bwMode="auto">
          <a:xfrm>
            <a:off x="116467" y="5540375"/>
            <a:ext cx="2379133" cy="1246188"/>
            <a:chOff x="5" y="3490"/>
            <a:chExt cx="1124" cy="785"/>
          </a:xfrm>
        </p:grpSpPr>
        <p:sp>
          <p:nvSpPr>
            <p:cNvPr id="9" name="Freeform 11">
              <a:extLst>
                <a:ext uri="{FF2B5EF4-FFF2-40B4-BE49-F238E27FC236}">
                  <a16:creationId xmlns:a16="http://schemas.microsoft.com/office/drawing/2014/main" xmlns="" id="{7ABC1DEF-6050-491B-AD7D-8D7F25D237E1}"/>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0" name="Freeform 12">
              <a:extLst>
                <a:ext uri="{FF2B5EF4-FFF2-40B4-BE49-F238E27FC236}">
                  <a16:creationId xmlns:a16="http://schemas.microsoft.com/office/drawing/2014/main" xmlns="" id="{B02FAB3C-731C-4293-A015-1A6BBCA81AB0}"/>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3">
              <a:extLst>
                <a:ext uri="{FF2B5EF4-FFF2-40B4-BE49-F238E27FC236}">
                  <a16:creationId xmlns:a16="http://schemas.microsoft.com/office/drawing/2014/main" xmlns="" id="{4225799F-16EF-4F37-96F0-7152917A79F3}"/>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4">
              <a:extLst>
                <a:ext uri="{FF2B5EF4-FFF2-40B4-BE49-F238E27FC236}">
                  <a16:creationId xmlns:a16="http://schemas.microsoft.com/office/drawing/2014/main" xmlns="" id="{D5CCE0EF-DAEA-4473-A881-599CCD3166CE}"/>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5">
              <a:extLst>
                <a:ext uri="{FF2B5EF4-FFF2-40B4-BE49-F238E27FC236}">
                  <a16:creationId xmlns:a16="http://schemas.microsoft.com/office/drawing/2014/main" xmlns="" id="{0DEB9EA3-E710-47C8-83FB-B8CD233A1759}"/>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6">
              <a:extLst>
                <a:ext uri="{FF2B5EF4-FFF2-40B4-BE49-F238E27FC236}">
                  <a16:creationId xmlns:a16="http://schemas.microsoft.com/office/drawing/2014/main" xmlns="" id="{AA7DD94D-1281-4DE4-BA0B-290BE007056F}"/>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7">
              <a:extLst>
                <a:ext uri="{FF2B5EF4-FFF2-40B4-BE49-F238E27FC236}">
                  <a16:creationId xmlns:a16="http://schemas.microsoft.com/office/drawing/2014/main" xmlns="" id="{711961E8-1A11-4165-8D07-CFC25E90D8E8}"/>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8">
              <a:extLst>
                <a:ext uri="{FF2B5EF4-FFF2-40B4-BE49-F238E27FC236}">
                  <a16:creationId xmlns:a16="http://schemas.microsoft.com/office/drawing/2014/main" xmlns="" id="{B4C8085F-8D80-49A2-854F-FC382EE7D938}"/>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9">
              <a:extLst>
                <a:ext uri="{FF2B5EF4-FFF2-40B4-BE49-F238E27FC236}">
                  <a16:creationId xmlns:a16="http://schemas.microsoft.com/office/drawing/2014/main" xmlns="" id="{39CE678C-0F4C-4668-8A53-ACACEDA1B42C}"/>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8" name="Group 20">
              <a:extLst>
                <a:ext uri="{FF2B5EF4-FFF2-40B4-BE49-F238E27FC236}">
                  <a16:creationId xmlns:a16="http://schemas.microsoft.com/office/drawing/2014/main" xmlns="" id="{9A604764-7861-4B9B-AB09-920C895ED9A4}"/>
                </a:ext>
              </a:extLst>
            </p:cNvPr>
            <p:cNvGrpSpPr>
              <a:grpSpLocks/>
            </p:cNvGrpSpPr>
            <p:nvPr userDrawn="1"/>
          </p:nvGrpSpPr>
          <p:grpSpPr bwMode="auto">
            <a:xfrm>
              <a:off x="5" y="3490"/>
              <a:ext cx="1124" cy="780"/>
              <a:chOff x="5" y="3490"/>
              <a:chExt cx="1124" cy="780"/>
            </a:xfrm>
          </p:grpSpPr>
          <p:grpSp>
            <p:nvGrpSpPr>
              <p:cNvPr id="19" name="Group 21">
                <a:extLst>
                  <a:ext uri="{FF2B5EF4-FFF2-40B4-BE49-F238E27FC236}">
                    <a16:creationId xmlns:a16="http://schemas.microsoft.com/office/drawing/2014/main" xmlns="" id="{2BDB550C-2288-416B-A0D8-374AC3ACCB54}"/>
                  </a:ext>
                </a:extLst>
              </p:cNvPr>
              <p:cNvGrpSpPr>
                <a:grpSpLocks/>
              </p:cNvGrpSpPr>
              <p:nvPr userDrawn="1"/>
            </p:nvGrpSpPr>
            <p:grpSpPr bwMode="auto">
              <a:xfrm>
                <a:off x="499" y="3562"/>
                <a:ext cx="548" cy="708"/>
                <a:chOff x="499" y="3562"/>
                <a:chExt cx="548" cy="708"/>
              </a:xfrm>
            </p:grpSpPr>
            <p:sp>
              <p:nvSpPr>
                <p:cNvPr id="32" name="Freeform 22">
                  <a:extLst>
                    <a:ext uri="{FF2B5EF4-FFF2-40B4-BE49-F238E27FC236}">
                      <a16:creationId xmlns:a16="http://schemas.microsoft.com/office/drawing/2014/main" xmlns="" id="{8BA3D9C0-8D24-4A00-B0E6-84D59080586D}"/>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3" name="Freeform 23">
                  <a:extLst>
                    <a:ext uri="{FF2B5EF4-FFF2-40B4-BE49-F238E27FC236}">
                      <a16:creationId xmlns:a16="http://schemas.microsoft.com/office/drawing/2014/main" xmlns="" id="{1A4D9F2A-AB0E-49ED-9FE3-52096AB6F65B}"/>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4" name="Freeform 24">
                  <a:extLst>
                    <a:ext uri="{FF2B5EF4-FFF2-40B4-BE49-F238E27FC236}">
                      <a16:creationId xmlns:a16="http://schemas.microsoft.com/office/drawing/2014/main" xmlns="" id="{CCAE5FAA-27FD-4F2C-979E-A4B35D1F0BF9}"/>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0" name="Freeform 25">
                <a:extLst>
                  <a:ext uri="{FF2B5EF4-FFF2-40B4-BE49-F238E27FC236}">
                    <a16:creationId xmlns:a16="http://schemas.microsoft.com/office/drawing/2014/main" xmlns="" id="{C982A5C2-36DE-408B-81EF-5B0E94CC5200}"/>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1" name="Freeform 26">
                <a:extLst>
                  <a:ext uri="{FF2B5EF4-FFF2-40B4-BE49-F238E27FC236}">
                    <a16:creationId xmlns:a16="http://schemas.microsoft.com/office/drawing/2014/main" xmlns="" id="{9C5710B7-AB14-43F5-8EAF-61EE1A5217BF}"/>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2" name="Freeform 27">
                <a:extLst>
                  <a:ext uri="{FF2B5EF4-FFF2-40B4-BE49-F238E27FC236}">
                    <a16:creationId xmlns:a16="http://schemas.microsoft.com/office/drawing/2014/main" xmlns="" id="{60D85A14-56D8-4C50-A398-59A1A902DEAA}"/>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3" name="Group 28">
                <a:extLst>
                  <a:ext uri="{FF2B5EF4-FFF2-40B4-BE49-F238E27FC236}">
                    <a16:creationId xmlns:a16="http://schemas.microsoft.com/office/drawing/2014/main" xmlns="" id="{235BF237-4DE4-4258-9815-8E68E5370EBD}"/>
                  </a:ext>
                </a:extLst>
              </p:cNvPr>
              <p:cNvGrpSpPr>
                <a:grpSpLocks/>
              </p:cNvGrpSpPr>
              <p:nvPr userDrawn="1"/>
            </p:nvGrpSpPr>
            <p:grpSpPr bwMode="auto">
              <a:xfrm>
                <a:off x="5" y="3490"/>
                <a:ext cx="1124" cy="678"/>
                <a:chOff x="5" y="3490"/>
                <a:chExt cx="1124" cy="678"/>
              </a:xfrm>
            </p:grpSpPr>
            <p:sp>
              <p:nvSpPr>
                <p:cNvPr id="24" name="Freeform 29">
                  <a:extLst>
                    <a:ext uri="{FF2B5EF4-FFF2-40B4-BE49-F238E27FC236}">
                      <a16:creationId xmlns:a16="http://schemas.microsoft.com/office/drawing/2014/main" xmlns="" id="{22E12B12-70F5-4235-A03D-F998E059083F}"/>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5" name="Freeform 30">
                  <a:extLst>
                    <a:ext uri="{FF2B5EF4-FFF2-40B4-BE49-F238E27FC236}">
                      <a16:creationId xmlns:a16="http://schemas.microsoft.com/office/drawing/2014/main" xmlns="" id="{87D7A493-6F20-47C6-A0F2-F655F05B3DDC}"/>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6" name="Freeform 31">
                  <a:extLst>
                    <a:ext uri="{FF2B5EF4-FFF2-40B4-BE49-F238E27FC236}">
                      <a16:creationId xmlns:a16="http://schemas.microsoft.com/office/drawing/2014/main" xmlns="" id="{899826A2-BC4D-49B3-83EF-E9831757726C}"/>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2">
                  <a:extLst>
                    <a:ext uri="{FF2B5EF4-FFF2-40B4-BE49-F238E27FC236}">
                      <a16:creationId xmlns:a16="http://schemas.microsoft.com/office/drawing/2014/main" xmlns="" id="{B0CB1AC6-0295-444F-8A70-8758AC7BED10}"/>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3">
                  <a:extLst>
                    <a:ext uri="{FF2B5EF4-FFF2-40B4-BE49-F238E27FC236}">
                      <a16:creationId xmlns:a16="http://schemas.microsoft.com/office/drawing/2014/main" xmlns="" id="{001299A6-BC1F-4096-90BD-1372BBB8935F}"/>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4">
                  <a:extLst>
                    <a:ext uri="{FF2B5EF4-FFF2-40B4-BE49-F238E27FC236}">
                      <a16:creationId xmlns:a16="http://schemas.microsoft.com/office/drawing/2014/main" xmlns="" id="{9943DF15-8FE3-4563-82FF-FB65994FFFD3}"/>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5">
                  <a:extLst>
                    <a:ext uri="{FF2B5EF4-FFF2-40B4-BE49-F238E27FC236}">
                      <a16:creationId xmlns:a16="http://schemas.microsoft.com/office/drawing/2014/main" xmlns="" id="{B4C0F4F9-FDB7-4DD8-A755-7589C7B21990}"/>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6">
                  <a:extLst>
                    <a:ext uri="{FF2B5EF4-FFF2-40B4-BE49-F238E27FC236}">
                      <a16:creationId xmlns:a16="http://schemas.microsoft.com/office/drawing/2014/main" xmlns="" id="{1D7D02C9-BD88-4E6C-A723-2970B8E4DBFF}"/>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5" name="组合 34">
            <a:extLst>
              <a:ext uri="{FF2B5EF4-FFF2-40B4-BE49-F238E27FC236}">
                <a16:creationId xmlns:a16="http://schemas.microsoft.com/office/drawing/2014/main" xmlns="" id="{33EA5EE9-8669-46D9-B9AF-8D83E071591D}"/>
              </a:ext>
            </a:extLst>
          </p:cNvPr>
          <p:cNvGrpSpPr/>
          <p:nvPr userDrawn="1"/>
        </p:nvGrpSpPr>
        <p:grpSpPr>
          <a:xfrm>
            <a:off x="9984432" y="199145"/>
            <a:ext cx="2133600" cy="6506956"/>
            <a:chOff x="9984432" y="199145"/>
            <a:chExt cx="2133600" cy="6506956"/>
          </a:xfrm>
        </p:grpSpPr>
        <p:grpSp>
          <p:nvGrpSpPr>
            <p:cNvPr id="36" name="Group 37">
              <a:extLst>
                <a:ext uri="{FF2B5EF4-FFF2-40B4-BE49-F238E27FC236}">
                  <a16:creationId xmlns:a16="http://schemas.microsoft.com/office/drawing/2014/main" xmlns="" id="{D70AD2BE-4271-4FE0-B20C-9BC8E36B89F0}"/>
                </a:ext>
              </a:extLst>
            </p:cNvPr>
            <p:cNvGrpSpPr>
              <a:grpSpLocks/>
            </p:cNvGrpSpPr>
            <p:nvPr/>
          </p:nvGrpSpPr>
          <p:grpSpPr bwMode="auto">
            <a:xfrm rot="20958440">
              <a:off x="11301408" y="2384926"/>
              <a:ext cx="774702" cy="4321175"/>
              <a:chOff x="5345" y="1333"/>
              <a:chExt cx="366" cy="2722"/>
            </a:xfrm>
          </p:grpSpPr>
          <p:sp>
            <p:nvSpPr>
              <p:cNvPr id="52" name="Freeform 38">
                <a:extLst>
                  <a:ext uri="{FF2B5EF4-FFF2-40B4-BE49-F238E27FC236}">
                    <a16:creationId xmlns:a16="http://schemas.microsoft.com/office/drawing/2014/main" xmlns="" id="{50AB3A61-6908-4E7F-B2F6-B478459CC972}"/>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3" name="Freeform 39">
                <a:extLst>
                  <a:ext uri="{FF2B5EF4-FFF2-40B4-BE49-F238E27FC236}">
                    <a16:creationId xmlns:a16="http://schemas.microsoft.com/office/drawing/2014/main" xmlns="" id="{C4CD4087-3C6B-4347-8E8F-FF9E67E0CAAC}"/>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37" name="组合 36">
              <a:extLst>
                <a:ext uri="{FF2B5EF4-FFF2-40B4-BE49-F238E27FC236}">
                  <a16:creationId xmlns:a16="http://schemas.microsoft.com/office/drawing/2014/main" xmlns="" id="{F7394407-3A00-4261-B463-237DAD017DC1}"/>
                </a:ext>
              </a:extLst>
            </p:cNvPr>
            <p:cNvGrpSpPr/>
            <p:nvPr userDrawn="1"/>
          </p:nvGrpSpPr>
          <p:grpSpPr>
            <a:xfrm>
              <a:off x="9984432" y="199145"/>
              <a:ext cx="2133600" cy="1911350"/>
              <a:chOff x="7392144" y="44624"/>
              <a:chExt cx="2133600" cy="1911350"/>
            </a:xfrm>
          </p:grpSpPr>
          <p:sp>
            <p:nvSpPr>
              <p:cNvPr id="38" name="Freeform 9">
                <a:extLst>
                  <a:ext uri="{FF2B5EF4-FFF2-40B4-BE49-F238E27FC236}">
                    <a16:creationId xmlns:a16="http://schemas.microsoft.com/office/drawing/2014/main" xmlns="" id="{1B775168-7C58-4A21-B9A3-779583E4AE51}"/>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9" name="Group 40">
                <a:extLst>
                  <a:ext uri="{FF2B5EF4-FFF2-40B4-BE49-F238E27FC236}">
                    <a16:creationId xmlns:a16="http://schemas.microsoft.com/office/drawing/2014/main" xmlns="" id="{38063610-D291-441B-8E35-748B6BC9D8C2}"/>
                  </a:ext>
                </a:extLst>
              </p:cNvPr>
              <p:cNvGrpSpPr>
                <a:grpSpLocks/>
              </p:cNvGrpSpPr>
              <p:nvPr userDrawn="1"/>
            </p:nvGrpSpPr>
            <p:grpSpPr bwMode="auto">
              <a:xfrm>
                <a:off x="7392144" y="44624"/>
                <a:ext cx="2133600" cy="1911350"/>
                <a:chOff x="4610" y="57"/>
                <a:chExt cx="1344" cy="1204"/>
              </a:xfrm>
            </p:grpSpPr>
            <p:grpSp>
              <p:nvGrpSpPr>
                <p:cNvPr id="40" name="Group 41">
                  <a:extLst>
                    <a:ext uri="{FF2B5EF4-FFF2-40B4-BE49-F238E27FC236}">
                      <a16:creationId xmlns:a16="http://schemas.microsoft.com/office/drawing/2014/main" xmlns="" id="{C2571F53-0952-4B47-B4E4-60E487AC27F0}"/>
                    </a:ext>
                  </a:extLst>
                </p:cNvPr>
                <p:cNvGrpSpPr>
                  <a:grpSpLocks/>
                </p:cNvGrpSpPr>
                <p:nvPr userDrawn="1"/>
              </p:nvGrpSpPr>
              <p:grpSpPr bwMode="auto">
                <a:xfrm>
                  <a:off x="4610" y="57"/>
                  <a:ext cx="1344" cy="1204"/>
                  <a:chOff x="4610" y="57"/>
                  <a:chExt cx="1344" cy="1204"/>
                </a:xfrm>
              </p:grpSpPr>
              <p:sp>
                <p:nvSpPr>
                  <p:cNvPr id="42" name="Freeform 42">
                    <a:extLst>
                      <a:ext uri="{FF2B5EF4-FFF2-40B4-BE49-F238E27FC236}">
                        <a16:creationId xmlns:a16="http://schemas.microsoft.com/office/drawing/2014/main" xmlns="" id="{477F13DF-134A-4203-9ABD-16AC675B9D3D}"/>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3" name="Group 43">
                    <a:extLst>
                      <a:ext uri="{FF2B5EF4-FFF2-40B4-BE49-F238E27FC236}">
                        <a16:creationId xmlns:a16="http://schemas.microsoft.com/office/drawing/2014/main" xmlns="" id="{2C8A245E-1E1E-404C-829A-200B836699E7}"/>
                      </a:ext>
                    </a:extLst>
                  </p:cNvPr>
                  <p:cNvGrpSpPr>
                    <a:grpSpLocks/>
                  </p:cNvGrpSpPr>
                  <p:nvPr userDrawn="1"/>
                </p:nvGrpSpPr>
                <p:grpSpPr bwMode="auto">
                  <a:xfrm>
                    <a:off x="4610" y="57"/>
                    <a:ext cx="1344" cy="985"/>
                    <a:chOff x="4610" y="57"/>
                    <a:chExt cx="1344" cy="985"/>
                  </a:xfrm>
                </p:grpSpPr>
                <p:sp>
                  <p:nvSpPr>
                    <p:cNvPr id="44" name="Freeform 44">
                      <a:extLst>
                        <a:ext uri="{FF2B5EF4-FFF2-40B4-BE49-F238E27FC236}">
                          <a16:creationId xmlns:a16="http://schemas.microsoft.com/office/drawing/2014/main" xmlns="" id="{4E7CC847-143B-48B6-9963-E1727CD790D8}"/>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5">
                      <a:extLst>
                        <a:ext uri="{FF2B5EF4-FFF2-40B4-BE49-F238E27FC236}">
                          <a16:creationId xmlns:a16="http://schemas.microsoft.com/office/drawing/2014/main" xmlns="" id="{91D0E311-4F71-4FE3-9263-C0F46484FC1E}"/>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46">
                      <a:extLst>
                        <a:ext uri="{FF2B5EF4-FFF2-40B4-BE49-F238E27FC236}">
                          <a16:creationId xmlns:a16="http://schemas.microsoft.com/office/drawing/2014/main" xmlns="" id="{25760240-32D1-4BFB-88DE-7003B774D926}"/>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7">
                      <a:extLst>
                        <a:ext uri="{FF2B5EF4-FFF2-40B4-BE49-F238E27FC236}">
                          <a16:creationId xmlns:a16="http://schemas.microsoft.com/office/drawing/2014/main" xmlns="" id="{11240D33-5FC5-43C9-8A8C-0D115A55D077}"/>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8">
                      <a:extLst>
                        <a:ext uri="{FF2B5EF4-FFF2-40B4-BE49-F238E27FC236}">
                          <a16:creationId xmlns:a16="http://schemas.microsoft.com/office/drawing/2014/main" xmlns="" id="{65A8F463-C0C5-4A21-905F-75AB7B7A5142}"/>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9">
                      <a:extLst>
                        <a:ext uri="{FF2B5EF4-FFF2-40B4-BE49-F238E27FC236}">
                          <a16:creationId xmlns:a16="http://schemas.microsoft.com/office/drawing/2014/main" xmlns="" id="{76BC3792-5AF9-4AB1-A29B-D8259033060C}"/>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50">
                      <a:extLst>
                        <a:ext uri="{FF2B5EF4-FFF2-40B4-BE49-F238E27FC236}">
                          <a16:creationId xmlns:a16="http://schemas.microsoft.com/office/drawing/2014/main" xmlns="" id="{FBC64FBD-B60B-421F-B917-AAAABFDA3352}"/>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51">
                      <a:extLst>
                        <a:ext uri="{FF2B5EF4-FFF2-40B4-BE49-F238E27FC236}">
                          <a16:creationId xmlns:a16="http://schemas.microsoft.com/office/drawing/2014/main" xmlns="" id="{534462F9-A691-4958-A014-D1F5BD2CBC74}"/>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1" name="Line 52">
                  <a:extLst>
                    <a:ext uri="{FF2B5EF4-FFF2-40B4-BE49-F238E27FC236}">
                      <a16:creationId xmlns:a16="http://schemas.microsoft.com/office/drawing/2014/main" xmlns="" id="{C1E7C7AE-5975-4A11-AC4A-9FE0DD610AA9}"/>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Tree>
    <p:extLst>
      <p:ext uri="{BB962C8B-B14F-4D97-AF65-F5344CB8AC3E}">
        <p14:creationId xmlns:p14="http://schemas.microsoft.com/office/powerpoint/2010/main" val="3991565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9D4C070-2F7F-4FC7-B3C0-C90743E819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801265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xmlns="" id="{03BD0637-E648-4C13-84F5-47A310884D28}"/>
              </a:ext>
            </a:extLst>
          </p:cNvPr>
          <p:cNvSpPr>
            <a:spLocks noChangeArrowheads="1"/>
          </p:cNvSpPr>
          <p:nvPr userDrawn="1"/>
        </p:nvSpPr>
        <p:spPr bwMode="auto">
          <a:xfrm>
            <a:off x="381000" y="260648"/>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Line 8">
            <a:extLst>
              <a:ext uri="{FF2B5EF4-FFF2-40B4-BE49-F238E27FC236}">
                <a16:creationId xmlns:a16="http://schemas.microsoft.com/office/drawing/2014/main" xmlns="" id="{EEC10EB9-8908-4C78-B106-CE78E4AC1D6D}"/>
              </a:ext>
            </a:extLst>
          </p:cNvPr>
          <p:cNvSpPr>
            <a:spLocks noChangeShapeType="1"/>
          </p:cNvSpPr>
          <p:nvPr userDrawn="1"/>
        </p:nvSpPr>
        <p:spPr bwMode="auto">
          <a:xfrm flipV="1">
            <a:off x="1775520" y="6453336"/>
            <a:ext cx="10153128" cy="0"/>
          </a:xfrm>
          <a:prstGeom prst="line">
            <a:avLst/>
          </a:prstGeom>
          <a:noFill/>
          <a:ln w="25400">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7958140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46088" descr="2008060800573055">
            <a:extLst>
              <a:ext uri="{FF2B5EF4-FFF2-40B4-BE49-F238E27FC236}">
                <a16:creationId xmlns:a16="http://schemas.microsoft.com/office/drawing/2014/main" xmlns="" id="{AA3A0E69-3C23-40C5-A1B1-2B7F0104E793}"/>
              </a:ext>
            </a:extLst>
          </p:cNvPr>
          <p:cNvPicPr>
            <a:picLocks noChangeAspect="1"/>
          </p:cNvPicPr>
          <p:nvPr userDrawn="1"/>
        </p:nvPicPr>
        <p:blipFill>
          <a:blip r:embed="rId2"/>
          <a:stretch>
            <a:fillRect/>
          </a:stretch>
        </p:blipFill>
        <p:spPr>
          <a:xfrm>
            <a:off x="0" y="0"/>
            <a:ext cx="12192000" cy="6858000"/>
          </a:xfrm>
          <a:prstGeom prst="rect">
            <a:avLst/>
          </a:prstGeom>
          <a:noFill/>
          <a:ln w="9525">
            <a:noFill/>
          </a:ln>
        </p:spPr>
      </p:pic>
      <p:grpSp>
        <p:nvGrpSpPr>
          <p:cNvPr id="9" name="Group 10">
            <a:extLst>
              <a:ext uri="{FF2B5EF4-FFF2-40B4-BE49-F238E27FC236}">
                <a16:creationId xmlns:a16="http://schemas.microsoft.com/office/drawing/2014/main" xmlns="" id="{DD17555B-51AF-4B7F-AF9B-FE491E6FCF75}"/>
              </a:ext>
            </a:extLst>
          </p:cNvPr>
          <p:cNvGrpSpPr>
            <a:grpSpLocks/>
          </p:cNvGrpSpPr>
          <p:nvPr userDrawn="1"/>
        </p:nvGrpSpPr>
        <p:grpSpPr bwMode="auto">
          <a:xfrm>
            <a:off x="116467" y="5540375"/>
            <a:ext cx="2379133" cy="1246188"/>
            <a:chOff x="5" y="3490"/>
            <a:chExt cx="1124" cy="785"/>
          </a:xfrm>
        </p:grpSpPr>
        <p:sp>
          <p:nvSpPr>
            <p:cNvPr id="10" name="Freeform 11">
              <a:extLst>
                <a:ext uri="{FF2B5EF4-FFF2-40B4-BE49-F238E27FC236}">
                  <a16:creationId xmlns:a16="http://schemas.microsoft.com/office/drawing/2014/main" xmlns="" id="{1B614B7C-A0B4-476B-BE70-406CAE107E31}"/>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2">
              <a:extLst>
                <a:ext uri="{FF2B5EF4-FFF2-40B4-BE49-F238E27FC236}">
                  <a16:creationId xmlns:a16="http://schemas.microsoft.com/office/drawing/2014/main" xmlns="" id="{ECC7DF49-FDD6-4D6A-AA6F-5224B9006F1A}"/>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3">
              <a:extLst>
                <a:ext uri="{FF2B5EF4-FFF2-40B4-BE49-F238E27FC236}">
                  <a16:creationId xmlns:a16="http://schemas.microsoft.com/office/drawing/2014/main" xmlns="" id="{DBA5243B-EFE4-4D52-BF72-133E6ED9E4E0}"/>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4">
              <a:extLst>
                <a:ext uri="{FF2B5EF4-FFF2-40B4-BE49-F238E27FC236}">
                  <a16:creationId xmlns:a16="http://schemas.microsoft.com/office/drawing/2014/main" xmlns="" id="{06DCC035-C641-44BF-8082-53C35C60549C}"/>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5">
              <a:extLst>
                <a:ext uri="{FF2B5EF4-FFF2-40B4-BE49-F238E27FC236}">
                  <a16:creationId xmlns:a16="http://schemas.microsoft.com/office/drawing/2014/main" xmlns="" id="{89C619C2-A15A-451C-B27C-2C9B5F93814C}"/>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6">
              <a:extLst>
                <a:ext uri="{FF2B5EF4-FFF2-40B4-BE49-F238E27FC236}">
                  <a16:creationId xmlns:a16="http://schemas.microsoft.com/office/drawing/2014/main" xmlns="" id="{4817A469-4834-464B-A46A-D50D524F46CC}"/>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7">
              <a:extLst>
                <a:ext uri="{FF2B5EF4-FFF2-40B4-BE49-F238E27FC236}">
                  <a16:creationId xmlns:a16="http://schemas.microsoft.com/office/drawing/2014/main" xmlns="" id="{20626CBC-68DC-44C7-A75E-BE506C7AC6D2}"/>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8">
              <a:extLst>
                <a:ext uri="{FF2B5EF4-FFF2-40B4-BE49-F238E27FC236}">
                  <a16:creationId xmlns:a16="http://schemas.microsoft.com/office/drawing/2014/main" xmlns="" id="{C0A54C2E-42F2-48BA-9392-3148138F1679}"/>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19">
              <a:extLst>
                <a:ext uri="{FF2B5EF4-FFF2-40B4-BE49-F238E27FC236}">
                  <a16:creationId xmlns:a16="http://schemas.microsoft.com/office/drawing/2014/main" xmlns="" id="{E645A153-7630-4579-BB43-010F102874EA}"/>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9" name="Group 20">
              <a:extLst>
                <a:ext uri="{FF2B5EF4-FFF2-40B4-BE49-F238E27FC236}">
                  <a16:creationId xmlns:a16="http://schemas.microsoft.com/office/drawing/2014/main" xmlns="" id="{FCB4E67D-E4CE-43EA-85B6-05AB9AC9F41B}"/>
                </a:ext>
              </a:extLst>
            </p:cNvPr>
            <p:cNvGrpSpPr>
              <a:grpSpLocks/>
            </p:cNvGrpSpPr>
            <p:nvPr userDrawn="1"/>
          </p:nvGrpSpPr>
          <p:grpSpPr bwMode="auto">
            <a:xfrm>
              <a:off x="5" y="3490"/>
              <a:ext cx="1124" cy="780"/>
              <a:chOff x="5" y="3490"/>
              <a:chExt cx="1124" cy="780"/>
            </a:xfrm>
          </p:grpSpPr>
          <p:grpSp>
            <p:nvGrpSpPr>
              <p:cNvPr id="20" name="Group 21">
                <a:extLst>
                  <a:ext uri="{FF2B5EF4-FFF2-40B4-BE49-F238E27FC236}">
                    <a16:creationId xmlns:a16="http://schemas.microsoft.com/office/drawing/2014/main" xmlns="" id="{E5C3C068-24BD-4495-94E3-8E0F1ADFF562}"/>
                  </a:ext>
                </a:extLst>
              </p:cNvPr>
              <p:cNvGrpSpPr>
                <a:grpSpLocks/>
              </p:cNvGrpSpPr>
              <p:nvPr userDrawn="1"/>
            </p:nvGrpSpPr>
            <p:grpSpPr bwMode="auto">
              <a:xfrm>
                <a:off x="499" y="3562"/>
                <a:ext cx="548" cy="708"/>
                <a:chOff x="499" y="3562"/>
                <a:chExt cx="548" cy="708"/>
              </a:xfrm>
            </p:grpSpPr>
            <p:sp>
              <p:nvSpPr>
                <p:cNvPr id="33" name="Freeform 22">
                  <a:extLst>
                    <a:ext uri="{FF2B5EF4-FFF2-40B4-BE49-F238E27FC236}">
                      <a16:creationId xmlns:a16="http://schemas.microsoft.com/office/drawing/2014/main" xmlns="" id="{D30197AD-7720-4223-BE56-889958409B97}"/>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4" name="Freeform 23">
                  <a:extLst>
                    <a:ext uri="{FF2B5EF4-FFF2-40B4-BE49-F238E27FC236}">
                      <a16:creationId xmlns:a16="http://schemas.microsoft.com/office/drawing/2014/main" xmlns="" id="{C6C67157-B7C9-4183-B9DF-EBF5CCA14629}"/>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5" name="Freeform 24">
                  <a:extLst>
                    <a:ext uri="{FF2B5EF4-FFF2-40B4-BE49-F238E27FC236}">
                      <a16:creationId xmlns:a16="http://schemas.microsoft.com/office/drawing/2014/main" xmlns="" id="{BCBB0625-17E3-426A-BEFC-4C0DDA7411A1}"/>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1" name="Freeform 25">
                <a:extLst>
                  <a:ext uri="{FF2B5EF4-FFF2-40B4-BE49-F238E27FC236}">
                    <a16:creationId xmlns:a16="http://schemas.microsoft.com/office/drawing/2014/main" xmlns="" id="{B3ACA1A6-08DB-40C1-9F30-8BF319DC46F2}"/>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2" name="Freeform 26">
                <a:extLst>
                  <a:ext uri="{FF2B5EF4-FFF2-40B4-BE49-F238E27FC236}">
                    <a16:creationId xmlns:a16="http://schemas.microsoft.com/office/drawing/2014/main" xmlns="" id="{89483C79-BCDC-4A84-83E1-35996E18D40F}"/>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3" name="Freeform 27">
                <a:extLst>
                  <a:ext uri="{FF2B5EF4-FFF2-40B4-BE49-F238E27FC236}">
                    <a16:creationId xmlns:a16="http://schemas.microsoft.com/office/drawing/2014/main" xmlns="" id="{32E4DB28-F497-4AFD-BF35-ED319930A4C4}"/>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4" name="Group 28">
                <a:extLst>
                  <a:ext uri="{FF2B5EF4-FFF2-40B4-BE49-F238E27FC236}">
                    <a16:creationId xmlns:a16="http://schemas.microsoft.com/office/drawing/2014/main" xmlns="" id="{42C718E7-1351-4E58-AFA0-F05888428CCA}"/>
                  </a:ext>
                </a:extLst>
              </p:cNvPr>
              <p:cNvGrpSpPr>
                <a:grpSpLocks/>
              </p:cNvGrpSpPr>
              <p:nvPr userDrawn="1"/>
            </p:nvGrpSpPr>
            <p:grpSpPr bwMode="auto">
              <a:xfrm>
                <a:off x="5" y="3490"/>
                <a:ext cx="1124" cy="678"/>
                <a:chOff x="5" y="3490"/>
                <a:chExt cx="1124" cy="678"/>
              </a:xfrm>
            </p:grpSpPr>
            <p:sp>
              <p:nvSpPr>
                <p:cNvPr id="25" name="Freeform 29">
                  <a:extLst>
                    <a:ext uri="{FF2B5EF4-FFF2-40B4-BE49-F238E27FC236}">
                      <a16:creationId xmlns:a16="http://schemas.microsoft.com/office/drawing/2014/main" xmlns="" id="{FB8C6428-9B75-47B2-8635-9AEC63D8516F}"/>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6" name="Freeform 30">
                  <a:extLst>
                    <a:ext uri="{FF2B5EF4-FFF2-40B4-BE49-F238E27FC236}">
                      <a16:creationId xmlns:a16="http://schemas.microsoft.com/office/drawing/2014/main" xmlns="" id="{FC63ABD4-ACA3-4194-8F20-ED7FD1AB5ACD}"/>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1">
                  <a:extLst>
                    <a:ext uri="{FF2B5EF4-FFF2-40B4-BE49-F238E27FC236}">
                      <a16:creationId xmlns:a16="http://schemas.microsoft.com/office/drawing/2014/main" xmlns="" id="{D89EE9DB-9D7B-4129-9963-9AF47801F88B}"/>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2">
                  <a:extLst>
                    <a:ext uri="{FF2B5EF4-FFF2-40B4-BE49-F238E27FC236}">
                      <a16:creationId xmlns:a16="http://schemas.microsoft.com/office/drawing/2014/main" xmlns="" id="{92F4BDCD-789B-479F-BAE0-A39343B538BD}"/>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3">
                  <a:extLst>
                    <a:ext uri="{FF2B5EF4-FFF2-40B4-BE49-F238E27FC236}">
                      <a16:creationId xmlns:a16="http://schemas.microsoft.com/office/drawing/2014/main" xmlns="" id="{0A41A31E-5575-4B79-BD2C-6A8E8A389C30}"/>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4">
                  <a:extLst>
                    <a:ext uri="{FF2B5EF4-FFF2-40B4-BE49-F238E27FC236}">
                      <a16:creationId xmlns:a16="http://schemas.microsoft.com/office/drawing/2014/main" xmlns="" id="{D3A9D621-330D-4817-A794-80426A38DA1D}"/>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5">
                  <a:extLst>
                    <a:ext uri="{FF2B5EF4-FFF2-40B4-BE49-F238E27FC236}">
                      <a16:creationId xmlns:a16="http://schemas.microsoft.com/office/drawing/2014/main" xmlns="" id="{E736DE53-2F5F-43ED-A975-EF799F62E3F0}"/>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2" name="Freeform 36">
                  <a:extLst>
                    <a:ext uri="{FF2B5EF4-FFF2-40B4-BE49-F238E27FC236}">
                      <a16:creationId xmlns:a16="http://schemas.microsoft.com/office/drawing/2014/main" xmlns="" id="{91F6373C-7A1D-4452-97B3-E59A0C1CA927}"/>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6" name="组合 35">
            <a:extLst>
              <a:ext uri="{FF2B5EF4-FFF2-40B4-BE49-F238E27FC236}">
                <a16:creationId xmlns:a16="http://schemas.microsoft.com/office/drawing/2014/main" xmlns="" id="{2771EFA7-3163-41DF-9E07-C76A8BAF9E3A}"/>
              </a:ext>
            </a:extLst>
          </p:cNvPr>
          <p:cNvGrpSpPr/>
          <p:nvPr userDrawn="1"/>
        </p:nvGrpSpPr>
        <p:grpSpPr>
          <a:xfrm>
            <a:off x="9984432" y="199145"/>
            <a:ext cx="2133600" cy="6506956"/>
            <a:chOff x="9984432" y="199145"/>
            <a:chExt cx="2133600" cy="6506956"/>
          </a:xfrm>
        </p:grpSpPr>
        <p:grpSp>
          <p:nvGrpSpPr>
            <p:cNvPr id="37" name="Group 37">
              <a:extLst>
                <a:ext uri="{FF2B5EF4-FFF2-40B4-BE49-F238E27FC236}">
                  <a16:creationId xmlns:a16="http://schemas.microsoft.com/office/drawing/2014/main" xmlns="" id="{D938E848-F350-43B9-93ED-3356748E9D8B}"/>
                </a:ext>
              </a:extLst>
            </p:cNvPr>
            <p:cNvGrpSpPr>
              <a:grpSpLocks/>
            </p:cNvGrpSpPr>
            <p:nvPr/>
          </p:nvGrpSpPr>
          <p:grpSpPr bwMode="auto">
            <a:xfrm rot="20958440">
              <a:off x="11301408" y="2384926"/>
              <a:ext cx="774702" cy="4321175"/>
              <a:chOff x="5345" y="1333"/>
              <a:chExt cx="366" cy="2722"/>
            </a:xfrm>
          </p:grpSpPr>
          <p:sp>
            <p:nvSpPr>
              <p:cNvPr id="53" name="Freeform 38">
                <a:extLst>
                  <a:ext uri="{FF2B5EF4-FFF2-40B4-BE49-F238E27FC236}">
                    <a16:creationId xmlns:a16="http://schemas.microsoft.com/office/drawing/2014/main" xmlns="" id="{40EA4641-0A2F-460F-B7E1-47392E424FEB}"/>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4" name="Freeform 39">
                <a:extLst>
                  <a:ext uri="{FF2B5EF4-FFF2-40B4-BE49-F238E27FC236}">
                    <a16:creationId xmlns:a16="http://schemas.microsoft.com/office/drawing/2014/main" xmlns="" id="{3BF24F2F-9AE7-40BA-A44D-33D5F68580FB}"/>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38" name="组合 37">
              <a:extLst>
                <a:ext uri="{FF2B5EF4-FFF2-40B4-BE49-F238E27FC236}">
                  <a16:creationId xmlns:a16="http://schemas.microsoft.com/office/drawing/2014/main" xmlns="" id="{F174D33D-C38E-43D8-B169-4ECFA9341569}"/>
                </a:ext>
              </a:extLst>
            </p:cNvPr>
            <p:cNvGrpSpPr/>
            <p:nvPr userDrawn="1"/>
          </p:nvGrpSpPr>
          <p:grpSpPr>
            <a:xfrm>
              <a:off x="9984432" y="199145"/>
              <a:ext cx="2133600" cy="1911350"/>
              <a:chOff x="7392144" y="44624"/>
              <a:chExt cx="2133600" cy="1911350"/>
            </a:xfrm>
          </p:grpSpPr>
          <p:sp>
            <p:nvSpPr>
              <p:cNvPr id="39" name="Freeform 9">
                <a:extLst>
                  <a:ext uri="{FF2B5EF4-FFF2-40B4-BE49-F238E27FC236}">
                    <a16:creationId xmlns:a16="http://schemas.microsoft.com/office/drawing/2014/main" xmlns="" id="{8001A507-7F20-453E-B558-704CFFC07160}"/>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 name="Group 40">
                <a:extLst>
                  <a:ext uri="{FF2B5EF4-FFF2-40B4-BE49-F238E27FC236}">
                    <a16:creationId xmlns:a16="http://schemas.microsoft.com/office/drawing/2014/main" xmlns="" id="{C599C4CB-FE39-4261-A755-790A62D7E7AB}"/>
                  </a:ext>
                </a:extLst>
              </p:cNvPr>
              <p:cNvGrpSpPr>
                <a:grpSpLocks/>
              </p:cNvGrpSpPr>
              <p:nvPr userDrawn="1"/>
            </p:nvGrpSpPr>
            <p:grpSpPr bwMode="auto">
              <a:xfrm>
                <a:off x="7392144" y="44624"/>
                <a:ext cx="2133600" cy="1911350"/>
                <a:chOff x="4610" y="57"/>
                <a:chExt cx="1344" cy="1204"/>
              </a:xfrm>
            </p:grpSpPr>
            <p:grpSp>
              <p:nvGrpSpPr>
                <p:cNvPr id="41" name="Group 41">
                  <a:extLst>
                    <a:ext uri="{FF2B5EF4-FFF2-40B4-BE49-F238E27FC236}">
                      <a16:creationId xmlns:a16="http://schemas.microsoft.com/office/drawing/2014/main" xmlns="" id="{750AE765-59E1-46E5-A4EE-5DBC04CC8D7F}"/>
                    </a:ext>
                  </a:extLst>
                </p:cNvPr>
                <p:cNvGrpSpPr>
                  <a:grpSpLocks/>
                </p:cNvGrpSpPr>
                <p:nvPr userDrawn="1"/>
              </p:nvGrpSpPr>
              <p:grpSpPr bwMode="auto">
                <a:xfrm>
                  <a:off x="4610" y="57"/>
                  <a:ext cx="1344" cy="1204"/>
                  <a:chOff x="4610" y="57"/>
                  <a:chExt cx="1344" cy="1204"/>
                </a:xfrm>
              </p:grpSpPr>
              <p:sp>
                <p:nvSpPr>
                  <p:cNvPr id="43" name="Freeform 42">
                    <a:extLst>
                      <a:ext uri="{FF2B5EF4-FFF2-40B4-BE49-F238E27FC236}">
                        <a16:creationId xmlns:a16="http://schemas.microsoft.com/office/drawing/2014/main" xmlns="" id="{94145401-E38F-4F77-932D-0A06A1342756}"/>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 name="Group 43">
                    <a:extLst>
                      <a:ext uri="{FF2B5EF4-FFF2-40B4-BE49-F238E27FC236}">
                        <a16:creationId xmlns:a16="http://schemas.microsoft.com/office/drawing/2014/main" xmlns="" id="{08630C64-2C07-4353-AF88-0AD4D7E5492A}"/>
                      </a:ext>
                    </a:extLst>
                  </p:cNvPr>
                  <p:cNvGrpSpPr>
                    <a:grpSpLocks/>
                  </p:cNvGrpSpPr>
                  <p:nvPr userDrawn="1"/>
                </p:nvGrpSpPr>
                <p:grpSpPr bwMode="auto">
                  <a:xfrm>
                    <a:off x="4610" y="57"/>
                    <a:ext cx="1344" cy="985"/>
                    <a:chOff x="4610" y="57"/>
                    <a:chExt cx="1344" cy="985"/>
                  </a:xfrm>
                </p:grpSpPr>
                <p:sp>
                  <p:nvSpPr>
                    <p:cNvPr id="45" name="Freeform 44">
                      <a:extLst>
                        <a:ext uri="{FF2B5EF4-FFF2-40B4-BE49-F238E27FC236}">
                          <a16:creationId xmlns:a16="http://schemas.microsoft.com/office/drawing/2014/main" xmlns="" id="{8BC82556-BFEE-4834-85A4-1864A72BD5B8}"/>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45">
                      <a:extLst>
                        <a:ext uri="{FF2B5EF4-FFF2-40B4-BE49-F238E27FC236}">
                          <a16:creationId xmlns:a16="http://schemas.microsoft.com/office/drawing/2014/main" xmlns="" id="{3F07AA25-0E9C-4AEF-94C3-EB4EE166DB33}"/>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6">
                      <a:extLst>
                        <a:ext uri="{FF2B5EF4-FFF2-40B4-BE49-F238E27FC236}">
                          <a16:creationId xmlns:a16="http://schemas.microsoft.com/office/drawing/2014/main" xmlns="" id="{732AEB1B-CA88-41D7-BBAC-6148C4D6BEA6}"/>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7">
                      <a:extLst>
                        <a:ext uri="{FF2B5EF4-FFF2-40B4-BE49-F238E27FC236}">
                          <a16:creationId xmlns:a16="http://schemas.microsoft.com/office/drawing/2014/main" xmlns="" id="{034DDDFE-9055-4B2E-A94C-15B415F0610D}"/>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8">
                      <a:extLst>
                        <a:ext uri="{FF2B5EF4-FFF2-40B4-BE49-F238E27FC236}">
                          <a16:creationId xmlns:a16="http://schemas.microsoft.com/office/drawing/2014/main" xmlns="" id="{56B7C8BE-E30E-4B8B-84DE-6116183C11E1}"/>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9">
                      <a:extLst>
                        <a:ext uri="{FF2B5EF4-FFF2-40B4-BE49-F238E27FC236}">
                          <a16:creationId xmlns:a16="http://schemas.microsoft.com/office/drawing/2014/main" xmlns="" id="{3E3CB109-362A-4AE2-9D19-73CAAD15D37A}"/>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50">
                      <a:extLst>
                        <a:ext uri="{FF2B5EF4-FFF2-40B4-BE49-F238E27FC236}">
                          <a16:creationId xmlns:a16="http://schemas.microsoft.com/office/drawing/2014/main" xmlns="" id="{1EF86864-E866-4BDA-AA88-36975CE80404}"/>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51">
                      <a:extLst>
                        <a:ext uri="{FF2B5EF4-FFF2-40B4-BE49-F238E27FC236}">
                          <a16:creationId xmlns:a16="http://schemas.microsoft.com/office/drawing/2014/main" xmlns="" id="{45D22CDE-AB7A-489D-9F39-6D47E5E70E6F}"/>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2" name="Line 52">
                  <a:extLst>
                    <a:ext uri="{FF2B5EF4-FFF2-40B4-BE49-F238E27FC236}">
                      <a16:creationId xmlns:a16="http://schemas.microsoft.com/office/drawing/2014/main" xmlns="" id="{26B719F7-02C4-406B-AC9A-64C8EC4DBE51}"/>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Tree>
    <p:extLst>
      <p:ext uri="{BB962C8B-B14F-4D97-AF65-F5344CB8AC3E}">
        <p14:creationId xmlns:p14="http://schemas.microsoft.com/office/powerpoint/2010/main" val="27137472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Picture 2" descr="1">
            <a:extLst>
              <a:ext uri="{FF2B5EF4-FFF2-40B4-BE49-F238E27FC236}">
                <a16:creationId xmlns:a16="http://schemas.microsoft.com/office/drawing/2014/main" xmlns="" id="{23465141-044F-4B8A-B0DC-66F28F4E9C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95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10">
            <a:extLst>
              <a:ext uri="{FF2B5EF4-FFF2-40B4-BE49-F238E27FC236}">
                <a16:creationId xmlns:a16="http://schemas.microsoft.com/office/drawing/2014/main" xmlns="" id="{FBB5278B-DF9C-4163-BDBB-BE129E36FF7B}"/>
              </a:ext>
            </a:extLst>
          </p:cNvPr>
          <p:cNvGrpSpPr>
            <a:grpSpLocks/>
          </p:cNvGrpSpPr>
          <p:nvPr userDrawn="1"/>
        </p:nvGrpSpPr>
        <p:grpSpPr bwMode="auto">
          <a:xfrm>
            <a:off x="116467" y="5589240"/>
            <a:ext cx="2379133" cy="1246188"/>
            <a:chOff x="5" y="3490"/>
            <a:chExt cx="1124" cy="785"/>
          </a:xfrm>
        </p:grpSpPr>
        <p:sp>
          <p:nvSpPr>
            <p:cNvPr id="10" name="Freeform 11">
              <a:extLst>
                <a:ext uri="{FF2B5EF4-FFF2-40B4-BE49-F238E27FC236}">
                  <a16:creationId xmlns:a16="http://schemas.microsoft.com/office/drawing/2014/main" xmlns="" id="{6E8C8FE4-0402-4879-8646-ADA4502DD3DB}"/>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2">
              <a:extLst>
                <a:ext uri="{FF2B5EF4-FFF2-40B4-BE49-F238E27FC236}">
                  <a16:creationId xmlns:a16="http://schemas.microsoft.com/office/drawing/2014/main" xmlns="" id="{ED7C6915-AE45-4910-991B-5F3D51212EDC}"/>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3">
              <a:extLst>
                <a:ext uri="{FF2B5EF4-FFF2-40B4-BE49-F238E27FC236}">
                  <a16:creationId xmlns:a16="http://schemas.microsoft.com/office/drawing/2014/main" xmlns="" id="{A6B2C181-091D-4501-9E4E-3C013FE1DB77}"/>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4">
              <a:extLst>
                <a:ext uri="{FF2B5EF4-FFF2-40B4-BE49-F238E27FC236}">
                  <a16:creationId xmlns:a16="http://schemas.microsoft.com/office/drawing/2014/main" xmlns="" id="{52382FC9-9B55-43BE-8DBE-77EDD42ED55A}"/>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5">
              <a:extLst>
                <a:ext uri="{FF2B5EF4-FFF2-40B4-BE49-F238E27FC236}">
                  <a16:creationId xmlns:a16="http://schemas.microsoft.com/office/drawing/2014/main" xmlns="" id="{57A79281-A244-4A04-9A02-7FE899A70B24}"/>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6">
              <a:extLst>
                <a:ext uri="{FF2B5EF4-FFF2-40B4-BE49-F238E27FC236}">
                  <a16:creationId xmlns:a16="http://schemas.microsoft.com/office/drawing/2014/main" xmlns="" id="{386B6C33-09DF-4A50-BC4A-146E75782096}"/>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7">
              <a:extLst>
                <a:ext uri="{FF2B5EF4-FFF2-40B4-BE49-F238E27FC236}">
                  <a16:creationId xmlns:a16="http://schemas.microsoft.com/office/drawing/2014/main" xmlns="" id="{4202FE07-81CA-4218-9615-E9DE1507756D}"/>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8">
              <a:extLst>
                <a:ext uri="{FF2B5EF4-FFF2-40B4-BE49-F238E27FC236}">
                  <a16:creationId xmlns:a16="http://schemas.microsoft.com/office/drawing/2014/main" xmlns="" id="{A1717370-95DC-4A48-AD3F-8EA3D3B46E98}"/>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19">
              <a:extLst>
                <a:ext uri="{FF2B5EF4-FFF2-40B4-BE49-F238E27FC236}">
                  <a16:creationId xmlns:a16="http://schemas.microsoft.com/office/drawing/2014/main" xmlns="" id="{23703DE3-952C-40F7-98EC-223D715681A3}"/>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9" name="Group 20">
              <a:extLst>
                <a:ext uri="{FF2B5EF4-FFF2-40B4-BE49-F238E27FC236}">
                  <a16:creationId xmlns:a16="http://schemas.microsoft.com/office/drawing/2014/main" xmlns="" id="{6AD9B6D5-7DA3-428B-A1A4-8D7730A1CC88}"/>
                </a:ext>
              </a:extLst>
            </p:cNvPr>
            <p:cNvGrpSpPr>
              <a:grpSpLocks/>
            </p:cNvGrpSpPr>
            <p:nvPr userDrawn="1"/>
          </p:nvGrpSpPr>
          <p:grpSpPr bwMode="auto">
            <a:xfrm>
              <a:off x="5" y="3490"/>
              <a:ext cx="1124" cy="780"/>
              <a:chOff x="5" y="3490"/>
              <a:chExt cx="1124" cy="780"/>
            </a:xfrm>
          </p:grpSpPr>
          <p:grpSp>
            <p:nvGrpSpPr>
              <p:cNvPr id="20" name="Group 21">
                <a:extLst>
                  <a:ext uri="{FF2B5EF4-FFF2-40B4-BE49-F238E27FC236}">
                    <a16:creationId xmlns:a16="http://schemas.microsoft.com/office/drawing/2014/main" xmlns="" id="{DEE09A42-E82C-450E-B8C3-E8E79F6912EC}"/>
                  </a:ext>
                </a:extLst>
              </p:cNvPr>
              <p:cNvGrpSpPr>
                <a:grpSpLocks/>
              </p:cNvGrpSpPr>
              <p:nvPr userDrawn="1"/>
            </p:nvGrpSpPr>
            <p:grpSpPr bwMode="auto">
              <a:xfrm>
                <a:off x="499" y="3562"/>
                <a:ext cx="548" cy="708"/>
                <a:chOff x="499" y="3562"/>
                <a:chExt cx="548" cy="708"/>
              </a:xfrm>
            </p:grpSpPr>
            <p:sp>
              <p:nvSpPr>
                <p:cNvPr id="33" name="Freeform 22">
                  <a:extLst>
                    <a:ext uri="{FF2B5EF4-FFF2-40B4-BE49-F238E27FC236}">
                      <a16:creationId xmlns:a16="http://schemas.microsoft.com/office/drawing/2014/main" xmlns="" id="{D52F19CD-902B-4989-A11C-BDE87B9616C4}"/>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4" name="Freeform 23">
                  <a:extLst>
                    <a:ext uri="{FF2B5EF4-FFF2-40B4-BE49-F238E27FC236}">
                      <a16:creationId xmlns:a16="http://schemas.microsoft.com/office/drawing/2014/main" xmlns="" id="{3E3FD4E4-2F2A-4C67-8FD9-BECCA68A42CE}"/>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5" name="Freeform 24">
                  <a:extLst>
                    <a:ext uri="{FF2B5EF4-FFF2-40B4-BE49-F238E27FC236}">
                      <a16:creationId xmlns:a16="http://schemas.microsoft.com/office/drawing/2014/main" xmlns="" id="{38A9F859-2414-4724-84C5-35318B2358BB}"/>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1" name="Freeform 25">
                <a:extLst>
                  <a:ext uri="{FF2B5EF4-FFF2-40B4-BE49-F238E27FC236}">
                    <a16:creationId xmlns:a16="http://schemas.microsoft.com/office/drawing/2014/main" xmlns="" id="{3E5F1A01-54C6-4AB8-A003-AF8C82E386F6}"/>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2" name="Freeform 26">
                <a:extLst>
                  <a:ext uri="{FF2B5EF4-FFF2-40B4-BE49-F238E27FC236}">
                    <a16:creationId xmlns:a16="http://schemas.microsoft.com/office/drawing/2014/main" xmlns="" id="{87AED301-E6DD-4AE6-94EA-0A27EF14523C}"/>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3" name="Freeform 27">
                <a:extLst>
                  <a:ext uri="{FF2B5EF4-FFF2-40B4-BE49-F238E27FC236}">
                    <a16:creationId xmlns:a16="http://schemas.microsoft.com/office/drawing/2014/main" xmlns="" id="{44E698FB-2219-42DC-8C87-B49FE728A02E}"/>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4" name="Group 28">
                <a:extLst>
                  <a:ext uri="{FF2B5EF4-FFF2-40B4-BE49-F238E27FC236}">
                    <a16:creationId xmlns:a16="http://schemas.microsoft.com/office/drawing/2014/main" xmlns="" id="{5CDBF5A5-2532-4851-ADB1-6478A32EA960}"/>
                  </a:ext>
                </a:extLst>
              </p:cNvPr>
              <p:cNvGrpSpPr>
                <a:grpSpLocks/>
              </p:cNvGrpSpPr>
              <p:nvPr userDrawn="1"/>
            </p:nvGrpSpPr>
            <p:grpSpPr bwMode="auto">
              <a:xfrm>
                <a:off x="5" y="3490"/>
                <a:ext cx="1124" cy="678"/>
                <a:chOff x="5" y="3490"/>
                <a:chExt cx="1124" cy="678"/>
              </a:xfrm>
            </p:grpSpPr>
            <p:sp>
              <p:nvSpPr>
                <p:cNvPr id="25" name="Freeform 29">
                  <a:extLst>
                    <a:ext uri="{FF2B5EF4-FFF2-40B4-BE49-F238E27FC236}">
                      <a16:creationId xmlns:a16="http://schemas.microsoft.com/office/drawing/2014/main" xmlns="" id="{252DE050-E906-424B-943D-21E94B9C7441}"/>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6" name="Freeform 30">
                  <a:extLst>
                    <a:ext uri="{FF2B5EF4-FFF2-40B4-BE49-F238E27FC236}">
                      <a16:creationId xmlns:a16="http://schemas.microsoft.com/office/drawing/2014/main" xmlns="" id="{A9D05ACA-2235-41DE-8CDB-DC1875042B6C}"/>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1">
                  <a:extLst>
                    <a:ext uri="{FF2B5EF4-FFF2-40B4-BE49-F238E27FC236}">
                      <a16:creationId xmlns:a16="http://schemas.microsoft.com/office/drawing/2014/main" xmlns="" id="{ED0920D4-9A96-4606-AFA7-E631A6F7C2F0}"/>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2">
                  <a:extLst>
                    <a:ext uri="{FF2B5EF4-FFF2-40B4-BE49-F238E27FC236}">
                      <a16:creationId xmlns:a16="http://schemas.microsoft.com/office/drawing/2014/main" xmlns="" id="{80EAA2E4-3ED6-46C6-8827-1BCB7DC38313}"/>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3">
                  <a:extLst>
                    <a:ext uri="{FF2B5EF4-FFF2-40B4-BE49-F238E27FC236}">
                      <a16:creationId xmlns:a16="http://schemas.microsoft.com/office/drawing/2014/main" xmlns="" id="{F0E3B77E-BCED-484E-9559-7BBE60D97A30}"/>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4">
                  <a:extLst>
                    <a:ext uri="{FF2B5EF4-FFF2-40B4-BE49-F238E27FC236}">
                      <a16:creationId xmlns:a16="http://schemas.microsoft.com/office/drawing/2014/main" xmlns="" id="{C1B2BF29-9F90-4A5A-A7C1-5CA3ACFEB68F}"/>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5">
                  <a:extLst>
                    <a:ext uri="{FF2B5EF4-FFF2-40B4-BE49-F238E27FC236}">
                      <a16:creationId xmlns:a16="http://schemas.microsoft.com/office/drawing/2014/main" xmlns="" id="{30298BAD-B04B-4FB5-B7C0-7C93161C2693}"/>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2" name="Freeform 36">
                  <a:extLst>
                    <a:ext uri="{FF2B5EF4-FFF2-40B4-BE49-F238E27FC236}">
                      <a16:creationId xmlns:a16="http://schemas.microsoft.com/office/drawing/2014/main" xmlns="" id="{A29796FA-1B27-4988-AB03-2763D3BFE97E}"/>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6" name="Group 37">
            <a:extLst>
              <a:ext uri="{FF2B5EF4-FFF2-40B4-BE49-F238E27FC236}">
                <a16:creationId xmlns:a16="http://schemas.microsoft.com/office/drawing/2014/main" xmlns="" id="{AF471128-7023-43F6-9F5E-B6E039ECC765}"/>
              </a:ext>
            </a:extLst>
          </p:cNvPr>
          <p:cNvGrpSpPr>
            <a:grpSpLocks/>
          </p:cNvGrpSpPr>
          <p:nvPr userDrawn="1"/>
        </p:nvGrpSpPr>
        <p:grpSpPr bwMode="auto">
          <a:xfrm rot="20958440">
            <a:off x="11242680" y="2384926"/>
            <a:ext cx="774702" cy="4321175"/>
            <a:chOff x="5345" y="1333"/>
            <a:chExt cx="366" cy="2722"/>
          </a:xfrm>
        </p:grpSpPr>
        <p:sp>
          <p:nvSpPr>
            <p:cNvPr id="37" name="Freeform 38">
              <a:extLst>
                <a:ext uri="{FF2B5EF4-FFF2-40B4-BE49-F238E27FC236}">
                  <a16:creationId xmlns:a16="http://schemas.microsoft.com/office/drawing/2014/main" xmlns="" id="{E9FC7521-F1D6-47F2-B241-30D72AEEEB3A}"/>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8" name="Freeform 39">
              <a:extLst>
                <a:ext uri="{FF2B5EF4-FFF2-40B4-BE49-F238E27FC236}">
                  <a16:creationId xmlns:a16="http://schemas.microsoft.com/office/drawing/2014/main" xmlns="" id="{7FEFB763-B5DE-4BC1-BAEE-0942C9E4737A}"/>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39" name="组合 38">
            <a:extLst>
              <a:ext uri="{FF2B5EF4-FFF2-40B4-BE49-F238E27FC236}">
                <a16:creationId xmlns:a16="http://schemas.microsoft.com/office/drawing/2014/main" xmlns="" id="{FE048AAA-8694-4B9E-B9F8-6FEB07D32092}"/>
              </a:ext>
            </a:extLst>
          </p:cNvPr>
          <p:cNvGrpSpPr/>
          <p:nvPr userDrawn="1"/>
        </p:nvGrpSpPr>
        <p:grpSpPr>
          <a:xfrm>
            <a:off x="9984432" y="199145"/>
            <a:ext cx="2133600" cy="1911350"/>
            <a:chOff x="7392144" y="44624"/>
            <a:chExt cx="2133600" cy="1911350"/>
          </a:xfrm>
        </p:grpSpPr>
        <p:sp>
          <p:nvSpPr>
            <p:cNvPr id="40" name="Freeform 9">
              <a:extLst>
                <a:ext uri="{FF2B5EF4-FFF2-40B4-BE49-F238E27FC236}">
                  <a16:creationId xmlns:a16="http://schemas.microsoft.com/office/drawing/2014/main" xmlns="" id="{6259DD74-9002-45A0-9EFE-788C764AF09F}"/>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 name="Group 40">
              <a:extLst>
                <a:ext uri="{FF2B5EF4-FFF2-40B4-BE49-F238E27FC236}">
                  <a16:creationId xmlns:a16="http://schemas.microsoft.com/office/drawing/2014/main" xmlns="" id="{92F84C34-98C5-4D7B-B366-11D201EA5C07}"/>
                </a:ext>
              </a:extLst>
            </p:cNvPr>
            <p:cNvGrpSpPr>
              <a:grpSpLocks/>
            </p:cNvGrpSpPr>
            <p:nvPr userDrawn="1"/>
          </p:nvGrpSpPr>
          <p:grpSpPr bwMode="auto">
            <a:xfrm>
              <a:off x="7392144" y="44624"/>
              <a:ext cx="2133600" cy="1911350"/>
              <a:chOff x="4610" y="57"/>
              <a:chExt cx="1344" cy="1204"/>
            </a:xfrm>
          </p:grpSpPr>
          <p:grpSp>
            <p:nvGrpSpPr>
              <p:cNvPr id="42" name="Group 41">
                <a:extLst>
                  <a:ext uri="{FF2B5EF4-FFF2-40B4-BE49-F238E27FC236}">
                    <a16:creationId xmlns:a16="http://schemas.microsoft.com/office/drawing/2014/main" xmlns="" id="{9B5FD06F-DDD3-4B4F-8B5F-FC5A48873645}"/>
                  </a:ext>
                </a:extLst>
              </p:cNvPr>
              <p:cNvGrpSpPr>
                <a:grpSpLocks/>
              </p:cNvGrpSpPr>
              <p:nvPr userDrawn="1"/>
            </p:nvGrpSpPr>
            <p:grpSpPr bwMode="auto">
              <a:xfrm>
                <a:off x="4610" y="57"/>
                <a:ext cx="1344" cy="1204"/>
                <a:chOff x="4610" y="57"/>
                <a:chExt cx="1344" cy="1204"/>
              </a:xfrm>
            </p:grpSpPr>
            <p:sp>
              <p:nvSpPr>
                <p:cNvPr id="44" name="Freeform 42">
                  <a:extLst>
                    <a:ext uri="{FF2B5EF4-FFF2-40B4-BE49-F238E27FC236}">
                      <a16:creationId xmlns:a16="http://schemas.microsoft.com/office/drawing/2014/main" xmlns="" id="{58D6B679-5C1F-4F59-B015-A5B9D517C9E6}"/>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5" name="Group 43">
                  <a:extLst>
                    <a:ext uri="{FF2B5EF4-FFF2-40B4-BE49-F238E27FC236}">
                      <a16:creationId xmlns:a16="http://schemas.microsoft.com/office/drawing/2014/main" xmlns="" id="{BCA792B5-45A8-40FC-A91F-F77307B8D407}"/>
                    </a:ext>
                  </a:extLst>
                </p:cNvPr>
                <p:cNvGrpSpPr>
                  <a:grpSpLocks/>
                </p:cNvGrpSpPr>
                <p:nvPr userDrawn="1"/>
              </p:nvGrpSpPr>
              <p:grpSpPr bwMode="auto">
                <a:xfrm>
                  <a:off x="4610" y="57"/>
                  <a:ext cx="1344" cy="985"/>
                  <a:chOff x="4610" y="57"/>
                  <a:chExt cx="1344" cy="985"/>
                </a:xfrm>
              </p:grpSpPr>
              <p:sp>
                <p:nvSpPr>
                  <p:cNvPr id="46" name="Freeform 44">
                    <a:extLst>
                      <a:ext uri="{FF2B5EF4-FFF2-40B4-BE49-F238E27FC236}">
                        <a16:creationId xmlns:a16="http://schemas.microsoft.com/office/drawing/2014/main" xmlns="" id="{D9079A0F-E644-44BB-91D0-1E2FC04E47C8}"/>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5">
                    <a:extLst>
                      <a:ext uri="{FF2B5EF4-FFF2-40B4-BE49-F238E27FC236}">
                        <a16:creationId xmlns:a16="http://schemas.microsoft.com/office/drawing/2014/main" xmlns="" id="{7BB86BCD-648C-478A-9D06-F53FE009EB25}"/>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6">
                    <a:extLst>
                      <a:ext uri="{FF2B5EF4-FFF2-40B4-BE49-F238E27FC236}">
                        <a16:creationId xmlns:a16="http://schemas.microsoft.com/office/drawing/2014/main" xmlns="" id="{3BA5C877-537D-4CAC-B761-5DA1D0654CF6}"/>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7">
                    <a:extLst>
                      <a:ext uri="{FF2B5EF4-FFF2-40B4-BE49-F238E27FC236}">
                        <a16:creationId xmlns:a16="http://schemas.microsoft.com/office/drawing/2014/main" xmlns="" id="{90CBF442-6FAF-4B9E-9EA0-B79E513320B3}"/>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8">
                    <a:extLst>
                      <a:ext uri="{FF2B5EF4-FFF2-40B4-BE49-F238E27FC236}">
                        <a16:creationId xmlns:a16="http://schemas.microsoft.com/office/drawing/2014/main" xmlns="" id="{BEE8C294-E518-4F20-8A98-0691E673BA52}"/>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9">
                    <a:extLst>
                      <a:ext uri="{FF2B5EF4-FFF2-40B4-BE49-F238E27FC236}">
                        <a16:creationId xmlns:a16="http://schemas.microsoft.com/office/drawing/2014/main" xmlns="" id="{0E97F7E6-8391-4132-AC70-CDE0250AE4AE}"/>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50">
                    <a:extLst>
                      <a:ext uri="{FF2B5EF4-FFF2-40B4-BE49-F238E27FC236}">
                        <a16:creationId xmlns:a16="http://schemas.microsoft.com/office/drawing/2014/main" xmlns="" id="{43B45ED0-753D-4C86-B40C-3B2E0BD7186B}"/>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51">
                    <a:extLst>
                      <a:ext uri="{FF2B5EF4-FFF2-40B4-BE49-F238E27FC236}">
                        <a16:creationId xmlns:a16="http://schemas.microsoft.com/office/drawing/2014/main" xmlns="" id="{760470E9-0FF8-4706-BFFC-4A21E6070090}"/>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3" name="Line 52">
                <a:extLst>
                  <a:ext uri="{FF2B5EF4-FFF2-40B4-BE49-F238E27FC236}">
                    <a16:creationId xmlns:a16="http://schemas.microsoft.com/office/drawing/2014/main" xmlns="" id="{D374E920-04A3-4AA1-B3A1-A289B81AAF75}"/>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extLst>
      <p:ext uri="{BB962C8B-B14F-4D97-AF65-F5344CB8AC3E}">
        <p14:creationId xmlns:p14="http://schemas.microsoft.com/office/powerpoint/2010/main" val="1022466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9" name="图片 6" descr="图片10.jpg">
            <a:extLst>
              <a:ext uri="{FF2B5EF4-FFF2-40B4-BE49-F238E27FC236}">
                <a16:creationId xmlns:a16="http://schemas.microsoft.com/office/drawing/2014/main" xmlns="" id="{F39DF618-D8F0-400A-BBAF-541952CD71C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4300"/>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10">
            <a:extLst>
              <a:ext uri="{FF2B5EF4-FFF2-40B4-BE49-F238E27FC236}">
                <a16:creationId xmlns:a16="http://schemas.microsoft.com/office/drawing/2014/main" xmlns="" id="{9739E4DA-70E7-4B5D-B059-5564F37F4CF6}"/>
              </a:ext>
            </a:extLst>
          </p:cNvPr>
          <p:cNvGrpSpPr>
            <a:grpSpLocks/>
          </p:cNvGrpSpPr>
          <p:nvPr userDrawn="1"/>
        </p:nvGrpSpPr>
        <p:grpSpPr bwMode="auto">
          <a:xfrm>
            <a:off x="116467" y="5540375"/>
            <a:ext cx="2379133" cy="1246188"/>
            <a:chOff x="5" y="3490"/>
            <a:chExt cx="1124" cy="785"/>
          </a:xfrm>
        </p:grpSpPr>
        <p:sp>
          <p:nvSpPr>
            <p:cNvPr id="11" name="Freeform 11">
              <a:extLst>
                <a:ext uri="{FF2B5EF4-FFF2-40B4-BE49-F238E27FC236}">
                  <a16:creationId xmlns:a16="http://schemas.microsoft.com/office/drawing/2014/main" xmlns="" id="{BFA6F5AA-46BA-429A-8D1D-F115F0C6BD60}"/>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2">
              <a:extLst>
                <a:ext uri="{FF2B5EF4-FFF2-40B4-BE49-F238E27FC236}">
                  <a16:creationId xmlns:a16="http://schemas.microsoft.com/office/drawing/2014/main" xmlns="" id="{866AF097-00DC-41B4-A6EC-2DFC611E3A4B}"/>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3">
              <a:extLst>
                <a:ext uri="{FF2B5EF4-FFF2-40B4-BE49-F238E27FC236}">
                  <a16:creationId xmlns:a16="http://schemas.microsoft.com/office/drawing/2014/main" xmlns="" id="{EAEE9212-7783-4C3D-80FE-A9DD6DCF058D}"/>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4" name="Freeform 14">
              <a:extLst>
                <a:ext uri="{FF2B5EF4-FFF2-40B4-BE49-F238E27FC236}">
                  <a16:creationId xmlns:a16="http://schemas.microsoft.com/office/drawing/2014/main" xmlns="" id="{0F470387-B8C7-42E1-88E5-52C92BF79278}"/>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5" name="Freeform 15">
              <a:extLst>
                <a:ext uri="{FF2B5EF4-FFF2-40B4-BE49-F238E27FC236}">
                  <a16:creationId xmlns:a16="http://schemas.microsoft.com/office/drawing/2014/main" xmlns="" id="{AE6E91EB-5ECF-4DBA-90DA-9F60D0867341}"/>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6" name="Freeform 16">
              <a:extLst>
                <a:ext uri="{FF2B5EF4-FFF2-40B4-BE49-F238E27FC236}">
                  <a16:creationId xmlns:a16="http://schemas.microsoft.com/office/drawing/2014/main" xmlns="" id="{11766962-2B95-4731-9AD4-6F8E9791245A}"/>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17">
              <a:extLst>
                <a:ext uri="{FF2B5EF4-FFF2-40B4-BE49-F238E27FC236}">
                  <a16:creationId xmlns:a16="http://schemas.microsoft.com/office/drawing/2014/main" xmlns="" id="{FB7436DD-B676-49CE-8F4E-8991F87C9558}"/>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18">
              <a:extLst>
                <a:ext uri="{FF2B5EF4-FFF2-40B4-BE49-F238E27FC236}">
                  <a16:creationId xmlns:a16="http://schemas.microsoft.com/office/drawing/2014/main" xmlns="" id="{03F8FADB-0A96-4A97-9748-E5FA4B71E117}"/>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9" name="Freeform 19">
              <a:extLst>
                <a:ext uri="{FF2B5EF4-FFF2-40B4-BE49-F238E27FC236}">
                  <a16:creationId xmlns:a16="http://schemas.microsoft.com/office/drawing/2014/main" xmlns="" id="{49946B88-F2F6-498F-9199-3F726F7D56DE}"/>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0" name="Group 20">
              <a:extLst>
                <a:ext uri="{FF2B5EF4-FFF2-40B4-BE49-F238E27FC236}">
                  <a16:creationId xmlns:a16="http://schemas.microsoft.com/office/drawing/2014/main" xmlns="" id="{23CA7E0E-A2C1-4E0D-A87A-DB5EA5E16D2F}"/>
                </a:ext>
              </a:extLst>
            </p:cNvPr>
            <p:cNvGrpSpPr>
              <a:grpSpLocks/>
            </p:cNvGrpSpPr>
            <p:nvPr userDrawn="1"/>
          </p:nvGrpSpPr>
          <p:grpSpPr bwMode="auto">
            <a:xfrm>
              <a:off x="5" y="3490"/>
              <a:ext cx="1124" cy="780"/>
              <a:chOff x="5" y="3490"/>
              <a:chExt cx="1124" cy="780"/>
            </a:xfrm>
          </p:grpSpPr>
          <p:grpSp>
            <p:nvGrpSpPr>
              <p:cNvPr id="21" name="Group 21">
                <a:extLst>
                  <a:ext uri="{FF2B5EF4-FFF2-40B4-BE49-F238E27FC236}">
                    <a16:creationId xmlns:a16="http://schemas.microsoft.com/office/drawing/2014/main" xmlns="" id="{93907546-4ED9-45C0-910A-2BAFDDBC6D9A}"/>
                  </a:ext>
                </a:extLst>
              </p:cNvPr>
              <p:cNvGrpSpPr>
                <a:grpSpLocks/>
              </p:cNvGrpSpPr>
              <p:nvPr userDrawn="1"/>
            </p:nvGrpSpPr>
            <p:grpSpPr bwMode="auto">
              <a:xfrm>
                <a:off x="499" y="3562"/>
                <a:ext cx="548" cy="708"/>
                <a:chOff x="499" y="3562"/>
                <a:chExt cx="548" cy="708"/>
              </a:xfrm>
            </p:grpSpPr>
            <p:sp>
              <p:nvSpPr>
                <p:cNvPr id="34" name="Freeform 22">
                  <a:extLst>
                    <a:ext uri="{FF2B5EF4-FFF2-40B4-BE49-F238E27FC236}">
                      <a16:creationId xmlns:a16="http://schemas.microsoft.com/office/drawing/2014/main" xmlns="" id="{828551C2-F175-43A4-B256-F3562BCA5CAD}"/>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5" name="Freeform 23">
                  <a:extLst>
                    <a:ext uri="{FF2B5EF4-FFF2-40B4-BE49-F238E27FC236}">
                      <a16:creationId xmlns:a16="http://schemas.microsoft.com/office/drawing/2014/main" xmlns="" id="{0EB52C5C-2F2C-458E-8106-846BCC36CFE7}"/>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6" name="Freeform 24">
                  <a:extLst>
                    <a:ext uri="{FF2B5EF4-FFF2-40B4-BE49-F238E27FC236}">
                      <a16:creationId xmlns:a16="http://schemas.microsoft.com/office/drawing/2014/main" xmlns="" id="{61A0650C-C5E0-45F7-BB40-E375EB44E0C8}"/>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22" name="Freeform 25">
                <a:extLst>
                  <a:ext uri="{FF2B5EF4-FFF2-40B4-BE49-F238E27FC236}">
                    <a16:creationId xmlns:a16="http://schemas.microsoft.com/office/drawing/2014/main" xmlns="" id="{BABA9444-51F6-4F6C-8B17-FA32437EB922}"/>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3" name="Freeform 26">
                <a:extLst>
                  <a:ext uri="{FF2B5EF4-FFF2-40B4-BE49-F238E27FC236}">
                    <a16:creationId xmlns:a16="http://schemas.microsoft.com/office/drawing/2014/main" xmlns="" id="{34B92A3F-FA7D-4189-B255-B0C2D69507E3}"/>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4" name="Freeform 27">
                <a:extLst>
                  <a:ext uri="{FF2B5EF4-FFF2-40B4-BE49-F238E27FC236}">
                    <a16:creationId xmlns:a16="http://schemas.microsoft.com/office/drawing/2014/main" xmlns="" id="{96756F2B-DCA7-4A57-9007-B48B63EF2E81}"/>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25" name="Group 28">
                <a:extLst>
                  <a:ext uri="{FF2B5EF4-FFF2-40B4-BE49-F238E27FC236}">
                    <a16:creationId xmlns:a16="http://schemas.microsoft.com/office/drawing/2014/main" xmlns="" id="{8F15B8C0-27EE-4EB2-BBD2-23ECD11C36FB}"/>
                  </a:ext>
                </a:extLst>
              </p:cNvPr>
              <p:cNvGrpSpPr>
                <a:grpSpLocks/>
              </p:cNvGrpSpPr>
              <p:nvPr userDrawn="1"/>
            </p:nvGrpSpPr>
            <p:grpSpPr bwMode="auto">
              <a:xfrm>
                <a:off x="5" y="3490"/>
                <a:ext cx="1124" cy="678"/>
                <a:chOff x="5" y="3490"/>
                <a:chExt cx="1124" cy="678"/>
              </a:xfrm>
            </p:grpSpPr>
            <p:sp>
              <p:nvSpPr>
                <p:cNvPr id="26" name="Freeform 29">
                  <a:extLst>
                    <a:ext uri="{FF2B5EF4-FFF2-40B4-BE49-F238E27FC236}">
                      <a16:creationId xmlns:a16="http://schemas.microsoft.com/office/drawing/2014/main" xmlns="" id="{E14D5120-E669-44F6-A95F-F6BF3E934AB5}"/>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0">
                  <a:extLst>
                    <a:ext uri="{FF2B5EF4-FFF2-40B4-BE49-F238E27FC236}">
                      <a16:creationId xmlns:a16="http://schemas.microsoft.com/office/drawing/2014/main" xmlns="" id="{31C32466-72D9-4BF0-8B8A-4B5B120893BB}"/>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8" name="Freeform 31">
                  <a:extLst>
                    <a:ext uri="{FF2B5EF4-FFF2-40B4-BE49-F238E27FC236}">
                      <a16:creationId xmlns:a16="http://schemas.microsoft.com/office/drawing/2014/main" xmlns="" id="{F77B1E81-04D7-4845-86D3-0F76C5961406}"/>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32">
                  <a:extLst>
                    <a:ext uri="{FF2B5EF4-FFF2-40B4-BE49-F238E27FC236}">
                      <a16:creationId xmlns:a16="http://schemas.microsoft.com/office/drawing/2014/main" xmlns="" id="{BD3804CE-7E3C-4ADB-B08D-DD280425DDD4}"/>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33">
                  <a:extLst>
                    <a:ext uri="{FF2B5EF4-FFF2-40B4-BE49-F238E27FC236}">
                      <a16:creationId xmlns:a16="http://schemas.microsoft.com/office/drawing/2014/main" xmlns="" id="{98C48721-0990-4359-8A70-F38B5B9D40E8}"/>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1" name="Freeform 34">
                  <a:extLst>
                    <a:ext uri="{FF2B5EF4-FFF2-40B4-BE49-F238E27FC236}">
                      <a16:creationId xmlns:a16="http://schemas.microsoft.com/office/drawing/2014/main" xmlns="" id="{11A9C7D5-FBD1-4C40-AE8E-48EBFB3AD40E}"/>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2" name="Freeform 35">
                  <a:extLst>
                    <a:ext uri="{FF2B5EF4-FFF2-40B4-BE49-F238E27FC236}">
                      <a16:creationId xmlns:a16="http://schemas.microsoft.com/office/drawing/2014/main" xmlns="" id="{D2F7EB1C-C5EC-48E7-8FA4-0FCBFCDA04BA}"/>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3" name="Freeform 36">
                  <a:extLst>
                    <a:ext uri="{FF2B5EF4-FFF2-40B4-BE49-F238E27FC236}">
                      <a16:creationId xmlns:a16="http://schemas.microsoft.com/office/drawing/2014/main" xmlns="" id="{55D089AD-364C-464B-92AE-E078EE8A8A4A}"/>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7" name="组合 36">
            <a:extLst>
              <a:ext uri="{FF2B5EF4-FFF2-40B4-BE49-F238E27FC236}">
                <a16:creationId xmlns:a16="http://schemas.microsoft.com/office/drawing/2014/main" xmlns="" id="{14F1A6E6-1B39-4129-8CAE-2F0F571C4C6F}"/>
              </a:ext>
            </a:extLst>
          </p:cNvPr>
          <p:cNvGrpSpPr/>
          <p:nvPr userDrawn="1"/>
        </p:nvGrpSpPr>
        <p:grpSpPr>
          <a:xfrm>
            <a:off x="9984432" y="199145"/>
            <a:ext cx="2133600" cy="6506956"/>
            <a:chOff x="9984432" y="199145"/>
            <a:chExt cx="2133600" cy="6506956"/>
          </a:xfrm>
        </p:grpSpPr>
        <p:grpSp>
          <p:nvGrpSpPr>
            <p:cNvPr id="38" name="Group 37">
              <a:extLst>
                <a:ext uri="{FF2B5EF4-FFF2-40B4-BE49-F238E27FC236}">
                  <a16:creationId xmlns:a16="http://schemas.microsoft.com/office/drawing/2014/main" xmlns="" id="{B1AD2A28-895D-4A2D-8A82-7FD0DBD1171A}"/>
                </a:ext>
              </a:extLst>
            </p:cNvPr>
            <p:cNvGrpSpPr>
              <a:grpSpLocks/>
            </p:cNvGrpSpPr>
            <p:nvPr/>
          </p:nvGrpSpPr>
          <p:grpSpPr bwMode="auto">
            <a:xfrm rot="20958440">
              <a:off x="11301408" y="2384926"/>
              <a:ext cx="774702" cy="4321175"/>
              <a:chOff x="5345" y="1333"/>
              <a:chExt cx="366" cy="2722"/>
            </a:xfrm>
          </p:grpSpPr>
          <p:sp>
            <p:nvSpPr>
              <p:cNvPr id="54" name="Freeform 38">
                <a:extLst>
                  <a:ext uri="{FF2B5EF4-FFF2-40B4-BE49-F238E27FC236}">
                    <a16:creationId xmlns:a16="http://schemas.microsoft.com/office/drawing/2014/main" xmlns="" id="{321BB423-9BF6-435E-A6D4-CB9B2F87919C}"/>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5" name="Freeform 39">
                <a:extLst>
                  <a:ext uri="{FF2B5EF4-FFF2-40B4-BE49-F238E27FC236}">
                    <a16:creationId xmlns:a16="http://schemas.microsoft.com/office/drawing/2014/main" xmlns="" id="{898AE05E-391C-4A45-A41A-DEC84F0B23FC}"/>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39" name="组合 38">
              <a:extLst>
                <a:ext uri="{FF2B5EF4-FFF2-40B4-BE49-F238E27FC236}">
                  <a16:creationId xmlns:a16="http://schemas.microsoft.com/office/drawing/2014/main" xmlns="" id="{813BA858-104C-4223-A0E6-69172218CB5C}"/>
                </a:ext>
              </a:extLst>
            </p:cNvPr>
            <p:cNvGrpSpPr/>
            <p:nvPr userDrawn="1"/>
          </p:nvGrpSpPr>
          <p:grpSpPr>
            <a:xfrm>
              <a:off x="9984432" y="199145"/>
              <a:ext cx="2133600" cy="1911350"/>
              <a:chOff x="7392144" y="44624"/>
              <a:chExt cx="2133600" cy="1911350"/>
            </a:xfrm>
          </p:grpSpPr>
          <p:sp>
            <p:nvSpPr>
              <p:cNvPr id="40" name="Freeform 9">
                <a:extLst>
                  <a:ext uri="{FF2B5EF4-FFF2-40B4-BE49-F238E27FC236}">
                    <a16:creationId xmlns:a16="http://schemas.microsoft.com/office/drawing/2014/main" xmlns="" id="{5951F726-6232-4DB7-945B-6481BFD94CFB}"/>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 name="Group 40">
                <a:extLst>
                  <a:ext uri="{FF2B5EF4-FFF2-40B4-BE49-F238E27FC236}">
                    <a16:creationId xmlns:a16="http://schemas.microsoft.com/office/drawing/2014/main" xmlns="" id="{134174BD-7D46-42C5-B729-8AC5ABE77C56}"/>
                  </a:ext>
                </a:extLst>
              </p:cNvPr>
              <p:cNvGrpSpPr>
                <a:grpSpLocks/>
              </p:cNvGrpSpPr>
              <p:nvPr userDrawn="1"/>
            </p:nvGrpSpPr>
            <p:grpSpPr bwMode="auto">
              <a:xfrm>
                <a:off x="7392144" y="44624"/>
                <a:ext cx="2133600" cy="1911350"/>
                <a:chOff x="4610" y="57"/>
                <a:chExt cx="1344" cy="1204"/>
              </a:xfrm>
            </p:grpSpPr>
            <p:grpSp>
              <p:nvGrpSpPr>
                <p:cNvPr id="42" name="Group 41">
                  <a:extLst>
                    <a:ext uri="{FF2B5EF4-FFF2-40B4-BE49-F238E27FC236}">
                      <a16:creationId xmlns:a16="http://schemas.microsoft.com/office/drawing/2014/main" xmlns="" id="{DC4FECB2-12DF-4E7A-BBC2-EA4FC1FBA456}"/>
                    </a:ext>
                  </a:extLst>
                </p:cNvPr>
                <p:cNvGrpSpPr>
                  <a:grpSpLocks/>
                </p:cNvGrpSpPr>
                <p:nvPr userDrawn="1"/>
              </p:nvGrpSpPr>
              <p:grpSpPr bwMode="auto">
                <a:xfrm>
                  <a:off x="4610" y="57"/>
                  <a:ext cx="1344" cy="1204"/>
                  <a:chOff x="4610" y="57"/>
                  <a:chExt cx="1344" cy="1204"/>
                </a:xfrm>
              </p:grpSpPr>
              <p:sp>
                <p:nvSpPr>
                  <p:cNvPr id="44" name="Freeform 42">
                    <a:extLst>
                      <a:ext uri="{FF2B5EF4-FFF2-40B4-BE49-F238E27FC236}">
                        <a16:creationId xmlns:a16="http://schemas.microsoft.com/office/drawing/2014/main" xmlns="" id="{D56F9F1D-5DC4-475B-8FB7-8F233DE99B33}"/>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5" name="Group 43">
                    <a:extLst>
                      <a:ext uri="{FF2B5EF4-FFF2-40B4-BE49-F238E27FC236}">
                        <a16:creationId xmlns:a16="http://schemas.microsoft.com/office/drawing/2014/main" xmlns="" id="{426B4DF2-6883-49E3-B6A2-41FF29988F07}"/>
                      </a:ext>
                    </a:extLst>
                  </p:cNvPr>
                  <p:cNvGrpSpPr>
                    <a:grpSpLocks/>
                  </p:cNvGrpSpPr>
                  <p:nvPr userDrawn="1"/>
                </p:nvGrpSpPr>
                <p:grpSpPr bwMode="auto">
                  <a:xfrm>
                    <a:off x="4610" y="57"/>
                    <a:ext cx="1344" cy="985"/>
                    <a:chOff x="4610" y="57"/>
                    <a:chExt cx="1344" cy="985"/>
                  </a:xfrm>
                </p:grpSpPr>
                <p:sp>
                  <p:nvSpPr>
                    <p:cNvPr id="46" name="Freeform 44">
                      <a:extLst>
                        <a:ext uri="{FF2B5EF4-FFF2-40B4-BE49-F238E27FC236}">
                          <a16:creationId xmlns:a16="http://schemas.microsoft.com/office/drawing/2014/main" xmlns="" id="{B9365B5D-4A67-481E-9604-C947B5591221}"/>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5">
                      <a:extLst>
                        <a:ext uri="{FF2B5EF4-FFF2-40B4-BE49-F238E27FC236}">
                          <a16:creationId xmlns:a16="http://schemas.microsoft.com/office/drawing/2014/main" xmlns="" id="{0D086AD7-2404-4C12-B590-8302594B38FE}"/>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6">
                      <a:extLst>
                        <a:ext uri="{FF2B5EF4-FFF2-40B4-BE49-F238E27FC236}">
                          <a16:creationId xmlns:a16="http://schemas.microsoft.com/office/drawing/2014/main" xmlns="" id="{D406CB50-A9ED-4B65-9FD9-BC58C1D3BE3D}"/>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7">
                      <a:extLst>
                        <a:ext uri="{FF2B5EF4-FFF2-40B4-BE49-F238E27FC236}">
                          <a16:creationId xmlns:a16="http://schemas.microsoft.com/office/drawing/2014/main" xmlns="" id="{2FDCE2D2-A89E-4E0E-821E-02636B749749}"/>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8">
                      <a:extLst>
                        <a:ext uri="{FF2B5EF4-FFF2-40B4-BE49-F238E27FC236}">
                          <a16:creationId xmlns:a16="http://schemas.microsoft.com/office/drawing/2014/main" xmlns="" id="{34A3B5B0-2060-4474-8A00-B6EA81FF2DDB}"/>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9">
                      <a:extLst>
                        <a:ext uri="{FF2B5EF4-FFF2-40B4-BE49-F238E27FC236}">
                          <a16:creationId xmlns:a16="http://schemas.microsoft.com/office/drawing/2014/main" xmlns="" id="{FD19E145-45A7-4B72-A45B-ED0F584F99B7}"/>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50">
                      <a:extLst>
                        <a:ext uri="{FF2B5EF4-FFF2-40B4-BE49-F238E27FC236}">
                          <a16:creationId xmlns:a16="http://schemas.microsoft.com/office/drawing/2014/main" xmlns="" id="{AFB948C7-B3AA-4086-B2F4-74ED6E0DF96C}"/>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51">
                      <a:extLst>
                        <a:ext uri="{FF2B5EF4-FFF2-40B4-BE49-F238E27FC236}">
                          <a16:creationId xmlns:a16="http://schemas.microsoft.com/office/drawing/2014/main" xmlns="" id="{303AA070-DE76-4BEB-877A-4CB1652D9B33}"/>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3" name="Line 52">
                  <a:extLst>
                    <a:ext uri="{FF2B5EF4-FFF2-40B4-BE49-F238E27FC236}">
                      <a16:creationId xmlns:a16="http://schemas.microsoft.com/office/drawing/2014/main" xmlns="" id="{C1588E48-6D94-41EA-824B-770C691ADBB3}"/>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Tree>
    <p:extLst>
      <p:ext uri="{BB962C8B-B14F-4D97-AF65-F5344CB8AC3E}">
        <p14:creationId xmlns:p14="http://schemas.microsoft.com/office/powerpoint/2010/main" val="33013101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Picture 4" descr="BK00003_">
            <a:extLst>
              <a:ext uri="{FF2B5EF4-FFF2-40B4-BE49-F238E27FC236}">
                <a16:creationId xmlns:a16="http://schemas.microsoft.com/office/drawing/2014/main" xmlns="" id="{DF45AF13-BC10-4CE8-970B-02B7CF65D3A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23149"/>
            <a:ext cx="12192000" cy="68811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4" name="Group 10">
            <a:extLst>
              <a:ext uri="{FF2B5EF4-FFF2-40B4-BE49-F238E27FC236}">
                <a16:creationId xmlns:a16="http://schemas.microsoft.com/office/drawing/2014/main" xmlns="" id="{1D9E1758-C5FE-4FD3-B2E0-022CCE3F8F0C}"/>
              </a:ext>
            </a:extLst>
          </p:cNvPr>
          <p:cNvGrpSpPr>
            <a:grpSpLocks/>
          </p:cNvGrpSpPr>
          <p:nvPr userDrawn="1"/>
        </p:nvGrpSpPr>
        <p:grpSpPr bwMode="auto">
          <a:xfrm>
            <a:off x="116467" y="5540375"/>
            <a:ext cx="2379133" cy="1246188"/>
            <a:chOff x="5" y="3490"/>
            <a:chExt cx="1124" cy="785"/>
          </a:xfrm>
        </p:grpSpPr>
        <p:sp>
          <p:nvSpPr>
            <p:cNvPr id="5" name="Freeform 11">
              <a:extLst>
                <a:ext uri="{FF2B5EF4-FFF2-40B4-BE49-F238E27FC236}">
                  <a16:creationId xmlns:a16="http://schemas.microsoft.com/office/drawing/2014/main" xmlns="" id="{0BB695DA-1F31-4B87-B85E-A50B51EFA07E}"/>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6" name="Freeform 12">
              <a:extLst>
                <a:ext uri="{FF2B5EF4-FFF2-40B4-BE49-F238E27FC236}">
                  <a16:creationId xmlns:a16="http://schemas.microsoft.com/office/drawing/2014/main" xmlns="" id="{425431ED-DAF5-474F-A77F-C43F6A7383BB}"/>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7" name="Freeform 13">
              <a:extLst>
                <a:ext uri="{FF2B5EF4-FFF2-40B4-BE49-F238E27FC236}">
                  <a16:creationId xmlns:a16="http://schemas.microsoft.com/office/drawing/2014/main" xmlns="" id="{34E43F53-D675-4691-AE30-6E12EAD46F83}"/>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8" name="Freeform 14">
              <a:extLst>
                <a:ext uri="{FF2B5EF4-FFF2-40B4-BE49-F238E27FC236}">
                  <a16:creationId xmlns:a16="http://schemas.microsoft.com/office/drawing/2014/main" xmlns="" id="{8BF9056E-0774-4DAC-BBE4-FFEC235A4E98}"/>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9" name="Freeform 15">
              <a:extLst>
                <a:ext uri="{FF2B5EF4-FFF2-40B4-BE49-F238E27FC236}">
                  <a16:creationId xmlns:a16="http://schemas.microsoft.com/office/drawing/2014/main" xmlns="" id="{3AB7FC88-976F-4BA5-9B85-EE69D947B6AE}"/>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0" name="Freeform 16">
              <a:extLst>
                <a:ext uri="{FF2B5EF4-FFF2-40B4-BE49-F238E27FC236}">
                  <a16:creationId xmlns:a16="http://schemas.microsoft.com/office/drawing/2014/main" xmlns="" id="{71ED74B4-C4D6-4777-97FA-AB2BB1AB7628}"/>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7">
              <a:extLst>
                <a:ext uri="{FF2B5EF4-FFF2-40B4-BE49-F238E27FC236}">
                  <a16:creationId xmlns:a16="http://schemas.microsoft.com/office/drawing/2014/main" xmlns="" id="{137779F3-ECA5-4A32-8625-44D14C54CB5E}"/>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2" name="Freeform 18">
              <a:extLst>
                <a:ext uri="{FF2B5EF4-FFF2-40B4-BE49-F238E27FC236}">
                  <a16:creationId xmlns:a16="http://schemas.microsoft.com/office/drawing/2014/main" xmlns="" id="{6707F57A-A04F-42C2-ACC1-AFBD649B3889}"/>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3" name="Freeform 19">
              <a:extLst>
                <a:ext uri="{FF2B5EF4-FFF2-40B4-BE49-F238E27FC236}">
                  <a16:creationId xmlns:a16="http://schemas.microsoft.com/office/drawing/2014/main" xmlns="" id="{1A5FA729-1FF3-4368-80A2-DBDCFC52DA72}"/>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4" name="Group 20">
              <a:extLst>
                <a:ext uri="{FF2B5EF4-FFF2-40B4-BE49-F238E27FC236}">
                  <a16:creationId xmlns:a16="http://schemas.microsoft.com/office/drawing/2014/main" xmlns="" id="{736735E7-42A9-4286-A430-24215B336078}"/>
                </a:ext>
              </a:extLst>
            </p:cNvPr>
            <p:cNvGrpSpPr>
              <a:grpSpLocks/>
            </p:cNvGrpSpPr>
            <p:nvPr userDrawn="1"/>
          </p:nvGrpSpPr>
          <p:grpSpPr bwMode="auto">
            <a:xfrm>
              <a:off x="5" y="3490"/>
              <a:ext cx="1124" cy="780"/>
              <a:chOff x="5" y="3490"/>
              <a:chExt cx="1124" cy="780"/>
            </a:xfrm>
          </p:grpSpPr>
          <p:grpSp>
            <p:nvGrpSpPr>
              <p:cNvPr id="15" name="Group 21">
                <a:extLst>
                  <a:ext uri="{FF2B5EF4-FFF2-40B4-BE49-F238E27FC236}">
                    <a16:creationId xmlns:a16="http://schemas.microsoft.com/office/drawing/2014/main" xmlns="" id="{6418B6DB-BCD8-440B-AF02-A2B54780F34B}"/>
                  </a:ext>
                </a:extLst>
              </p:cNvPr>
              <p:cNvGrpSpPr>
                <a:grpSpLocks/>
              </p:cNvGrpSpPr>
              <p:nvPr userDrawn="1"/>
            </p:nvGrpSpPr>
            <p:grpSpPr bwMode="auto">
              <a:xfrm>
                <a:off x="499" y="3562"/>
                <a:ext cx="548" cy="708"/>
                <a:chOff x="499" y="3562"/>
                <a:chExt cx="548" cy="708"/>
              </a:xfrm>
            </p:grpSpPr>
            <p:sp>
              <p:nvSpPr>
                <p:cNvPr id="28" name="Freeform 22">
                  <a:extLst>
                    <a:ext uri="{FF2B5EF4-FFF2-40B4-BE49-F238E27FC236}">
                      <a16:creationId xmlns:a16="http://schemas.microsoft.com/office/drawing/2014/main" xmlns="" id="{0923B26A-2FFD-4724-A2FE-72604673C164}"/>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9" name="Freeform 23">
                  <a:extLst>
                    <a:ext uri="{FF2B5EF4-FFF2-40B4-BE49-F238E27FC236}">
                      <a16:creationId xmlns:a16="http://schemas.microsoft.com/office/drawing/2014/main" xmlns="" id="{DD7D5171-2653-467E-81DD-016971D2D773}"/>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30" name="Freeform 24">
                  <a:extLst>
                    <a:ext uri="{FF2B5EF4-FFF2-40B4-BE49-F238E27FC236}">
                      <a16:creationId xmlns:a16="http://schemas.microsoft.com/office/drawing/2014/main" xmlns="" id="{9A7AC23C-30A7-4355-893D-ECFE5BF27213}"/>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16" name="Freeform 25">
                <a:extLst>
                  <a:ext uri="{FF2B5EF4-FFF2-40B4-BE49-F238E27FC236}">
                    <a16:creationId xmlns:a16="http://schemas.microsoft.com/office/drawing/2014/main" xmlns="" id="{CD2528EE-7EC7-40AD-BC3A-37A87EA82C3B}"/>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7" name="Freeform 26">
                <a:extLst>
                  <a:ext uri="{FF2B5EF4-FFF2-40B4-BE49-F238E27FC236}">
                    <a16:creationId xmlns:a16="http://schemas.microsoft.com/office/drawing/2014/main" xmlns="" id="{1A40F157-63F5-4653-ADFF-D9142A6E8238}"/>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8" name="Freeform 27">
                <a:extLst>
                  <a:ext uri="{FF2B5EF4-FFF2-40B4-BE49-F238E27FC236}">
                    <a16:creationId xmlns:a16="http://schemas.microsoft.com/office/drawing/2014/main" xmlns="" id="{F505AECA-196A-4494-8ACB-91300E021ACE}"/>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9" name="Group 28">
                <a:extLst>
                  <a:ext uri="{FF2B5EF4-FFF2-40B4-BE49-F238E27FC236}">
                    <a16:creationId xmlns:a16="http://schemas.microsoft.com/office/drawing/2014/main" xmlns="" id="{B10F6F30-F2EE-4991-81A0-2328B8A11BD6}"/>
                  </a:ext>
                </a:extLst>
              </p:cNvPr>
              <p:cNvGrpSpPr>
                <a:grpSpLocks/>
              </p:cNvGrpSpPr>
              <p:nvPr userDrawn="1"/>
            </p:nvGrpSpPr>
            <p:grpSpPr bwMode="auto">
              <a:xfrm>
                <a:off x="5" y="3490"/>
                <a:ext cx="1124" cy="678"/>
                <a:chOff x="5" y="3490"/>
                <a:chExt cx="1124" cy="678"/>
              </a:xfrm>
            </p:grpSpPr>
            <p:sp>
              <p:nvSpPr>
                <p:cNvPr id="20" name="Freeform 29">
                  <a:extLst>
                    <a:ext uri="{FF2B5EF4-FFF2-40B4-BE49-F238E27FC236}">
                      <a16:creationId xmlns:a16="http://schemas.microsoft.com/office/drawing/2014/main" xmlns="" id="{9F4F1EFB-B603-4520-A795-FF320996E57C}"/>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1" name="Freeform 30">
                  <a:extLst>
                    <a:ext uri="{FF2B5EF4-FFF2-40B4-BE49-F238E27FC236}">
                      <a16:creationId xmlns:a16="http://schemas.microsoft.com/office/drawing/2014/main" xmlns="" id="{DD21526F-BC41-4BB8-853F-04C94569A420}"/>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2" name="Freeform 31">
                  <a:extLst>
                    <a:ext uri="{FF2B5EF4-FFF2-40B4-BE49-F238E27FC236}">
                      <a16:creationId xmlns:a16="http://schemas.microsoft.com/office/drawing/2014/main" xmlns="" id="{CE2478F9-19FE-4256-A082-CE63AE1AC271}"/>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3" name="Freeform 32">
                  <a:extLst>
                    <a:ext uri="{FF2B5EF4-FFF2-40B4-BE49-F238E27FC236}">
                      <a16:creationId xmlns:a16="http://schemas.microsoft.com/office/drawing/2014/main" xmlns="" id="{19F715A3-6604-4187-9EB7-D1E10C4C9233}"/>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4" name="Freeform 33">
                  <a:extLst>
                    <a:ext uri="{FF2B5EF4-FFF2-40B4-BE49-F238E27FC236}">
                      <a16:creationId xmlns:a16="http://schemas.microsoft.com/office/drawing/2014/main" xmlns="" id="{DC5246E4-C0D9-4144-A4E7-4693B6C1D943}"/>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5" name="Freeform 34">
                  <a:extLst>
                    <a:ext uri="{FF2B5EF4-FFF2-40B4-BE49-F238E27FC236}">
                      <a16:creationId xmlns:a16="http://schemas.microsoft.com/office/drawing/2014/main" xmlns="" id="{09A398F6-10AD-46BF-9FE8-2A6F7E430143}"/>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6" name="Freeform 35">
                  <a:extLst>
                    <a:ext uri="{FF2B5EF4-FFF2-40B4-BE49-F238E27FC236}">
                      <a16:creationId xmlns:a16="http://schemas.microsoft.com/office/drawing/2014/main" xmlns="" id="{1CA4701E-8CA0-484A-B182-8B9FCB7F84A7}"/>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27" name="Freeform 36">
                  <a:extLst>
                    <a:ext uri="{FF2B5EF4-FFF2-40B4-BE49-F238E27FC236}">
                      <a16:creationId xmlns:a16="http://schemas.microsoft.com/office/drawing/2014/main" xmlns="" id="{4022E77B-32F0-4C0A-8E2E-9AE0DAEFE2E4}"/>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1" name="组合 30">
            <a:extLst>
              <a:ext uri="{FF2B5EF4-FFF2-40B4-BE49-F238E27FC236}">
                <a16:creationId xmlns:a16="http://schemas.microsoft.com/office/drawing/2014/main" xmlns="" id="{CAB40829-B184-4FFD-B0A8-9F7E4750960E}"/>
              </a:ext>
            </a:extLst>
          </p:cNvPr>
          <p:cNvGrpSpPr/>
          <p:nvPr userDrawn="1"/>
        </p:nvGrpSpPr>
        <p:grpSpPr>
          <a:xfrm>
            <a:off x="9984432" y="199145"/>
            <a:ext cx="2133600" cy="6506956"/>
            <a:chOff x="9984432" y="199145"/>
            <a:chExt cx="2133600" cy="6506956"/>
          </a:xfrm>
        </p:grpSpPr>
        <p:grpSp>
          <p:nvGrpSpPr>
            <p:cNvPr id="32" name="Group 37">
              <a:extLst>
                <a:ext uri="{FF2B5EF4-FFF2-40B4-BE49-F238E27FC236}">
                  <a16:creationId xmlns:a16="http://schemas.microsoft.com/office/drawing/2014/main" xmlns="" id="{3ADF5BAC-92C9-49CC-A2C5-0C0765B12AC8}"/>
                </a:ext>
              </a:extLst>
            </p:cNvPr>
            <p:cNvGrpSpPr>
              <a:grpSpLocks/>
            </p:cNvGrpSpPr>
            <p:nvPr/>
          </p:nvGrpSpPr>
          <p:grpSpPr bwMode="auto">
            <a:xfrm rot="20958440">
              <a:off x="11301408" y="2384926"/>
              <a:ext cx="774702" cy="4321175"/>
              <a:chOff x="5345" y="1333"/>
              <a:chExt cx="366" cy="2722"/>
            </a:xfrm>
          </p:grpSpPr>
          <p:sp>
            <p:nvSpPr>
              <p:cNvPr id="48" name="Freeform 38">
                <a:extLst>
                  <a:ext uri="{FF2B5EF4-FFF2-40B4-BE49-F238E27FC236}">
                    <a16:creationId xmlns:a16="http://schemas.microsoft.com/office/drawing/2014/main" xmlns="" id="{D98055F8-0242-4F85-8651-091F9A59A093}"/>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49" name="Freeform 39">
                <a:extLst>
                  <a:ext uri="{FF2B5EF4-FFF2-40B4-BE49-F238E27FC236}">
                    <a16:creationId xmlns:a16="http://schemas.microsoft.com/office/drawing/2014/main" xmlns="" id="{DD2E9D5F-C9CA-4326-B9B7-D6E336920392}"/>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33" name="组合 32">
              <a:extLst>
                <a:ext uri="{FF2B5EF4-FFF2-40B4-BE49-F238E27FC236}">
                  <a16:creationId xmlns:a16="http://schemas.microsoft.com/office/drawing/2014/main" xmlns="" id="{ECDC5EEB-0C7E-41CB-9D1B-3D908B9BE36E}"/>
                </a:ext>
              </a:extLst>
            </p:cNvPr>
            <p:cNvGrpSpPr/>
            <p:nvPr userDrawn="1"/>
          </p:nvGrpSpPr>
          <p:grpSpPr>
            <a:xfrm>
              <a:off x="9984432" y="199145"/>
              <a:ext cx="2133600" cy="1911350"/>
              <a:chOff x="7392144" y="44624"/>
              <a:chExt cx="2133600" cy="1911350"/>
            </a:xfrm>
          </p:grpSpPr>
          <p:sp>
            <p:nvSpPr>
              <p:cNvPr id="34" name="Freeform 9">
                <a:extLst>
                  <a:ext uri="{FF2B5EF4-FFF2-40B4-BE49-F238E27FC236}">
                    <a16:creationId xmlns:a16="http://schemas.microsoft.com/office/drawing/2014/main" xmlns="" id="{CF35C6AB-5BA7-4807-8AEC-70F18516EB76}"/>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5" name="Group 40">
                <a:extLst>
                  <a:ext uri="{FF2B5EF4-FFF2-40B4-BE49-F238E27FC236}">
                    <a16:creationId xmlns:a16="http://schemas.microsoft.com/office/drawing/2014/main" xmlns="" id="{96A2D981-66A1-458D-8DF0-9DBA567BEF9A}"/>
                  </a:ext>
                </a:extLst>
              </p:cNvPr>
              <p:cNvGrpSpPr>
                <a:grpSpLocks/>
              </p:cNvGrpSpPr>
              <p:nvPr userDrawn="1"/>
            </p:nvGrpSpPr>
            <p:grpSpPr bwMode="auto">
              <a:xfrm>
                <a:off x="7392144" y="44624"/>
                <a:ext cx="2133600" cy="1911350"/>
                <a:chOff x="4610" y="57"/>
                <a:chExt cx="1344" cy="1204"/>
              </a:xfrm>
            </p:grpSpPr>
            <p:grpSp>
              <p:nvGrpSpPr>
                <p:cNvPr id="36" name="Group 41">
                  <a:extLst>
                    <a:ext uri="{FF2B5EF4-FFF2-40B4-BE49-F238E27FC236}">
                      <a16:creationId xmlns:a16="http://schemas.microsoft.com/office/drawing/2014/main" xmlns="" id="{7D2BBD96-0F53-42BB-AD71-252A6A198454}"/>
                    </a:ext>
                  </a:extLst>
                </p:cNvPr>
                <p:cNvGrpSpPr>
                  <a:grpSpLocks/>
                </p:cNvGrpSpPr>
                <p:nvPr userDrawn="1"/>
              </p:nvGrpSpPr>
              <p:grpSpPr bwMode="auto">
                <a:xfrm>
                  <a:off x="4610" y="57"/>
                  <a:ext cx="1344" cy="1204"/>
                  <a:chOff x="4610" y="57"/>
                  <a:chExt cx="1344" cy="1204"/>
                </a:xfrm>
              </p:grpSpPr>
              <p:sp>
                <p:nvSpPr>
                  <p:cNvPr id="38" name="Freeform 42">
                    <a:extLst>
                      <a:ext uri="{FF2B5EF4-FFF2-40B4-BE49-F238E27FC236}">
                        <a16:creationId xmlns:a16="http://schemas.microsoft.com/office/drawing/2014/main" xmlns="" id="{FEB08AE6-F3BC-4149-8128-7CE6C47BA57A}"/>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9" name="Group 43">
                    <a:extLst>
                      <a:ext uri="{FF2B5EF4-FFF2-40B4-BE49-F238E27FC236}">
                        <a16:creationId xmlns:a16="http://schemas.microsoft.com/office/drawing/2014/main" xmlns="" id="{A83D48D5-3152-435C-ACEA-5DED224BCA8A}"/>
                      </a:ext>
                    </a:extLst>
                  </p:cNvPr>
                  <p:cNvGrpSpPr>
                    <a:grpSpLocks/>
                  </p:cNvGrpSpPr>
                  <p:nvPr userDrawn="1"/>
                </p:nvGrpSpPr>
                <p:grpSpPr bwMode="auto">
                  <a:xfrm>
                    <a:off x="4610" y="57"/>
                    <a:ext cx="1344" cy="985"/>
                    <a:chOff x="4610" y="57"/>
                    <a:chExt cx="1344" cy="985"/>
                  </a:xfrm>
                </p:grpSpPr>
                <p:sp>
                  <p:nvSpPr>
                    <p:cNvPr id="40" name="Freeform 44">
                      <a:extLst>
                        <a:ext uri="{FF2B5EF4-FFF2-40B4-BE49-F238E27FC236}">
                          <a16:creationId xmlns:a16="http://schemas.microsoft.com/office/drawing/2014/main" xmlns="" id="{3FCD9CDE-99B7-4A0C-9680-456761663CDE}"/>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45">
                      <a:extLst>
                        <a:ext uri="{FF2B5EF4-FFF2-40B4-BE49-F238E27FC236}">
                          <a16:creationId xmlns:a16="http://schemas.microsoft.com/office/drawing/2014/main" xmlns="" id="{A3B0016E-B878-4F42-A11E-3F35D16CC0E8}"/>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46">
                      <a:extLst>
                        <a:ext uri="{FF2B5EF4-FFF2-40B4-BE49-F238E27FC236}">
                          <a16:creationId xmlns:a16="http://schemas.microsoft.com/office/drawing/2014/main" xmlns="" id="{9C0939FE-71BF-4066-8E09-EAEE897AB18E}"/>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47">
                      <a:extLst>
                        <a:ext uri="{FF2B5EF4-FFF2-40B4-BE49-F238E27FC236}">
                          <a16:creationId xmlns:a16="http://schemas.microsoft.com/office/drawing/2014/main" xmlns="" id="{FA3A12F2-811A-4769-94AD-C757B0A23B0F}"/>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48">
                      <a:extLst>
                        <a:ext uri="{FF2B5EF4-FFF2-40B4-BE49-F238E27FC236}">
                          <a16:creationId xmlns:a16="http://schemas.microsoft.com/office/drawing/2014/main" xmlns="" id="{967F9D0D-0700-4088-A814-294DC1D1619A}"/>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9">
                      <a:extLst>
                        <a:ext uri="{FF2B5EF4-FFF2-40B4-BE49-F238E27FC236}">
                          <a16:creationId xmlns:a16="http://schemas.microsoft.com/office/drawing/2014/main" xmlns="" id="{4B8BB655-05B5-40A3-9634-9AE4093A7E93}"/>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50">
                      <a:extLst>
                        <a:ext uri="{FF2B5EF4-FFF2-40B4-BE49-F238E27FC236}">
                          <a16:creationId xmlns:a16="http://schemas.microsoft.com/office/drawing/2014/main" xmlns="" id="{6386C23D-C80F-4232-87F2-89379A134881}"/>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51">
                      <a:extLst>
                        <a:ext uri="{FF2B5EF4-FFF2-40B4-BE49-F238E27FC236}">
                          <a16:creationId xmlns:a16="http://schemas.microsoft.com/office/drawing/2014/main" xmlns="" id="{A7CB9A69-047A-4BB3-95FE-B591FB3EBDE1}"/>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7" name="Line 52">
                  <a:extLst>
                    <a:ext uri="{FF2B5EF4-FFF2-40B4-BE49-F238E27FC236}">
                      <a16:creationId xmlns:a16="http://schemas.microsoft.com/office/drawing/2014/main" xmlns="" id="{FD93086A-F2C2-441F-934B-7242DC11ED7B}"/>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Tree>
    <p:extLst>
      <p:ext uri="{BB962C8B-B14F-4D97-AF65-F5344CB8AC3E}">
        <p14:creationId xmlns:p14="http://schemas.microsoft.com/office/powerpoint/2010/main" val="2495516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8" name="Picture 29" descr="BK00014_">
            <a:extLst>
              <a:ext uri="{FF2B5EF4-FFF2-40B4-BE49-F238E27FC236}">
                <a16:creationId xmlns:a16="http://schemas.microsoft.com/office/drawing/2014/main" xmlns="" id="{8E2A1600-912E-4117-93F2-EE5E6260598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021322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0537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8721A2F-9A89-4F52-9488-BC19EF75EC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spTree>
    <p:extLst>
      <p:ext uri="{BB962C8B-B14F-4D97-AF65-F5344CB8AC3E}">
        <p14:creationId xmlns:p14="http://schemas.microsoft.com/office/powerpoint/2010/main" val="31111048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4" descr="图片4">
            <a:extLst>
              <a:ext uri="{FF2B5EF4-FFF2-40B4-BE49-F238E27FC236}">
                <a16:creationId xmlns:a16="http://schemas.microsoft.com/office/drawing/2014/main" xmlns="" id="{E111C81B-9DEB-4754-A39B-6EA381B27924}"/>
              </a:ext>
            </a:extLst>
          </p:cNvPr>
          <p:cNvPicPr>
            <a:picLocks noChangeAspect="1" noChangeArrowheads="1"/>
          </p:cNvPicPr>
          <p:nvPr userDrawn="1"/>
        </p:nvPicPr>
        <p:blipFill>
          <a:blip r:embed="rId2">
            <a:lum bright="-12000" contrast="-8000"/>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solidFill>
            <a:srgbClr val="CCFFFF"/>
          </a:solidFill>
          <a:ln>
            <a:solidFill>
              <a:srgbClr val="00CC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523393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DAF70FA9-FFF2-4016-883F-83EC49463DA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63" t="6951" b="11151"/>
          <a:stretch/>
        </p:blipFill>
        <p:spPr>
          <a:xfrm>
            <a:off x="0" y="0"/>
            <a:ext cx="12192000" cy="6858000"/>
          </a:xfrm>
          <a:prstGeom prst="rect">
            <a:avLst/>
          </a:prstGeom>
        </p:spPr>
      </p:pic>
    </p:spTree>
    <p:extLst>
      <p:ext uri="{BB962C8B-B14F-4D97-AF65-F5344CB8AC3E}">
        <p14:creationId xmlns:p14="http://schemas.microsoft.com/office/powerpoint/2010/main" val="2100282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0B03F9D-E1DB-4F23-ABAF-274350AB5AA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900"/>
          <a:stretch/>
        </p:blipFill>
        <p:spPr>
          <a:xfrm>
            <a:off x="0" y="0"/>
            <a:ext cx="12192000" cy="6858000"/>
          </a:xfrm>
          <a:prstGeom prst="rect">
            <a:avLst/>
          </a:prstGeom>
        </p:spPr>
      </p:pic>
    </p:spTree>
    <p:extLst>
      <p:ext uri="{BB962C8B-B14F-4D97-AF65-F5344CB8AC3E}">
        <p14:creationId xmlns:p14="http://schemas.microsoft.com/office/powerpoint/2010/main" val="15100955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986CF17-8482-4018-AD94-BB2A3EBF451F}"/>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C38169-979B-400A-9CC1-D2C56F34E98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355E0C4-88F3-4279-B9EF-ACF14A04E529}"/>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FF5CDCA-3216-4DC4-9A74-A0F9DBB3F45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DB639739-5C17-4F07-AD8D-9C5FA2598570}"/>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F35F419-17B9-423B-A3E7-5B77EDCD2FF3}"/>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8" name="页脚占位符 7">
            <a:extLst>
              <a:ext uri="{FF2B5EF4-FFF2-40B4-BE49-F238E27FC236}">
                <a16:creationId xmlns:a16="http://schemas.microsoft.com/office/drawing/2014/main" xmlns="" id="{2B1508A7-6D85-4413-91C9-81867BFD6ED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87C1FD83-3F0B-47D6-AF15-BC93FF16E2D2}"/>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11" name="图片 10">
            <a:extLst>
              <a:ext uri="{FF2B5EF4-FFF2-40B4-BE49-F238E27FC236}">
                <a16:creationId xmlns:a16="http://schemas.microsoft.com/office/drawing/2014/main" xmlns="" id="{AD6A84F4-4507-41CF-8501-237F6506AF7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314"/>
          <a:stretch/>
        </p:blipFill>
        <p:spPr>
          <a:xfrm>
            <a:off x="695400" y="0"/>
            <a:ext cx="11496600" cy="6858000"/>
          </a:xfrm>
          <a:prstGeom prst="rect">
            <a:avLst/>
          </a:prstGeom>
        </p:spPr>
      </p:pic>
    </p:spTree>
    <p:extLst>
      <p:ext uri="{BB962C8B-B14F-4D97-AF65-F5344CB8AC3E}">
        <p14:creationId xmlns:p14="http://schemas.microsoft.com/office/powerpoint/2010/main" val="7605527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A22A62-5D4C-424C-A148-24CCC6827A9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AD4279F-8630-4DEF-8101-484782248D10}"/>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4" name="页脚占位符 3">
            <a:extLst>
              <a:ext uri="{FF2B5EF4-FFF2-40B4-BE49-F238E27FC236}">
                <a16:creationId xmlns:a16="http://schemas.microsoft.com/office/drawing/2014/main" xmlns="" id="{1F85FD5D-DFD6-4C39-B9AA-AFE4A1D7445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8271DA43-51D6-446D-9AC4-D40E2BD94E73}"/>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7" name="图片 6">
            <a:extLst>
              <a:ext uri="{FF2B5EF4-FFF2-40B4-BE49-F238E27FC236}">
                <a16:creationId xmlns:a16="http://schemas.microsoft.com/office/drawing/2014/main" xmlns="" id="{B5E90B87-EB3C-4363-B490-E34ACC54274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121" b="8000"/>
          <a:stretch/>
        </p:blipFill>
        <p:spPr>
          <a:xfrm>
            <a:off x="0" y="0"/>
            <a:ext cx="12192000" cy="6858000"/>
          </a:xfrm>
          <a:prstGeom prst="rect">
            <a:avLst/>
          </a:prstGeom>
        </p:spPr>
      </p:pic>
    </p:spTree>
    <p:extLst>
      <p:ext uri="{BB962C8B-B14F-4D97-AF65-F5344CB8AC3E}">
        <p14:creationId xmlns:p14="http://schemas.microsoft.com/office/powerpoint/2010/main" val="29871028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F4F005D-E995-4104-8F77-27E971844188}"/>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3" name="页脚占位符 2">
            <a:extLst>
              <a:ext uri="{FF2B5EF4-FFF2-40B4-BE49-F238E27FC236}">
                <a16:creationId xmlns:a16="http://schemas.microsoft.com/office/drawing/2014/main" xmlns="" id="{DC73E6D6-0F8E-4C28-AAF5-6309E242FEA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0BCA71BE-1671-4486-B366-8F61A2B757B6}"/>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6" name="图片 5">
            <a:extLst>
              <a:ext uri="{FF2B5EF4-FFF2-40B4-BE49-F238E27FC236}">
                <a16:creationId xmlns:a16="http://schemas.microsoft.com/office/drawing/2014/main" xmlns="" id="{E84D3A7E-2259-4979-A27C-A6CFCC5720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a:ln>
            <a:noFill/>
          </a:ln>
          <a:effectLst>
            <a:softEdge rad="112500"/>
          </a:effectLst>
        </p:spPr>
      </p:pic>
    </p:spTree>
    <p:extLst>
      <p:ext uri="{BB962C8B-B14F-4D97-AF65-F5344CB8AC3E}">
        <p14:creationId xmlns:p14="http://schemas.microsoft.com/office/powerpoint/2010/main" val="4337276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141900-9ED7-4464-A4F3-CDA4D3E6A18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AFF1F20-2A99-4E34-8217-55ABDA67319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247E5B24-B6F0-4F4B-A0BA-D010B3C17C2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C9FF98C-99E0-4C4F-85EA-23DDA809104C}"/>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6" name="页脚占位符 5">
            <a:extLst>
              <a:ext uri="{FF2B5EF4-FFF2-40B4-BE49-F238E27FC236}">
                <a16:creationId xmlns:a16="http://schemas.microsoft.com/office/drawing/2014/main" xmlns="" id="{7597B418-36F8-42DE-B5F1-D46ABBF39E1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B8912C05-4E53-413C-A81E-56A1DD5F219E}"/>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9" name="图片 8">
            <a:extLst>
              <a:ext uri="{FF2B5EF4-FFF2-40B4-BE49-F238E27FC236}">
                <a16:creationId xmlns:a16="http://schemas.microsoft.com/office/drawing/2014/main" xmlns="" id="{28E26D2B-8C2A-4532-B057-405C72367C7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801" b="16401"/>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18363091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9716C1-8812-48C1-8D98-7F35DB39BE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36AA6C2-F1F7-4F90-97DD-CC587A22E59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630CA44-6883-4E6B-9D3E-5EFC5712452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B947891-2B1A-4EEE-AEF8-1CAA36F44615}"/>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6" name="页脚占位符 5">
            <a:extLst>
              <a:ext uri="{FF2B5EF4-FFF2-40B4-BE49-F238E27FC236}">
                <a16:creationId xmlns:a16="http://schemas.microsoft.com/office/drawing/2014/main" xmlns="" id="{8FF26E46-D0A2-4B39-A317-8DA23ABBCDE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C486B6E5-E9A0-4850-973F-A8516A0BB0B4}"/>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11" name="图片 10">
            <a:extLst>
              <a:ext uri="{FF2B5EF4-FFF2-40B4-BE49-F238E27FC236}">
                <a16:creationId xmlns:a16="http://schemas.microsoft.com/office/drawing/2014/main" xmlns="" id="{45A601F6-7655-4004-8B41-6FBD16E43C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40333825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60AA6BE5-FDCC-4FCD-A780-51107245022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343" b="2021"/>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38283219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629416E-F869-45A9-813F-E8B561A0328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B1B1F15-E46D-44F2-BE66-76795E996B11}"/>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B5E7AA9-9B69-4DB3-821A-F641D2936E99}"/>
              </a:ext>
            </a:extLst>
          </p:cNvPr>
          <p:cNvSpPr>
            <a:spLocks noGrp="1"/>
          </p:cNvSpPr>
          <p:nvPr>
            <p:ph type="dt" sz="half" idx="10"/>
          </p:nvPr>
        </p:nvSpPr>
        <p:spPr>
          <a:xfrm>
            <a:off x="838200" y="6356350"/>
            <a:ext cx="2743200" cy="365125"/>
          </a:xfrm>
          <a:prstGeom prst="rect">
            <a:avLst/>
          </a:prstGeom>
        </p:spPr>
        <p:txBody>
          <a:bodyPr/>
          <a:lstStyle/>
          <a:p>
            <a:fld id="{CA4721C1-4FF2-421F-9FFE-1336E97B15DA}" type="datetimeFigureOut">
              <a:rPr lang="zh-CN" altLang="en-US" smtClean="0"/>
              <a:t>2018/10/1 Monday</a:t>
            </a:fld>
            <a:endParaRPr lang="zh-CN" altLang="en-US"/>
          </a:p>
        </p:txBody>
      </p:sp>
      <p:sp>
        <p:nvSpPr>
          <p:cNvPr id="5" name="页脚占位符 4">
            <a:extLst>
              <a:ext uri="{FF2B5EF4-FFF2-40B4-BE49-F238E27FC236}">
                <a16:creationId xmlns:a16="http://schemas.microsoft.com/office/drawing/2014/main" xmlns="" id="{3C15810C-4ACE-4798-86E7-FEF28C8A2B5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57ED5B1-6B4D-4942-AFD9-8D073F9167F8}"/>
              </a:ext>
            </a:extLst>
          </p:cNvPr>
          <p:cNvSpPr>
            <a:spLocks noGrp="1"/>
          </p:cNvSpPr>
          <p:nvPr>
            <p:ph type="sldNum" sz="quarter" idx="12"/>
          </p:nvPr>
        </p:nvSpPr>
        <p:spPr>
          <a:xfrm>
            <a:off x="8610600" y="6356350"/>
            <a:ext cx="2743200" cy="365125"/>
          </a:xfrm>
          <a:prstGeom prst="rect">
            <a:avLst/>
          </a:prstGeom>
        </p:spPr>
        <p:txBody>
          <a:bodyPr/>
          <a:lstStyle/>
          <a:p>
            <a:fld id="{D8610623-20DC-431E-9D72-88A51EC8F254}" type="slidenum">
              <a:rPr lang="zh-CN" altLang="en-US" smtClean="0"/>
              <a:t>‹#›</a:t>
            </a:fld>
            <a:endParaRPr lang="zh-CN" altLang="en-US"/>
          </a:p>
        </p:txBody>
      </p:sp>
      <p:pic>
        <p:nvPicPr>
          <p:cNvPr id="8" name="图片 7">
            <a:extLst>
              <a:ext uri="{FF2B5EF4-FFF2-40B4-BE49-F238E27FC236}">
                <a16:creationId xmlns:a16="http://schemas.microsoft.com/office/drawing/2014/main" xmlns="" id="{97AD2997-2D62-4527-A35C-342975F314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a:ln>
            <a:noFill/>
          </a:ln>
          <a:effectLst>
            <a:softEdge rad="112500"/>
          </a:effectLst>
        </p:spPr>
      </p:pic>
    </p:spTree>
    <p:extLst>
      <p:ext uri="{BB962C8B-B14F-4D97-AF65-F5344CB8AC3E}">
        <p14:creationId xmlns:p14="http://schemas.microsoft.com/office/powerpoint/2010/main" val="9998296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16399" descr="_8SEU2ZK4]3T]J4(%D[Y3S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13749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79263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1" descr="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2051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17D3C38-B84A-4582-AC23-E2CC7B2D343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0050"/>
          <a:stretch/>
        </p:blipFill>
        <p:spPr>
          <a:xfrm>
            <a:off x="0" y="0"/>
            <a:ext cx="12192000" cy="6858000"/>
          </a:xfrm>
          <a:prstGeom prst="rect">
            <a:avLst/>
          </a:prstGeom>
        </p:spPr>
      </p:pic>
    </p:spTree>
    <p:extLst>
      <p:ext uri="{BB962C8B-B14F-4D97-AF65-F5344CB8AC3E}">
        <p14:creationId xmlns:p14="http://schemas.microsoft.com/office/powerpoint/2010/main" val="1771517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7804F47-607C-4302-9598-CB735D858B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3" name="Picture 2" descr="BJ_023">
            <a:extLst>
              <a:ext uri="{FF2B5EF4-FFF2-40B4-BE49-F238E27FC236}">
                <a16:creationId xmlns:a16="http://schemas.microsoft.com/office/drawing/2014/main" xmlns="" id="{7FD38BDB-E9F8-4FD7-8F39-0A7CC72F98BE}"/>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b="7826"/>
          <a:stretch/>
        </p:blipFill>
        <p:spPr bwMode="auto">
          <a:xfrm>
            <a:off x="0" y="-2023"/>
            <a:ext cx="12192000" cy="6860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3" name="Picture 3" descr="u=2921134773,1392147227&amp;fm=21&amp;gp=0">
            <a:extLst>
              <a:ext uri="{FF2B5EF4-FFF2-40B4-BE49-F238E27FC236}">
                <a16:creationId xmlns:a16="http://schemas.microsoft.com/office/drawing/2014/main" xmlns="" id="{FB6F8996-509C-4FA3-A3F2-5E0078E2134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heme" Target="../theme/theme2.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4.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68" r:id="rId2"/>
    <p:sldLayoutId id="2147483662" r:id="rId3"/>
    <p:sldLayoutId id="2147483663" r:id="rId4"/>
    <p:sldLayoutId id="2147483660" r:id="rId5"/>
    <p:sldLayoutId id="2147483661" r:id="rId6"/>
    <p:sldLayoutId id="2147483650" r:id="rId7"/>
    <p:sldLayoutId id="2147483651" r:id="rId8"/>
    <p:sldLayoutId id="2147483652" r:id="rId9"/>
    <p:sldLayoutId id="2147483653" r:id="rId10"/>
    <p:sldLayoutId id="2147483654" r:id="rId11"/>
    <p:sldLayoutId id="2147483655" r:id="rId12"/>
    <p:sldLayoutId id="2147483667" r:id="rId13"/>
    <p:sldLayoutId id="2147483665" r:id="rId14"/>
    <p:sldLayoutId id="2147483666" r:id="rId15"/>
    <p:sldLayoutId id="2147483664" r:id="rId16"/>
    <p:sldLayoutId id="2147483656" r:id="rId17"/>
    <p:sldLayoutId id="2147483657" r:id="rId18"/>
    <p:sldLayoutId id="2147483659"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133292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709" r:id="rId12"/>
    <p:sldLayoutId id="2147483711" r:id="rId13"/>
    <p:sldLayoutId id="214748371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1618" name="Freeform 2">
            <a:extLst>
              <a:ext uri="{FF2B5EF4-FFF2-40B4-BE49-F238E27FC236}">
                <a16:creationId xmlns:a16="http://schemas.microsoft.com/office/drawing/2014/main" xmlns="" id="{A32D8AB1-1DD0-4884-BC8F-8BF2DA750642}"/>
              </a:ext>
            </a:extLst>
          </p:cNvPr>
          <p:cNvSpPr>
            <a:spLocks/>
          </p:cNvSpPr>
          <p:nvPr/>
        </p:nvSpPr>
        <p:spPr bwMode="auto">
          <a:xfrm rot="18427436">
            <a:off x="10496442" y="-84190"/>
            <a:ext cx="670216" cy="2364454"/>
          </a:xfrm>
          <a:custGeom>
            <a:avLst/>
            <a:gdLst>
              <a:gd name="T0" fmla="*/ 2903 w 2903"/>
              <a:gd name="T1" fmla="*/ 433 h 3686"/>
              <a:gd name="T2" fmla="*/ 2565 w 2903"/>
              <a:gd name="T3" fmla="*/ 80 h 3686"/>
              <a:gd name="T4" fmla="*/ 2241 w 2903"/>
              <a:gd name="T5" fmla="*/ 0 h 3686"/>
              <a:gd name="T6" fmla="*/ 110 w 2903"/>
              <a:gd name="T7" fmla="*/ 2811 h 3686"/>
              <a:gd name="T8" fmla="*/ 110 w 2903"/>
              <a:gd name="T9" fmla="*/ 3228 h 3686"/>
              <a:gd name="T10" fmla="*/ 0 w 2903"/>
              <a:gd name="T11" fmla="*/ 3631 h 3686"/>
              <a:gd name="T12" fmla="*/ 72 w 2903"/>
              <a:gd name="T13" fmla="*/ 3686 h 3686"/>
              <a:gd name="T14" fmla="*/ 441 w 2903"/>
              <a:gd name="T15" fmla="*/ 3355 h 3686"/>
              <a:gd name="T16" fmla="*/ 740 w 2903"/>
              <a:gd name="T17" fmla="*/ 3228 h 3686"/>
              <a:gd name="T18" fmla="*/ 2903 w 2903"/>
              <a:gd name="T19" fmla="*/ 433 h 3686"/>
              <a:gd name="T20" fmla="*/ 2903 w 2903"/>
              <a:gd name="T21" fmla="*/ 433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1626" name="Group 10">
            <a:extLst>
              <a:ext uri="{FF2B5EF4-FFF2-40B4-BE49-F238E27FC236}">
                <a16:creationId xmlns:a16="http://schemas.microsoft.com/office/drawing/2014/main" xmlns="" id="{8289AE86-8960-44F1-923E-A9F5A81B9E35}"/>
              </a:ext>
            </a:extLst>
          </p:cNvPr>
          <p:cNvGrpSpPr>
            <a:grpSpLocks/>
          </p:cNvGrpSpPr>
          <p:nvPr/>
        </p:nvGrpSpPr>
        <p:grpSpPr bwMode="auto">
          <a:xfrm>
            <a:off x="116467" y="5540375"/>
            <a:ext cx="2379133" cy="1246188"/>
            <a:chOff x="5" y="3490"/>
            <a:chExt cx="1124" cy="785"/>
          </a:xfrm>
        </p:grpSpPr>
        <p:sp>
          <p:nvSpPr>
            <p:cNvPr id="111627" name="Freeform 11">
              <a:extLst>
                <a:ext uri="{FF2B5EF4-FFF2-40B4-BE49-F238E27FC236}">
                  <a16:creationId xmlns:a16="http://schemas.microsoft.com/office/drawing/2014/main" xmlns="" id="{6B9BD6A9-671F-4B97-ADED-598C56EA8008}"/>
                </a:ext>
              </a:extLst>
            </p:cNvPr>
            <p:cNvSpPr>
              <a:spLocks/>
            </p:cNvSpPr>
            <p:nvPr userDrawn="1"/>
          </p:nvSpPr>
          <p:spPr bwMode="auto">
            <a:xfrm>
              <a:off x="24" y="3505"/>
              <a:ext cx="1089" cy="649"/>
            </a:xfrm>
            <a:custGeom>
              <a:avLst/>
              <a:gdLst>
                <a:gd name="T0" fmla="*/ 1587 w 2177"/>
                <a:gd name="T1" fmla="*/ 1260 h 1298"/>
                <a:gd name="T2" fmla="*/ 1420 w 2177"/>
                <a:gd name="T3" fmla="*/ 1106 h 1298"/>
                <a:gd name="T4" fmla="*/ 1331 w 2177"/>
                <a:gd name="T5" fmla="*/ 477 h 1298"/>
                <a:gd name="T6" fmla="*/ 2139 w 2177"/>
                <a:gd name="T7" fmla="*/ 330 h 1298"/>
                <a:gd name="T8" fmla="*/ 2177 w 2177"/>
                <a:gd name="T9" fmla="*/ 203 h 1298"/>
                <a:gd name="T10" fmla="*/ 2099 w 2177"/>
                <a:gd name="T11" fmla="*/ 100 h 1298"/>
                <a:gd name="T12" fmla="*/ 1276 w 2177"/>
                <a:gd name="T13" fmla="*/ 211 h 1298"/>
                <a:gd name="T14" fmla="*/ 1219 w 2177"/>
                <a:gd name="T15" fmla="*/ 32 h 1298"/>
                <a:gd name="T16" fmla="*/ 1085 w 2177"/>
                <a:gd name="T17" fmla="*/ 0 h 1298"/>
                <a:gd name="T18" fmla="*/ 958 w 2177"/>
                <a:gd name="T19" fmla="*/ 28 h 1298"/>
                <a:gd name="T20" fmla="*/ 888 w 2177"/>
                <a:gd name="T21" fmla="*/ 106 h 1298"/>
                <a:gd name="T22" fmla="*/ 937 w 2177"/>
                <a:gd name="T23" fmla="*/ 285 h 1298"/>
                <a:gd name="T24" fmla="*/ 660 w 2177"/>
                <a:gd name="T25" fmla="*/ 441 h 1298"/>
                <a:gd name="T26" fmla="*/ 983 w 2177"/>
                <a:gd name="T27" fmla="*/ 473 h 1298"/>
                <a:gd name="T28" fmla="*/ 1112 w 2177"/>
                <a:gd name="T29" fmla="*/ 889 h 1298"/>
                <a:gd name="T30" fmla="*/ 141 w 2177"/>
                <a:gd name="T31" fmla="*/ 469 h 1298"/>
                <a:gd name="T32" fmla="*/ 46 w 2177"/>
                <a:gd name="T33" fmla="*/ 509 h 1298"/>
                <a:gd name="T34" fmla="*/ 0 w 2177"/>
                <a:gd name="T35" fmla="*/ 636 h 1298"/>
                <a:gd name="T36" fmla="*/ 55 w 2177"/>
                <a:gd name="T37" fmla="*/ 779 h 1298"/>
                <a:gd name="T38" fmla="*/ 1139 w 2177"/>
                <a:gd name="T39" fmla="*/ 1288 h 1298"/>
                <a:gd name="T40" fmla="*/ 1378 w 2177"/>
                <a:gd name="T41" fmla="*/ 1256 h 1298"/>
                <a:gd name="T42" fmla="*/ 1570 w 2177"/>
                <a:gd name="T43" fmla="*/ 1298 h 1298"/>
                <a:gd name="T44" fmla="*/ 1587 w 2177"/>
                <a:gd name="T45" fmla="*/ 1260 h 1298"/>
                <a:gd name="T46" fmla="*/ 1587 w 2177"/>
                <a:gd name="T47" fmla="*/ 1260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28" name="Freeform 12">
              <a:extLst>
                <a:ext uri="{FF2B5EF4-FFF2-40B4-BE49-F238E27FC236}">
                  <a16:creationId xmlns:a16="http://schemas.microsoft.com/office/drawing/2014/main" xmlns="" id="{412A0880-D3BF-48E6-98AB-BE6170617784}"/>
                </a:ext>
              </a:extLst>
            </p:cNvPr>
            <p:cNvSpPr>
              <a:spLocks/>
            </p:cNvSpPr>
            <p:nvPr userDrawn="1"/>
          </p:nvSpPr>
          <p:spPr bwMode="auto">
            <a:xfrm>
              <a:off x="1022" y="3582"/>
              <a:ext cx="71" cy="129"/>
            </a:xfrm>
            <a:custGeom>
              <a:avLst/>
              <a:gdLst>
                <a:gd name="T0" fmla="*/ 0 w 143"/>
                <a:gd name="T1" fmla="*/ 7 h 258"/>
                <a:gd name="T2" fmla="*/ 120 w 143"/>
                <a:gd name="T3" fmla="*/ 0 h 258"/>
                <a:gd name="T4" fmla="*/ 143 w 143"/>
                <a:gd name="T5" fmla="*/ 233 h 258"/>
                <a:gd name="T6" fmla="*/ 8 w 143"/>
                <a:gd name="T7" fmla="*/ 258 h 258"/>
                <a:gd name="T8" fmla="*/ 0 w 143"/>
                <a:gd name="T9" fmla="*/ 7 h 258"/>
                <a:gd name="T10" fmla="*/ 0 w 143"/>
                <a:gd name="T11" fmla="*/ 7 h 258"/>
              </a:gdLst>
              <a:ahLst/>
              <a:cxnLst>
                <a:cxn ang="0">
                  <a:pos x="T0" y="T1"/>
                </a:cxn>
                <a:cxn ang="0">
                  <a:pos x="T2" y="T3"/>
                </a:cxn>
                <a:cxn ang="0">
                  <a:pos x="T4" y="T5"/>
                </a:cxn>
                <a:cxn ang="0">
                  <a:pos x="T6" y="T7"/>
                </a:cxn>
                <a:cxn ang="0">
                  <a:pos x="T8" y="T9"/>
                </a:cxn>
                <a:cxn ang="0">
                  <a:pos x="T10" y="T11"/>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29" name="Freeform 13">
              <a:extLst>
                <a:ext uri="{FF2B5EF4-FFF2-40B4-BE49-F238E27FC236}">
                  <a16:creationId xmlns:a16="http://schemas.microsoft.com/office/drawing/2014/main" xmlns="" id="{A3ACF246-A85E-4377-9793-356C3302911C}"/>
                </a:ext>
              </a:extLst>
            </p:cNvPr>
            <p:cNvSpPr>
              <a:spLocks/>
            </p:cNvSpPr>
            <p:nvPr userDrawn="1"/>
          </p:nvSpPr>
          <p:spPr bwMode="auto">
            <a:xfrm>
              <a:off x="20" y="3774"/>
              <a:ext cx="792" cy="410"/>
            </a:xfrm>
            <a:custGeom>
              <a:avLst/>
              <a:gdLst>
                <a:gd name="T0" fmla="*/ 137 w 1586"/>
                <a:gd name="T1" fmla="*/ 0 h 821"/>
                <a:gd name="T2" fmla="*/ 1331 w 1586"/>
                <a:gd name="T3" fmla="*/ 519 h 821"/>
                <a:gd name="T4" fmla="*/ 1428 w 1586"/>
                <a:gd name="T5" fmla="*/ 638 h 821"/>
                <a:gd name="T6" fmla="*/ 1586 w 1586"/>
                <a:gd name="T7" fmla="*/ 792 h 821"/>
                <a:gd name="T8" fmla="*/ 1565 w 1586"/>
                <a:gd name="T9" fmla="*/ 821 h 821"/>
                <a:gd name="T10" fmla="*/ 1350 w 1586"/>
                <a:gd name="T11" fmla="*/ 787 h 821"/>
                <a:gd name="T12" fmla="*/ 1145 w 1586"/>
                <a:gd name="T13" fmla="*/ 811 h 821"/>
                <a:gd name="T14" fmla="*/ 42 w 1586"/>
                <a:gd name="T15" fmla="*/ 298 h 821"/>
                <a:gd name="T16" fmla="*/ 0 w 1586"/>
                <a:gd name="T17" fmla="*/ 150 h 821"/>
                <a:gd name="T18" fmla="*/ 46 w 1586"/>
                <a:gd name="T19" fmla="*/ 32 h 821"/>
                <a:gd name="T20" fmla="*/ 137 w 1586"/>
                <a:gd name="T21" fmla="*/ 0 h 821"/>
                <a:gd name="T22" fmla="*/ 137 w 1586"/>
                <a:gd name="T23"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0" name="Freeform 14">
              <a:extLst>
                <a:ext uri="{FF2B5EF4-FFF2-40B4-BE49-F238E27FC236}">
                  <a16:creationId xmlns:a16="http://schemas.microsoft.com/office/drawing/2014/main" xmlns="" id="{020CAD3E-113A-439C-AC56-B37DBECC8B5E}"/>
                </a:ext>
              </a:extLst>
            </p:cNvPr>
            <p:cNvSpPr>
              <a:spLocks/>
            </p:cNvSpPr>
            <p:nvPr userDrawn="1"/>
          </p:nvSpPr>
          <p:spPr bwMode="auto">
            <a:xfrm>
              <a:off x="129" y="3808"/>
              <a:ext cx="525" cy="374"/>
            </a:xfrm>
            <a:custGeom>
              <a:avLst/>
              <a:gdLst>
                <a:gd name="T0" fmla="*/ 0 w 1049"/>
                <a:gd name="T1" fmla="*/ 325 h 747"/>
                <a:gd name="T2" fmla="*/ 922 w 1049"/>
                <a:gd name="T3" fmla="*/ 747 h 747"/>
                <a:gd name="T4" fmla="*/ 939 w 1049"/>
                <a:gd name="T5" fmla="*/ 534 h 747"/>
                <a:gd name="T6" fmla="*/ 1049 w 1049"/>
                <a:gd name="T7" fmla="*/ 422 h 747"/>
                <a:gd name="T8" fmla="*/ 78 w 1049"/>
                <a:gd name="T9" fmla="*/ 0 h 747"/>
                <a:gd name="T10" fmla="*/ 0 w 1049"/>
                <a:gd name="T11" fmla="*/ 127 h 747"/>
                <a:gd name="T12" fmla="*/ 0 w 1049"/>
                <a:gd name="T13" fmla="*/ 325 h 747"/>
                <a:gd name="T14" fmla="*/ 0 w 1049"/>
                <a:gd name="T15" fmla="*/ 325 h 7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1" name="Freeform 15">
              <a:extLst>
                <a:ext uri="{FF2B5EF4-FFF2-40B4-BE49-F238E27FC236}">
                  <a16:creationId xmlns:a16="http://schemas.microsoft.com/office/drawing/2014/main" xmlns="" id="{52A0E221-97FA-4ED3-B523-DE32B29764E9}"/>
                </a:ext>
              </a:extLst>
            </p:cNvPr>
            <p:cNvSpPr>
              <a:spLocks/>
            </p:cNvSpPr>
            <p:nvPr userDrawn="1"/>
          </p:nvSpPr>
          <p:spPr bwMode="auto">
            <a:xfrm>
              <a:off x="485" y="3532"/>
              <a:ext cx="135" cy="121"/>
            </a:xfrm>
            <a:custGeom>
              <a:avLst/>
              <a:gdLst>
                <a:gd name="T0" fmla="*/ 0 w 272"/>
                <a:gd name="T1" fmla="*/ 28 h 241"/>
                <a:gd name="T2" fmla="*/ 160 w 272"/>
                <a:gd name="T3" fmla="*/ 0 h 241"/>
                <a:gd name="T4" fmla="*/ 251 w 272"/>
                <a:gd name="T5" fmla="*/ 36 h 241"/>
                <a:gd name="T6" fmla="*/ 272 w 272"/>
                <a:gd name="T7" fmla="*/ 139 h 241"/>
                <a:gd name="T8" fmla="*/ 164 w 272"/>
                <a:gd name="T9" fmla="*/ 146 h 241"/>
                <a:gd name="T10" fmla="*/ 32 w 272"/>
                <a:gd name="T11" fmla="*/ 241 h 241"/>
                <a:gd name="T12" fmla="*/ 0 w 272"/>
                <a:gd name="T13" fmla="*/ 28 h 241"/>
                <a:gd name="T14" fmla="*/ 0 w 272"/>
                <a:gd name="T15" fmla="*/ 28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2" name="Freeform 16">
              <a:extLst>
                <a:ext uri="{FF2B5EF4-FFF2-40B4-BE49-F238E27FC236}">
                  <a16:creationId xmlns:a16="http://schemas.microsoft.com/office/drawing/2014/main" xmlns="" id="{AEBBFBF7-BDD7-48A0-B2B3-0AD113352727}"/>
                </a:ext>
              </a:extLst>
            </p:cNvPr>
            <p:cNvSpPr>
              <a:spLocks/>
            </p:cNvSpPr>
            <p:nvPr userDrawn="1"/>
          </p:nvSpPr>
          <p:spPr bwMode="auto">
            <a:xfrm>
              <a:off x="641" y="4163"/>
              <a:ext cx="76" cy="112"/>
            </a:xfrm>
            <a:custGeom>
              <a:avLst/>
              <a:gdLst>
                <a:gd name="T0" fmla="*/ 152 w 152"/>
                <a:gd name="T1" fmla="*/ 4 h 224"/>
                <a:gd name="T2" fmla="*/ 152 w 152"/>
                <a:gd name="T3" fmla="*/ 224 h 224"/>
                <a:gd name="T4" fmla="*/ 0 w 152"/>
                <a:gd name="T5" fmla="*/ 8 h 224"/>
                <a:gd name="T6" fmla="*/ 72 w 152"/>
                <a:gd name="T7" fmla="*/ 0 h 224"/>
                <a:gd name="T8" fmla="*/ 152 w 152"/>
                <a:gd name="T9" fmla="*/ 4 h 224"/>
                <a:gd name="T10" fmla="*/ 152 w 152"/>
                <a:gd name="T11" fmla="*/ 4 h 224"/>
              </a:gdLst>
              <a:ahLst/>
              <a:cxnLst>
                <a:cxn ang="0">
                  <a:pos x="T0" y="T1"/>
                </a:cxn>
                <a:cxn ang="0">
                  <a:pos x="T2" y="T3"/>
                </a:cxn>
                <a:cxn ang="0">
                  <a:pos x="T4" y="T5"/>
                </a:cxn>
                <a:cxn ang="0">
                  <a:pos x="T6" y="T7"/>
                </a:cxn>
                <a:cxn ang="0">
                  <a:pos x="T8" y="T9"/>
                </a:cxn>
                <a:cxn ang="0">
                  <a:pos x="T10" y="T11"/>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3" name="Freeform 17">
              <a:extLst>
                <a:ext uri="{FF2B5EF4-FFF2-40B4-BE49-F238E27FC236}">
                  <a16:creationId xmlns:a16="http://schemas.microsoft.com/office/drawing/2014/main" xmlns="" id="{AB855630-DA86-4432-B06F-C353B2094474}"/>
                </a:ext>
              </a:extLst>
            </p:cNvPr>
            <p:cNvSpPr>
              <a:spLocks/>
            </p:cNvSpPr>
            <p:nvPr userDrawn="1"/>
          </p:nvSpPr>
          <p:spPr bwMode="auto">
            <a:xfrm>
              <a:off x="504" y="3607"/>
              <a:ext cx="193" cy="383"/>
            </a:xfrm>
            <a:custGeom>
              <a:avLst/>
              <a:gdLst>
                <a:gd name="T0" fmla="*/ 0 w 386"/>
                <a:gd name="T1" fmla="*/ 80 h 764"/>
                <a:gd name="T2" fmla="*/ 87 w 386"/>
                <a:gd name="T3" fmla="*/ 0 h 764"/>
                <a:gd name="T4" fmla="*/ 232 w 386"/>
                <a:gd name="T5" fmla="*/ 6 h 764"/>
                <a:gd name="T6" fmla="*/ 386 w 386"/>
                <a:gd name="T7" fmla="*/ 764 h 764"/>
                <a:gd name="T8" fmla="*/ 279 w 386"/>
                <a:gd name="T9" fmla="*/ 720 h 764"/>
                <a:gd name="T10" fmla="*/ 152 w 386"/>
                <a:gd name="T11" fmla="*/ 677 h 764"/>
                <a:gd name="T12" fmla="*/ 0 w 386"/>
                <a:gd name="T13" fmla="*/ 80 h 764"/>
                <a:gd name="T14" fmla="*/ 0 w 386"/>
                <a:gd name="T15" fmla="*/ 80 h 7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4" name="Freeform 18">
              <a:extLst>
                <a:ext uri="{FF2B5EF4-FFF2-40B4-BE49-F238E27FC236}">
                  <a16:creationId xmlns:a16="http://schemas.microsoft.com/office/drawing/2014/main" xmlns="" id="{6038F70D-BE30-455C-B28E-1EDC16C99B6D}"/>
                </a:ext>
              </a:extLst>
            </p:cNvPr>
            <p:cNvSpPr>
              <a:spLocks/>
            </p:cNvSpPr>
            <p:nvPr userDrawn="1"/>
          </p:nvSpPr>
          <p:spPr bwMode="auto">
            <a:xfrm>
              <a:off x="668" y="3590"/>
              <a:ext cx="364" cy="174"/>
            </a:xfrm>
            <a:custGeom>
              <a:avLst/>
              <a:gdLst>
                <a:gd name="T0" fmla="*/ 692 w 728"/>
                <a:gd name="T1" fmla="*/ 0 h 348"/>
                <a:gd name="T2" fmla="*/ 0 w 728"/>
                <a:gd name="T3" fmla="*/ 106 h 348"/>
                <a:gd name="T4" fmla="*/ 28 w 728"/>
                <a:gd name="T5" fmla="*/ 348 h 348"/>
                <a:gd name="T6" fmla="*/ 715 w 728"/>
                <a:gd name="T7" fmla="*/ 237 h 348"/>
                <a:gd name="T8" fmla="*/ 728 w 728"/>
                <a:gd name="T9" fmla="*/ 43 h 348"/>
                <a:gd name="T10" fmla="*/ 692 w 728"/>
                <a:gd name="T11" fmla="*/ 0 h 348"/>
                <a:gd name="T12" fmla="*/ 692 w 728"/>
                <a:gd name="T13" fmla="*/ 0 h 348"/>
              </a:gdLst>
              <a:ahLst/>
              <a:cxnLst>
                <a:cxn ang="0">
                  <a:pos x="T0" y="T1"/>
                </a:cxn>
                <a:cxn ang="0">
                  <a:pos x="T2" y="T3"/>
                </a:cxn>
                <a:cxn ang="0">
                  <a:pos x="T4" y="T5"/>
                </a:cxn>
                <a:cxn ang="0">
                  <a:pos x="T6" y="T7"/>
                </a:cxn>
                <a:cxn ang="0">
                  <a:pos x="T8" y="T9"/>
                </a:cxn>
                <a:cxn ang="0">
                  <a:pos x="T10" y="T11"/>
                </a:cxn>
                <a:cxn ang="0">
                  <a:pos x="T12" y="T13"/>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5" name="Freeform 19">
              <a:extLst>
                <a:ext uri="{FF2B5EF4-FFF2-40B4-BE49-F238E27FC236}">
                  <a16:creationId xmlns:a16="http://schemas.microsoft.com/office/drawing/2014/main" xmlns="" id="{719659DA-9678-42C1-9862-6E259F7AE37D}"/>
                </a:ext>
              </a:extLst>
            </p:cNvPr>
            <p:cNvSpPr>
              <a:spLocks/>
            </p:cNvSpPr>
            <p:nvPr userDrawn="1"/>
          </p:nvSpPr>
          <p:spPr bwMode="auto">
            <a:xfrm>
              <a:off x="347" y="3693"/>
              <a:ext cx="156" cy="67"/>
            </a:xfrm>
            <a:custGeom>
              <a:avLst/>
              <a:gdLst>
                <a:gd name="T0" fmla="*/ 272 w 312"/>
                <a:gd name="T1" fmla="*/ 0 h 135"/>
                <a:gd name="T2" fmla="*/ 0 w 312"/>
                <a:gd name="T3" fmla="*/ 78 h 135"/>
                <a:gd name="T4" fmla="*/ 312 w 312"/>
                <a:gd name="T5" fmla="*/ 135 h 135"/>
                <a:gd name="T6" fmla="*/ 272 w 312"/>
                <a:gd name="T7" fmla="*/ 0 h 135"/>
                <a:gd name="T8" fmla="*/ 272 w 312"/>
                <a:gd name="T9" fmla="*/ 0 h 135"/>
              </a:gdLst>
              <a:ahLst/>
              <a:cxnLst>
                <a:cxn ang="0">
                  <a:pos x="T0" y="T1"/>
                </a:cxn>
                <a:cxn ang="0">
                  <a:pos x="T2" y="T3"/>
                </a:cxn>
                <a:cxn ang="0">
                  <a:pos x="T4" y="T5"/>
                </a:cxn>
                <a:cxn ang="0">
                  <a:pos x="T6" y="T7"/>
                </a:cxn>
                <a:cxn ang="0">
                  <a:pos x="T8" y="T9"/>
                </a:cxn>
              </a:cxnLst>
              <a:rect l="0" t="0" r="r" b="b"/>
              <a:pathLst>
                <a:path w="312" h="135">
                  <a:moveTo>
                    <a:pt x="272" y="0"/>
                  </a:moveTo>
                  <a:lnTo>
                    <a:pt x="0" y="78"/>
                  </a:lnTo>
                  <a:lnTo>
                    <a:pt x="312" y="135"/>
                  </a:lnTo>
                  <a:lnTo>
                    <a:pt x="272" y="0"/>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1636" name="Group 20">
              <a:extLst>
                <a:ext uri="{FF2B5EF4-FFF2-40B4-BE49-F238E27FC236}">
                  <a16:creationId xmlns:a16="http://schemas.microsoft.com/office/drawing/2014/main" xmlns="" id="{18CC05AA-6B3C-4234-8E93-7E500E859FFE}"/>
                </a:ext>
              </a:extLst>
            </p:cNvPr>
            <p:cNvGrpSpPr>
              <a:grpSpLocks/>
            </p:cNvGrpSpPr>
            <p:nvPr userDrawn="1"/>
          </p:nvGrpSpPr>
          <p:grpSpPr bwMode="auto">
            <a:xfrm>
              <a:off x="5" y="3490"/>
              <a:ext cx="1124" cy="780"/>
              <a:chOff x="5" y="3490"/>
              <a:chExt cx="1124" cy="780"/>
            </a:xfrm>
          </p:grpSpPr>
          <p:grpSp>
            <p:nvGrpSpPr>
              <p:cNvPr id="111637" name="Group 21">
                <a:extLst>
                  <a:ext uri="{FF2B5EF4-FFF2-40B4-BE49-F238E27FC236}">
                    <a16:creationId xmlns:a16="http://schemas.microsoft.com/office/drawing/2014/main" xmlns="" id="{7333EA22-30FE-4340-9683-E18F46F83271}"/>
                  </a:ext>
                </a:extLst>
              </p:cNvPr>
              <p:cNvGrpSpPr>
                <a:grpSpLocks/>
              </p:cNvGrpSpPr>
              <p:nvPr userDrawn="1"/>
            </p:nvGrpSpPr>
            <p:grpSpPr bwMode="auto">
              <a:xfrm>
                <a:off x="499" y="3562"/>
                <a:ext cx="548" cy="708"/>
                <a:chOff x="499" y="3562"/>
                <a:chExt cx="548" cy="708"/>
              </a:xfrm>
            </p:grpSpPr>
            <p:sp>
              <p:nvSpPr>
                <p:cNvPr id="111638" name="Freeform 22">
                  <a:extLst>
                    <a:ext uri="{FF2B5EF4-FFF2-40B4-BE49-F238E27FC236}">
                      <a16:creationId xmlns:a16="http://schemas.microsoft.com/office/drawing/2014/main" xmlns="" id="{B9B9323E-D457-4ED7-9FA7-92E9026CBED6}"/>
                    </a:ext>
                  </a:extLst>
                </p:cNvPr>
                <p:cNvSpPr>
                  <a:spLocks/>
                </p:cNvSpPr>
                <p:nvPr userDrawn="1"/>
              </p:nvSpPr>
              <p:spPr bwMode="auto">
                <a:xfrm>
                  <a:off x="499" y="3587"/>
                  <a:ext cx="157" cy="87"/>
                </a:xfrm>
                <a:custGeom>
                  <a:avLst/>
                  <a:gdLst>
                    <a:gd name="T0" fmla="*/ 0 w 313"/>
                    <a:gd name="T1" fmla="*/ 107 h 175"/>
                    <a:gd name="T2" fmla="*/ 114 w 313"/>
                    <a:gd name="T3" fmla="*/ 10 h 175"/>
                    <a:gd name="T4" fmla="*/ 213 w 313"/>
                    <a:gd name="T5" fmla="*/ 0 h 175"/>
                    <a:gd name="T6" fmla="*/ 292 w 313"/>
                    <a:gd name="T7" fmla="*/ 27 h 175"/>
                    <a:gd name="T8" fmla="*/ 313 w 313"/>
                    <a:gd name="T9" fmla="*/ 91 h 175"/>
                    <a:gd name="T10" fmla="*/ 167 w 313"/>
                    <a:gd name="T11" fmla="*/ 67 h 175"/>
                    <a:gd name="T12" fmla="*/ 74 w 313"/>
                    <a:gd name="T13" fmla="*/ 101 h 175"/>
                    <a:gd name="T14" fmla="*/ 13 w 313"/>
                    <a:gd name="T15" fmla="*/ 175 h 175"/>
                    <a:gd name="T16" fmla="*/ 0 w 313"/>
                    <a:gd name="T17" fmla="*/ 107 h 175"/>
                    <a:gd name="T18" fmla="*/ 0 w 313"/>
                    <a:gd name="T19" fmla="*/ 10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39" name="Freeform 23">
                  <a:extLst>
                    <a:ext uri="{FF2B5EF4-FFF2-40B4-BE49-F238E27FC236}">
                      <a16:creationId xmlns:a16="http://schemas.microsoft.com/office/drawing/2014/main" xmlns="" id="{5F0AA40A-36CE-47F9-87D3-81D6583C4A47}"/>
                    </a:ext>
                  </a:extLst>
                </p:cNvPr>
                <p:cNvSpPr>
                  <a:spLocks/>
                </p:cNvSpPr>
                <p:nvPr userDrawn="1"/>
              </p:nvSpPr>
              <p:spPr bwMode="auto">
                <a:xfrm>
                  <a:off x="636" y="4137"/>
                  <a:ext cx="115" cy="133"/>
                </a:xfrm>
                <a:custGeom>
                  <a:avLst/>
                  <a:gdLst>
                    <a:gd name="T0" fmla="*/ 0 w 230"/>
                    <a:gd name="T1" fmla="*/ 40 h 266"/>
                    <a:gd name="T2" fmla="*/ 160 w 230"/>
                    <a:gd name="T3" fmla="*/ 266 h 266"/>
                    <a:gd name="T4" fmla="*/ 230 w 230"/>
                    <a:gd name="T5" fmla="*/ 251 h 266"/>
                    <a:gd name="T6" fmla="*/ 223 w 230"/>
                    <a:gd name="T7" fmla="*/ 17 h 266"/>
                    <a:gd name="T8" fmla="*/ 166 w 230"/>
                    <a:gd name="T9" fmla="*/ 0 h 266"/>
                    <a:gd name="T10" fmla="*/ 179 w 230"/>
                    <a:gd name="T11" fmla="*/ 197 h 266"/>
                    <a:gd name="T12" fmla="*/ 71 w 230"/>
                    <a:gd name="T13" fmla="*/ 4 h 266"/>
                    <a:gd name="T14" fmla="*/ 0 w 230"/>
                    <a:gd name="T15" fmla="*/ 40 h 266"/>
                    <a:gd name="T16" fmla="*/ 0 w 230"/>
                    <a:gd name="T17" fmla="*/ 4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0" name="Freeform 24">
                  <a:extLst>
                    <a:ext uri="{FF2B5EF4-FFF2-40B4-BE49-F238E27FC236}">
                      <a16:creationId xmlns:a16="http://schemas.microsoft.com/office/drawing/2014/main" xmlns="" id="{F5D7B761-11BD-482C-8823-F9CB66393C29}"/>
                    </a:ext>
                  </a:extLst>
                </p:cNvPr>
                <p:cNvSpPr>
                  <a:spLocks/>
                </p:cNvSpPr>
                <p:nvPr userDrawn="1"/>
              </p:nvSpPr>
              <p:spPr bwMode="auto">
                <a:xfrm>
                  <a:off x="1004" y="3562"/>
                  <a:ext cx="43" cy="117"/>
                </a:xfrm>
                <a:custGeom>
                  <a:avLst/>
                  <a:gdLst>
                    <a:gd name="T0" fmla="*/ 0 w 87"/>
                    <a:gd name="T1" fmla="*/ 19 h 234"/>
                    <a:gd name="T2" fmla="*/ 36 w 87"/>
                    <a:gd name="T3" fmla="*/ 93 h 234"/>
                    <a:gd name="T4" fmla="*/ 44 w 87"/>
                    <a:gd name="T5" fmla="*/ 154 h 234"/>
                    <a:gd name="T6" fmla="*/ 27 w 87"/>
                    <a:gd name="T7" fmla="*/ 234 h 234"/>
                    <a:gd name="T8" fmla="*/ 80 w 87"/>
                    <a:gd name="T9" fmla="*/ 220 h 234"/>
                    <a:gd name="T10" fmla="*/ 87 w 87"/>
                    <a:gd name="T11" fmla="*/ 116 h 234"/>
                    <a:gd name="T12" fmla="*/ 46 w 87"/>
                    <a:gd name="T13" fmla="*/ 0 h 234"/>
                    <a:gd name="T14" fmla="*/ 0 w 87"/>
                    <a:gd name="T15" fmla="*/ 19 h 234"/>
                    <a:gd name="T16" fmla="*/ 0 w 87"/>
                    <a:gd name="T17" fmla="*/ 1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sp>
            <p:nvSpPr>
              <p:cNvPr id="111641" name="Freeform 25">
                <a:extLst>
                  <a:ext uri="{FF2B5EF4-FFF2-40B4-BE49-F238E27FC236}">
                    <a16:creationId xmlns:a16="http://schemas.microsoft.com/office/drawing/2014/main" xmlns="" id="{0D77EEB7-9D1E-4849-BC40-BBCFBF38D0D6}"/>
                  </a:ext>
                </a:extLst>
              </p:cNvPr>
              <p:cNvSpPr>
                <a:spLocks/>
              </p:cNvSpPr>
              <p:nvPr userDrawn="1"/>
            </p:nvSpPr>
            <p:spPr bwMode="auto">
              <a:xfrm>
                <a:off x="76" y="3732"/>
                <a:ext cx="595" cy="250"/>
              </a:xfrm>
              <a:custGeom>
                <a:avLst/>
                <a:gdLst>
                  <a:gd name="T0" fmla="*/ 100 w 1190"/>
                  <a:gd name="T1" fmla="*/ 0 h 500"/>
                  <a:gd name="T2" fmla="*/ 1190 w 1190"/>
                  <a:gd name="T3" fmla="*/ 490 h 500"/>
                  <a:gd name="T4" fmla="*/ 1076 w 1190"/>
                  <a:gd name="T5" fmla="*/ 500 h 500"/>
                  <a:gd name="T6" fmla="*/ 0 w 1190"/>
                  <a:gd name="T7" fmla="*/ 27 h 500"/>
                  <a:gd name="T8" fmla="*/ 100 w 1190"/>
                  <a:gd name="T9" fmla="*/ 0 h 500"/>
                  <a:gd name="T10" fmla="*/ 100 w 1190"/>
                  <a:gd name="T11" fmla="*/ 0 h 500"/>
                </a:gdLst>
                <a:ahLst/>
                <a:cxnLst>
                  <a:cxn ang="0">
                    <a:pos x="T0" y="T1"/>
                  </a:cxn>
                  <a:cxn ang="0">
                    <a:pos x="T2" y="T3"/>
                  </a:cxn>
                  <a:cxn ang="0">
                    <a:pos x="T4" y="T5"/>
                  </a:cxn>
                  <a:cxn ang="0">
                    <a:pos x="T6" y="T7"/>
                  </a:cxn>
                  <a:cxn ang="0">
                    <a:pos x="T8" y="T9"/>
                  </a:cxn>
                  <a:cxn ang="0">
                    <a:pos x="T10" y="T11"/>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2" name="Freeform 26">
                <a:extLst>
                  <a:ext uri="{FF2B5EF4-FFF2-40B4-BE49-F238E27FC236}">
                    <a16:creationId xmlns:a16="http://schemas.microsoft.com/office/drawing/2014/main" xmlns="" id="{1E9BE516-BECE-4873-A97C-A6F8EAD3C93A}"/>
                  </a:ext>
                </a:extLst>
              </p:cNvPr>
              <p:cNvSpPr>
                <a:spLocks/>
              </p:cNvSpPr>
              <p:nvPr userDrawn="1"/>
            </p:nvSpPr>
            <p:spPr bwMode="auto">
              <a:xfrm>
                <a:off x="260" y="3886"/>
                <a:ext cx="244" cy="148"/>
              </a:xfrm>
              <a:custGeom>
                <a:avLst/>
                <a:gdLst>
                  <a:gd name="T0" fmla="*/ 14 w 489"/>
                  <a:gd name="T1" fmla="*/ 34 h 296"/>
                  <a:gd name="T2" fmla="*/ 160 w 489"/>
                  <a:gd name="T3" fmla="*/ 66 h 296"/>
                  <a:gd name="T4" fmla="*/ 324 w 489"/>
                  <a:gd name="T5" fmla="*/ 137 h 296"/>
                  <a:gd name="T6" fmla="*/ 440 w 489"/>
                  <a:gd name="T7" fmla="*/ 243 h 296"/>
                  <a:gd name="T8" fmla="*/ 326 w 489"/>
                  <a:gd name="T9" fmla="*/ 230 h 296"/>
                  <a:gd name="T10" fmla="*/ 139 w 489"/>
                  <a:gd name="T11" fmla="*/ 146 h 296"/>
                  <a:gd name="T12" fmla="*/ 50 w 489"/>
                  <a:gd name="T13" fmla="*/ 80 h 296"/>
                  <a:gd name="T14" fmla="*/ 107 w 489"/>
                  <a:gd name="T15" fmla="*/ 163 h 296"/>
                  <a:gd name="T16" fmla="*/ 272 w 489"/>
                  <a:gd name="T17" fmla="*/ 270 h 296"/>
                  <a:gd name="T18" fmla="*/ 466 w 489"/>
                  <a:gd name="T19" fmla="*/ 296 h 296"/>
                  <a:gd name="T20" fmla="*/ 489 w 489"/>
                  <a:gd name="T21" fmla="*/ 224 h 296"/>
                  <a:gd name="T22" fmla="*/ 394 w 489"/>
                  <a:gd name="T23" fmla="*/ 120 h 296"/>
                  <a:gd name="T24" fmla="*/ 170 w 489"/>
                  <a:gd name="T25" fmla="*/ 17 h 296"/>
                  <a:gd name="T26" fmla="*/ 0 w 489"/>
                  <a:gd name="T27" fmla="*/ 0 h 296"/>
                  <a:gd name="T28" fmla="*/ 14 w 489"/>
                  <a:gd name="T29" fmla="*/ 34 h 296"/>
                  <a:gd name="T30" fmla="*/ 14 w 489"/>
                  <a:gd name="T31" fmla="*/ 3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3" name="Freeform 27">
                <a:extLst>
                  <a:ext uri="{FF2B5EF4-FFF2-40B4-BE49-F238E27FC236}">
                    <a16:creationId xmlns:a16="http://schemas.microsoft.com/office/drawing/2014/main" xmlns="" id="{9D062830-C22A-4BB9-824C-2F0CDA518FA8}"/>
                  </a:ext>
                </a:extLst>
              </p:cNvPr>
              <p:cNvSpPr>
                <a:spLocks/>
              </p:cNvSpPr>
              <p:nvPr userDrawn="1"/>
            </p:nvSpPr>
            <p:spPr bwMode="auto">
              <a:xfrm>
                <a:off x="565" y="3680"/>
                <a:ext cx="107" cy="238"/>
              </a:xfrm>
              <a:custGeom>
                <a:avLst/>
                <a:gdLst>
                  <a:gd name="T0" fmla="*/ 24 w 213"/>
                  <a:gd name="T1" fmla="*/ 0 h 478"/>
                  <a:gd name="T2" fmla="*/ 91 w 213"/>
                  <a:gd name="T3" fmla="*/ 25 h 478"/>
                  <a:gd name="T4" fmla="*/ 80 w 213"/>
                  <a:gd name="T5" fmla="*/ 192 h 478"/>
                  <a:gd name="T6" fmla="*/ 106 w 213"/>
                  <a:gd name="T7" fmla="*/ 327 h 478"/>
                  <a:gd name="T8" fmla="*/ 213 w 213"/>
                  <a:gd name="T9" fmla="*/ 451 h 478"/>
                  <a:gd name="T10" fmla="*/ 97 w 213"/>
                  <a:gd name="T11" fmla="*/ 478 h 478"/>
                  <a:gd name="T12" fmla="*/ 30 w 213"/>
                  <a:gd name="T13" fmla="*/ 344 h 478"/>
                  <a:gd name="T14" fmla="*/ 0 w 213"/>
                  <a:gd name="T15" fmla="*/ 57 h 478"/>
                  <a:gd name="T16" fmla="*/ 24 w 213"/>
                  <a:gd name="T17" fmla="*/ 0 h 478"/>
                  <a:gd name="T18" fmla="*/ 24 w 213"/>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111644" name="Group 28">
                <a:extLst>
                  <a:ext uri="{FF2B5EF4-FFF2-40B4-BE49-F238E27FC236}">
                    <a16:creationId xmlns:a16="http://schemas.microsoft.com/office/drawing/2014/main" xmlns="" id="{64D7F0F1-C010-4388-8496-3DA66288C037}"/>
                  </a:ext>
                </a:extLst>
              </p:cNvPr>
              <p:cNvGrpSpPr>
                <a:grpSpLocks/>
              </p:cNvGrpSpPr>
              <p:nvPr userDrawn="1"/>
            </p:nvGrpSpPr>
            <p:grpSpPr bwMode="auto">
              <a:xfrm>
                <a:off x="5" y="3490"/>
                <a:ext cx="1124" cy="678"/>
                <a:chOff x="5" y="3490"/>
                <a:chExt cx="1124" cy="678"/>
              </a:xfrm>
            </p:grpSpPr>
            <p:sp>
              <p:nvSpPr>
                <p:cNvPr id="111645" name="Freeform 29">
                  <a:extLst>
                    <a:ext uri="{FF2B5EF4-FFF2-40B4-BE49-F238E27FC236}">
                      <a16:creationId xmlns:a16="http://schemas.microsoft.com/office/drawing/2014/main" xmlns="" id="{0541C35D-BA75-47C2-85C8-C4E2C1BB276E}"/>
                    </a:ext>
                  </a:extLst>
                </p:cNvPr>
                <p:cNvSpPr>
                  <a:spLocks/>
                </p:cNvSpPr>
                <p:nvPr userDrawn="1"/>
              </p:nvSpPr>
              <p:spPr bwMode="auto">
                <a:xfrm>
                  <a:off x="669" y="4048"/>
                  <a:ext cx="75" cy="87"/>
                </a:xfrm>
                <a:custGeom>
                  <a:avLst/>
                  <a:gdLst>
                    <a:gd name="T0" fmla="*/ 110 w 150"/>
                    <a:gd name="T1" fmla="*/ 0 h 173"/>
                    <a:gd name="T2" fmla="*/ 40 w 150"/>
                    <a:gd name="T3" fmla="*/ 66 h 173"/>
                    <a:gd name="T4" fmla="*/ 0 w 150"/>
                    <a:gd name="T5" fmla="*/ 173 h 173"/>
                    <a:gd name="T6" fmla="*/ 80 w 150"/>
                    <a:gd name="T7" fmla="*/ 160 h 173"/>
                    <a:gd name="T8" fmla="*/ 103 w 150"/>
                    <a:gd name="T9" fmla="*/ 84 h 173"/>
                    <a:gd name="T10" fmla="*/ 150 w 150"/>
                    <a:gd name="T11" fmla="*/ 27 h 173"/>
                    <a:gd name="T12" fmla="*/ 110 w 150"/>
                    <a:gd name="T13" fmla="*/ 0 h 173"/>
                    <a:gd name="T14" fmla="*/ 110 w 150"/>
                    <a:gd name="T15" fmla="*/ 0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6" name="Freeform 30">
                  <a:extLst>
                    <a:ext uri="{FF2B5EF4-FFF2-40B4-BE49-F238E27FC236}">
                      <a16:creationId xmlns:a16="http://schemas.microsoft.com/office/drawing/2014/main" xmlns="" id="{8503741A-F2D2-4FD6-952B-DF3F39BB8C48}"/>
                    </a:ext>
                  </a:extLst>
                </p:cNvPr>
                <p:cNvSpPr>
                  <a:spLocks/>
                </p:cNvSpPr>
                <p:nvPr userDrawn="1"/>
              </p:nvSpPr>
              <p:spPr bwMode="auto">
                <a:xfrm>
                  <a:off x="5" y="3728"/>
                  <a:ext cx="842" cy="440"/>
                </a:xfrm>
                <a:custGeom>
                  <a:avLst/>
                  <a:gdLst>
                    <a:gd name="T0" fmla="*/ 156 w 1684"/>
                    <a:gd name="T1" fmla="*/ 0 h 880"/>
                    <a:gd name="T2" fmla="*/ 63 w 1684"/>
                    <a:gd name="T3" fmla="*/ 52 h 880"/>
                    <a:gd name="T4" fmla="*/ 0 w 1684"/>
                    <a:gd name="T5" fmla="*/ 208 h 880"/>
                    <a:gd name="T6" fmla="*/ 67 w 1684"/>
                    <a:gd name="T7" fmla="*/ 358 h 880"/>
                    <a:gd name="T8" fmla="*/ 1182 w 1684"/>
                    <a:gd name="T9" fmla="*/ 867 h 880"/>
                    <a:gd name="T10" fmla="*/ 1422 w 1684"/>
                    <a:gd name="T11" fmla="*/ 835 h 880"/>
                    <a:gd name="T12" fmla="*/ 1616 w 1684"/>
                    <a:gd name="T13" fmla="*/ 880 h 880"/>
                    <a:gd name="T14" fmla="*/ 1684 w 1684"/>
                    <a:gd name="T15" fmla="*/ 808 h 880"/>
                    <a:gd name="T16" fmla="*/ 1502 w 1684"/>
                    <a:gd name="T17" fmla="*/ 664 h 880"/>
                    <a:gd name="T18" fmla="*/ 1428 w 1684"/>
                    <a:gd name="T19" fmla="*/ 512 h 880"/>
                    <a:gd name="T20" fmla="*/ 1369 w 1684"/>
                    <a:gd name="T21" fmla="*/ 527 h 880"/>
                    <a:gd name="T22" fmla="*/ 1439 w 1684"/>
                    <a:gd name="T23" fmla="*/ 664 h 880"/>
                    <a:gd name="T24" fmla="*/ 1578 w 1684"/>
                    <a:gd name="T25" fmla="*/ 810 h 880"/>
                    <a:gd name="T26" fmla="*/ 1413 w 1684"/>
                    <a:gd name="T27" fmla="*/ 787 h 880"/>
                    <a:gd name="T28" fmla="*/ 1219 w 1684"/>
                    <a:gd name="T29" fmla="*/ 814 h 880"/>
                    <a:gd name="T30" fmla="*/ 1255 w 1684"/>
                    <a:gd name="T31" fmla="*/ 650 h 880"/>
                    <a:gd name="T32" fmla="*/ 1338 w 1684"/>
                    <a:gd name="T33" fmla="*/ 538 h 880"/>
                    <a:gd name="T34" fmla="*/ 1241 w 1684"/>
                    <a:gd name="T35" fmla="*/ 552 h 880"/>
                    <a:gd name="T36" fmla="*/ 1165 w 1684"/>
                    <a:gd name="T37" fmla="*/ 658 h 880"/>
                    <a:gd name="T38" fmla="*/ 1139 w 1684"/>
                    <a:gd name="T39" fmla="*/ 791 h 880"/>
                    <a:gd name="T40" fmla="*/ 107 w 1684"/>
                    <a:gd name="T41" fmla="*/ 310 h 880"/>
                    <a:gd name="T42" fmla="*/ 80 w 1684"/>
                    <a:gd name="T43" fmla="*/ 215 h 880"/>
                    <a:gd name="T44" fmla="*/ 103 w 1684"/>
                    <a:gd name="T45" fmla="*/ 95 h 880"/>
                    <a:gd name="T46" fmla="*/ 217 w 1684"/>
                    <a:gd name="T47" fmla="*/ 0 h 880"/>
                    <a:gd name="T48" fmla="*/ 156 w 1684"/>
                    <a:gd name="T49" fmla="*/ 0 h 880"/>
                    <a:gd name="T50" fmla="*/ 156 w 1684"/>
                    <a:gd name="T51"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7" name="Freeform 31">
                  <a:extLst>
                    <a:ext uri="{FF2B5EF4-FFF2-40B4-BE49-F238E27FC236}">
                      <a16:creationId xmlns:a16="http://schemas.microsoft.com/office/drawing/2014/main" xmlns="" id="{1C5ACD40-E447-43C6-96C4-1B9095E222F7}"/>
                    </a:ext>
                  </a:extLst>
                </p:cNvPr>
                <p:cNvSpPr>
                  <a:spLocks/>
                </p:cNvSpPr>
                <p:nvPr userDrawn="1"/>
              </p:nvSpPr>
              <p:spPr bwMode="auto">
                <a:xfrm>
                  <a:off x="106" y="3770"/>
                  <a:ext cx="80" cy="167"/>
                </a:xfrm>
                <a:custGeom>
                  <a:avLst/>
                  <a:gdLst>
                    <a:gd name="T0" fmla="*/ 116 w 160"/>
                    <a:gd name="T1" fmla="*/ 0 h 335"/>
                    <a:gd name="T2" fmla="*/ 19 w 160"/>
                    <a:gd name="T3" fmla="*/ 106 h 335"/>
                    <a:gd name="T4" fmla="*/ 0 w 160"/>
                    <a:gd name="T5" fmla="*/ 230 h 335"/>
                    <a:gd name="T6" fmla="*/ 33 w 160"/>
                    <a:gd name="T7" fmla="*/ 314 h 335"/>
                    <a:gd name="T8" fmla="*/ 94 w 160"/>
                    <a:gd name="T9" fmla="*/ 335 h 335"/>
                    <a:gd name="T10" fmla="*/ 76 w 160"/>
                    <a:gd name="T11" fmla="*/ 154 h 335"/>
                    <a:gd name="T12" fmla="*/ 160 w 160"/>
                    <a:gd name="T13" fmla="*/ 17 h 335"/>
                    <a:gd name="T14" fmla="*/ 116 w 160"/>
                    <a:gd name="T15" fmla="*/ 0 h 335"/>
                    <a:gd name="T16" fmla="*/ 116 w 160"/>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8" name="Freeform 32">
                  <a:extLst>
                    <a:ext uri="{FF2B5EF4-FFF2-40B4-BE49-F238E27FC236}">
                      <a16:creationId xmlns:a16="http://schemas.microsoft.com/office/drawing/2014/main" xmlns="" id="{6A9B7C45-4F4B-49C4-8DDF-3E29D7732F9D}"/>
                    </a:ext>
                  </a:extLst>
                </p:cNvPr>
                <p:cNvSpPr>
                  <a:spLocks/>
                </p:cNvSpPr>
                <p:nvPr userDrawn="1"/>
              </p:nvSpPr>
              <p:spPr bwMode="auto">
                <a:xfrm>
                  <a:off x="449" y="3490"/>
                  <a:ext cx="322" cy="594"/>
                </a:xfrm>
                <a:custGeom>
                  <a:avLst/>
                  <a:gdLst>
                    <a:gd name="T0" fmla="*/ 218 w 642"/>
                    <a:gd name="T1" fmla="*/ 896 h 1188"/>
                    <a:gd name="T2" fmla="*/ 0 w 642"/>
                    <a:gd name="T3" fmla="*/ 124 h 1188"/>
                    <a:gd name="T4" fmla="*/ 81 w 642"/>
                    <a:gd name="T5" fmla="*/ 38 h 1188"/>
                    <a:gd name="T6" fmla="*/ 258 w 642"/>
                    <a:gd name="T7" fmla="*/ 0 h 1188"/>
                    <a:gd name="T8" fmla="*/ 399 w 642"/>
                    <a:gd name="T9" fmla="*/ 57 h 1188"/>
                    <a:gd name="T10" fmla="*/ 642 w 642"/>
                    <a:gd name="T11" fmla="*/ 1188 h 1188"/>
                    <a:gd name="T12" fmla="*/ 555 w 642"/>
                    <a:gd name="T13" fmla="*/ 1091 h 1188"/>
                    <a:gd name="T14" fmla="*/ 355 w 642"/>
                    <a:gd name="T15" fmla="*/ 97 h 1188"/>
                    <a:gd name="T16" fmla="*/ 226 w 642"/>
                    <a:gd name="T17" fmla="*/ 61 h 1188"/>
                    <a:gd name="T18" fmla="*/ 119 w 642"/>
                    <a:gd name="T19" fmla="*/ 74 h 1188"/>
                    <a:gd name="T20" fmla="*/ 76 w 642"/>
                    <a:gd name="T21" fmla="*/ 141 h 1188"/>
                    <a:gd name="T22" fmla="*/ 306 w 642"/>
                    <a:gd name="T23" fmla="*/ 924 h 1188"/>
                    <a:gd name="T24" fmla="*/ 218 w 642"/>
                    <a:gd name="T25" fmla="*/ 896 h 1188"/>
                    <a:gd name="T26" fmla="*/ 218 w 642"/>
                    <a:gd name="T27" fmla="*/ 896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49" name="Freeform 33">
                  <a:extLst>
                    <a:ext uri="{FF2B5EF4-FFF2-40B4-BE49-F238E27FC236}">
                      <a16:creationId xmlns:a16="http://schemas.microsoft.com/office/drawing/2014/main" xmlns="" id="{AAAE3F34-30F7-4F18-8FBF-741132C496D7}"/>
                    </a:ext>
                  </a:extLst>
                </p:cNvPr>
                <p:cNvSpPr>
                  <a:spLocks/>
                </p:cNvSpPr>
                <p:nvPr userDrawn="1"/>
              </p:nvSpPr>
              <p:spPr bwMode="auto">
                <a:xfrm>
                  <a:off x="578" y="3650"/>
                  <a:ext cx="96" cy="252"/>
                </a:xfrm>
                <a:custGeom>
                  <a:avLst/>
                  <a:gdLst>
                    <a:gd name="T0" fmla="*/ 0 w 192"/>
                    <a:gd name="T1" fmla="*/ 27 h 504"/>
                    <a:gd name="T2" fmla="*/ 76 w 192"/>
                    <a:gd name="T3" fmla="*/ 194 h 504"/>
                    <a:gd name="T4" fmla="*/ 113 w 192"/>
                    <a:gd name="T5" fmla="*/ 318 h 504"/>
                    <a:gd name="T6" fmla="*/ 116 w 192"/>
                    <a:gd name="T7" fmla="*/ 504 h 504"/>
                    <a:gd name="T8" fmla="*/ 192 w 192"/>
                    <a:gd name="T9" fmla="*/ 504 h 504"/>
                    <a:gd name="T10" fmla="*/ 187 w 192"/>
                    <a:gd name="T11" fmla="*/ 360 h 504"/>
                    <a:gd name="T12" fmla="*/ 162 w 192"/>
                    <a:gd name="T13" fmla="*/ 208 h 504"/>
                    <a:gd name="T14" fmla="*/ 99 w 192"/>
                    <a:gd name="T15" fmla="*/ 59 h 504"/>
                    <a:gd name="T16" fmla="*/ 63 w 192"/>
                    <a:gd name="T17" fmla="*/ 0 h 504"/>
                    <a:gd name="T18" fmla="*/ 0 w 192"/>
                    <a:gd name="T19" fmla="*/ 27 h 504"/>
                    <a:gd name="T20" fmla="*/ 0 w 192"/>
                    <a:gd name="T21" fmla="*/ 2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50" name="Freeform 34">
                  <a:extLst>
                    <a:ext uri="{FF2B5EF4-FFF2-40B4-BE49-F238E27FC236}">
                      <a16:creationId xmlns:a16="http://schemas.microsoft.com/office/drawing/2014/main" xmlns="" id="{B5EBC167-50F7-4E16-AE44-3AD820984DF2}"/>
                    </a:ext>
                  </a:extLst>
                </p:cNvPr>
                <p:cNvSpPr>
                  <a:spLocks/>
                </p:cNvSpPr>
                <p:nvPr userDrawn="1"/>
              </p:nvSpPr>
              <p:spPr bwMode="auto">
                <a:xfrm>
                  <a:off x="328" y="3630"/>
                  <a:ext cx="195" cy="135"/>
                </a:xfrm>
                <a:custGeom>
                  <a:avLst/>
                  <a:gdLst>
                    <a:gd name="T0" fmla="*/ 297 w 390"/>
                    <a:gd name="T1" fmla="*/ 0 h 269"/>
                    <a:gd name="T2" fmla="*/ 257 w 390"/>
                    <a:gd name="T3" fmla="*/ 17 h 269"/>
                    <a:gd name="T4" fmla="*/ 253 w 390"/>
                    <a:gd name="T5" fmla="*/ 66 h 269"/>
                    <a:gd name="T6" fmla="*/ 0 w 390"/>
                    <a:gd name="T7" fmla="*/ 169 h 269"/>
                    <a:gd name="T8" fmla="*/ 0 w 390"/>
                    <a:gd name="T9" fmla="*/ 222 h 269"/>
                    <a:gd name="T10" fmla="*/ 284 w 390"/>
                    <a:gd name="T11" fmla="*/ 226 h 269"/>
                    <a:gd name="T12" fmla="*/ 320 w 390"/>
                    <a:gd name="T13" fmla="*/ 269 h 269"/>
                    <a:gd name="T14" fmla="*/ 390 w 390"/>
                    <a:gd name="T15" fmla="*/ 266 h 269"/>
                    <a:gd name="T16" fmla="*/ 383 w 390"/>
                    <a:gd name="T17" fmla="*/ 190 h 269"/>
                    <a:gd name="T18" fmla="*/ 116 w 390"/>
                    <a:gd name="T19" fmla="*/ 176 h 269"/>
                    <a:gd name="T20" fmla="*/ 333 w 390"/>
                    <a:gd name="T21" fmla="*/ 89 h 269"/>
                    <a:gd name="T22" fmla="*/ 297 w 390"/>
                    <a:gd name="T23" fmla="*/ 0 h 269"/>
                    <a:gd name="T24" fmla="*/ 297 w 390"/>
                    <a:gd name="T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51" name="Freeform 35">
                  <a:extLst>
                    <a:ext uri="{FF2B5EF4-FFF2-40B4-BE49-F238E27FC236}">
                      <a16:creationId xmlns:a16="http://schemas.microsoft.com/office/drawing/2014/main" xmlns="" id="{86EDF8A9-E65D-4DC3-AE06-1A513AA086C2}"/>
                    </a:ext>
                  </a:extLst>
                </p:cNvPr>
                <p:cNvSpPr>
                  <a:spLocks/>
                </p:cNvSpPr>
                <p:nvPr userDrawn="1"/>
              </p:nvSpPr>
              <p:spPr bwMode="auto">
                <a:xfrm>
                  <a:off x="658" y="3538"/>
                  <a:ext cx="471" cy="212"/>
                </a:xfrm>
                <a:custGeom>
                  <a:avLst/>
                  <a:gdLst>
                    <a:gd name="T0" fmla="*/ 0 w 941"/>
                    <a:gd name="T1" fmla="*/ 131 h 424"/>
                    <a:gd name="T2" fmla="*/ 863 w 941"/>
                    <a:gd name="T3" fmla="*/ 0 h 424"/>
                    <a:gd name="T4" fmla="*/ 926 w 941"/>
                    <a:gd name="T5" fmla="*/ 78 h 424"/>
                    <a:gd name="T6" fmla="*/ 941 w 941"/>
                    <a:gd name="T7" fmla="*/ 181 h 424"/>
                    <a:gd name="T8" fmla="*/ 903 w 941"/>
                    <a:gd name="T9" fmla="*/ 282 h 424"/>
                    <a:gd name="T10" fmla="*/ 57 w 941"/>
                    <a:gd name="T11" fmla="*/ 424 h 424"/>
                    <a:gd name="T12" fmla="*/ 53 w 941"/>
                    <a:gd name="T13" fmla="*/ 384 h 424"/>
                    <a:gd name="T14" fmla="*/ 863 w 941"/>
                    <a:gd name="T15" fmla="*/ 242 h 424"/>
                    <a:gd name="T16" fmla="*/ 893 w 941"/>
                    <a:gd name="T17" fmla="*/ 145 h 424"/>
                    <a:gd name="T18" fmla="*/ 840 w 941"/>
                    <a:gd name="T19" fmla="*/ 57 h 424"/>
                    <a:gd name="T20" fmla="*/ 0 w 941"/>
                    <a:gd name="T21" fmla="*/ 185 h 424"/>
                    <a:gd name="T22" fmla="*/ 0 w 941"/>
                    <a:gd name="T23" fmla="*/ 131 h 424"/>
                    <a:gd name="T24" fmla="*/ 0 w 941"/>
                    <a:gd name="T25" fmla="*/ 13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52" name="Freeform 36">
                  <a:extLst>
                    <a:ext uri="{FF2B5EF4-FFF2-40B4-BE49-F238E27FC236}">
                      <a16:creationId xmlns:a16="http://schemas.microsoft.com/office/drawing/2014/main" xmlns="" id="{70FD5B65-D037-4F8E-9EC0-A9F571357491}"/>
                    </a:ext>
                  </a:extLst>
                </p:cNvPr>
                <p:cNvSpPr>
                  <a:spLocks/>
                </p:cNvSpPr>
                <p:nvPr userDrawn="1"/>
              </p:nvSpPr>
              <p:spPr bwMode="auto">
                <a:xfrm>
                  <a:off x="717" y="3606"/>
                  <a:ext cx="245" cy="86"/>
                </a:xfrm>
                <a:custGeom>
                  <a:avLst/>
                  <a:gdLst>
                    <a:gd name="T0" fmla="*/ 0 w 488"/>
                    <a:gd name="T1" fmla="*/ 126 h 173"/>
                    <a:gd name="T2" fmla="*/ 66 w 488"/>
                    <a:gd name="T3" fmla="*/ 173 h 173"/>
                    <a:gd name="T4" fmla="*/ 222 w 488"/>
                    <a:gd name="T5" fmla="*/ 166 h 173"/>
                    <a:gd name="T6" fmla="*/ 418 w 488"/>
                    <a:gd name="T7" fmla="*/ 116 h 173"/>
                    <a:gd name="T8" fmla="*/ 488 w 488"/>
                    <a:gd name="T9" fmla="*/ 42 h 173"/>
                    <a:gd name="T10" fmla="*/ 443 w 488"/>
                    <a:gd name="T11" fmla="*/ 2 h 173"/>
                    <a:gd name="T12" fmla="*/ 253 w 488"/>
                    <a:gd name="T13" fmla="*/ 0 h 173"/>
                    <a:gd name="T14" fmla="*/ 110 w 488"/>
                    <a:gd name="T15" fmla="*/ 12 h 173"/>
                    <a:gd name="T16" fmla="*/ 15 w 488"/>
                    <a:gd name="T17" fmla="*/ 76 h 173"/>
                    <a:gd name="T18" fmla="*/ 112 w 488"/>
                    <a:gd name="T19" fmla="*/ 95 h 173"/>
                    <a:gd name="T20" fmla="*/ 275 w 488"/>
                    <a:gd name="T21" fmla="*/ 53 h 173"/>
                    <a:gd name="T22" fmla="*/ 416 w 488"/>
                    <a:gd name="T23" fmla="*/ 53 h 173"/>
                    <a:gd name="T24" fmla="*/ 268 w 488"/>
                    <a:gd name="T25" fmla="*/ 110 h 173"/>
                    <a:gd name="T26" fmla="*/ 142 w 488"/>
                    <a:gd name="T27" fmla="*/ 126 h 173"/>
                    <a:gd name="T28" fmla="*/ 0 w 488"/>
                    <a:gd name="T29" fmla="*/ 126 h 173"/>
                    <a:gd name="T30" fmla="*/ 0 w 488"/>
                    <a:gd name="T31"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grpSp>
      <p:grpSp>
        <p:nvGrpSpPr>
          <p:cNvPr id="3" name="组合 2">
            <a:extLst>
              <a:ext uri="{FF2B5EF4-FFF2-40B4-BE49-F238E27FC236}">
                <a16:creationId xmlns:a16="http://schemas.microsoft.com/office/drawing/2014/main" xmlns="" id="{8787E71F-3289-4624-9251-FD95EBDCCECF}"/>
              </a:ext>
            </a:extLst>
          </p:cNvPr>
          <p:cNvGrpSpPr/>
          <p:nvPr userDrawn="1"/>
        </p:nvGrpSpPr>
        <p:grpSpPr>
          <a:xfrm>
            <a:off x="9984432" y="199145"/>
            <a:ext cx="2133600" cy="6506956"/>
            <a:chOff x="9984432" y="199145"/>
            <a:chExt cx="2133600" cy="6506956"/>
          </a:xfrm>
        </p:grpSpPr>
        <p:grpSp>
          <p:nvGrpSpPr>
            <p:cNvPr id="111653" name="Group 37">
              <a:extLst>
                <a:ext uri="{FF2B5EF4-FFF2-40B4-BE49-F238E27FC236}">
                  <a16:creationId xmlns:a16="http://schemas.microsoft.com/office/drawing/2014/main" xmlns="" id="{7EDEEC28-1652-4368-825E-9FA95D769470}"/>
                </a:ext>
              </a:extLst>
            </p:cNvPr>
            <p:cNvGrpSpPr>
              <a:grpSpLocks/>
            </p:cNvGrpSpPr>
            <p:nvPr/>
          </p:nvGrpSpPr>
          <p:grpSpPr bwMode="auto">
            <a:xfrm rot="20958440">
              <a:off x="11301408" y="2384926"/>
              <a:ext cx="774702" cy="4321175"/>
              <a:chOff x="5345" y="1333"/>
              <a:chExt cx="366" cy="2722"/>
            </a:xfrm>
          </p:grpSpPr>
          <p:sp>
            <p:nvSpPr>
              <p:cNvPr id="111654" name="Freeform 38">
                <a:extLst>
                  <a:ext uri="{FF2B5EF4-FFF2-40B4-BE49-F238E27FC236}">
                    <a16:creationId xmlns:a16="http://schemas.microsoft.com/office/drawing/2014/main" xmlns="" id="{2117A249-C5E6-489E-93E3-FDCC88D75B6D}"/>
                  </a:ext>
                </a:extLst>
              </p:cNvPr>
              <p:cNvSpPr>
                <a:spLocks/>
              </p:cNvSpPr>
              <p:nvPr userDrawn="1"/>
            </p:nvSpPr>
            <p:spPr bwMode="auto">
              <a:xfrm flipH="1">
                <a:off x="5345" y="2620"/>
                <a:ext cx="328" cy="1435"/>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1655" name="Freeform 39">
                <a:extLst>
                  <a:ext uri="{FF2B5EF4-FFF2-40B4-BE49-F238E27FC236}">
                    <a16:creationId xmlns:a16="http://schemas.microsoft.com/office/drawing/2014/main" xmlns="" id="{AC2C5DA6-BEE0-4EF2-A825-F40D859FD2FB}"/>
                  </a:ext>
                </a:extLst>
              </p:cNvPr>
              <p:cNvSpPr>
                <a:spLocks/>
              </p:cNvSpPr>
              <p:nvPr userDrawn="1"/>
            </p:nvSpPr>
            <p:spPr bwMode="auto">
              <a:xfrm flipH="1">
                <a:off x="5506" y="1333"/>
                <a:ext cx="205" cy="1633"/>
              </a:xfrm>
              <a:custGeom>
                <a:avLst/>
                <a:gdLst>
                  <a:gd name="T0" fmla="*/ 692 w 772"/>
                  <a:gd name="T1" fmla="*/ 3156 h 3266"/>
                  <a:gd name="T2" fmla="*/ 380 w 772"/>
                  <a:gd name="T3" fmla="*/ 2945 h 3266"/>
                  <a:gd name="T4" fmla="*/ 319 w 772"/>
                  <a:gd name="T5" fmla="*/ 2783 h 3266"/>
                  <a:gd name="T6" fmla="*/ 371 w 772"/>
                  <a:gd name="T7" fmla="*/ 2542 h 3266"/>
                  <a:gd name="T8" fmla="*/ 591 w 772"/>
                  <a:gd name="T9" fmla="*/ 2251 h 3266"/>
                  <a:gd name="T10" fmla="*/ 641 w 772"/>
                  <a:gd name="T11" fmla="*/ 2070 h 3266"/>
                  <a:gd name="T12" fmla="*/ 591 w 772"/>
                  <a:gd name="T13" fmla="*/ 1948 h 3266"/>
                  <a:gd name="T14" fmla="*/ 401 w 772"/>
                  <a:gd name="T15" fmla="*/ 1859 h 3266"/>
                  <a:gd name="T16" fmla="*/ 361 w 772"/>
                  <a:gd name="T17" fmla="*/ 1747 h 3266"/>
                  <a:gd name="T18" fmla="*/ 430 w 772"/>
                  <a:gd name="T19" fmla="*/ 1587 h 3266"/>
                  <a:gd name="T20" fmla="*/ 741 w 772"/>
                  <a:gd name="T21" fmla="*/ 1156 h 3266"/>
                  <a:gd name="T22" fmla="*/ 772 w 772"/>
                  <a:gd name="T23" fmla="*/ 945 h 3266"/>
                  <a:gd name="T24" fmla="*/ 692 w 772"/>
                  <a:gd name="T25" fmla="*/ 713 h 3266"/>
                  <a:gd name="T26" fmla="*/ 430 w 772"/>
                  <a:gd name="T27" fmla="*/ 603 h 3266"/>
                  <a:gd name="T28" fmla="*/ 200 w 772"/>
                  <a:gd name="T29" fmla="*/ 422 h 3266"/>
                  <a:gd name="T30" fmla="*/ 0 w 772"/>
                  <a:gd name="T31" fmla="*/ 0 h 3266"/>
                  <a:gd name="T32" fmla="*/ 29 w 772"/>
                  <a:gd name="T33" fmla="*/ 382 h 3266"/>
                  <a:gd name="T34" fmla="*/ 179 w 772"/>
                  <a:gd name="T35" fmla="*/ 612 h 3266"/>
                  <a:gd name="T36" fmla="*/ 380 w 772"/>
                  <a:gd name="T37" fmla="*/ 753 h 3266"/>
                  <a:gd name="T38" fmla="*/ 601 w 772"/>
                  <a:gd name="T39" fmla="*/ 833 h 3266"/>
                  <a:gd name="T40" fmla="*/ 612 w 772"/>
                  <a:gd name="T41" fmla="*/ 1044 h 3266"/>
                  <a:gd name="T42" fmla="*/ 500 w 772"/>
                  <a:gd name="T43" fmla="*/ 1266 h 3266"/>
                  <a:gd name="T44" fmla="*/ 240 w 772"/>
                  <a:gd name="T45" fmla="*/ 1658 h 3266"/>
                  <a:gd name="T46" fmla="*/ 230 w 772"/>
                  <a:gd name="T47" fmla="*/ 1909 h 3266"/>
                  <a:gd name="T48" fmla="*/ 471 w 772"/>
                  <a:gd name="T49" fmla="*/ 2049 h 3266"/>
                  <a:gd name="T50" fmla="*/ 460 w 772"/>
                  <a:gd name="T51" fmla="*/ 2180 h 3266"/>
                  <a:gd name="T52" fmla="*/ 249 w 772"/>
                  <a:gd name="T53" fmla="*/ 2452 h 3266"/>
                  <a:gd name="T54" fmla="*/ 160 w 772"/>
                  <a:gd name="T55" fmla="*/ 2713 h 3266"/>
                  <a:gd name="T56" fmla="*/ 240 w 772"/>
                  <a:gd name="T57" fmla="*/ 2994 h 3266"/>
                  <a:gd name="T58" fmla="*/ 430 w 772"/>
                  <a:gd name="T59" fmla="*/ 3144 h 3266"/>
                  <a:gd name="T60" fmla="*/ 671 w 772"/>
                  <a:gd name="T61" fmla="*/ 3266 h 3266"/>
                  <a:gd name="T62" fmla="*/ 692 w 772"/>
                  <a:gd name="T63" fmla="*/ 3156 h 3266"/>
                  <a:gd name="T64" fmla="*/ 692 w 772"/>
                  <a:gd name="T65" fmla="*/ 3156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grpSp>
          <p:nvGrpSpPr>
            <p:cNvPr id="2" name="组合 1">
              <a:extLst>
                <a:ext uri="{FF2B5EF4-FFF2-40B4-BE49-F238E27FC236}">
                  <a16:creationId xmlns:a16="http://schemas.microsoft.com/office/drawing/2014/main" xmlns="" id="{8020458E-76AC-471A-9649-06CAE434419A}"/>
                </a:ext>
              </a:extLst>
            </p:cNvPr>
            <p:cNvGrpSpPr/>
            <p:nvPr userDrawn="1"/>
          </p:nvGrpSpPr>
          <p:grpSpPr>
            <a:xfrm>
              <a:off x="9984432" y="199145"/>
              <a:ext cx="2133600" cy="1911350"/>
              <a:chOff x="7392144" y="44624"/>
              <a:chExt cx="2133600" cy="1911350"/>
            </a:xfrm>
          </p:grpSpPr>
          <p:sp>
            <p:nvSpPr>
              <p:cNvPr id="66" name="Freeform 9">
                <a:extLst>
                  <a:ext uri="{FF2B5EF4-FFF2-40B4-BE49-F238E27FC236}">
                    <a16:creationId xmlns:a16="http://schemas.microsoft.com/office/drawing/2014/main" xmlns="" id="{067241BD-758B-471E-9684-E793CE501A95}"/>
                  </a:ext>
                </a:extLst>
              </p:cNvPr>
              <p:cNvSpPr>
                <a:spLocks/>
              </p:cNvSpPr>
              <p:nvPr userDrawn="1"/>
            </p:nvSpPr>
            <p:spPr bwMode="auto">
              <a:xfrm rot="18427436">
                <a:off x="7831138" y="192088"/>
                <a:ext cx="1025525" cy="1571625"/>
              </a:xfrm>
              <a:custGeom>
                <a:avLst/>
                <a:gdLst>
                  <a:gd name="T0" fmla="*/ 0 w 2561"/>
                  <a:gd name="T1" fmla="*/ 2485 h 2777"/>
                  <a:gd name="T2" fmla="*/ 432 w 2561"/>
                  <a:gd name="T3" fmla="*/ 2553 h 2777"/>
                  <a:gd name="T4" fmla="*/ 736 w 2561"/>
                  <a:gd name="T5" fmla="*/ 2777 h 2777"/>
                  <a:gd name="T6" fmla="*/ 2561 w 2561"/>
                  <a:gd name="T7" fmla="*/ 399 h 2777"/>
                  <a:gd name="T8" fmla="*/ 2118 w 2561"/>
                  <a:gd name="T9" fmla="*/ 82 h 2777"/>
                  <a:gd name="T10" fmla="*/ 1898 w 2561"/>
                  <a:gd name="T11" fmla="*/ 0 h 2777"/>
                  <a:gd name="T12" fmla="*/ 0 w 2561"/>
                  <a:gd name="T13" fmla="*/ 2485 h 2777"/>
                  <a:gd name="T14" fmla="*/ 0 w 2561"/>
                  <a:gd name="T15" fmla="*/ 2485 h 2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7" name="Group 40">
                <a:extLst>
                  <a:ext uri="{FF2B5EF4-FFF2-40B4-BE49-F238E27FC236}">
                    <a16:creationId xmlns:a16="http://schemas.microsoft.com/office/drawing/2014/main" xmlns="" id="{5D3843C8-DDF2-40A6-8A35-F5A1687DD879}"/>
                  </a:ext>
                </a:extLst>
              </p:cNvPr>
              <p:cNvGrpSpPr>
                <a:grpSpLocks/>
              </p:cNvGrpSpPr>
              <p:nvPr userDrawn="1"/>
            </p:nvGrpSpPr>
            <p:grpSpPr bwMode="auto">
              <a:xfrm>
                <a:off x="7392144" y="44624"/>
                <a:ext cx="2133600" cy="1911350"/>
                <a:chOff x="4610" y="57"/>
                <a:chExt cx="1344" cy="1204"/>
              </a:xfrm>
            </p:grpSpPr>
            <p:grpSp>
              <p:nvGrpSpPr>
                <p:cNvPr id="68" name="Group 41">
                  <a:extLst>
                    <a:ext uri="{FF2B5EF4-FFF2-40B4-BE49-F238E27FC236}">
                      <a16:creationId xmlns:a16="http://schemas.microsoft.com/office/drawing/2014/main" xmlns="" id="{06C0E29A-1AF1-4872-8DF8-E1568406F7FE}"/>
                    </a:ext>
                  </a:extLst>
                </p:cNvPr>
                <p:cNvGrpSpPr>
                  <a:grpSpLocks/>
                </p:cNvGrpSpPr>
                <p:nvPr userDrawn="1"/>
              </p:nvGrpSpPr>
              <p:grpSpPr bwMode="auto">
                <a:xfrm>
                  <a:off x="4610" y="57"/>
                  <a:ext cx="1344" cy="1204"/>
                  <a:chOff x="4610" y="57"/>
                  <a:chExt cx="1344" cy="1204"/>
                </a:xfrm>
              </p:grpSpPr>
              <p:sp>
                <p:nvSpPr>
                  <p:cNvPr id="70" name="Freeform 42">
                    <a:extLst>
                      <a:ext uri="{FF2B5EF4-FFF2-40B4-BE49-F238E27FC236}">
                        <a16:creationId xmlns:a16="http://schemas.microsoft.com/office/drawing/2014/main" xmlns="" id="{7E3F84D2-E90D-4463-953D-790450C3565A}"/>
                      </a:ext>
                    </a:extLst>
                  </p:cNvPr>
                  <p:cNvSpPr>
                    <a:spLocks/>
                  </p:cNvSpPr>
                  <p:nvPr userDrawn="1"/>
                </p:nvSpPr>
                <p:spPr bwMode="auto">
                  <a:xfrm rot="-3172564">
                    <a:off x="5430" y="1086"/>
                    <a:ext cx="62" cy="288"/>
                  </a:xfrm>
                  <a:custGeom>
                    <a:avLst/>
                    <a:gdLst>
                      <a:gd name="T0" fmla="*/ 123 w 245"/>
                      <a:gd name="T1" fmla="*/ 9 h 806"/>
                      <a:gd name="T2" fmla="*/ 131 w 245"/>
                      <a:gd name="T3" fmla="*/ 342 h 806"/>
                      <a:gd name="T4" fmla="*/ 0 w 245"/>
                      <a:gd name="T5" fmla="*/ 806 h 806"/>
                      <a:gd name="T6" fmla="*/ 79 w 245"/>
                      <a:gd name="T7" fmla="*/ 789 h 806"/>
                      <a:gd name="T8" fmla="*/ 218 w 245"/>
                      <a:gd name="T9" fmla="*/ 376 h 806"/>
                      <a:gd name="T10" fmla="*/ 245 w 245"/>
                      <a:gd name="T11" fmla="*/ 0 h 806"/>
                      <a:gd name="T12" fmla="*/ 123 w 245"/>
                      <a:gd name="T13" fmla="*/ 9 h 806"/>
                      <a:gd name="T14" fmla="*/ 123 w 245"/>
                      <a:gd name="T15" fmla="*/ 9 h 8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1" name="Group 43">
                    <a:extLst>
                      <a:ext uri="{FF2B5EF4-FFF2-40B4-BE49-F238E27FC236}">
                        <a16:creationId xmlns:a16="http://schemas.microsoft.com/office/drawing/2014/main" xmlns="" id="{A2B234B8-3F49-4CAE-ACD5-4D114327D251}"/>
                      </a:ext>
                    </a:extLst>
                  </p:cNvPr>
                  <p:cNvGrpSpPr>
                    <a:grpSpLocks/>
                  </p:cNvGrpSpPr>
                  <p:nvPr userDrawn="1"/>
                </p:nvGrpSpPr>
                <p:grpSpPr bwMode="auto">
                  <a:xfrm>
                    <a:off x="4610" y="57"/>
                    <a:ext cx="1344" cy="985"/>
                    <a:chOff x="4610" y="57"/>
                    <a:chExt cx="1344" cy="985"/>
                  </a:xfrm>
                </p:grpSpPr>
                <p:sp>
                  <p:nvSpPr>
                    <p:cNvPr id="72" name="Freeform 44">
                      <a:extLst>
                        <a:ext uri="{FF2B5EF4-FFF2-40B4-BE49-F238E27FC236}">
                          <a16:creationId xmlns:a16="http://schemas.microsoft.com/office/drawing/2014/main" xmlns="" id="{0270147E-8936-423A-B1CA-C85D0F77E113}"/>
                        </a:ext>
                      </a:extLst>
                    </p:cNvPr>
                    <p:cNvSpPr>
                      <a:spLocks/>
                    </p:cNvSpPr>
                    <p:nvPr userDrawn="1"/>
                  </p:nvSpPr>
                  <p:spPr bwMode="auto">
                    <a:xfrm rot="-3172564">
                      <a:off x="4966" y="71"/>
                      <a:ext cx="153" cy="125"/>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45">
                      <a:extLst>
                        <a:ext uri="{FF2B5EF4-FFF2-40B4-BE49-F238E27FC236}">
                          <a16:creationId xmlns:a16="http://schemas.microsoft.com/office/drawing/2014/main" xmlns="" id="{2A3C99BF-1AF0-482E-AEA7-8B7DB343D051}"/>
                        </a:ext>
                      </a:extLst>
                    </p:cNvPr>
                    <p:cNvSpPr>
                      <a:spLocks/>
                    </p:cNvSpPr>
                    <p:nvPr userDrawn="1"/>
                  </p:nvSpPr>
                  <p:spPr bwMode="auto">
                    <a:xfrm rot="-3172564">
                      <a:off x="5048" y="332"/>
                      <a:ext cx="269" cy="438"/>
                    </a:xfrm>
                    <a:custGeom>
                      <a:avLst/>
                      <a:gdLst>
                        <a:gd name="T0" fmla="*/ 741 w 1064"/>
                        <a:gd name="T1" fmla="*/ 129 h 1230"/>
                        <a:gd name="T2" fmla="*/ 485 w 1064"/>
                        <a:gd name="T3" fmla="*/ 352 h 1230"/>
                        <a:gd name="T4" fmla="*/ 163 w 1064"/>
                        <a:gd name="T5" fmla="*/ 762 h 1230"/>
                        <a:gd name="T6" fmla="*/ 0 w 1064"/>
                        <a:gd name="T7" fmla="*/ 1101 h 1230"/>
                        <a:gd name="T8" fmla="*/ 59 w 1064"/>
                        <a:gd name="T9" fmla="*/ 1230 h 1230"/>
                        <a:gd name="T10" fmla="*/ 262 w 1064"/>
                        <a:gd name="T11" fmla="*/ 1201 h 1230"/>
                        <a:gd name="T12" fmla="*/ 578 w 1064"/>
                        <a:gd name="T13" fmla="*/ 914 h 1230"/>
                        <a:gd name="T14" fmla="*/ 876 w 1064"/>
                        <a:gd name="T15" fmla="*/ 534 h 1230"/>
                        <a:gd name="T16" fmla="*/ 1034 w 1064"/>
                        <a:gd name="T17" fmla="*/ 270 h 1230"/>
                        <a:gd name="T18" fmla="*/ 1064 w 1064"/>
                        <a:gd name="T19" fmla="*/ 84 h 1230"/>
                        <a:gd name="T20" fmla="*/ 977 w 1064"/>
                        <a:gd name="T21" fmla="*/ 0 h 1230"/>
                        <a:gd name="T22" fmla="*/ 836 w 1064"/>
                        <a:gd name="T23" fmla="*/ 65 h 1230"/>
                        <a:gd name="T24" fmla="*/ 969 w 1064"/>
                        <a:gd name="T25" fmla="*/ 107 h 1230"/>
                        <a:gd name="T26" fmla="*/ 876 w 1064"/>
                        <a:gd name="T27" fmla="*/ 352 h 1230"/>
                        <a:gd name="T28" fmla="*/ 690 w 1064"/>
                        <a:gd name="T29" fmla="*/ 656 h 1230"/>
                        <a:gd name="T30" fmla="*/ 350 w 1064"/>
                        <a:gd name="T31" fmla="*/ 1008 h 1230"/>
                        <a:gd name="T32" fmla="*/ 116 w 1064"/>
                        <a:gd name="T33" fmla="*/ 1114 h 1230"/>
                        <a:gd name="T34" fmla="*/ 135 w 1064"/>
                        <a:gd name="T35" fmla="*/ 943 h 1230"/>
                        <a:gd name="T36" fmla="*/ 437 w 1064"/>
                        <a:gd name="T37" fmla="*/ 504 h 1230"/>
                        <a:gd name="T38" fmla="*/ 831 w 1064"/>
                        <a:gd name="T39" fmla="*/ 118 h 1230"/>
                        <a:gd name="T40" fmla="*/ 741 w 1064"/>
                        <a:gd name="T41" fmla="*/ 129 h 1230"/>
                        <a:gd name="T42" fmla="*/ 741 w 1064"/>
                        <a:gd name="T43" fmla="*/ 129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46">
                      <a:extLst>
                        <a:ext uri="{FF2B5EF4-FFF2-40B4-BE49-F238E27FC236}">
                          <a16:creationId xmlns:a16="http://schemas.microsoft.com/office/drawing/2014/main" xmlns="" id="{8FFAE113-6D8B-4FA4-83C9-9AFB5B6B874C}"/>
                        </a:ext>
                      </a:extLst>
                    </p:cNvPr>
                    <p:cNvSpPr>
                      <a:spLocks/>
                    </p:cNvSpPr>
                    <p:nvPr userDrawn="1"/>
                  </p:nvSpPr>
                  <p:spPr bwMode="auto">
                    <a:xfrm rot="-3172564">
                      <a:off x="4858" y="182"/>
                      <a:ext cx="505" cy="898"/>
                    </a:xfrm>
                    <a:custGeom>
                      <a:avLst/>
                      <a:gdLst>
                        <a:gd name="T0" fmla="*/ 1941 w 2002"/>
                        <a:gd name="T1" fmla="*/ 0 h 2521"/>
                        <a:gd name="T2" fmla="*/ 0 w 2002"/>
                        <a:gd name="T3" fmla="*/ 2521 h 2521"/>
                        <a:gd name="T4" fmla="*/ 192 w 2002"/>
                        <a:gd name="T5" fmla="*/ 2450 h 2521"/>
                        <a:gd name="T6" fmla="*/ 2002 w 2002"/>
                        <a:gd name="T7" fmla="*/ 61 h 2521"/>
                        <a:gd name="T8" fmla="*/ 1941 w 2002"/>
                        <a:gd name="T9" fmla="*/ 0 h 2521"/>
                        <a:gd name="T10" fmla="*/ 1941 w 2002"/>
                        <a:gd name="T11" fmla="*/ 0 h 2521"/>
                      </a:gdLst>
                      <a:ahLst/>
                      <a:cxnLst>
                        <a:cxn ang="0">
                          <a:pos x="T0" y="T1"/>
                        </a:cxn>
                        <a:cxn ang="0">
                          <a:pos x="T2" y="T3"/>
                        </a:cxn>
                        <a:cxn ang="0">
                          <a:pos x="T4" y="T5"/>
                        </a:cxn>
                        <a:cxn ang="0">
                          <a:pos x="T6" y="T7"/>
                        </a:cxn>
                        <a:cxn ang="0">
                          <a:pos x="T8" y="T9"/>
                        </a:cxn>
                        <a:cxn ang="0">
                          <a:pos x="T10" y="T11"/>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7">
                      <a:extLst>
                        <a:ext uri="{FF2B5EF4-FFF2-40B4-BE49-F238E27FC236}">
                          <a16:creationId xmlns:a16="http://schemas.microsoft.com/office/drawing/2014/main" xmlns="" id="{5693D8E1-7AD3-4CAD-926C-745527194E04}"/>
                        </a:ext>
                      </a:extLst>
                    </p:cNvPr>
                    <p:cNvSpPr>
                      <a:spLocks/>
                    </p:cNvSpPr>
                    <p:nvPr userDrawn="1"/>
                  </p:nvSpPr>
                  <p:spPr bwMode="auto">
                    <a:xfrm rot="-3172564">
                      <a:off x="4903" y="-19"/>
                      <a:ext cx="758" cy="1344"/>
                    </a:xfrm>
                    <a:custGeom>
                      <a:avLst/>
                      <a:gdLst>
                        <a:gd name="T0" fmla="*/ 95 w 3007"/>
                        <a:gd name="T1" fmla="*/ 2844 h 3771"/>
                        <a:gd name="T2" fmla="*/ 394 w 3007"/>
                        <a:gd name="T3" fmla="*/ 2834 h 3771"/>
                        <a:gd name="T4" fmla="*/ 821 w 3007"/>
                        <a:gd name="T5" fmla="*/ 3009 h 3771"/>
                        <a:gd name="T6" fmla="*/ 681 w 3007"/>
                        <a:gd name="T7" fmla="*/ 2817 h 3771"/>
                        <a:gd name="T8" fmla="*/ 367 w 3007"/>
                        <a:gd name="T9" fmla="*/ 2703 h 3771"/>
                        <a:gd name="T10" fmla="*/ 637 w 3007"/>
                        <a:gd name="T11" fmla="*/ 2720 h 3771"/>
                        <a:gd name="T12" fmla="*/ 979 w 3007"/>
                        <a:gd name="T13" fmla="*/ 2870 h 3771"/>
                        <a:gd name="T14" fmla="*/ 2859 w 3007"/>
                        <a:gd name="T15" fmla="*/ 420 h 3771"/>
                        <a:gd name="T16" fmla="*/ 2578 w 3007"/>
                        <a:gd name="T17" fmla="*/ 148 h 3771"/>
                        <a:gd name="T18" fmla="*/ 2308 w 3007"/>
                        <a:gd name="T19" fmla="*/ 0 h 3771"/>
                        <a:gd name="T20" fmla="*/ 2692 w 3007"/>
                        <a:gd name="T21" fmla="*/ 78 h 3771"/>
                        <a:gd name="T22" fmla="*/ 3007 w 3007"/>
                        <a:gd name="T23" fmla="*/ 428 h 3771"/>
                        <a:gd name="T24" fmla="*/ 831 w 3007"/>
                        <a:gd name="T25" fmla="*/ 3273 h 3771"/>
                        <a:gd name="T26" fmla="*/ 481 w 3007"/>
                        <a:gd name="T27" fmla="*/ 3412 h 3771"/>
                        <a:gd name="T28" fmla="*/ 105 w 3007"/>
                        <a:gd name="T29" fmla="*/ 3771 h 3771"/>
                        <a:gd name="T30" fmla="*/ 0 w 3007"/>
                        <a:gd name="T31" fmla="*/ 3667 h 3771"/>
                        <a:gd name="T32" fmla="*/ 131 w 3007"/>
                        <a:gd name="T33" fmla="*/ 3631 h 3771"/>
                        <a:gd name="T34" fmla="*/ 376 w 3007"/>
                        <a:gd name="T35" fmla="*/ 3385 h 3771"/>
                        <a:gd name="T36" fmla="*/ 165 w 3007"/>
                        <a:gd name="T37" fmla="*/ 3273 h 3771"/>
                        <a:gd name="T38" fmla="*/ 165 w 3007"/>
                        <a:gd name="T39" fmla="*/ 3176 h 3771"/>
                        <a:gd name="T40" fmla="*/ 411 w 3007"/>
                        <a:gd name="T41" fmla="*/ 3298 h 3771"/>
                        <a:gd name="T42" fmla="*/ 411 w 3007"/>
                        <a:gd name="T43" fmla="*/ 3186 h 3771"/>
                        <a:gd name="T44" fmla="*/ 603 w 3007"/>
                        <a:gd name="T45" fmla="*/ 3220 h 3771"/>
                        <a:gd name="T46" fmla="*/ 428 w 3007"/>
                        <a:gd name="T47" fmla="*/ 3079 h 3771"/>
                        <a:gd name="T48" fmla="*/ 629 w 3007"/>
                        <a:gd name="T49" fmla="*/ 3062 h 3771"/>
                        <a:gd name="T50" fmla="*/ 95 w 3007"/>
                        <a:gd name="T51" fmla="*/ 2844 h 3771"/>
                        <a:gd name="T52" fmla="*/ 95 w 3007"/>
                        <a:gd name="T53" fmla="*/ 2844 h 3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8">
                      <a:extLst>
                        <a:ext uri="{FF2B5EF4-FFF2-40B4-BE49-F238E27FC236}">
                          <a16:creationId xmlns:a16="http://schemas.microsoft.com/office/drawing/2014/main" xmlns="" id="{A23216CA-A063-471D-B51B-04CF591F66ED}"/>
                        </a:ext>
                      </a:extLst>
                    </p:cNvPr>
                    <p:cNvSpPr>
                      <a:spLocks/>
                    </p:cNvSpPr>
                    <p:nvPr userDrawn="1"/>
                  </p:nvSpPr>
                  <p:spPr bwMode="auto">
                    <a:xfrm rot="-3172564">
                      <a:off x="5297" y="897"/>
                      <a:ext cx="169" cy="122"/>
                    </a:xfrm>
                    <a:custGeom>
                      <a:avLst/>
                      <a:gdLst>
                        <a:gd name="T0" fmla="*/ 0 w 673"/>
                        <a:gd name="T1" fmla="*/ 80 h 342"/>
                        <a:gd name="T2" fmla="*/ 255 w 673"/>
                        <a:gd name="T3" fmla="*/ 106 h 342"/>
                        <a:gd name="T4" fmla="*/ 639 w 673"/>
                        <a:gd name="T5" fmla="*/ 342 h 342"/>
                        <a:gd name="T6" fmla="*/ 673 w 673"/>
                        <a:gd name="T7" fmla="*/ 289 h 342"/>
                        <a:gd name="T8" fmla="*/ 447 w 673"/>
                        <a:gd name="T9" fmla="*/ 114 h 342"/>
                        <a:gd name="T10" fmla="*/ 26 w 673"/>
                        <a:gd name="T11" fmla="*/ 0 h 342"/>
                        <a:gd name="T12" fmla="*/ 0 w 673"/>
                        <a:gd name="T13" fmla="*/ 80 h 342"/>
                        <a:gd name="T14" fmla="*/ 0 w 673"/>
                        <a:gd name="T15" fmla="*/ 80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9">
                      <a:extLst>
                        <a:ext uri="{FF2B5EF4-FFF2-40B4-BE49-F238E27FC236}">
                          <a16:creationId xmlns:a16="http://schemas.microsoft.com/office/drawing/2014/main" xmlns="" id="{F1ACD566-E4B2-445C-AE55-05D0447C7D32}"/>
                        </a:ext>
                      </a:extLst>
                    </p:cNvPr>
                    <p:cNvSpPr>
                      <a:spLocks/>
                    </p:cNvSpPr>
                    <p:nvPr userDrawn="1"/>
                  </p:nvSpPr>
                  <p:spPr bwMode="auto">
                    <a:xfrm rot="-3172564">
                      <a:off x="5253" y="806"/>
                      <a:ext cx="181" cy="144"/>
                    </a:xfrm>
                    <a:custGeom>
                      <a:avLst/>
                      <a:gdLst>
                        <a:gd name="T0" fmla="*/ 0 w 716"/>
                        <a:gd name="T1" fmla="*/ 78 h 403"/>
                        <a:gd name="T2" fmla="*/ 340 w 716"/>
                        <a:gd name="T3" fmla="*/ 148 h 403"/>
                        <a:gd name="T4" fmla="*/ 638 w 716"/>
                        <a:gd name="T5" fmla="*/ 403 h 403"/>
                        <a:gd name="T6" fmla="*/ 716 w 716"/>
                        <a:gd name="T7" fmla="*/ 296 h 403"/>
                        <a:gd name="T8" fmla="*/ 420 w 716"/>
                        <a:gd name="T9" fmla="*/ 114 h 403"/>
                        <a:gd name="T10" fmla="*/ 70 w 716"/>
                        <a:gd name="T11" fmla="*/ 0 h 403"/>
                        <a:gd name="T12" fmla="*/ 0 w 716"/>
                        <a:gd name="T13" fmla="*/ 78 h 403"/>
                        <a:gd name="T14" fmla="*/ 0 w 716"/>
                        <a:gd name="T15" fmla="*/ 78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50">
                      <a:extLst>
                        <a:ext uri="{FF2B5EF4-FFF2-40B4-BE49-F238E27FC236}">
                          <a16:creationId xmlns:a16="http://schemas.microsoft.com/office/drawing/2014/main" xmlns="" id="{AA11380E-773F-496C-90EA-86CBC6FB9238}"/>
                        </a:ext>
                      </a:extLst>
                    </p:cNvPr>
                    <p:cNvSpPr>
                      <a:spLocks/>
                    </p:cNvSpPr>
                    <p:nvPr userDrawn="1"/>
                  </p:nvSpPr>
                  <p:spPr bwMode="auto">
                    <a:xfrm rot="-3172564">
                      <a:off x="4985" y="210"/>
                      <a:ext cx="181" cy="147"/>
                    </a:xfrm>
                    <a:custGeom>
                      <a:avLst/>
                      <a:gdLst>
                        <a:gd name="T0" fmla="*/ 0 w 717"/>
                        <a:gd name="T1" fmla="*/ 78 h 411"/>
                        <a:gd name="T2" fmla="*/ 316 w 717"/>
                        <a:gd name="T3" fmla="*/ 139 h 411"/>
                        <a:gd name="T4" fmla="*/ 649 w 717"/>
                        <a:gd name="T5" fmla="*/ 411 h 411"/>
                        <a:gd name="T6" fmla="*/ 717 w 717"/>
                        <a:gd name="T7" fmla="*/ 314 h 411"/>
                        <a:gd name="T8" fmla="*/ 394 w 717"/>
                        <a:gd name="T9" fmla="*/ 87 h 411"/>
                        <a:gd name="T10" fmla="*/ 54 w 717"/>
                        <a:gd name="T11" fmla="*/ 0 h 411"/>
                        <a:gd name="T12" fmla="*/ 0 w 717"/>
                        <a:gd name="T13" fmla="*/ 78 h 411"/>
                        <a:gd name="T14" fmla="*/ 0 w 717"/>
                        <a:gd name="T15" fmla="*/ 78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51">
                      <a:extLst>
                        <a:ext uri="{FF2B5EF4-FFF2-40B4-BE49-F238E27FC236}">
                          <a16:creationId xmlns:a16="http://schemas.microsoft.com/office/drawing/2014/main" xmlns="" id="{D7391654-0CD6-4C38-AF68-C9D34EAF5F3D}"/>
                        </a:ext>
                      </a:extLst>
                    </p:cNvPr>
                    <p:cNvSpPr>
                      <a:spLocks/>
                    </p:cNvSpPr>
                    <p:nvPr userDrawn="1"/>
                  </p:nvSpPr>
                  <p:spPr bwMode="auto">
                    <a:xfrm rot="-3172564">
                      <a:off x="4948" y="142"/>
                      <a:ext cx="179" cy="138"/>
                    </a:xfrm>
                    <a:custGeom>
                      <a:avLst/>
                      <a:gdLst>
                        <a:gd name="T0" fmla="*/ 0 w 709"/>
                        <a:gd name="T1" fmla="*/ 88 h 386"/>
                        <a:gd name="T2" fmla="*/ 272 w 709"/>
                        <a:gd name="T3" fmla="*/ 131 h 386"/>
                        <a:gd name="T4" fmla="*/ 665 w 709"/>
                        <a:gd name="T5" fmla="*/ 386 h 386"/>
                        <a:gd name="T6" fmla="*/ 709 w 709"/>
                        <a:gd name="T7" fmla="*/ 308 h 386"/>
                        <a:gd name="T8" fmla="*/ 306 w 709"/>
                        <a:gd name="T9" fmla="*/ 53 h 386"/>
                        <a:gd name="T10" fmla="*/ 43 w 709"/>
                        <a:gd name="T11" fmla="*/ 0 h 386"/>
                        <a:gd name="T12" fmla="*/ 0 w 709"/>
                        <a:gd name="T13" fmla="*/ 88 h 386"/>
                        <a:gd name="T14" fmla="*/ 0 w 709"/>
                        <a:gd name="T15" fmla="*/ 88 h 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9" name="Line 52">
                  <a:extLst>
                    <a:ext uri="{FF2B5EF4-FFF2-40B4-BE49-F238E27FC236}">
                      <a16:creationId xmlns:a16="http://schemas.microsoft.com/office/drawing/2014/main" xmlns="" id="{E420C56E-7769-4204-8352-21D36707F840}"/>
                    </a:ext>
                  </a:extLst>
                </p:cNvPr>
                <p:cNvSpPr>
                  <a:spLocks noChangeShapeType="1"/>
                </p:cNvSpPr>
                <p:nvPr userDrawn="1"/>
              </p:nvSpPr>
              <p:spPr bwMode="auto">
                <a:xfrm>
                  <a:off x="4870" y="84"/>
                  <a:ext cx="42" cy="96"/>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sp>
        <p:nvSpPr>
          <p:cNvPr id="81" name="Freeform 44">
            <a:extLst>
              <a:ext uri="{FF2B5EF4-FFF2-40B4-BE49-F238E27FC236}">
                <a16:creationId xmlns:a16="http://schemas.microsoft.com/office/drawing/2014/main" xmlns="" id="{A3761DD6-00B2-4B37-A5EE-098A842C4AAB}"/>
              </a:ext>
            </a:extLst>
          </p:cNvPr>
          <p:cNvSpPr>
            <a:spLocks/>
          </p:cNvSpPr>
          <p:nvPr userDrawn="1"/>
        </p:nvSpPr>
        <p:spPr bwMode="auto">
          <a:xfrm rot="18427436">
            <a:off x="10574631" y="185935"/>
            <a:ext cx="242888" cy="198438"/>
          </a:xfrm>
          <a:custGeom>
            <a:avLst/>
            <a:gdLst>
              <a:gd name="T0" fmla="*/ 0 w 604"/>
              <a:gd name="T1" fmla="*/ 0 h 349"/>
              <a:gd name="T2" fmla="*/ 298 w 604"/>
              <a:gd name="T3" fmla="*/ 184 h 349"/>
              <a:gd name="T4" fmla="*/ 500 w 604"/>
              <a:gd name="T5" fmla="*/ 349 h 349"/>
              <a:gd name="T6" fmla="*/ 604 w 604"/>
              <a:gd name="T7" fmla="*/ 140 h 349"/>
              <a:gd name="T8" fmla="*/ 359 w 604"/>
              <a:gd name="T9" fmla="*/ 9 h 349"/>
              <a:gd name="T10" fmla="*/ 464 w 604"/>
              <a:gd name="T11" fmla="*/ 184 h 349"/>
              <a:gd name="T12" fmla="*/ 131 w 604"/>
              <a:gd name="T13" fmla="*/ 17 h 349"/>
              <a:gd name="T14" fmla="*/ 0 w 604"/>
              <a:gd name="T15" fmla="*/ 0 h 349"/>
              <a:gd name="T16" fmla="*/ 0 w 604"/>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306753650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3" r:id="rId11"/>
    <p:sldLayoutId id="2147483692"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2pPr>
      <a:lvl3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3pPr>
      <a:lvl4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4pPr>
      <a:lvl5pPr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5pPr>
      <a:lvl6pPr marL="4572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6pPr>
      <a:lvl7pPr marL="9144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7pPr>
      <a:lvl8pPr marL="13716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8pPr>
      <a:lvl9pPr marL="1828800" algn="ctr" rtl="0" fontAlgn="base">
        <a:spcBef>
          <a:spcPct val="0"/>
        </a:spcBef>
        <a:spcAft>
          <a:spcPct val="0"/>
        </a:spcAft>
        <a:defRPr sz="4400">
          <a:solidFill>
            <a:schemeClr val="tx1"/>
          </a:solidFill>
          <a:latin typeface="Comic Sans MS" panose="030F0702030302020204" pitchFamily="66"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06514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8.jpeg"/><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59.xml"/><Relationship Id="rId4" Type="http://schemas.openxmlformats.org/officeDocument/2006/relationships/image" Target="../media/image85.png"/></Relationships>
</file>

<file path=ppt/slides/_rels/slide1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8.png"/><Relationship Id="rId1" Type="http://schemas.openxmlformats.org/officeDocument/2006/relationships/slideLayout" Target="../slideLayouts/slideLayout26.xml"/><Relationship Id="rId4" Type="http://schemas.openxmlformats.org/officeDocument/2006/relationships/image" Target="../media/image89.png"/></Relationships>
</file>

<file path=ppt/slides/_rels/slide1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8.xml"/><Relationship Id="rId4" Type="http://schemas.openxmlformats.org/officeDocument/2006/relationships/image" Target="../media/image58.png"/></Relationships>
</file>

<file path=ppt/slides/_rels/slide2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5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73.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77.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109.png"/></Relationships>
</file>

<file path=ppt/slides/_rels/slide2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79.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slideLayout" Target="../slideLayouts/slideLayout50.xml"/><Relationship Id="rId7" Type="http://schemas.openxmlformats.org/officeDocument/2006/relationships/image" Target="../media/image6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6.png"/></Relationships>
</file>

<file path=ppt/slides/_rels/slide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51.xml"/><Relationship Id="rId4" Type="http://schemas.openxmlformats.org/officeDocument/2006/relationships/image" Target="../media/image111.png"/></Relationships>
</file>

<file path=ppt/slides/_rels/slide3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54.xml"/></Relationships>
</file>

<file path=ppt/slides/_rels/slide3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gif"/><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image" Target="../media/image120.gif"/><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121.png"/></Relationships>
</file>

<file path=ppt/slides/_rels/slide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66.gif"/><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image" Target="../media/image74.png"/><Relationship Id="rId1" Type="http://schemas.openxmlformats.org/officeDocument/2006/relationships/slideLayout" Target="../slideLayouts/slideLayout58.xml"/><Relationship Id="rId4" Type="http://schemas.openxmlformats.org/officeDocument/2006/relationships/image" Target="../media/image7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87688" y="1484784"/>
            <a:ext cx="8352928" cy="3528392"/>
            <a:chOff x="3287688" y="1052736"/>
            <a:chExt cx="8352928" cy="3528392"/>
          </a:xfrm>
        </p:grpSpPr>
        <p:pic>
          <p:nvPicPr>
            <p:cNvPr id="2" name="Picture 16" descr="C:\Users\Administrator\Desktop\20130806221109_BjuMu.jpeg">
              <a:extLst>
                <a:ext uri="{FF2B5EF4-FFF2-40B4-BE49-F238E27FC236}">
                  <a16:creationId xmlns:a16="http://schemas.microsoft.com/office/drawing/2014/main" xmlns="" id="{9C1FE048-F013-43FC-A2DF-476E65C57E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66" t="9615" r="2523" b="7692"/>
            <a:stretch/>
          </p:blipFill>
          <p:spPr bwMode="auto">
            <a:xfrm>
              <a:off x="3287688" y="1052736"/>
              <a:ext cx="8352928"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13"/>
            <p:cNvSpPr>
              <a:spLocks noChangeArrowheads="1"/>
            </p:cNvSpPr>
            <p:nvPr/>
          </p:nvSpPr>
          <p:spPr bwMode="auto">
            <a:xfrm>
              <a:off x="5038427" y="2577678"/>
              <a:ext cx="4369941" cy="923330"/>
            </a:xfrm>
            <a:prstGeom prst="rect">
              <a:avLst/>
            </a:prstGeom>
            <a:noFill/>
            <a:ln>
              <a:noFill/>
              <a:headEnd/>
              <a:tailEnd/>
            </a:ln>
          </p:spPr>
          <p:style>
            <a:lnRef idx="1">
              <a:schemeClr val="dk1"/>
            </a:lnRef>
            <a:fillRef idx="3">
              <a:schemeClr val="dk1"/>
            </a:fillRef>
            <a:effectRef idx="2">
              <a:schemeClr val="dk1"/>
            </a:effectRef>
            <a:fontRef idx="minor">
              <a:schemeClr val="lt1"/>
            </a:fontRef>
          </p:style>
          <p:txBody>
            <a:bodyPr wrap="square">
              <a:spAutoFit/>
            </a:bodyPr>
            <a:lstStyle/>
            <a:p>
              <a:pPr>
                <a:defRPr/>
              </a:pPr>
              <a:r>
                <a:rPr lang="zh-CN" altLang="en-US" sz="5400" b="1" dirty="0">
                  <a:solidFill>
                    <a:srgbClr val="C00000"/>
                  </a:solidFill>
                  <a:effectLst>
                    <a:outerShdw blurRad="38100" dist="38100" dir="2700000" algn="tl">
                      <a:srgbClr val="000000">
                        <a:alpha val="43137"/>
                      </a:srgbClr>
                    </a:outerShdw>
                  </a:effectLst>
                  <a:latin typeface="方正舒体" pitchFamily="2" charset="-122"/>
                  <a:ea typeface="方正舒体" pitchFamily="2" charset="-122"/>
                </a:rPr>
                <a:t>君子</a:t>
              </a:r>
              <a:r>
                <a:rPr lang="zh-CN" altLang="en-US" sz="5400" b="1" dirty="0" smtClean="0">
                  <a:solidFill>
                    <a:srgbClr val="C00000"/>
                  </a:solidFill>
                  <a:effectLst>
                    <a:outerShdw blurRad="38100" dist="38100" dir="2700000" algn="tl">
                      <a:srgbClr val="000000">
                        <a:alpha val="43137"/>
                      </a:srgbClr>
                    </a:outerShdw>
                  </a:effectLst>
                  <a:latin typeface="方正舒体" pitchFamily="2" charset="-122"/>
                  <a:ea typeface="方正舒体" pitchFamily="2" charset="-122"/>
                </a:rPr>
                <a:t>自强不息</a:t>
              </a:r>
              <a:endParaRPr lang="zh-CN" altLang="zh-CN" sz="5400" b="1" dirty="0">
                <a:solidFill>
                  <a:srgbClr val="C00000"/>
                </a:solidFill>
                <a:effectLst>
                  <a:outerShdw blurRad="38100" dist="38100" dir="2700000" algn="tl">
                    <a:srgbClr val="000000">
                      <a:alpha val="43137"/>
                    </a:srgbClr>
                  </a:outerShdw>
                </a:effectLst>
                <a:latin typeface="方正舒体" pitchFamily="2" charset="-122"/>
                <a:ea typeface="方正舒体" pitchFamily="2" charset="-122"/>
              </a:endParaRPr>
            </a:p>
          </p:txBody>
        </p:sp>
        <p:sp>
          <p:nvSpPr>
            <p:cNvPr id="4" name="矩形 3"/>
            <p:cNvSpPr/>
            <p:nvPr/>
          </p:nvSpPr>
          <p:spPr>
            <a:xfrm>
              <a:off x="4111903" y="1836113"/>
              <a:ext cx="4288353" cy="584775"/>
            </a:xfrm>
            <a:prstGeom prst="rect">
              <a:avLst/>
            </a:prstGeom>
          </p:spPr>
          <p:txBody>
            <a:bodyPr wrap="none">
              <a:spAutoFit/>
            </a:bodyPr>
            <a:lstStyle/>
            <a:p>
              <a:r>
                <a:rPr lang="zh-CN" altLang="en-US" sz="3200" b="1" dirty="0" smtClean="0">
                  <a:solidFill>
                    <a:srgbClr val="7030A0"/>
                  </a:solidFill>
                  <a:latin typeface="华文隶书" pitchFamily="2" charset="-122"/>
                  <a:ea typeface="华文隶书" pitchFamily="2" charset="-122"/>
                </a:rPr>
                <a:t>第二单元：综合性</a:t>
              </a:r>
              <a:r>
                <a:rPr lang="zh-CN" altLang="en-US" sz="3200" b="1" dirty="0">
                  <a:solidFill>
                    <a:srgbClr val="7030A0"/>
                  </a:solidFill>
                  <a:latin typeface="华文隶书" pitchFamily="2" charset="-122"/>
                  <a:ea typeface="华文隶书" pitchFamily="2" charset="-122"/>
                </a:rPr>
                <a:t>学习</a:t>
              </a:r>
            </a:p>
          </p:txBody>
        </p:sp>
      </p:grpSp>
      <p:sp>
        <p:nvSpPr>
          <p:cNvPr id="6" name="矩形 5"/>
          <p:cNvSpPr/>
          <p:nvPr/>
        </p:nvSpPr>
        <p:spPr>
          <a:xfrm>
            <a:off x="2855640" y="900009"/>
            <a:ext cx="5544616" cy="584775"/>
          </a:xfrm>
          <a:prstGeom prst="rect">
            <a:avLst/>
          </a:prstGeom>
        </p:spPr>
        <p:txBody>
          <a:bodyPr wrap="square">
            <a:spAutoFit/>
          </a:bodyPr>
          <a:lstStyle/>
          <a:p>
            <a:r>
              <a:rPr lang="en-US" altLang="zh-CN" sz="3200" b="1" dirty="0">
                <a:latin typeface="黑体" pitchFamily="49" charset="-122"/>
                <a:ea typeface="黑体" pitchFamily="49" charset="-122"/>
              </a:rPr>
              <a:t>【</a:t>
            </a:r>
            <a:r>
              <a:rPr lang="zh-CN" altLang="en-US" sz="3200" b="1" dirty="0">
                <a:latin typeface="黑体" pitchFamily="49" charset="-122"/>
                <a:ea typeface="黑体" pitchFamily="49" charset="-122"/>
              </a:rPr>
              <a:t>人教部编版</a:t>
            </a:r>
            <a:r>
              <a:rPr lang="en-US" altLang="zh-CN" sz="3200" b="1" dirty="0">
                <a:latin typeface="黑体" pitchFamily="49" charset="-122"/>
                <a:ea typeface="黑体" pitchFamily="49" charset="-122"/>
              </a:rPr>
              <a:t>】</a:t>
            </a:r>
            <a:r>
              <a:rPr lang="zh-CN" altLang="en-US" sz="3200" b="1" dirty="0" smtClean="0">
                <a:latin typeface="黑体" pitchFamily="49" charset="-122"/>
                <a:ea typeface="黑体" pitchFamily="49" charset="-122"/>
              </a:rPr>
              <a:t>九年级语文上</a:t>
            </a:r>
            <a:endParaRPr lang="zh-CN" altLang="en-US" sz="3200" b="1" dirty="0">
              <a:latin typeface="黑体" pitchFamily="49" charset="-122"/>
              <a:ea typeface="黑体" pitchFamily="49" charset="-122"/>
            </a:endParaRPr>
          </a:p>
        </p:txBody>
      </p:sp>
    </p:spTree>
    <p:extLst>
      <p:ext uri="{BB962C8B-B14F-4D97-AF65-F5344CB8AC3E}">
        <p14:creationId xmlns:p14="http://schemas.microsoft.com/office/powerpoint/2010/main" val="118271398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0.70"/>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85938" y="1052736"/>
            <a:ext cx="9278614" cy="954107"/>
          </a:xfrm>
          <a:prstGeom prst="rect">
            <a:avLst/>
          </a:prstGeom>
        </p:spPr>
        <p:txBody>
          <a:bodyPr wrap="square">
            <a:spAutoFit/>
          </a:bodyPr>
          <a:lstStyle/>
          <a:p>
            <a:r>
              <a:rPr lang="en-US" altLang="zh-CN" sz="2800" b="1" dirty="0" smtClean="0">
                <a:latin typeface="黑体" pitchFamily="49" charset="-122"/>
                <a:ea typeface="黑体" pitchFamily="49" charset="-122"/>
              </a:rPr>
              <a:t>    2</a:t>
            </a:r>
            <a:r>
              <a:rPr lang="zh-CN" altLang="en-US" sz="2800" b="1" dirty="0">
                <a:latin typeface="黑体" pitchFamily="49" charset="-122"/>
                <a:ea typeface="黑体" pitchFamily="49" charset="-122"/>
              </a:rPr>
              <a:t>、以小组为单位，课外搜集有关自强不息的名言、格言等材料，了解古今中外名人对于自强不息精神的论述。</a:t>
            </a:r>
          </a:p>
        </p:txBody>
      </p:sp>
      <p:grpSp>
        <p:nvGrpSpPr>
          <p:cNvPr id="11" name="组合 10"/>
          <p:cNvGrpSpPr/>
          <p:nvPr/>
        </p:nvGrpSpPr>
        <p:grpSpPr>
          <a:xfrm>
            <a:off x="446088" y="404664"/>
            <a:ext cx="2679700" cy="664021"/>
            <a:chOff x="446088" y="404664"/>
            <a:chExt cx="2679700" cy="664021"/>
          </a:xfrm>
        </p:grpSpPr>
        <p:grpSp>
          <p:nvGrpSpPr>
            <p:cNvPr id="5" name="组合 4"/>
            <p:cNvGrpSpPr/>
            <p:nvPr/>
          </p:nvGrpSpPr>
          <p:grpSpPr>
            <a:xfrm>
              <a:off x="446088" y="404664"/>
              <a:ext cx="2679700" cy="655637"/>
              <a:chOff x="446088" y="404664"/>
              <a:chExt cx="2679700" cy="655637"/>
            </a:xfrm>
          </p:grpSpPr>
          <p:sp>
            <p:nvSpPr>
              <p:cNvPr id="6" name="圆角矩形 5"/>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7"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活动指导</a:t>
                </a:r>
              </a:p>
            </p:txBody>
          </p:sp>
        </p:grpSp>
        <p:pic>
          <p:nvPicPr>
            <p:cNvPr id="8" name="内容占位符 1" descr="名师辅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404664"/>
              <a:ext cx="728663" cy="6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8"/>
          <p:cNvSpPr/>
          <p:nvPr/>
        </p:nvSpPr>
        <p:spPr>
          <a:xfrm>
            <a:off x="1785938" y="2042845"/>
            <a:ext cx="8774558" cy="1284006"/>
          </a:xfrm>
          <a:prstGeom prst="rect">
            <a:avLst/>
          </a:prstGeom>
        </p:spPr>
        <p:txBody>
          <a:bodyPr wrap="square">
            <a:spAutoFit/>
          </a:bodyPr>
          <a:lstStyle/>
          <a:p>
            <a:pPr>
              <a:lnSpc>
                <a:spcPct val="150000"/>
              </a:lnSpc>
            </a:pPr>
            <a:r>
              <a:rPr lang="zh-CN" altLang="en-US" sz="2800" b="1" dirty="0" smtClean="0">
                <a:solidFill>
                  <a:srgbClr val="3333FF"/>
                </a:solidFill>
                <a:latin typeface="幼圆" pitchFamily="49" charset="-122"/>
                <a:ea typeface="幼圆" pitchFamily="49" charset="-122"/>
              </a:rPr>
              <a:t>    提示：</a:t>
            </a:r>
            <a:r>
              <a:rPr lang="en-US" altLang="zh-CN" sz="2800" b="1" dirty="0" smtClean="0">
                <a:solidFill>
                  <a:srgbClr val="3333FF"/>
                </a:solidFill>
                <a:latin typeface="幼圆" pitchFamily="49" charset="-122"/>
                <a:ea typeface="幼圆" pitchFamily="49" charset="-122"/>
              </a:rPr>
              <a:t>A.</a:t>
            </a:r>
            <a:r>
              <a:rPr lang="zh-CN" altLang="en-US" sz="2800" b="1" dirty="0" smtClean="0">
                <a:solidFill>
                  <a:srgbClr val="3333FF"/>
                </a:solidFill>
                <a:latin typeface="幼圆" pitchFamily="49" charset="-122"/>
                <a:ea typeface="幼圆" pitchFamily="49" charset="-122"/>
              </a:rPr>
              <a:t>结合</a:t>
            </a:r>
            <a:r>
              <a:rPr lang="zh-CN" altLang="en-US" sz="2800" b="1" dirty="0">
                <a:solidFill>
                  <a:srgbClr val="3333FF"/>
                </a:solidFill>
                <a:latin typeface="幼圆" pitchFamily="49" charset="-122"/>
                <a:ea typeface="幼圆" pitchFamily="49" charset="-122"/>
              </a:rPr>
              <a:t>搜集的材料和教材上的材料，讨论交流：如何理解自强不息的精神？怎样才能做到自强不息</a:t>
            </a:r>
            <a:r>
              <a:rPr lang="zh-CN" altLang="en-US" sz="2800" b="1" dirty="0" smtClean="0">
                <a:solidFill>
                  <a:srgbClr val="3333FF"/>
                </a:solidFill>
                <a:latin typeface="幼圆" pitchFamily="49" charset="-122"/>
                <a:ea typeface="幼圆" pitchFamily="49" charset="-122"/>
              </a:rPr>
              <a:t>。</a:t>
            </a:r>
            <a:endParaRPr lang="zh-CN" altLang="en-US" sz="2800" b="1" dirty="0">
              <a:solidFill>
                <a:srgbClr val="3333FF"/>
              </a:solidFill>
              <a:latin typeface="幼圆" pitchFamily="49" charset="-122"/>
              <a:ea typeface="幼圆" pitchFamily="49" charset="-122"/>
            </a:endParaRPr>
          </a:p>
        </p:txBody>
      </p:sp>
      <p:sp>
        <p:nvSpPr>
          <p:cNvPr id="10" name="矩形 9"/>
          <p:cNvSpPr/>
          <p:nvPr/>
        </p:nvSpPr>
        <p:spPr>
          <a:xfrm>
            <a:off x="1487488" y="3356992"/>
            <a:ext cx="8928992" cy="1930337"/>
          </a:xfrm>
          <a:prstGeom prst="rect">
            <a:avLst/>
          </a:prstGeom>
        </p:spPr>
        <p:txBody>
          <a:bodyPr wrap="square">
            <a:spAutoFit/>
          </a:bodyPr>
          <a:lstStyle/>
          <a:p>
            <a:pPr>
              <a:lnSpc>
                <a:spcPct val="150000"/>
              </a:lnSpc>
            </a:pPr>
            <a:r>
              <a:rPr lang="en-US" altLang="zh-CN" sz="2800" b="1" dirty="0" smtClean="0">
                <a:solidFill>
                  <a:srgbClr val="3333FF"/>
                </a:solidFill>
                <a:latin typeface="幼圆" pitchFamily="49" charset="-122"/>
                <a:ea typeface="幼圆" pitchFamily="49" charset="-122"/>
              </a:rPr>
              <a:t>    B</a:t>
            </a:r>
            <a:r>
              <a:rPr lang="en-US" altLang="zh-CN" sz="2800" b="1" dirty="0">
                <a:solidFill>
                  <a:srgbClr val="3333FF"/>
                </a:solidFill>
                <a:latin typeface="幼圆" pitchFamily="49" charset="-122"/>
                <a:ea typeface="幼圆" pitchFamily="49" charset="-122"/>
              </a:rPr>
              <a:t>.</a:t>
            </a:r>
            <a:r>
              <a:rPr lang="zh-CN" altLang="en-US" sz="2800" b="1" dirty="0">
                <a:solidFill>
                  <a:srgbClr val="3333FF"/>
                </a:solidFill>
                <a:latin typeface="幼圆" pitchFamily="49" charset="-122"/>
                <a:ea typeface="幼圆" pitchFamily="49" charset="-122"/>
              </a:rPr>
              <a:t>课外搜集表现自强不息的精神和风骨的诗句，结合教材上的材料，感受古人自强不息的精神，理解自强不息的含义。</a:t>
            </a:r>
          </a:p>
        </p:txBody>
      </p:sp>
    </p:spTree>
    <p:extLst>
      <p:ext uri="{BB962C8B-B14F-4D97-AF65-F5344CB8AC3E}">
        <p14:creationId xmlns:p14="http://schemas.microsoft.com/office/powerpoint/2010/main" val="15352044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Administrator\Desktop\PPT插图\图片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920" y="2081094"/>
            <a:ext cx="5823173" cy="4791764"/>
          </a:xfrm>
          <a:prstGeom prst="rect">
            <a:avLst/>
          </a:prstGeom>
          <a:noFill/>
          <a:extLst>
            <a:ext uri="{909E8E84-426E-40DD-AFC4-6F175D3DCCD1}">
              <a14:hiddenFill xmlns:a14="http://schemas.microsoft.com/office/drawing/2010/main">
                <a:solidFill>
                  <a:srgbClr val="FFFFFF"/>
                </a:solidFill>
              </a14:hiddenFill>
            </a:ext>
          </a:extLst>
        </p:spPr>
      </p:pic>
      <p:sp>
        <p:nvSpPr>
          <p:cNvPr id="10" name="同侧圆角矩形 9"/>
          <p:cNvSpPr/>
          <p:nvPr/>
        </p:nvSpPr>
        <p:spPr bwMode="auto">
          <a:xfrm>
            <a:off x="2567608" y="5721067"/>
            <a:ext cx="8712968" cy="804277"/>
          </a:xfrm>
          <a:prstGeom prst="round2SameRect">
            <a:avLst>
              <a:gd name="adj1" fmla="val 2276"/>
              <a:gd name="adj2" fmla="val 0"/>
            </a:avLst>
          </a:prstGeom>
          <a:noFill/>
          <a:ln w="38100" cap="flat" cmpd="sng" algn="ctr">
            <a:solidFill>
              <a:srgbClr val="00B05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9" name="同侧圆角矩形 8"/>
          <p:cNvSpPr/>
          <p:nvPr/>
        </p:nvSpPr>
        <p:spPr bwMode="auto">
          <a:xfrm>
            <a:off x="767408" y="1196752"/>
            <a:ext cx="10513168" cy="4524315"/>
          </a:xfrm>
          <a:prstGeom prst="round2SameRect">
            <a:avLst/>
          </a:prstGeom>
          <a:noFill/>
          <a:ln w="38100" cap="flat" cmpd="sng" algn="ctr">
            <a:solidFill>
              <a:srgbClr val="00B05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grpSp>
        <p:nvGrpSpPr>
          <p:cNvPr id="2" name="组合 1"/>
          <p:cNvGrpSpPr/>
          <p:nvPr/>
        </p:nvGrpSpPr>
        <p:grpSpPr>
          <a:xfrm>
            <a:off x="446088" y="404664"/>
            <a:ext cx="2679700" cy="655637"/>
            <a:chOff x="446088" y="404664"/>
            <a:chExt cx="2679700" cy="655637"/>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活动示例</a:t>
              </a:r>
            </a:p>
          </p:txBody>
        </p:sp>
      </p:grpSp>
      <p:pic>
        <p:nvPicPr>
          <p:cNvPr id="5" name="内容占位符 1" descr="交流"/>
          <p:cNvPicPr>
            <a:picLocks noGrp="1"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088" y="379053"/>
            <a:ext cx="825376" cy="74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983432" y="1196752"/>
            <a:ext cx="10153128" cy="4524315"/>
          </a:xfrm>
          <a:prstGeom prst="rect">
            <a:avLst/>
          </a:prstGeom>
        </p:spPr>
        <p:txBody>
          <a:bodyPr wrap="square">
            <a:spAutoFit/>
          </a:bodyPr>
          <a:lstStyle/>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当</a:t>
            </a:r>
            <a:r>
              <a:rPr lang="zh-CN" altLang="en-US" sz="2400" b="1" dirty="0">
                <a:solidFill>
                  <a:srgbClr val="3333FF"/>
                </a:solidFill>
                <a:latin typeface="黑体" pitchFamily="49" charset="-122"/>
                <a:ea typeface="黑体" pitchFamily="49" charset="-122"/>
              </a:rPr>
              <a:t>一个人镇定地承受着一个又一个重大不幸时，他灵魂的美就闪耀出来。这并不是因为他对此没有感觉，而是因为他是一个具有高尚和英雄性格的人</a:t>
            </a:r>
            <a:r>
              <a:rPr lang="zh-CN" altLang="en-US" sz="2400" b="1" dirty="0" smtClean="0">
                <a:solidFill>
                  <a:srgbClr val="3333FF"/>
                </a:solidFill>
                <a:latin typeface="黑体" pitchFamily="49" charset="-122"/>
                <a:ea typeface="黑体" pitchFamily="49" charset="-122"/>
              </a:rPr>
              <a:t>。 </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亚里士多德</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尼可马克伦理学</a:t>
            </a:r>
            <a:r>
              <a:rPr lang="en-US" altLang="zh-CN" sz="2400" b="1" dirty="0">
                <a:solidFill>
                  <a:srgbClr val="3333FF"/>
                </a:solidFill>
                <a:latin typeface="黑体" pitchFamily="49" charset="-122"/>
                <a:ea typeface="黑体" pitchFamily="49" charset="-122"/>
              </a:rPr>
              <a:t>》</a:t>
            </a: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一</a:t>
            </a:r>
            <a:r>
              <a:rPr lang="zh-CN" altLang="en-US" sz="2400" b="1" dirty="0">
                <a:solidFill>
                  <a:srgbClr val="3333FF"/>
                </a:solidFill>
                <a:latin typeface="黑体" pitchFamily="49" charset="-122"/>
                <a:ea typeface="黑体" pitchFamily="49" charset="-122"/>
              </a:rPr>
              <a:t>颗高尚的心应当承受灾祸而不是躲避灾祸，因为承受灾祸显示了意志的高尚，而躲避灾祸显示了内心的怯懦</a:t>
            </a:r>
            <a:r>
              <a:rPr lang="zh-CN" altLang="en-US" sz="2400" b="1" dirty="0" smtClean="0">
                <a:solidFill>
                  <a:srgbClr val="3333FF"/>
                </a:solidFill>
                <a:latin typeface="黑体" pitchFamily="49" charset="-122"/>
                <a:ea typeface="黑体" pitchFamily="49" charset="-122"/>
              </a:rPr>
              <a:t>。 </a:t>
            </a:r>
            <a:r>
              <a:rPr lang="en-US" altLang="zh-CN" sz="2400" b="1" dirty="0" smtClean="0">
                <a:solidFill>
                  <a:srgbClr val="3333FF"/>
                </a:solidFill>
                <a:latin typeface="黑体" pitchFamily="49" charset="-122"/>
                <a:ea typeface="黑体" pitchFamily="49" charset="-122"/>
              </a:rPr>
              <a:t>——</a:t>
            </a:r>
            <a:r>
              <a:rPr lang="zh-CN" altLang="en-US" sz="2400" b="1" dirty="0" smtClean="0">
                <a:solidFill>
                  <a:srgbClr val="3333FF"/>
                </a:solidFill>
                <a:latin typeface="黑体" pitchFamily="49" charset="-122"/>
                <a:ea typeface="黑体" pitchFamily="49" charset="-122"/>
              </a:rPr>
              <a:t>阿雷蒂诺</a:t>
            </a:r>
            <a:endParaRPr lang="en-US" altLang="zh-CN" sz="2400" b="1" dirty="0" smtClean="0">
              <a:solidFill>
                <a:srgbClr val="3333FF"/>
              </a:solidFill>
              <a:latin typeface="黑体" pitchFamily="49" charset="-122"/>
              <a:ea typeface="黑体" pitchFamily="49" charset="-122"/>
            </a:endParaRP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我们</a:t>
            </a:r>
            <a:r>
              <a:rPr lang="zh-CN" altLang="en-US" sz="2400" b="1" dirty="0">
                <a:solidFill>
                  <a:srgbClr val="3333FF"/>
                </a:solidFill>
                <a:latin typeface="黑体" pitchFamily="49" charset="-122"/>
                <a:ea typeface="黑体" pitchFamily="49" charset="-122"/>
              </a:rPr>
              <a:t>必须接受失望，因为它是有限的，但千万不可失去希望，因为它是无穷的</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马丁</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路德</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金</a:t>
            </a: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强者</a:t>
            </a:r>
            <a:r>
              <a:rPr lang="zh-CN" altLang="en-US" sz="2400" b="1" dirty="0">
                <a:solidFill>
                  <a:srgbClr val="3333FF"/>
                </a:solidFill>
                <a:latin typeface="黑体" pitchFamily="49" charset="-122"/>
                <a:ea typeface="黑体" pitchFamily="49" charset="-122"/>
              </a:rPr>
              <a:t>，活动的发酵素，生活的酵母</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罗曼</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罗兰传</a:t>
            </a:r>
            <a:r>
              <a:rPr lang="en-US" altLang="zh-CN" sz="2400" b="1" dirty="0">
                <a:solidFill>
                  <a:srgbClr val="3333FF"/>
                </a:solidFill>
                <a:latin typeface="黑体" pitchFamily="49" charset="-122"/>
                <a:ea typeface="黑体" pitchFamily="49" charset="-122"/>
              </a:rPr>
              <a:t>》</a:t>
            </a: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只有</a:t>
            </a:r>
            <a:r>
              <a:rPr lang="zh-CN" altLang="en-US" sz="2400" b="1" dirty="0">
                <a:solidFill>
                  <a:srgbClr val="3333FF"/>
                </a:solidFill>
                <a:latin typeface="黑体" pitchFamily="49" charset="-122"/>
                <a:ea typeface="黑体" pitchFamily="49" charset="-122"/>
              </a:rPr>
              <a:t>刚强的人，才有神圣的意志，凡是战斗的人，就能取得胜利</a:t>
            </a:r>
            <a:r>
              <a:rPr lang="zh-CN" altLang="en-US" sz="2400" b="1" dirty="0" smtClean="0">
                <a:solidFill>
                  <a:srgbClr val="3333FF"/>
                </a:solidFill>
                <a:latin typeface="黑体" pitchFamily="49" charset="-122"/>
                <a:ea typeface="黑体" pitchFamily="49" charset="-122"/>
              </a:rPr>
              <a:t>。</a:t>
            </a:r>
            <a:endParaRPr lang="en-US" altLang="zh-CN" sz="2400" b="1" dirty="0" smtClean="0">
              <a:solidFill>
                <a:srgbClr val="3333FF"/>
              </a:solidFill>
              <a:latin typeface="黑体" pitchFamily="49" charset="-122"/>
              <a:ea typeface="黑体" pitchFamily="49" charset="-122"/>
            </a:endParaRPr>
          </a:p>
          <a:p>
            <a:r>
              <a:rPr lang="en-US" altLang="zh-CN" sz="2400" b="1" dirty="0" smtClean="0">
                <a:solidFill>
                  <a:srgbClr val="3333FF"/>
                </a:solidFill>
                <a:latin typeface="黑体" pitchFamily="49" charset="-122"/>
                <a:ea typeface="黑体" pitchFamily="49" charset="-122"/>
              </a:rPr>
              <a:t>                                                      ——</a:t>
            </a:r>
            <a:r>
              <a:rPr lang="zh-CN" altLang="en-US" sz="2400" b="1" dirty="0">
                <a:solidFill>
                  <a:srgbClr val="3333FF"/>
                </a:solidFill>
                <a:latin typeface="黑体" pitchFamily="49" charset="-122"/>
                <a:ea typeface="黑体" pitchFamily="49" charset="-122"/>
              </a:rPr>
              <a:t>歌德</a:t>
            </a: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没有</a:t>
            </a:r>
            <a:r>
              <a:rPr lang="zh-CN" altLang="en-US" sz="2400" b="1" dirty="0">
                <a:solidFill>
                  <a:srgbClr val="3333FF"/>
                </a:solidFill>
                <a:latin typeface="黑体" pitchFamily="49" charset="-122"/>
                <a:ea typeface="黑体" pitchFamily="49" charset="-122"/>
              </a:rPr>
              <a:t>伟大的意志力，便没有雄才大略</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巴尔扎克</a:t>
            </a:r>
          </a:p>
          <a:p>
            <a:pPr marL="342900" indent="-342900">
              <a:buFont typeface="Wingdings" pitchFamily="2" charset="2"/>
              <a:buChar char="Ø"/>
            </a:pPr>
            <a:r>
              <a:rPr lang="zh-CN" altLang="en-US" sz="2400" b="1" dirty="0" smtClean="0">
                <a:solidFill>
                  <a:srgbClr val="3333FF"/>
                </a:solidFill>
                <a:latin typeface="黑体" pitchFamily="49" charset="-122"/>
                <a:ea typeface="黑体" pitchFamily="49" charset="-122"/>
              </a:rPr>
              <a:t>道</a:t>
            </a:r>
            <a:r>
              <a:rPr lang="zh-CN" altLang="en-US" sz="2400" b="1" dirty="0">
                <a:solidFill>
                  <a:srgbClr val="3333FF"/>
                </a:solidFill>
                <a:latin typeface="黑体" pitchFamily="49" charset="-122"/>
                <a:ea typeface="黑体" pitchFamily="49" charset="-122"/>
              </a:rPr>
              <a:t>虽迩不行不至，事虽少不为不成</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smtClean="0">
                <a:solidFill>
                  <a:srgbClr val="3333FF"/>
                </a:solidFill>
                <a:latin typeface="黑体" pitchFamily="49" charset="-122"/>
                <a:ea typeface="黑体" pitchFamily="49" charset="-122"/>
              </a:rPr>
              <a:t>荀子</a:t>
            </a:r>
            <a:endParaRPr lang="zh-CN" altLang="en-US" sz="2400" b="1" dirty="0">
              <a:solidFill>
                <a:srgbClr val="3333FF"/>
              </a:solidFill>
              <a:latin typeface="黑体" pitchFamily="49" charset="-122"/>
              <a:ea typeface="黑体" pitchFamily="49" charset="-122"/>
            </a:endParaRPr>
          </a:p>
        </p:txBody>
      </p:sp>
      <p:sp>
        <p:nvSpPr>
          <p:cNvPr id="7" name="矩形 6"/>
          <p:cNvSpPr/>
          <p:nvPr/>
        </p:nvSpPr>
        <p:spPr>
          <a:xfrm>
            <a:off x="4402648" y="476672"/>
            <a:ext cx="4514377" cy="523220"/>
          </a:xfrm>
          <a:prstGeom prst="rect">
            <a:avLst/>
          </a:prstGeom>
        </p:spPr>
        <p:txBody>
          <a:bodyPr wrap="none">
            <a:spAutoFit/>
          </a:bodyPr>
          <a:lstStyle/>
          <a:p>
            <a:r>
              <a:rPr lang="en-US" altLang="zh-CN" sz="2800" b="1" dirty="0">
                <a:solidFill>
                  <a:srgbClr val="C00000"/>
                </a:solidFill>
                <a:latin typeface="黑体" pitchFamily="49" charset="-122"/>
                <a:ea typeface="黑体" pitchFamily="49" charset="-122"/>
              </a:rPr>
              <a:t>1.</a:t>
            </a:r>
            <a:r>
              <a:rPr lang="zh-CN" altLang="en-US" sz="2800" b="1" dirty="0">
                <a:solidFill>
                  <a:srgbClr val="C00000"/>
                </a:solidFill>
                <a:latin typeface="黑体" pitchFamily="49" charset="-122"/>
                <a:ea typeface="黑体" pitchFamily="49" charset="-122"/>
              </a:rPr>
              <a:t>关于自强不息的名言警句</a:t>
            </a:r>
          </a:p>
        </p:txBody>
      </p:sp>
      <p:sp>
        <p:nvSpPr>
          <p:cNvPr id="8" name="矩形 7"/>
          <p:cNvSpPr/>
          <p:nvPr/>
        </p:nvSpPr>
        <p:spPr>
          <a:xfrm>
            <a:off x="2639616" y="5694347"/>
            <a:ext cx="8517075" cy="830997"/>
          </a:xfrm>
          <a:prstGeom prst="rect">
            <a:avLst/>
          </a:prstGeom>
        </p:spPr>
        <p:txBody>
          <a:bodyPr wrap="none">
            <a:spAutoFit/>
          </a:bodyPr>
          <a:lstStyle/>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君子敬其在已者，而不慕其在天者，是以日进也。</a:t>
            </a:r>
            <a:r>
              <a:rPr lang="en-US" altLang="zh-CN" sz="2400" b="1" dirty="0">
                <a:solidFill>
                  <a:srgbClr val="3333FF"/>
                </a:solidFill>
                <a:latin typeface="黑体" pitchFamily="49" charset="-122"/>
                <a:ea typeface="黑体" pitchFamily="49" charset="-122"/>
              </a:rPr>
              <a:t>——</a:t>
            </a:r>
            <a:r>
              <a:rPr lang="zh-CN" altLang="en-US" sz="2400" b="1" dirty="0" smtClean="0">
                <a:solidFill>
                  <a:srgbClr val="3333FF"/>
                </a:solidFill>
                <a:latin typeface="黑体" pitchFamily="49" charset="-122"/>
                <a:ea typeface="黑体" pitchFamily="49" charset="-122"/>
              </a:rPr>
              <a:t>荀子</a:t>
            </a:r>
            <a:endParaRPr lang="en-US" altLang="zh-CN" sz="2400" b="1" dirty="0" smtClean="0">
              <a:solidFill>
                <a:srgbClr val="3333FF"/>
              </a:solidFill>
              <a:latin typeface="黑体" pitchFamily="49" charset="-122"/>
              <a:ea typeface="黑体" pitchFamily="49" charset="-122"/>
            </a:endParaRP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君子求诸己</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小人求诸</a:t>
            </a:r>
            <a:r>
              <a:rPr lang="zh-CN" altLang="en-US" sz="2400" b="1" dirty="0" smtClean="0">
                <a:solidFill>
                  <a:srgbClr val="3333FF"/>
                </a:solidFill>
                <a:latin typeface="黑体" pitchFamily="49" charset="-122"/>
                <a:ea typeface="黑体" pitchFamily="49" charset="-122"/>
              </a:rPr>
              <a:t>人。</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论语</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卫灵公</a:t>
            </a:r>
            <a:r>
              <a:rPr lang="en-US" altLang="zh-CN" sz="2400" b="1" dirty="0" smtClean="0">
                <a:solidFill>
                  <a:srgbClr val="3333FF"/>
                </a:solidFill>
                <a:latin typeface="黑体" pitchFamily="49" charset="-122"/>
                <a:ea typeface="黑体" pitchFamily="49" charset="-122"/>
              </a:rPr>
              <a:t>》</a:t>
            </a:r>
            <a:endParaRPr lang="en-US" altLang="zh-CN" sz="2400" b="1" dirty="0">
              <a:solidFill>
                <a:srgbClr val="3333FF"/>
              </a:solidFill>
              <a:latin typeface="黑体" pitchFamily="49" charset="-122"/>
              <a:ea typeface="黑体" pitchFamily="49" charset="-122"/>
            </a:endParaRPr>
          </a:p>
        </p:txBody>
      </p:sp>
    </p:spTree>
    <p:extLst>
      <p:ext uri="{BB962C8B-B14F-4D97-AF65-F5344CB8AC3E}">
        <p14:creationId xmlns:p14="http://schemas.microsoft.com/office/powerpoint/2010/main" val="10278027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6"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500" decel="50000" fill="hold">
                                          <p:stCondLst>
                                            <p:cond delay="0"/>
                                          </p:stCondLst>
                                        </p:cTn>
                                        <p:tgtEl>
                                          <p:spTgt spid="6">
                                            <p:txEl>
                                              <p:pRg st="1" end="1"/>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6">
                                            <p:txEl>
                                              <p:pRg st="1" end="1"/>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6">
                                            <p:txEl>
                                              <p:pRg st="1" end="1"/>
                                            </p:txEl>
                                          </p:spTgt>
                                        </p:tgtEl>
                                        <p:attrNameLst>
                                          <p:attrName>ppt_w</p:attrName>
                                        </p:attrNameLst>
                                      </p:cBhvr>
                                      <p:tavLst>
                                        <p:tav tm="0">
                                          <p:val>
                                            <p:strVal val="#ppt_w*.05"/>
                                          </p:val>
                                        </p:tav>
                                        <p:tav tm="100000">
                                          <p:val>
                                            <p:strVal val="#ppt_w"/>
                                          </p:val>
                                        </p:tav>
                                      </p:tavLst>
                                    </p:anim>
                                    <p:anim calcmode="lin" valueType="num">
                                      <p:cBhvr>
                                        <p:cTn id="28" dur="1000" fill="hold"/>
                                        <p:tgtEl>
                                          <p:spTgt spid="6">
                                            <p:txEl>
                                              <p:pRg st="1" end="1"/>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6">
                                            <p:txEl>
                                              <p:pRg st="1" end="1"/>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6">
                                            <p:txEl>
                                              <p:pRg st="1" end="1"/>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6">
                                            <p:txEl>
                                              <p:pRg st="1" end="1"/>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grpId="0"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 calcmode="lin" valueType="num">
                                      <p:cBhvr>
                                        <p:cTn id="37" dur="500" decel="50000" fill="hold">
                                          <p:stCondLst>
                                            <p:cond delay="0"/>
                                          </p:stCondLst>
                                        </p:cTn>
                                        <p:tgtEl>
                                          <p:spTgt spid="6">
                                            <p:txEl>
                                              <p:pRg st="2" end="2"/>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6">
                                            <p:txEl>
                                              <p:pRg st="2" end="2"/>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6">
                                            <p:txEl>
                                              <p:pRg st="2" end="2"/>
                                            </p:txEl>
                                          </p:spTgt>
                                        </p:tgtEl>
                                        <p:attrNameLst>
                                          <p:attrName>ppt_w</p:attrName>
                                        </p:attrNameLst>
                                      </p:cBhvr>
                                      <p:tavLst>
                                        <p:tav tm="0">
                                          <p:val>
                                            <p:strVal val="#ppt_w*.05"/>
                                          </p:val>
                                        </p:tav>
                                        <p:tav tm="100000">
                                          <p:val>
                                            <p:strVal val="#ppt_w"/>
                                          </p:val>
                                        </p:tav>
                                      </p:tavLst>
                                    </p:anim>
                                    <p:anim calcmode="lin" valueType="num">
                                      <p:cBhvr>
                                        <p:cTn id="40" dur="1000" fill="hold"/>
                                        <p:tgtEl>
                                          <p:spTgt spid="6">
                                            <p:txEl>
                                              <p:pRg st="2" end="2"/>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6">
                                            <p:txEl>
                                              <p:pRg st="2" end="2"/>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6">
                                            <p:txEl>
                                              <p:pRg st="2" end="2"/>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6">
                                            <p:txEl>
                                              <p:pRg st="2" end="2"/>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6">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grpId="0" nodeType="clickEffect">
                                  <p:stCondLst>
                                    <p:cond delay="0"/>
                                  </p:stCondLst>
                                  <p:childTnLst>
                                    <p:set>
                                      <p:cBhvr>
                                        <p:cTn id="48" dur="1" fill="hold">
                                          <p:stCondLst>
                                            <p:cond delay="0"/>
                                          </p:stCondLst>
                                        </p:cTn>
                                        <p:tgtEl>
                                          <p:spTgt spid="6">
                                            <p:txEl>
                                              <p:pRg st="3" end="3"/>
                                            </p:txEl>
                                          </p:spTgt>
                                        </p:tgtEl>
                                        <p:attrNameLst>
                                          <p:attrName>style.visibility</p:attrName>
                                        </p:attrNameLst>
                                      </p:cBhvr>
                                      <p:to>
                                        <p:strVal val="visible"/>
                                      </p:to>
                                    </p:set>
                                    <p:anim calcmode="lin" valueType="num">
                                      <p:cBhvr>
                                        <p:cTn id="49" dur="500" decel="50000" fill="hold">
                                          <p:stCondLst>
                                            <p:cond delay="0"/>
                                          </p:stCondLst>
                                        </p:cTn>
                                        <p:tgtEl>
                                          <p:spTgt spid="6">
                                            <p:txEl>
                                              <p:pRg st="3" end="3"/>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6">
                                            <p:txEl>
                                              <p:pRg st="3" end="3"/>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6">
                                            <p:txEl>
                                              <p:pRg st="3" end="3"/>
                                            </p:txEl>
                                          </p:spTgt>
                                        </p:tgtEl>
                                        <p:attrNameLst>
                                          <p:attrName>ppt_w</p:attrName>
                                        </p:attrNameLst>
                                      </p:cBhvr>
                                      <p:tavLst>
                                        <p:tav tm="0">
                                          <p:val>
                                            <p:strVal val="#ppt_w*.05"/>
                                          </p:val>
                                        </p:tav>
                                        <p:tav tm="100000">
                                          <p:val>
                                            <p:strVal val="#ppt_w"/>
                                          </p:val>
                                        </p:tav>
                                      </p:tavLst>
                                    </p:anim>
                                    <p:anim calcmode="lin" valueType="num">
                                      <p:cBhvr>
                                        <p:cTn id="52" dur="1000" fill="hold"/>
                                        <p:tgtEl>
                                          <p:spTgt spid="6">
                                            <p:txEl>
                                              <p:pRg st="3" end="3"/>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6">
                                            <p:txEl>
                                              <p:pRg st="3" end="3"/>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6">
                                            <p:txEl>
                                              <p:pRg st="3" end="3"/>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6">
                                            <p:txEl>
                                              <p:pRg st="3" end="3"/>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6">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p:cTn id="61" dur="500" decel="50000" fill="hold">
                                          <p:stCondLst>
                                            <p:cond delay="0"/>
                                          </p:stCondLst>
                                        </p:cTn>
                                        <p:tgtEl>
                                          <p:spTgt spid="6">
                                            <p:txEl>
                                              <p:pRg st="4" end="4"/>
                                            </p:txEl>
                                          </p:spTgt>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6">
                                            <p:txEl>
                                              <p:pRg st="4" end="4"/>
                                            </p:txEl>
                                          </p:spTgt>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6">
                                            <p:txEl>
                                              <p:pRg st="4" end="4"/>
                                            </p:txEl>
                                          </p:spTgt>
                                        </p:tgtEl>
                                        <p:attrNameLst>
                                          <p:attrName>ppt_w</p:attrName>
                                        </p:attrNameLst>
                                      </p:cBhvr>
                                      <p:tavLst>
                                        <p:tav tm="0">
                                          <p:val>
                                            <p:strVal val="#ppt_w*.05"/>
                                          </p:val>
                                        </p:tav>
                                        <p:tav tm="100000">
                                          <p:val>
                                            <p:strVal val="#ppt_w"/>
                                          </p:val>
                                        </p:tav>
                                      </p:tavLst>
                                    </p:anim>
                                    <p:anim calcmode="lin" valueType="num">
                                      <p:cBhvr>
                                        <p:cTn id="64" dur="1000" fill="hold"/>
                                        <p:tgtEl>
                                          <p:spTgt spid="6">
                                            <p:txEl>
                                              <p:pRg st="4" end="4"/>
                                            </p:txEl>
                                          </p:spTgt>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6">
                                            <p:txEl>
                                              <p:pRg st="4" end="4"/>
                                            </p:txEl>
                                          </p:spTgt>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6">
                                            <p:txEl>
                                              <p:pRg st="4" end="4"/>
                                            </p:txEl>
                                          </p:spTgt>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6">
                                            <p:txEl>
                                              <p:pRg st="4" end="4"/>
                                            </p:txEl>
                                          </p:spTgt>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6">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6">
                                            <p:txEl>
                                              <p:pRg st="5" end="5"/>
                                            </p:txEl>
                                          </p:spTgt>
                                        </p:tgtEl>
                                        <p:attrNameLst>
                                          <p:attrName>style.visibility</p:attrName>
                                        </p:attrNameLst>
                                      </p:cBhvr>
                                      <p:to>
                                        <p:strVal val="visible"/>
                                      </p:to>
                                    </p:set>
                                    <p:anim calcmode="lin" valueType="num">
                                      <p:cBhvr>
                                        <p:cTn id="73" dur="500" decel="50000" fill="hold">
                                          <p:stCondLst>
                                            <p:cond delay="0"/>
                                          </p:stCondLst>
                                        </p:cTn>
                                        <p:tgtEl>
                                          <p:spTgt spid="6">
                                            <p:txEl>
                                              <p:pRg st="5" end="5"/>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6">
                                            <p:txEl>
                                              <p:pRg st="5" end="5"/>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6">
                                            <p:txEl>
                                              <p:pRg st="5" end="5"/>
                                            </p:txEl>
                                          </p:spTgt>
                                        </p:tgtEl>
                                        <p:attrNameLst>
                                          <p:attrName>ppt_w</p:attrName>
                                        </p:attrNameLst>
                                      </p:cBhvr>
                                      <p:tavLst>
                                        <p:tav tm="0">
                                          <p:val>
                                            <p:strVal val="#ppt_w*.05"/>
                                          </p:val>
                                        </p:tav>
                                        <p:tav tm="100000">
                                          <p:val>
                                            <p:strVal val="#ppt_w"/>
                                          </p:val>
                                        </p:tav>
                                      </p:tavLst>
                                    </p:anim>
                                    <p:anim calcmode="lin" valueType="num">
                                      <p:cBhvr>
                                        <p:cTn id="76" dur="1000" fill="hold"/>
                                        <p:tgtEl>
                                          <p:spTgt spid="6">
                                            <p:txEl>
                                              <p:pRg st="5" end="5"/>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6">
                                            <p:txEl>
                                              <p:pRg st="5" end="5"/>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6">
                                            <p:txEl>
                                              <p:pRg st="5" end="5"/>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6">
                                            <p:txEl>
                                              <p:pRg st="5" end="5"/>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6">
                                            <p:txEl>
                                              <p:pRg st="5" end="5"/>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grpId="0" nodeType="clickEffect">
                                  <p:stCondLst>
                                    <p:cond delay="0"/>
                                  </p:stCondLst>
                                  <p:childTnLst>
                                    <p:set>
                                      <p:cBhvr>
                                        <p:cTn id="84" dur="1" fill="hold">
                                          <p:stCondLst>
                                            <p:cond delay="0"/>
                                          </p:stCondLst>
                                        </p:cTn>
                                        <p:tgtEl>
                                          <p:spTgt spid="6">
                                            <p:txEl>
                                              <p:pRg st="6" end="6"/>
                                            </p:txEl>
                                          </p:spTgt>
                                        </p:tgtEl>
                                        <p:attrNameLst>
                                          <p:attrName>style.visibility</p:attrName>
                                        </p:attrNameLst>
                                      </p:cBhvr>
                                      <p:to>
                                        <p:strVal val="visible"/>
                                      </p:to>
                                    </p:set>
                                    <p:anim calcmode="lin" valueType="num">
                                      <p:cBhvr>
                                        <p:cTn id="85" dur="500" decel="50000" fill="hold">
                                          <p:stCondLst>
                                            <p:cond delay="0"/>
                                          </p:stCondLst>
                                        </p:cTn>
                                        <p:tgtEl>
                                          <p:spTgt spid="6">
                                            <p:txEl>
                                              <p:pRg st="6" end="6"/>
                                            </p:txEl>
                                          </p:spTgt>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6">
                                            <p:txEl>
                                              <p:pRg st="6" end="6"/>
                                            </p:txEl>
                                          </p:spTgt>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6">
                                            <p:txEl>
                                              <p:pRg st="6" end="6"/>
                                            </p:txEl>
                                          </p:spTgt>
                                        </p:tgtEl>
                                        <p:attrNameLst>
                                          <p:attrName>ppt_w</p:attrName>
                                        </p:attrNameLst>
                                      </p:cBhvr>
                                      <p:tavLst>
                                        <p:tav tm="0">
                                          <p:val>
                                            <p:strVal val="#ppt_w*.05"/>
                                          </p:val>
                                        </p:tav>
                                        <p:tav tm="100000">
                                          <p:val>
                                            <p:strVal val="#ppt_w"/>
                                          </p:val>
                                        </p:tav>
                                      </p:tavLst>
                                    </p:anim>
                                    <p:anim calcmode="lin" valueType="num">
                                      <p:cBhvr>
                                        <p:cTn id="88" dur="1000" fill="hold"/>
                                        <p:tgtEl>
                                          <p:spTgt spid="6">
                                            <p:txEl>
                                              <p:pRg st="6" end="6"/>
                                            </p:txEl>
                                          </p:spTgt>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6">
                                            <p:txEl>
                                              <p:pRg st="6" end="6"/>
                                            </p:txEl>
                                          </p:spTgt>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6">
                                            <p:txEl>
                                              <p:pRg st="6" end="6"/>
                                            </p:txEl>
                                          </p:spTgt>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6">
                                            <p:txEl>
                                              <p:pRg st="6" end="6"/>
                                            </p:txEl>
                                          </p:spTgt>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6">
                                            <p:txEl>
                                              <p:pRg st="6"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5" presetClass="entr" presetSubtype="0" fill="hold" grpId="0" nodeType="clickEffect">
                                  <p:stCondLst>
                                    <p:cond delay="0"/>
                                  </p:stCondLst>
                                  <p:childTnLst>
                                    <p:set>
                                      <p:cBhvr>
                                        <p:cTn id="96" dur="1" fill="hold">
                                          <p:stCondLst>
                                            <p:cond delay="0"/>
                                          </p:stCondLst>
                                        </p:cTn>
                                        <p:tgtEl>
                                          <p:spTgt spid="6">
                                            <p:txEl>
                                              <p:pRg st="7" end="7"/>
                                            </p:txEl>
                                          </p:spTgt>
                                        </p:tgtEl>
                                        <p:attrNameLst>
                                          <p:attrName>style.visibility</p:attrName>
                                        </p:attrNameLst>
                                      </p:cBhvr>
                                      <p:to>
                                        <p:strVal val="visible"/>
                                      </p:to>
                                    </p:set>
                                    <p:anim calcmode="lin" valueType="num">
                                      <p:cBhvr>
                                        <p:cTn id="97" dur="500" decel="50000" fill="hold">
                                          <p:stCondLst>
                                            <p:cond delay="0"/>
                                          </p:stCondLst>
                                        </p:cTn>
                                        <p:tgtEl>
                                          <p:spTgt spid="6">
                                            <p:txEl>
                                              <p:pRg st="7" end="7"/>
                                            </p:txEl>
                                          </p:spTgt>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6">
                                            <p:txEl>
                                              <p:pRg st="7" end="7"/>
                                            </p:txEl>
                                          </p:spTgt>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6">
                                            <p:txEl>
                                              <p:pRg st="7" end="7"/>
                                            </p:txEl>
                                          </p:spTgt>
                                        </p:tgtEl>
                                        <p:attrNameLst>
                                          <p:attrName>ppt_w</p:attrName>
                                        </p:attrNameLst>
                                      </p:cBhvr>
                                      <p:tavLst>
                                        <p:tav tm="0">
                                          <p:val>
                                            <p:strVal val="#ppt_w*.05"/>
                                          </p:val>
                                        </p:tav>
                                        <p:tav tm="100000">
                                          <p:val>
                                            <p:strVal val="#ppt_w"/>
                                          </p:val>
                                        </p:tav>
                                      </p:tavLst>
                                    </p:anim>
                                    <p:anim calcmode="lin" valueType="num">
                                      <p:cBhvr>
                                        <p:cTn id="100" dur="1000" fill="hold"/>
                                        <p:tgtEl>
                                          <p:spTgt spid="6">
                                            <p:txEl>
                                              <p:pRg st="7" end="7"/>
                                            </p:txEl>
                                          </p:spTgt>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6">
                                            <p:txEl>
                                              <p:pRg st="7" end="7"/>
                                            </p:txEl>
                                          </p:spTgt>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6">
                                            <p:txEl>
                                              <p:pRg st="7" end="7"/>
                                            </p:txEl>
                                          </p:spTgt>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6">
                                            <p:txEl>
                                              <p:pRg st="7" end="7"/>
                                            </p:txEl>
                                          </p:spTgt>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6">
                                            <p:txEl>
                                              <p:pRg st="7" end="7"/>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5" presetClass="entr" presetSubtype="0" fill="hold" grpId="0" nodeType="clickEffect">
                                  <p:stCondLst>
                                    <p:cond delay="0"/>
                                  </p:stCondLst>
                                  <p:childTnLst>
                                    <p:set>
                                      <p:cBhvr>
                                        <p:cTn id="108" dur="1" fill="hold">
                                          <p:stCondLst>
                                            <p:cond delay="0"/>
                                          </p:stCondLst>
                                        </p:cTn>
                                        <p:tgtEl>
                                          <p:spTgt spid="8">
                                            <p:txEl>
                                              <p:pRg st="0" end="0"/>
                                            </p:txEl>
                                          </p:spTgt>
                                        </p:tgtEl>
                                        <p:attrNameLst>
                                          <p:attrName>style.visibility</p:attrName>
                                        </p:attrNameLst>
                                      </p:cBhvr>
                                      <p:to>
                                        <p:strVal val="visible"/>
                                      </p:to>
                                    </p:set>
                                    <p:anim calcmode="lin" valueType="num">
                                      <p:cBhvr>
                                        <p:cTn id="109"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110"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111"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112"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113"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114"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115"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116" dur="1000" decel="50000">
                                          <p:stCondLst>
                                            <p:cond delay="0"/>
                                          </p:stCondLst>
                                        </p:cTn>
                                        <p:tgtEl>
                                          <p:spTgt spid="8">
                                            <p:txEl>
                                              <p:pRg st="0" end="0"/>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5" presetClass="entr" presetSubtype="0" fill="hold" grpId="0" nodeType="clickEffect">
                                  <p:stCondLst>
                                    <p:cond delay="0"/>
                                  </p:stCondLst>
                                  <p:childTnLst>
                                    <p:set>
                                      <p:cBhvr>
                                        <p:cTn id="120" dur="1" fill="hold">
                                          <p:stCondLst>
                                            <p:cond delay="0"/>
                                          </p:stCondLst>
                                        </p:cTn>
                                        <p:tgtEl>
                                          <p:spTgt spid="8">
                                            <p:txEl>
                                              <p:pRg st="1" end="1"/>
                                            </p:txEl>
                                          </p:spTgt>
                                        </p:tgtEl>
                                        <p:attrNameLst>
                                          <p:attrName>style.visibility</p:attrName>
                                        </p:attrNameLst>
                                      </p:cBhvr>
                                      <p:to>
                                        <p:strVal val="visible"/>
                                      </p:to>
                                    </p:set>
                                    <p:anim calcmode="lin" valueType="num">
                                      <p:cBhvr>
                                        <p:cTn id="121" dur="500" decel="50000" fill="hold">
                                          <p:stCondLst>
                                            <p:cond delay="0"/>
                                          </p:stCondLst>
                                        </p:cTn>
                                        <p:tgtEl>
                                          <p:spTgt spid="8">
                                            <p:txEl>
                                              <p:pRg st="1" end="1"/>
                                            </p:txEl>
                                          </p:spTgt>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8">
                                            <p:txEl>
                                              <p:pRg st="1" end="1"/>
                                            </p:txEl>
                                          </p:spTgt>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8">
                                            <p:txEl>
                                              <p:pRg st="1" end="1"/>
                                            </p:txEl>
                                          </p:spTgt>
                                        </p:tgtEl>
                                        <p:attrNameLst>
                                          <p:attrName>ppt_w</p:attrName>
                                        </p:attrNameLst>
                                      </p:cBhvr>
                                      <p:tavLst>
                                        <p:tav tm="0">
                                          <p:val>
                                            <p:strVal val="#ppt_w*.05"/>
                                          </p:val>
                                        </p:tav>
                                        <p:tav tm="100000">
                                          <p:val>
                                            <p:strVal val="#ppt_w"/>
                                          </p:val>
                                        </p:tav>
                                      </p:tavLst>
                                    </p:anim>
                                    <p:anim calcmode="lin" valueType="num">
                                      <p:cBhvr>
                                        <p:cTn id="124" dur="1000" fill="hold"/>
                                        <p:tgtEl>
                                          <p:spTgt spid="8">
                                            <p:txEl>
                                              <p:pRg st="1" end="1"/>
                                            </p:txEl>
                                          </p:spTgt>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8">
                                            <p:txEl>
                                              <p:pRg st="1" end="1"/>
                                            </p:txEl>
                                          </p:spTgt>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8">
                                            <p:txEl>
                                              <p:pRg st="1" end="1"/>
                                            </p:txEl>
                                          </p:spTgt>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8">
                                            <p:txEl>
                                              <p:pRg st="1" end="1"/>
                                            </p:txEl>
                                          </p:spTgt>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PPT插图\图片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920" y="2081094"/>
            <a:ext cx="5823173" cy="479176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95400" y="620688"/>
            <a:ext cx="10801200" cy="4893647"/>
          </a:xfrm>
          <a:prstGeom prst="rect">
            <a:avLst/>
          </a:prstGeom>
        </p:spPr>
        <p:txBody>
          <a:bodyPr wrap="square">
            <a:spAutoFit/>
          </a:bodyPr>
          <a:lstStyle/>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业精于勤荒于嬉，行成于思毁于随</a:t>
            </a:r>
            <a:r>
              <a:rPr lang="zh-CN" altLang="en-US" sz="2400" b="1" dirty="0" smtClean="0">
                <a:solidFill>
                  <a:srgbClr val="3333FF"/>
                </a:solidFill>
                <a:latin typeface="黑体" pitchFamily="49" charset="-122"/>
                <a:ea typeface="黑体" pitchFamily="49" charset="-122"/>
              </a:rPr>
              <a:t>。 </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唐</a:t>
            </a:r>
            <a:r>
              <a:rPr lang="en-US" altLang="zh-CN" sz="2400" b="1" dirty="0">
                <a:solidFill>
                  <a:srgbClr val="3333FF"/>
                </a:solidFill>
                <a:latin typeface="黑体" pitchFamily="49" charset="-122"/>
                <a:ea typeface="黑体" pitchFamily="49" charset="-122"/>
              </a:rPr>
              <a:t>·</a:t>
            </a:r>
            <a:r>
              <a:rPr lang="zh-CN" altLang="en-US" sz="2400" b="1" dirty="0" smtClean="0">
                <a:solidFill>
                  <a:srgbClr val="3333FF"/>
                </a:solidFill>
                <a:latin typeface="黑体" pitchFamily="49" charset="-122"/>
                <a:ea typeface="黑体" pitchFamily="49" charset="-122"/>
              </a:rPr>
              <a:t>韩愈</a:t>
            </a:r>
            <a:endParaRPr lang="en-US" altLang="zh-CN" sz="2400" b="1" dirty="0" smtClean="0">
              <a:solidFill>
                <a:srgbClr val="3333FF"/>
              </a:solidFill>
              <a:latin typeface="黑体" pitchFamily="49" charset="-122"/>
              <a:ea typeface="黑体" pitchFamily="49" charset="-122"/>
            </a:endParaRP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下手处是自强不息，成就处是至诚无息。</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清</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金缨</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自强为天下健，志刚为大君之道</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清</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康有为</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生命不止，奋斗不息</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苏格兰</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卡莱尔</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在这个世界上取得成就的人，都努力去寻找他们想要的机会，如果找不到机会，他们便自己创造机会。</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萧伯</a:t>
            </a:r>
            <a:r>
              <a:rPr lang="zh-CN" altLang="en-US" sz="2400" b="1" dirty="0" smtClean="0">
                <a:solidFill>
                  <a:srgbClr val="3333FF"/>
                </a:solidFill>
                <a:latin typeface="黑体" pitchFamily="49" charset="-122"/>
                <a:ea typeface="黑体" pitchFamily="49" charset="-122"/>
              </a:rPr>
              <a:t>纳</a:t>
            </a:r>
            <a:endParaRPr lang="en-US" altLang="zh-CN" sz="2400" b="1" dirty="0" smtClean="0">
              <a:solidFill>
                <a:srgbClr val="3333FF"/>
              </a:solidFill>
              <a:latin typeface="黑体" pitchFamily="49" charset="-122"/>
              <a:ea typeface="黑体" pitchFamily="49" charset="-122"/>
            </a:endParaRPr>
          </a:p>
          <a:p>
            <a:pPr marL="285750" indent="-285750">
              <a:buFont typeface="Wingdings" pitchFamily="2" charset="2"/>
              <a:buChar char="Ø"/>
            </a:pPr>
            <a:r>
              <a:rPr lang="zh-CN" altLang="en-US" sz="2400" b="1" dirty="0" smtClean="0">
                <a:solidFill>
                  <a:srgbClr val="3333FF"/>
                </a:solidFill>
                <a:latin typeface="黑体" pitchFamily="49" charset="-122"/>
                <a:ea typeface="黑体" pitchFamily="49" charset="-122"/>
              </a:rPr>
              <a:t>我</a:t>
            </a:r>
            <a:r>
              <a:rPr lang="zh-CN" altLang="en-US" sz="2400" b="1" dirty="0">
                <a:solidFill>
                  <a:srgbClr val="3333FF"/>
                </a:solidFill>
                <a:latin typeface="黑体" pitchFamily="49" charset="-122"/>
                <a:ea typeface="黑体" pitchFamily="49" charset="-122"/>
              </a:rPr>
              <a:t>的任务是练习，练习，不断地练习。失败和疲劳常常将我绊倒，但一想到再坚持一会儿就能让我所爱的人看到我的进步，我就有了勇气。</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美</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海伦</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凯勒</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无论处于什么环境，都要不断努力</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海伦</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凯勒</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坚强者能在命运之风暴中奋斗。</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英国</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英雄本无种，男儿当自强</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滕王阁序</a:t>
            </a:r>
            <a:r>
              <a:rPr lang="en-US" altLang="zh-CN" sz="2400" b="1" dirty="0">
                <a:solidFill>
                  <a:srgbClr val="3333FF"/>
                </a:solidFill>
                <a:latin typeface="黑体" pitchFamily="49" charset="-122"/>
                <a:ea typeface="黑体" pitchFamily="49" charset="-122"/>
              </a:rPr>
              <a:t>》</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君子敬其在己者，而不慕其在天者，是以日 进也</a:t>
            </a:r>
            <a:r>
              <a:rPr lang="zh-CN" altLang="en-US" sz="2400" b="1" dirty="0" smtClean="0">
                <a:solidFill>
                  <a:srgbClr val="3333FF"/>
                </a:solidFill>
                <a:latin typeface="黑体" pitchFamily="49" charset="-122"/>
                <a:ea typeface="黑体" pitchFamily="49" charset="-122"/>
              </a:rPr>
              <a:t>。</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荀子</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天论</a:t>
            </a:r>
            <a:r>
              <a:rPr lang="en-US" altLang="zh-CN" sz="2400" b="1" dirty="0" smtClean="0">
                <a:solidFill>
                  <a:srgbClr val="3333FF"/>
                </a:solidFill>
                <a:latin typeface="黑体" pitchFamily="49" charset="-122"/>
                <a:ea typeface="黑体" pitchFamily="49" charset="-122"/>
              </a:rPr>
              <a:t>》</a:t>
            </a:r>
            <a:endParaRPr lang="en-US" altLang="zh-CN" sz="2400" b="1" dirty="0">
              <a:solidFill>
                <a:srgbClr val="3333FF"/>
              </a:solidFill>
              <a:latin typeface="黑体" pitchFamily="49" charset="-122"/>
              <a:ea typeface="黑体" pitchFamily="49" charset="-122"/>
            </a:endParaRPr>
          </a:p>
        </p:txBody>
      </p:sp>
      <p:sp>
        <p:nvSpPr>
          <p:cNvPr id="3" name="矩形 2"/>
          <p:cNvSpPr/>
          <p:nvPr/>
        </p:nvSpPr>
        <p:spPr>
          <a:xfrm>
            <a:off x="2567608" y="5445224"/>
            <a:ext cx="7632848" cy="1200329"/>
          </a:xfrm>
          <a:prstGeom prst="rect">
            <a:avLst/>
          </a:prstGeom>
        </p:spPr>
        <p:txBody>
          <a:bodyPr wrap="square">
            <a:spAutoFit/>
          </a:bodyPr>
          <a:lstStyle/>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胜人者有力，自胜者强。</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老子</a:t>
            </a:r>
            <a:r>
              <a:rPr lang="en-US" altLang="zh-CN" sz="2400" b="1" dirty="0" smtClean="0">
                <a:solidFill>
                  <a:srgbClr val="3333FF"/>
                </a:solidFill>
                <a:latin typeface="黑体" pitchFamily="49" charset="-122"/>
                <a:ea typeface="黑体" pitchFamily="49" charset="-122"/>
              </a:rPr>
              <a:t>》</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士不可以不弘毅，任重而道远</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论语</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泰伯</a:t>
            </a:r>
            <a:r>
              <a:rPr lang="en-US" altLang="zh-CN" sz="2400" b="1" dirty="0">
                <a:solidFill>
                  <a:srgbClr val="3333FF"/>
                </a:solidFill>
                <a:latin typeface="黑体" pitchFamily="49" charset="-122"/>
                <a:ea typeface="黑体" pitchFamily="49" charset="-122"/>
              </a:rPr>
              <a:t>》</a:t>
            </a:r>
          </a:p>
          <a:p>
            <a:pPr marL="285750" indent="-285750">
              <a:buFont typeface="Wingdings" pitchFamily="2" charset="2"/>
              <a:buChar char="Ø"/>
            </a:pPr>
            <a:r>
              <a:rPr lang="zh-CN" altLang="en-US" sz="2400" b="1" dirty="0">
                <a:solidFill>
                  <a:srgbClr val="3333FF"/>
                </a:solidFill>
                <a:latin typeface="黑体" pitchFamily="49" charset="-122"/>
                <a:ea typeface="黑体" pitchFamily="49" charset="-122"/>
              </a:rPr>
              <a:t>不怨天，不尤人，下学而上达</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论语</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宪问</a:t>
            </a:r>
            <a:r>
              <a:rPr lang="en-US" altLang="zh-CN" sz="2400" b="1" dirty="0" smtClean="0">
                <a:solidFill>
                  <a:srgbClr val="3333FF"/>
                </a:solidFill>
                <a:latin typeface="黑体" pitchFamily="49" charset="-122"/>
                <a:ea typeface="黑体" pitchFamily="49" charset="-122"/>
              </a:rPr>
              <a:t>》</a:t>
            </a:r>
            <a:endParaRPr lang="en-US" altLang="zh-CN" sz="2400" b="1" dirty="0">
              <a:solidFill>
                <a:srgbClr val="3333FF"/>
              </a:solidFill>
              <a:latin typeface="黑体" pitchFamily="49" charset="-122"/>
              <a:ea typeface="黑体" pitchFamily="49" charset="-122"/>
            </a:endParaRPr>
          </a:p>
        </p:txBody>
      </p:sp>
      <p:sp>
        <p:nvSpPr>
          <p:cNvPr id="4" name="剪去对角的矩形 3"/>
          <p:cNvSpPr/>
          <p:nvPr/>
        </p:nvSpPr>
        <p:spPr bwMode="auto">
          <a:xfrm>
            <a:off x="479376" y="548680"/>
            <a:ext cx="10801200" cy="6096873"/>
          </a:xfrm>
          <a:prstGeom prst="snip2DiagRect">
            <a:avLst>
              <a:gd name="adj1" fmla="val 1329"/>
              <a:gd name="adj2" fmla="val 25969"/>
            </a:avLst>
          </a:prstGeom>
          <a:noFill/>
          <a:ln w="63500" cap="flat" cmpd="tri" algn="ctr">
            <a:solidFill>
              <a:srgbClr val="00B05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3074" name="Picture 2" descr="C:\Users\Administrator\Desktop\PPT插图\透明图片\true (1).png"/>
          <p:cNvPicPr>
            <a:picLocks noChangeAspect="1" noChangeArrowheads="1"/>
          </p:cNvPicPr>
          <p:nvPr/>
        </p:nvPicPr>
        <p:blipFill rotWithShape="1">
          <a:blip r:embed="rId3">
            <a:extLst>
              <a:ext uri="{28A0092B-C50C-407E-A947-70E740481C1C}">
                <a14:useLocalDpi xmlns:a14="http://schemas.microsoft.com/office/drawing/2010/main" val="0"/>
              </a:ext>
            </a:extLst>
          </a:blip>
          <a:srcRect l="-239" t="-5191" r="239" b="42771"/>
          <a:stretch/>
        </p:blipFill>
        <p:spPr bwMode="auto">
          <a:xfrm>
            <a:off x="8832304" y="188640"/>
            <a:ext cx="2404988" cy="1507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2570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
                                        <p:tgtEl>
                                          <p:spTgt spid="2">
                                            <p:txEl>
                                              <p:pRg st="0" end="0"/>
                                            </p:txEl>
                                          </p:spTgt>
                                        </p:tgtEl>
                                      </p:cBhvr>
                                    </p:animEffect>
                                    <p:anim calcmode="lin" valueType="num">
                                      <p:cBhvr>
                                        <p:cTn id="8" dur="4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100"/>
                                        <p:tgtEl>
                                          <p:spTgt spid="2">
                                            <p:txEl>
                                              <p:pRg st="1" end="1"/>
                                            </p:txEl>
                                          </p:spTgt>
                                        </p:tgtEl>
                                      </p:cBhvr>
                                    </p:animEffect>
                                    <p:anim calcmode="lin" valueType="num">
                                      <p:cBhvr>
                                        <p:cTn id="17" dur="4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2">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
                                        <p:tgtEl>
                                          <p:spTgt spid="2">
                                            <p:txEl>
                                              <p:pRg st="2" end="2"/>
                                            </p:txEl>
                                          </p:spTgt>
                                        </p:tgtEl>
                                      </p:cBhvr>
                                    </p:animEffect>
                                    <p:anim calcmode="lin" valueType="num">
                                      <p:cBhvr>
                                        <p:cTn id="26" dur="4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2">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2">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2">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00"/>
                                        <p:tgtEl>
                                          <p:spTgt spid="2">
                                            <p:txEl>
                                              <p:pRg st="3" end="3"/>
                                            </p:txEl>
                                          </p:spTgt>
                                        </p:tgtEl>
                                      </p:cBhvr>
                                    </p:animEffect>
                                    <p:anim calcmode="lin" valueType="num">
                                      <p:cBhvr>
                                        <p:cTn id="35" dur="4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6" dur="400" fill="hold"/>
                                        <p:tgtEl>
                                          <p:spTgt spid="2">
                                            <p:txEl>
                                              <p:pRg st="3" end="3"/>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2">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2">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3" presetClass="entr" presetSubtype="0" fill="hold" grpId="0"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fade">
                                      <p:cBhvr>
                                        <p:cTn id="43" dur="100"/>
                                        <p:tgtEl>
                                          <p:spTgt spid="2">
                                            <p:txEl>
                                              <p:pRg st="4" end="4"/>
                                            </p:txEl>
                                          </p:spTgt>
                                        </p:tgtEl>
                                      </p:cBhvr>
                                    </p:animEffect>
                                    <p:anim calcmode="lin" valueType="num">
                                      <p:cBhvr>
                                        <p:cTn id="44" dur="4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5" dur="400" fill="hold"/>
                                        <p:tgtEl>
                                          <p:spTgt spid="2">
                                            <p:txEl>
                                              <p:pRg st="4" end="4"/>
                                            </p:txEl>
                                          </p:spTgt>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2">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2">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3" presetClass="entr" presetSubtype="0" fill="hold" grpId="0" nodeType="clickEffect">
                                  <p:stCondLst>
                                    <p:cond delay="0"/>
                                  </p:stCondLst>
                                  <p:childTnLst>
                                    <p:set>
                                      <p:cBhvr>
                                        <p:cTn id="51" dur="1" fill="hold">
                                          <p:stCondLst>
                                            <p:cond delay="0"/>
                                          </p:stCondLst>
                                        </p:cTn>
                                        <p:tgtEl>
                                          <p:spTgt spid="2">
                                            <p:txEl>
                                              <p:pRg st="5" end="5"/>
                                            </p:txEl>
                                          </p:spTgt>
                                        </p:tgtEl>
                                        <p:attrNameLst>
                                          <p:attrName>style.visibility</p:attrName>
                                        </p:attrNameLst>
                                      </p:cBhvr>
                                      <p:to>
                                        <p:strVal val="visible"/>
                                      </p:to>
                                    </p:set>
                                    <p:animEffect transition="in" filter="fade">
                                      <p:cBhvr>
                                        <p:cTn id="52" dur="100"/>
                                        <p:tgtEl>
                                          <p:spTgt spid="2">
                                            <p:txEl>
                                              <p:pRg st="5" end="5"/>
                                            </p:txEl>
                                          </p:spTgt>
                                        </p:tgtEl>
                                      </p:cBhvr>
                                    </p:animEffect>
                                    <p:anim calcmode="lin" valueType="num">
                                      <p:cBhvr>
                                        <p:cTn id="53" dur="4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54" dur="400" fill="hold"/>
                                        <p:tgtEl>
                                          <p:spTgt spid="2">
                                            <p:txEl>
                                              <p:pRg st="5" end="5"/>
                                            </p:txEl>
                                          </p:spTgt>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2">
                                            <p:txEl>
                                              <p:pRg st="5" end="5"/>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2">
                                            <p:txEl>
                                              <p:pRg st="5" end="5"/>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3" presetClass="entr" presetSubtype="0" fill="hold" grpId="0" nodeType="clickEffect">
                                  <p:stCondLst>
                                    <p:cond delay="0"/>
                                  </p:stCondLst>
                                  <p:childTnLst>
                                    <p:set>
                                      <p:cBhvr>
                                        <p:cTn id="60" dur="1" fill="hold">
                                          <p:stCondLst>
                                            <p:cond delay="0"/>
                                          </p:stCondLst>
                                        </p:cTn>
                                        <p:tgtEl>
                                          <p:spTgt spid="2">
                                            <p:txEl>
                                              <p:pRg st="6" end="6"/>
                                            </p:txEl>
                                          </p:spTgt>
                                        </p:tgtEl>
                                        <p:attrNameLst>
                                          <p:attrName>style.visibility</p:attrName>
                                        </p:attrNameLst>
                                      </p:cBhvr>
                                      <p:to>
                                        <p:strVal val="visible"/>
                                      </p:to>
                                    </p:set>
                                    <p:animEffect transition="in" filter="fade">
                                      <p:cBhvr>
                                        <p:cTn id="61" dur="100"/>
                                        <p:tgtEl>
                                          <p:spTgt spid="2">
                                            <p:txEl>
                                              <p:pRg st="6" end="6"/>
                                            </p:txEl>
                                          </p:spTgt>
                                        </p:tgtEl>
                                      </p:cBhvr>
                                    </p:animEffect>
                                    <p:anim calcmode="lin" valueType="num">
                                      <p:cBhvr>
                                        <p:cTn id="62" dur="4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63" dur="400" fill="hold"/>
                                        <p:tgtEl>
                                          <p:spTgt spid="2">
                                            <p:txEl>
                                              <p:pRg st="6" end="6"/>
                                            </p:txEl>
                                          </p:spTgt>
                                        </p:tgtEl>
                                        <p:attrNameLst>
                                          <p:attrName>ppt_y</p:attrName>
                                        </p:attrNameLst>
                                      </p:cBhvr>
                                      <p:tavLst>
                                        <p:tav tm="0">
                                          <p:val>
                                            <p:strVal val="#ppt_y+0.31"/>
                                          </p:val>
                                        </p:tav>
                                        <p:tav tm="100000">
                                          <p:val>
                                            <p:strVal val="#ppt_y+0.31"/>
                                          </p:val>
                                        </p:tav>
                                      </p:tavLst>
                                    </p:anim>
                                    <p:anim calcmode="lin" valueType="num">
                                      <p:cBhvr>
                                        <p:cTn id="64" dur="600" decel="50000" fill="hold">
                                          <p:stCondLst>
                                            <p:cond delay="400"/>
                                          </p:stCondLst>
                                        </p:cTn>
                                        <p:tgtEl>
                                          <p:spTgt spid="2">
                                            <p:txEl>
                                              <p:pRg st="6" end="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5" dur="600" decel="50000" fill="hold">
                                          <p:stCondLst>
                                            <p:cond delay="400"/>
                                          </p:stCondLst>
                                        </p:cTn>
                                        <p:tgtEl>
                                          <p:spTgt spid="2">
                                            <p:txEl>
                                              <p:pRg st="6" end="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3" presetClass="entr" presetSubtype="0" fill="hold" grpId="0" nodeType="clickEffect">
                                  <p:stCondLst>
                                    <p:cond delay="0"/>
                                  </p:stCondLst>
                                  <p:childTnLst>
                                    <p:set>
                                      <p:cBhvr>
                                        <p:cTn id="69" dur="1" fill="hold">
                                          <p:stCondLst>
                                            <p:cond delay="0"/>
                                          </p:stCondLst>
                                        </p:cTn>
                                        <p:tgtEl>
                                          <p:spTgt spid="2">
                                            <p:txEl>
                                              <p:pRg st="7" end="7"/>
                                            </p:txEl>
                                          </p:spTgt>
                                        </p:tgtEl>
                                        <p:attrNameLst>
                                          <p:attrName>style.visibility</p:attrName>
                                        </p:attrNameLst>
                                      </p:cBhvr>
                                      <p:to>
                                        <p:strVal val="visible"/>
                                      </p:to>
                                    </p:set>
                                    <p:animEffect transition="in" filter="fade">
                                      <p:cBhvr>
                                        <p:cTn id="70" dur="100"/>
                                        <p:tgtEl>
                                          <p:spTgt spid="2">
                                            <p:txEl>
                                              <p:pRg st="7" end="7"/>
                                            </p:txEl>
                                          </p:spTgt>
                                        </p:tgtEl>
                                      </p:cBhvr>
                                    </p:animEffect>
                                    <p:anim calcmode="lin" valueType="num">
                                      <p:cBhvr>
                                        <p:cTn id="71" dur="4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72" dur="400" fill="hold"/>
                                        <p:tgtEl>
                                          <p:spTgt spid="2">
                                            <p:txEl>
                                              <p:pRg st="7" end="7"/>
                                            </p:txEl>
                                          </p:spTgt>
                                        </p:tgtEl>
                                        <p:attrNameLst>
                                          <p:attrName>ppt_y</p:attrName>
                                        </p:attrNameLst>
                                      </p:cBhvr>
                                      <p:tavLst>
                                        <p:tav tm="0">
                                          <p:val>
                                            <p:strVal val="#ppt_y+0.31"/>
                                          </p:val>
                                        </p:tav>
                                        <p:tav tm="100000">
                                          <p:val>
                                            <p:strVal val="#ppt_y+0.31"/>
                                          </p:val>
                                        </p:tav>
                                      </p:tavLst>
                                    </p:anim>
                                    <p:anim calcmode="lin" valueType="num">
                                      <p:cBhvr>
                                        <p:cTn id="73" dur="600" decel="50000" fill="hold">
                                          <p:stCondLst>
                                            <p:cond delay="400"/>
                                          </p:stCondLst>
                                        </p:cTn>
                                        <p:tgtEl>
                                          <p:spTgt spid="2">
                                            <p:txEl>
                                              <p:pRg st="7" end="7"/>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4" dur="600" decel="50000" fill="hold">
                                          <p:stCondLst>
                                            <p:cond delay="400"/>
                                          </p:stCondLst>
                                        </p:cTn>
                                        <p:tgtEl>
                                          <p:spTgt spid="2">
                                            <p:txEl>
                                              <p:pRg st="7" end="7"/>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3" presetClass="entr" presetSubtype="0" fill="hold" grpId="0" nodeType="clickEffect">
                                  <p:stCondLst>
                                    <p:cond delay="0"/>
                                  </p:stCondLst>
                                  <p:childTnLst>
                                    <p:set>
                                      <p:cBhvr>
                                        <p:cTn id="78" dur="1" fill="hold">
                                          <p:stCondLst>
                                            <p:cond delay="0"/>
                                          </p:stCondLst>
                                        </p:cTn>
                                        <p:tgtEl>
                                          <p:spTgt spid="2">
                                            <p:txEl>
                                              <p:pRg st="8" end="8"/>
                                            </p:txEl>
                                          </p:spTgt>
                                        </p:tgtEl>
                                        <p:attrNameLst>
                                          <p:attrName>style.visibility</p:attrName>
                                        </p:attrNameLst>
                                      </p:cBhvr>
                                      <p:to>
                                        <p:strVal val="visible"/>
                                      </p:to>
                                    </p:set>
                                    <p:animEffect transition="in" filter="fade">
                                      <p:cBhvr>
                                        <p:cTn id="79" dur="100"/>
                                        <p:tgtEl>
                                          <p:spTgt spid="2">
                                            <p:txEl>
                                              <p:pRg st="8" end="8"/>
                                            </p:txEl>
                                          </p:spTgt>
                                        </p:tgtEl>
                                      </p:cBhvr>
                                    </p:animEffect>
                                    <p:anim calcmode="lin" valueType="num">
                                      <p:cBhvr>
                                        <p:cTn id="80" dur="4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81" dur="400" fill="hold"/>
                                        <p:tgtEl>
                                          <p:spTgt spid="2">
                                            <p:txEl>
                                              <p:pRg st="8" end="8"/>
                                            </p:txEl>
                                          </p:spTgt>
                                        </p:tgtEl>
                                        <p:attrNameLst>
                                          <p:attrName>ppt_y</p:attrName>
                                        </p:attrNameLst>
                                      </p:cBhvr>
                                      <p:tavLst>
                                        <p:tav tm="0">
                                          <p:val>
                                            <p:strVal val="#ppt_y+0.31"/>
                                          </p:val>
                                        </p:tav>
                                        <p:tav tm="100000">
                                          <p:val>
                                            <p:strVal val="#ppt_y+0.31"/>
                                          </p:val>
                                        </p:tav>
                                      </p:tavLst>
                                    </p:anim>
                                    <p:anim calcmode="lin" valueType="num">
                                      <p:cBhvr>
                                        <p:cTn id="82" dur="600" decel="50000" fill="hold">
                                          <p:stCondLst>
                                            <p:cond delay="400"/>
                                          </p:stCondLst>
                                        </p:cTn>
                                        <p:tgtEl>
                                          <p:spTgt spid="2">
                                            <p:txEl>
                                              <p:pRg st="8" end="8"/>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3" dur="600" decel="50000" fill="hold">
                                          <p:stCondLst>
                                            <p:cond delay="400"/>
                                          </p:stCondLst>
                                        </p:cTn>
                                        <p:tgtEl>
                                          <p:spTgt spid="2">
                                            <p:txEl>
                                              <p:pRg st="8" end="8"/>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3" presetClass="entr" presetSubtype="0" fill="hold" grpId="0" nodeType="clickEffect">
                                  <p:stCondLst>
                                    <p:cond delay="0"/>
                                  </p:stCondLst>
                                  <p:childTnLst>
                                    <p:set>
                                      <p:cBhvr>
                                        <p:cTn id="87" dur="1" fill="hold">
                                          <p:stCondLst>
                                            <p:cond delay="0"/>
                                          </p:stCondLst>
                                        </p:cTn>
                                        <p:tgtEl>
                                          <p:spTgt spid="2">
                                            <p:txEl>
                                              <p:pRg st="9" end="9"/>
                                            </p:txEl>
                                          </p:spTgt>
                                        </p:tgtEl>
                                        <p:attrNameLst>
                                          <p:attrName>style.visibility</p:attrName>
                                        </p:attrNameLst>
                                      </p:cBhvr>
                                      <p:to>
                                        <p:strVal val="visible"/>
                                      </p:to>
                                    </p:set>
                                    <p:animEffect transition="in" filter="fade">
                                      <p:cBhvr>
                                        <p:cTn id="88" dur="100"/>
                                        <p:tgtEl>
                                          <p:spTgt spid="2">
                                            <p:txEl>
                                              <p:pRg st="9" end="9"/>
                                            </p:txEl>
                                          </p:spTgt>
                                        </p:tgtEl>
                                      </p:cBhvr>
                                    </p:animEffect>
                                    <p:anim calcmode="lin" valueType="num">
                                      <p:cBhvr>
                                        <p:cTn id="89" dur="4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90" dur="400" fill="hold"/>
                                        <p:tgtEl>
                                          <p:spTgt spid="2">
                                            <p:txEl>
                                              <p:pRg st="9" end="9"/>
                                            </p:txEl>
                                          </p:spTgt>
                                        </p:tgtEl>
                                        <p:attrNameLst>
                                          <p:attrName>ppt_y</p:attrName>
                                        </p:attrNameLst>
                                      </p:cBhvr>
                                      <p:tavLst>
                                        <p:tav tm="0">
                                          <p:val>
                                            <p:strVal val="#ppt_y+0.31"/>
                                          </p:val>
                                        </p:tav>
                                        <p:tav tm="100000">
                                          <p:val>
                                            <p:strVal val="#ppt_y+0.31"/>
                                          </p:val>
                                        </p:tav>
                                      </p:tavLst>
                                    </p:anim>
                                    <p:anim calcmode="lin" valueType="num">
                                      <p:cBhvr>
                                        <p:cTn id="91" dur="600" decel="50000" fill="hold">
                                          <p:stCondLst>
                                            <p:cond delay="400"/>
                                          </p:stCondLst>
                                        </p:cTn>
                                        <p:tgtEl>
                                          <p:spTgt spid="2">
                                            <p:txEl>
                                              <p:pRg st="9" end="9"/>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2" dur="600" decel="50000" fill="hold">
                                          <p:stCondLst>
                                            <p:cond delay="400"/>
                                          </p:stCondLst>
                                        </p:cTn>
                                        <p:tgtEl>
                                          <p:spTgt spid="2">
                                            <p:txEl>
                                              <p:pRg st="9" end="9"/>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5" presetClass="entr" presetSubtype="0" fill="hold" grpId="0" nodeType="clickEffect">
                                  <p:stCondLst>
                                    <p:cond delay="0"/>
                                  </p:stCondLst>
                                  <p:childTnLst>
                                    <p:set>
                                      <p:cBhvr>
                                        <p:cTn id="96" dur="1" fill="hold">
                                          <p:stCondLst>
                                            <p:cond delay="0"/>
                                          </p:stCondLst>
                                        </p:cTn>
                                        <p:tgtEl>
                                          <p:spTgt spid="3">
                                            <p:txEl>
                                              <p:pRg st="0" end="0"/>
                                            </p:txEl>
                                          </p:spTgt>
                                        </p:tgtEl>
                                        <p:attrNameLst>
                                          <p:attrName>style.visibility</p:attrName>
                                        </p:attrNameLst>
                                      </p:cBhvr>
                                      <p:to>
                                        <p:strVal val="visible"/>
                                      </p:to>
                                    </p:set>
                                    <p:anim calcmode="lin" valueType="num">
                                      <p:cBhvr>
                                        <p:cTn id="9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9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1" fill="hold">
                      <p:stCondLst>
                        <p:cond delay="indefinite"/>
                      </p:stCondLst>
                      <p:childTnLst>
                        <p:par>
                          <p:cTn id="102" fill="hold">
                            <p:stCondLst>
                              <p:cond delay="0"/>
                            </p:stCondLst>
                            <p:childTnLst>
                              <p:par>
                                <p:cTn id="103" presetID="15" presetClass="entr" presetSubtype="0" fill="hold" grpId="0" nodeType="clickEffect">
                                  <p:stCondLst>
                                    <p:cond delay="0"/>
                                  </p:stCondLst>
                                  <p:childTnLst>
                                    <p:set>
                                      <p:cBhvr>
                                        <p:cTn id="104" dur="1" fill="hold">
                                          <p:stCondLst>
                                            <p:cond delay="0"/>
                                          </p:stCondLst>
                                        </p:cTn>
                                        <p:tgtEl>
                                          <p:spTgt spid="3">
                                            <p:txEl>
                                              <p:pRg st="1" end="1"/>
                                            </p:txEl>
                                          </p:spTgt>
                                        </p:tgtEl>
                                        <p:attrNameLst>
                                          <p:attrName>style.visibility</p:attrName>
                                        </p:attrNameLst>
                                      </p:cBhvr>
                                      <p:to>
                                        <p:strVal val="visible"/>
                                      </p:to>
                                    </p:set>
                                    <p:anim calcmode="lin" valueType="num">
                                      <p:cBhvr>
                                        <p:cTn id="10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0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0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0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9" fill="hold">
                      <p:stCondLst>
                        <p:cond delay="indefinite"/>
                      </p:stCondLst>
                      <p:childTnLst>
                        <p:par>
                          <p:cTn id="110" fill="hold">
                            <p:stCondLst>
                              <p:cond delay="0"/>
                            </p:stCondLst>
                            <p:childTnLst>
                              <p:par>
                                <p:cTn id="111" presetID="15" presetClass="entr" presetSubtype="0" fill="hold" grpId="0" nodeType="clickEffect">
                                  <p:stCondLst>
                                    <p:cond delay="0"/>
                                  </p:stCondLst>
                                  <p:childTnLst>
                                    <p:set>
                                      <p:cBhvr>
                                        <p:cTn id="112" dur="1" fill="hold">
                                          <p:stCondLst>
                                            <p:cond delay="0"/>
                                          </p:stCondLst>
                                        </p:cTn>
                                        <p:tgtEl>
                                          <p:spTgt spid="3">
                                            <p:txEl>
                                              <p:pRg st="2" end="2"/>
                                            </p:txEl>
                                          </p:spTgt>
                                        </p:tgtEl>
                                        <p:attrNameLst>
                                          <p:attrName>style.visibility</p:attrName>
                                        </p:attrNameLst>
                                      </p:cBhvr>
                                      <p:to>
                                        <p:strVal val="visible"/>
                                      </p:to>
                                    </p:set>
                                    <p:anim calcmode="lin" valueType="num">
                                      <p:cBhvr>
                                        <p:cTn id="11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1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1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1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42422" y="404664"/>
            <a:ext cx="4493538" cy="523220"/>
          </a:xfrm>
          <a:prstGeom prst="rect">
            <a:avLst/>
          </a:prstGeom>
        </p:spPr>
        <p:txBody>
          <a:bodyPr wrap="none">
            <a:spAutoFit/>
          </a:bodyPr>
          <a:lstStyle/>
          <a:p>
            <a:r>
              <a:rPr lang="en-US" altLang="zh-CN" sz="2800" b="1" dirty="0" smtClean="0">
                <a:solidFill>
                  <a:srgbClr val="C00000"/>
                </a:solidFill>
                <a:latin typeface="黑体" pitchFamily="49" charset="-122"/>
                <a:ea typeface="黑体" pitchFamily="49" charset="-122"/>
              </a:rPr>
              <a:t>2</a:t>
            </a:r>
            <a:r>
              <a:rPr lang="en-US" altLang="zh-CN" sz="2800" b="1" dirty="0">
                <a:solidFill>
                  <a:srgbClr val="C00000"/>
                </a:solidFill>
                <a:latin typeface="黑体" pitchFamily="49" charset="-122"/>
                <a:ea typeface="黑体" pitchFamily="49" charset="-122"/>
              </a:rPr>
              <a:t>.</a:t>
            </a:r>
            <a:r>
              <a:rPr lang="zh-CN" altLang="en-US" sz="2800" b="1" dirty="0">
                <a:solidFill>
                  <a:srgbClr val="C00000"/>
                </a:solidFill>
                <a:latin typeface="黑体" pitchFamily="49" charset="-122"/>
                <a:ea typeface="黑体" pitchFamily="49" charset="-122"/>
              </a:rPr>
              <a:t>关于自强不息的古诗词句</a:t>
            </a:r>
          </a:p>
        </p:txBody>
      </p:sp>
      <p:pic>
        <p:nvPicPr>
          <p:cNvPr id="3" name="图片 3" descr="7984399_113947484160_2"/>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0723" r="8871" b="3760"/>
          <a:stretch/>
        </p:blipFill>
        <p:spPr bwMode="auto">
          <a:xfrm>
            <a:off x="-25640" y="2034009"/>
            <a:ext cx="2737264"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71464" y="985952"/>
            <a:ext cx="9505056" cy="1938992"/>
          </a:xfrm>
          <a:prstGeom prst="rect">
            <a:avLst/>
          </a:prstGeom>
        </p:spPr>
        <p:txBody>
          <a:bodyPr wrap="square">
            <a:spAutoFit/>
          </a:bodyPr>
          <a:lstStyle/>
          <a:p>
            <a:pPr marL="342900" indent="-342900">
              <a:buFont typeface="Wingdings" pitchFamily="2" charset="2"/>
              <a:buChar char="u"/>
            </a:pPr>
            <a:r>
              <a:rPr lang="zh-CN" altLang="en-US" sz="2400" b="1" dirty="0">
                <a:solidFill>
                  <a:srgbClr val="00B050"/>
                </a:solidFill>
                <a:latin typeface="黑体" pitchFamily="49" charset="-122"/>
                <a:ea typeface="黑体" pitchFamily="49" charset="-122"/>
              </a:rPr>
              <a:t>慷慨丈夫志，可以耀锋芒</a:t>
            </a:r>
            <a:r>
              <a:rPr lang="zh-CN" altLang="en-US" sz="2400" b="1" dirty="0" smtClean="0">
                <a:solidFill>
                  <a:srgbClr val="00B050"/>
                </a:solidFill>
                <a:latin typeface="黑体" pitchFamily="49" charset="-122"/>
                <a:ea typeface="黑体" pitchFamily="49" charset="-122"/>
              </a:rPr>
              <a:t>。</a:t>
            </a:r>
            <a:r>
              <a:rPr lang="en-US" altLang="zh-CN" sz="2400" b="1" dirty="0" smtClean="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唐</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孟郊</a:t>
            </a:r>
          </a:p>
          <a:p>
            <a:pPr marL="342900" indent="-342900">
              <a:buFont typeface="Wingdings" pitchFamily="2" charset="2"/>
              <a:buChar char="u"/>
            </a:pPr>
            <a:r>
              <a:rPr lang="zh-CN" altLang="en-US" sz="2400" b="1" dirty="0" smtClean="0">
                <a:solidFill>
                  <a:srgbClr val="00B050"/>
                </a:solidFill>
                <a:latin typeface="黑体" pitchFamily="49" charset="-122"/>
                <a:ea typeface="黑体" pitchFamily="49" charset="-122"/>
              </a:rPr>
              <a:t>虎</a:t>
            </a:r>
            <a:r>
              <a:rPr lang="zh-CN" altLang="en-US" sz="2400" b="1" dirty="0">
                <a:solidFill>
                  <a:srgbClr val="00B050"/>
                </a:solidFill>
                <a:latin typeface="黑体" pitchFamily="49" charset="-122"/>
                <a:ea typeface="黑体" pitchFamily="49" charset="-122"/>
              </a:rPr>
              <a:t>瘦雄心在，人贫志气存</a:t>
            </a:r>
            <a:r>
              <a:rPr lang="zh-CN" altLang="en-US" sz="2400" b="1" dirty="0" smtClean="0">
                <a:solidFill>
                  <a:srgbClr val="00B050"/>
                </a:solidFill>
                <a:latin typeface="黑体" pitchFamily="49" charset="-122"/>
                <a:ea typeface="黑体" pitchFamily="49" charset="-122"/>
              </a:rPr>
              <a:t>。</a:t>
            </a:r>
            <a:r>
              <a:rPr lang="en-US" altLang="zh-CN" sz="2400" b="1" dirty="0" smtClean="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元</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万松老人</a:t>
            </a:r>
          </a:p>
          <a:p>
            <a:pPr marL="342900" indent="-342900">
              <a:buFont typeface="Wingdings" pitchFamily="2" charset="2"/>
              <a:buChar char="u"/>
            </a:pPr>
            <a:r>
              <a:rPr lang="zh-CN" altLang="en-US" sz="2400" b="1" dirty="0" smtClean="0">
                <a:solidFill>
                  <a:srgbClr val="00B050"/>
                </a:solidFill>
                <a:latin typeface="黑体" pitchFamily="49" charset="-122"/>
                <a:ea typeface="黑体" pitchFamily="49" charset="-122"/>
              </a:rPr>
              <a:t>老骥伏枥</a:t>
            </a:r>
            <a:r>
              <a:rPr lang="zh-CN" altLang="en-US" sz="2400" b="1" dirty="0">
                <a:solidFill>
                  <a:srgbClr val="00B050"/>
                </a:solidFill>
                <a:latin typeface="黑体" pitchFamily="49" charset="-122"/>
                <a:ea typeface="黑体" pitchFamily="49" charset="-122"/>
              </a:rPr>
              <a:t>，志在千里；烈士暮年，壮心不已</a:t>
            </a:r>
            <a:r>
              <a:rPr lang="zh-CN" altLang="en-US" sz="2400" b="1" dirty="0" smtClean="0">
                <a:solidFill>
                  <a:srgbClr val="00B050"/>
                </a:solidFill>
                <a:latin typeface="黑体" pitchFamily="49" charset="-122"/>
                <a:ea typeface="黑体" pitchFamily="49" charset="-122"/>
              </a:rPr>
              <a:t>。</a:t>
            </a:r>
            <a:r>
              <a:rPr lang="en-US" altLang="zh-CN" sz="2400" b="1" dirty="0" smtClean="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曹操</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龟虽寿</a:t>
            </a:r>
            <a:r>
              <a:rPr lang="en-US" altLang="zh-CN" sz="2400" b="1" dirty="0">
                <a:solidFill>
                  <a:srgbClr val="00B050"/>
                </a:solidFill>
                <a:latin typeface="黑体" pitchFamily="49" charset="-122"/>
                <a:ea typeface="黑体" pitchFamily="49" charset="-122"/>
              </a:rPr>
              <a:t>》</a:t>
            </a:r>
          </a:p>
          <a:p>
            <a:pPr marL="342900" indent="-342900">
              <a:buFont typeface="Wingdings" pitchFamily="2" charset="2"/>
              <a:buChar char="u"/>
            </a:pPr>
            <a:r>
              <a:rPr lang="zh-CN" altLang="en-US" sz="2400" b="1" dirty="0" smtClean="0">
                <a:solidFill>
                  <a:srgbClr val="00B050"/>
                </a:solidFill>
                <a:latin typeface="黑体" pitchFamily="49" charset="-122"/>
                <a:ea typeface="黑体" pitchFamily="49" charset="-122"/>
              </a:rPr>
              <a:t>千</a:t>
            </a:r>
            <a:r>
              <a:rPr lang="zh-CN" altLang="en-US" sz="2400" b="1" dirty="0">
                <a:solidFill>
                  <a:srgbClr val="00B050"/>
                </a:solidFill>
                <a:latin typeface="黑体" pitchFamily="49" charset="-122"/>
                <a:ea typeface="黑体" pitchFamily="49" charset="-122"/>
              </a:rPr>
              <a:t>磨万击还坚劲，任尔东西南北风</a:t>
            </a:r>
            <a:r>
              <a:rPr lang="zh-CN" altLang="en-US" sz="2400" b="1" dirty="0" smtClean="0">
                <a:solidFill>
                  <a:srgbClr val="00B050"/>
                </a:solidFill>
                <a:latin typeface="黑体" pitchFamily="49" charset="-122"/>
                <a:ea typeface="黑体" pitchFamily="49" charset="-122"/>
              </a:rPr>
              <a:t>。</a:t>
            </a:r>
            <a:r>
              <a:rPr lang="en-US" altLang="zh-CN" sz="2400" b="1" dirty="0" smtClean="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郑板桥</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竹石</a:t>
            </a:r>
            <a:r>
              <a:rPr lang="en-US" altLang="zh-CN" sz="2400" b="1" dirty="0">
                <a:solidFill>
                  <a:srgbClr val="00B050"/>
                </a:solidFill>
                <a:latin typeface="黑体" pitchFamily="49" charset="-122"/>
                <a:ea typeface="黑体" pitchFamily="49" charset="-122"/>
              </a:rPr>
              <a:t>》</a:t>
            </a:r>
          </a:p>
          <a:p>
            <a:pPr marL="342900" indent="-342900">
              <a:buFont typeface="Wingdings" pitchFamily="2" charset="2"/>
              <a:buChar char="u"/>
            </a:pPr>
            <a:r>
              <a:rPr lang="zh-CN" altLang="en-US" sz="2400" b="1" dirty="0" smtClean="0">
                <a:solidFill>
                  <a:srgbClr val="00B050"/>
                </a:solidFill>
                <a:latin typeface="黑体" pitchFamily="49" charset="-122"/>
                <a:ea typeface="黑体" pitchFamily="49" charset="-122"/>
              </a:rPr>
              <a:t>海</a:t>
            </a:r>
            <a:r>
              <a:rPr lang="zh-CN" altLang="en-US" sz="2400" b="1" dirty="0">
                <a:solidFill>
                  <a:srgbClr val="00B050"/>
                </a:solidFill>
                <a:latin typeface="黑体" pitchFamily="49" charset="-122"/>
                <a:ea typeface="黑体" pitchFamily="49" charset="-122"/>
              </a:rPr>
              <a:t>纳百川，有容乃大；壁立千仞，无欲则刚</a:t>
            </a:r>
            <a:r>
              <a:rPr lang="zh-CN" altLang="en-US" sz="2400" b="1" dirty="0" smtClean="0">
                <a:solidFill>
                  <a:srgbClr val="00B050"/>
                </a:solidFill>
                <a:latin typeface="黑体" pitchFamily="49" charset="-122"/>
                <a:ea typeface="黑体" pitchFamily="49" charset="-122"/>
              </a:rPr>
              <a:t>。</a:t>
            </a:r>
            <a:r>
              <a:rPr lang="en-US" altLang="zh-CN" sz="2400" b="1" dirty="0" smtClean="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林则徐 </a:t>
            </a:r>
          </a:p>
        </p:txBody>
      </p:sp>
      <p:sp>
        <p:nvSpPr>
          <p:cNvPr id="5" name="矩形 4"/>
          <p:cNvSpPr/>
          <p:nvPr/>
        </p:nvSpPr>
        <p:spPr>
          <a:xfrm>
            <a:off x="2415544" y="2924944"/>
            <a:ext cx="8793024" cy="3416320"/>
          </a:xfrm>
          <a:prstGeom prst="rect">
            <a:avLst/>
          </a:prstGeom>
        </p:spPr>
        <p:txBody>
          <a:bodyPr wrap="square">
            <a:spAutoFit/>
          </a:bodyPr>
          <a:lstStyle/>
          <a:p>
            <a:pPr marL="285750" indent="-285750">
              <a:buFont typeface="宋体" pitchFamily="2" charset="-122"/>
              <a:buChar char="◎"/>
            </a:pPr>
            <a:r>
              <a:rPr lang="zh-CN" altLang="en-US" sz="2400" b="1" dirty="0">
                <a:solidFill>
                  <a:srgbClr val="3333FF"/>
                </a:solidFill>
                <a:latin typeface="黑体" pitchFamily="49" charset="-122"/>
                <a:ea typeface="黑体" pitchFamily="49" charset="-122"/>
              </a:rPr>
              <a:t>路漫漫其修远兮</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吾将上下而求索。</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屈原</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离骚</a:t>
            </a:r>
            <a:r>
              <a:rPr lang="en-US" altLang="zh-CN" sz="2400" b="1" dirty="0" smtClean="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a:solidFill>
                  <a:srgbClr val="3333FF"/>
                </a:solidFill>
                <a:latin typeface="黑体" pitchFamily="49" charset="-122"/>
                <a:ea typeface="黑体" pitchFamily="49" charset="-122"/>
              </a:rPr>
              <a:t>将相本无种，男儿当自强。 </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汪洙</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神童诗</a:t>
            </a:r>
            <a:r>
              <a:rPr lang="en-US" altLang="zh-CN" sz="2400" b="1" dirty="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a:solidFill>
                  <a:srgbClr val="3333FF"/>
                </a:solidFill>
                <a:latin typeface="黑体" pitchFamily="49" charset="-122"/>
                <a:ea typeface="黑体" pitchFamily="49" charset="-122"/>
              </a:rPr>
              <a:t>长风破浪会有时，直挂云帆济沧海。 </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李白</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行路难</a:t>
            </a:r>
            <a:r>
              <a:rPr lang="en-US" altLang="zh-CN" sz="2400" b="1" dirty="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a:solidFill>
                  <a:srgbClr val="3333FF"/>
                </a:solidFill>
                <a:latin typeface="黑体" pitchFamily="49" charset="-122"/>
                <a:ea typeface="黑体" pitchFamily="49" charset="-122"/>
              </a:rPr>
              <a:t>自强在人不在器，区区一刀焉足豪？ </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秋瑾</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红毛刀歌</a:t>
            </a:r>
            <a:r>
              <a:rPr lang="en-US" altLang="zh-CN" sz="2400" b="1" dirty="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smtClean="0">
                <a:solidFill>
                  <a:srgbClr val="3333FF"/>
                </a:solidFill>
                <a:latin typeface="黑体" pitchFamily="49" charset="-122"/>
                <a:ea typeface="黑体" pitchFamily="49" charset="-122"/>
              </a:rPr>
              <a:t>欲穷千里目</a:t>
            </a:r>
            <a:r>
              <a:rPr lang="zh-CN" altLang="en-US" sz="2400" b="1" dirty="0">
                <a:solidFill>
                  <a:srgbClr val="3333FF"/>
                </a:solidFill>
                <a:latin typeface="黑体" pitchFamily="49" charset="-122"/>
                <a:ea typeface="黑体" pitchFamily="49" charset="-122"/>
              </a:rPr>
              <a:t>，更上一层楼。</a:t>
            </a:r>
            <a:r>
              <a:rPr lang="en-US" altLang="zh-CN" sz="2400" b="1" dirty="0">
                <a:solidFill>
                  <a:srgbClr val="3333FF"/>
                </a:solidFill>
                <a:latin typeface="黑体" pitchFamily="49" charset="-122"/>
                <a:ea typeface="黑体" pitchFamily="49" charset="-122"/>
              </a:rPr>
              <a:t>—— </a:t>
            </a:r>
            <a:r>
              <a:rPr lang="zh-CN" altLang="en-US" sz="2400" b="1" dirty="0">
                <a:solidFill>
                  <a:srgbClr val="3333FF"/>
                </a:solidFill>
                <a:latin typeface="黑体" pitchFamily="49" charset="-122"/>
                <a:ea typeface="黑体" pitchFamily="49" charset="-122"/>
              </a:rPr>
              <a:t>王之涣</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登鹳雀楼</a:t>
            </a:r>
            <a:r>
              <a:rPr lang="en-US" altLang="zh-CN" sz="2400" b="1" dirty="0">
                <a:solidFill>
                  <a:srgbClr val="3333FF"/>
                </a:solidFill>
                <a:latin typeface="黑体" pitchFamily="49" charset="-122"/>
                <a:ea typeface="黑体" pitchFamily="49" charset="-122"/>
              </a:rPr>
              <a:t>》 </a:t>
            </a:r>
          </a:p>
          <a:p>
            <a:pPr marL="285750" indent="-285750">
              <a:buFont typeface="宋体" pitchFamily="2" charset="-122"/>
              <a:buChar char="◎"/>
            </a:pPr>
            <a:r>
              <a:rPr lang="zh-CN" altLang="en-US" sz="2400" b="1" dirty="0" smtClean="0">
                <a:solidFill>
                  <a:srgbClr val="3333FF"/>
                </a:solidFill>
                <a:latin typeface="黑体" pitchFamily="49" charset="-122"/>
                <a:ea typeface="黑体" pitchFamily="49" charset="-122"/>
              </a:rPr>
              <a:t>会当</a:t>
            </a:r>
            <a:r>
              <a:rPr lang="zh-CN" altLang="en-US" sz="2400" b="1" dirty="0">
                <a:solidFill>
                  <a:srgbClr val="3333FF"/>
                </a:solidFill>
                <a:latin typeface="黑体" pitchFamily="49" charset="-122"/>
                <a:ea typeface="黑体" pitchFamily="49" charset="-122"/>
              </a:rPr>
              <a:t>凌绝顶，一览众山小。</a:t>
            </a:r>
            <a:r>
              <a:rPr lang="en-US" altLang="zh-CN" sz="2400" b="1" dirty="0">
                <a:solidFill>
                  <a:srgbClr val="3333FF"/>
                </a:solidFill>
                <a:latin typeface="黑体" pitchFamily="49" charset="-122"/>
                <a:ea typeface="黑体" pitchFamily="49" charset="-122"/>
              </a:rPr>
              <a:t>—— </a:t>
            </a:r>
            <a:r>
              <a:rPr lang="zh-CN" altLang="en-US" sz="2400" b="1" dirty="0">
                <a:solidFill>
                  <a:srgbClr val="3333FF"/>
                </a:solidFill>
                <a:latin typeface="黑体" pitchFamily="49" charset="-122"/>
                <a:ea typeface="黑体" pitchFamily="49" charset="-122"/>
              </a:rPr>
              <a:t>杜 甫</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望岳</a:t>
            </a:r>
            <a:r>
              <a:rPr lang="en-US" altLang="zh-CN" sz="2400" b="1" dirty="0">
                <a:solidFill>
                  <a:srgbClr val="3333FF"/>
                </a:solidFill>
                <a:latin typeface="黑体" pitchFamily="49" charset="-122"/>
                <a:ea typeface="黑体" pitchFamily="49" charset="-122"/>
              </a:rPr>
              <a:t>》 </a:t>
            </a:r>
          </a:p>
          <a:p>
            <a:pPr marL="285750" indent="-285750">
              <a:buFont typeface="宋体" pitchFamily="2" charset="-122"/>
              <a:buChar char="◎"/>
            </a:pPr>
            <a:r>
              <a:rPr lang="zh-CN" altLang="en-US" sz="2400" b="1" dirty="0" smtClean="0">
                <a:solidFill>
                  <a:srgbClr val="3333FF"/>
                </a:solidFill>
                <a:latin typeface="黑体" pitchFamily="49" charset="-122"/>
                <a:ea typeface="黑体" pitchFamily="49" charset="-122"/>
              </a:rPr>
              <a:t>生于</a:t>
            </a:r>
            <a:r>
              <a:rPr lang="zh-CN" altLang="en-US" sz="2400" b="1" dirty="0">
                <a:solidFill>
                  <a:srgbClr val="3333FF"/>
                </a:solidFill>
                <a:latin typeface="黑体" pitchFamily="49" charset="-122"/>
                <a:ea typeface="黑体" pitchFamily="49" charset="-122"/>
              </a:rPr>
              <a:t>忧患，而死于安乐。</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孟子</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告子下</a:t>
            </a:r>
            <a:r>
              <a:rPr lang="en-US" altLang="zh-CN" sz="2400" b="1" dirty="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smtClean="0">
                <a:solidFill>
                  <a:srgbClr val="3333FF"/>
                </a:solidFill>
                <a:latin typeface="黑体" pitchFamily="49" charset="-122"/>
                <a:ea typeface="黑体" pitchFamily="49" charset="-122"/>
              </a:rPr>
              <a:t>生</a:t>
            </a:r>
            <a:r>
              <a:rPr lang="zh-CN" altLang="en-US" sz="2400" b="1" dirty="0">
                <a:solidFill>
                  <a:srgbClr val="3333FF"/>
                </a:solidFill>
                <a:latin typeface="黑体" pitchFamily="49" charset="-122"/>
                <a:ea typeface="黑体" pitchFamily="49" charset="-122"/>
              </a:rPr>
              <a:t>当作人杰，死亦为鬼雄。</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夏日绝句</a:t>
            </a:r>
            <a:r>
              <a:rPr lang="en-US" altLang="zh-CN" sz="2400" b="1" dirty="0">
                <a:solidFill>
                  <a:srgbClr val="3333FF"/>
                </a:solidFill>
                <a:latin typeface="黑体" pitchFamily="49" charset="-122"/>
                <a:ea typeface="黑体" pitchFamily="49" charset="-122"/>
              </a:rPr>
              <a:t>》</a:t>
            </a:r>
          </a:p>
          <a:p>
            <a:pPr marL="285750" indent="-285750">
              <a:buFont typeface="宋体" pitchFamily="2" charset="-122"/>
              <a:buChar char="◎"/>
            </a:pPr>
            <a:r>
              <a:rPr lang="zh-CN" altLang="en-US" sz="2400" b="1" dirty="0">
                <a:solidFill>
                  <a:srgbClr val="3333FF"/>
                </a:solidFill>
                <a:latin typeface="黑体" pitchFamily="49" charset="-122"/>
                <a:ea typeface="黑体" pitchFamily="49" charset="-122"/>
              </a:rPr>
              <a:t>亦余心之所善兮，虽九死其犹未悔。</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屈原</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离骚</a:t>
            </a:r>
            <a:r>
              <a:rPr lang="en-US" altLang="zh-CN" sz="2400" b="1" dirty="0" smtClean="0">
                <a:solidFill>
                  <a:srgbClr val="3333FF"/>
                </a:solidFill>
                <a:latin typeface="黑体" pitchFamily="49" charset="-122"/>
                <a:ea typeface="黑体" pitchFamily="49" charset="-122"/>
              </a:rPr>
              <a:t>》</a:t>
            </a:r>
            <a:endParaRPr lang="en-US" altLang="zh-CN" sz="2400" b="1" dirty="0">
              <a:solidFill>
                <a:srgbClr val="3333FF"/>
              </a:solidFill>
              <a:latin typeface="黑体" pitchFamily="49" charset="-122"/>
              <a:ea typeface="黑体" pitchFamily="49" charset="-122"/>
            </a:endParaRPr>
          </a:p>
        </p:txBody>
      </p:sp>
      <p:pic>
        <p:nvPicPr>
          <p:cNvPr id="4098" name="Picture 2" descr="C:\Users\Administrator\Desktop\PPT插图\透明图片\t0162a37936a8c12e9f.png"/>
          <p:cNvPicPr>
            <a:picLocks noChangeAspect="1" noChangeArrowheads="1"/>
          </p:cNvPicPr>
          <p:nvPr/>
        </p:nvPicPr>
        <p:blipFill rotWithShape="1">
          <a:blip r:embed="rId3">
            <a:extLst>
              <a:ext uri="{28A0092B-C50C-407E-A947-70E740481C1C}">
                <a14:useLocalDpi xmlns:a14="http://schemas.microsoft.com/office/drawing/2010/main" val="0"/>
              </a:ext>
            </a:extLst>
          </a:blip>
          <a:srcRect t="13756" b="16783"/>
          <a:stretch/>
        </p:blipFill>
        <p:spPr bwMode="auto">
          <a:xfrm>
            <a:off x="8256240" y="-21260"/>
            <a:ext cx="1733923" cy="1794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5523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800" decel="100000"/>
                                        <p:tgtEl>
                                          <p:spTgt spid="4">
                                            <p:txEl>
                                              <p:pRg st="0" end="0"/>
                                            </p:txEl>
                                          </p:spTgt>
                                        </p:tgtEl>
                                      </p:cBhvr>
                                    </p:animEffect>
                                    <p:anim calcmode="lin" valueType="num">
                                      <p:cBhvr>
                                        <p:cTn id="13"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14"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15"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800" decel="100000"/>
                                        <p:tgtEl>
                                          <p:spTgt spid="4">
                                            <p:txEl>
                                              <p:pRg st="1" end="1"/>
                                            </p:txEl>
                                          </p:spTgt>
                                        </p:tgtEl>
                                      </p:cBhvr>
                                    </p:animEffect>
                                    <p:anim calcmode="lin" valueType="num">
                                      <p:cBhvr>
                                        <p:cTn id="23" dur="800" decel="100000" fill="hold"/>
                                        <p:tgtEl>
                                          <p:spTgt spid="4">
                                            <p:txEl>
                                              <p:pRg st="1" end="1"/>
                                            </p:txEl>
                                          </p:spTgt>
                                        </p:tgtEl>
                                        <p:attrNameLst>
                                          <p:attrName>style.rotation</p:attrName>
                                        </p:attrNameLst>
                                      </p:cBhvr>
                                      <p:tavLst>
                                        <p:tav tm="0">
                                          <p:val>
                                            <p:fltVal val="-90"/>
                                          </p:val>
                                        </p:tav>
                                        <p:tav tm="100000">
                                          <p:val>
                                            <p:fltVal val="0"/>
                                          </p:val>
                                        </p:tav>
                                      </p:tavLst>
                                    </p:anim>
                                    <p:anim calcmode="lin" valueType="num">
                                      <p:cBhvr>
                                        <p:cTn id="24" dur="800" decel="100000" fill="hold"/>
                                        <p:tgtEl>
                                          <p:spTgt spid="4">
                                            <p:txEl>
                                              <p:pRg st="1" end="1"/>
                                            </p:txEl>
                                          </p:spTgt>
                                        </p:tgtEl>
                                        <p:attrNameLst>
                                          <p:attrName>ppt_x</p:attrName>
                                        </p:attrNameLst>
                                      </p:cBhvr>
                                      <p:tavLst>
                                        <p:tav tm="0">
                                          <p:val>
                                            <p:strVal val="#ppt_x+0.4"/>
                                          </p:val>
                                        </p:tav>
                                        <p:tav tm="100000">
                                          <p:val>
                                            <p:strVal val="#ppt_x-0.05"/>
                                          </p:val>
                                        </p:tav>
                                      </p:tavLst>
                                    </p:anim>
                                    <p:anim calcmode="lin" valueType="num">
                                      <p:cBhvr>
                                        <p:cTn id="25" dur="800" decel="100000" fill="hold"/>
                                        <p:tgtEl>
                                          <p:spTgt spid="4">
                                            <p:txEl>
                                              <p:pRg st="1" end="1"/>
                                            </p:txEl>
                                          </p:spTgt>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4">
                                            <p:txEl>
                                              <p:pRg st="1" end="1"/>
                                            </p:txEl>
                                          </p:spTgt>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4">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800" decel="100000"/>
                                        <p:tgtEl>
                                          <p:spTgt spid="4">
                                            <p:txEl>
                                              <p:pRg st="2" end="2"/>
                                            </p:txEl>
                                          </p:spTgt>
                                        </p:tgtEl>
                                      </p:cBhvr>
                                    </p:animEffect>
                                    <p:anim calcmode="lin" valueType="num">
                                      <p:cBhvr>
                                        <p:cTn id="33" dur="800" decel="100000" fill="hold"/>
                                        <p:tgtEl>
                                          <p:spTgt spid="4">
                                            <p:txEl>
                                              <p:pRg st="2" end="2"/>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4">
                                            <p:txEl>
                                              <p:pRg st="2" end="2"/>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4">
                                            <p:txEl>
                                              <p:pRg st="2" end="2"/>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
                                            <p:txEl>
                                              <p:pRg st="2" end="2"/>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fade">
                                      <p:cBhvr>
                                        <p:cTn id="42" dur="800" decel="100000"/>
                                        <p:tgtEl>
                                          <p:spTgt spid="4">
                                            <p:txEl>
                                              <p:pRg st="3" end="3"/>
                                            </p:txEl>
                                          </p:spTgt>
                                        </p:tgtEl>
                                      </p:cBhvr>
                                    </p:animEffect>
                                    <p:anim calcmode="lin" valueType="num">
                                      <p:cBhvr>
                                        <p:cTn id="43" dur="800" decel="100000" fill="hold"/>
                                        <p:tgtEl>
                                          <p:spTgt spid="4">
                                            <p:txEl>
                                              <p:pRg st="3" end="3"/>
                                            </p:txEl>
                                          </p:spTgt>
                                        </p:tgtEl>
                                        <p:attrNameLst>
                                          <p:attrName>style.rotation</p:attrName>
                                        </p:attrNameLst>
                                      </p:cBhvr>
                                      <p:tavLst>
                                        <p:tav tm="0">
                                          <p:val>
                                            <p:fltVal val="-90"/>
                                          </p:val>
                                        </p:tav>
                                        <p:tav tm="100000">
                                          <p:val>
                                            <p:fltVal val="0"/>
                                          </p:val>
                                        </p:tav>
                                      </p:tavLst>
                                    </p:anim>
                                    <p:anim calcmode="lin" valueType="num">
                                      <p:cBhvr>
                                        <p:cTn id="44" dur="800" decel="100000" fill="hold"/>
                                        <p:tgtEl>
                                          <p:spTgt spid="4">
                                            <p:txEl>
                                              <p:pRg st="3" end="3"/>
                                            </p:txEl>
                                          </p:spTgt>
                                        </p:tgtEl>
                                        <p:attrNameLst>
                                          <p:attrName>ppt_x</p:attrName>
                                        </p:attrNameLst>
                                      </p:cBhvr>
                                      <p:tavLst>
                                        <p:tav tm="0">
                                          <p:val>
                                            <p:strVal val="#ppt_x+0.4"/>
                                          </p:val>
                                        </p:tav>
                                        <p:tav tm="100000">
                                          <p:val>
                                            <p:strVal val="#ppt_x-0.05"/>
                                          </p:val>
                                        </p:tav>
                                      </p:tavLst>
                                    </p:anim>
                                    <p:anim calcmode="lin" valueType="num">
                                      <p:cBhvr>
                                        <p:cTn id="45" dur="800" decel="100000" fill="hold"/>
                                        <p:tgtEl>
                                          <p:spTgt spid="4">
                                            <p:txEl>
                                              <p:pRg st="3" end="3"/>
                                            </p:txEl>
                                          </p:spTgt>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
                                            <p:txEl>
                                              <p:pRg st="3" end="3"/>
                                            </p:txEl>
                                          </p:spTgt>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4">
                                            <p:txEl>
                                              <p:pRg st="4" end="4"/>
                                            </p:txEl>
                                          </p:spTgt>
                                        </p:tgtEl>
                                        <p:attrNameLst>
                                          <p:attrName>style.visibility</p:attrName>
                                        </p:attrNameLst>
                                      </p:cBhvr>
                                      <p:to>
                                        <p:strVal val="visible"/>
                                      </p:to>
                                    </p:set>
                                    <p:animEffect transition="in" filter="fade">
                                      <p:cBhvr>
                                        <p:cTn id="52" dur="800" decel="100000"/>
                                        <p:tgtEl>
                                          <p:spTgt spid="4">
                                            <p:txEl>
                                              <p:pRg st="4" end="4"/>
                                            </p:txEl>
                                          </p:spTgt>
                                        </p:tgtEl>
                                      </p:cBhvr>
                                    </p:animEffect>
                                    <p:anim calcmode="lin" valueType="num">
                                      <p:cBhvr>
                                        <p:cTn id="53" dur="800" decel="100000" fill="hold"/>
                                        <p:tgtEl>
                                          <p:spTgt spid="4">
                                            <p:txEl>
                                              <p:pRg st="4" end="4"/>
                                            </p:txEl>
                                          </p:spTgt>
                                        </p:tgtEl>
                                        <p:attrNameLst>
                                          <p:attrName>style.rotation</p:attrName>
                                        </p:attrNameLst>
                                      </p:cBhvr>
                                      <p:tavLst>
                                        <p:tav tm="0">
                                          <p:val>
                                            <p:fltVal val="-90"/>
                                          </p:val>
                                        </p:tav>
                                        <p:tav tm="100000">
                                          <p:val>
                                            <p:fltVal val="0"/>
                                          </p:val>
                                        </p:tav>
                                      </p:tavLst>
                                    </p:anim>
                                    <p:anim calcmode="lin" valueType="num">
                                      <p:cBhvr>
                                        <p:cTn id="54" dur="800" decel="100000" fill="hold"/>
                                        <p:tgtEl>
                                          <p:spTgt spid="4">
                                            <p:txEl>
                                              <p:pRg st="4" end="4"/>
                                            </p:txEl>
                                          </p:spTgt>
                                        </p:tgtEl>
                                        <p:attrNameLst>
                                          <p:attrName>ppt_x</p:attrName>
                                        </p:attrNameLst>
                                      </p:cBhvr>
                                      <p:tavLst>
                                        <p:tav tm="0">
                                          <p:val>
                                            <p:strVal val="#ppt_x+0.4"/>
                                          </p:val>
                                        </p:tav>
                                        <p:tav tm="100000">
                                          <p:val>
                                            <p:strVal val="#ppt_x-0.05"/>
                                          </p:val>
                                        </p:tav>
                                      </p:tavLst>
                                    </p:anim>
                                    <p:anim calcmode="lin" valueType="num">
                                      <p:cBhvr>
                                        <p:cTn id="55" dur="800" decel="100000" fill="hold"/>
                                        <p:tgtEl>
                                          <p:spTgt spid="4">
                                            <p:txEl>
                                              <p:pRg st="4" end="4"/>
                                            </p:txEl>
                                          </p:spTgt>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4">
                                            <p:txEl>
                                              <p:pRg st="4" end="4"/>
                                            </p:txEl>
                                          </p:spTgt>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4">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7" presetClass="entr" presetSubtype="0" fill="hold" grpId="0" nodeType="clickEffect">
                                  <p:stCondLst>
                                    <p:cond delay="0"/>
                                  </p:stCondLst>
                                  <p:childTnLst>
                                    <p:set>
                                      <p:cBhvr>
                                        <p:cTn id="61" dur="1" fill="hold">
                                          <p:stCondLst>
                                            <p:cond delay="0"/>
                                          </p:stCondLst>
                                        </p:cTn>
                                        <p:tgtEl>
                                          <p:spTgt spid="5">
                                            <p:txEl>
                                              <p:pRg st="0" end="0"/>
                                            </p:txEl>
                                          </p:spTgt>
                                        </p:tgtEl>
                                        <p:attrNameLst>
                                          <p:attrName>style.visibility</p:attrName>
                                        </p:attrNameLst>
                                      </p:cBhvr>
                                      <p:to>
                                        <p:strVal val="visible"/>
                                      </p:to>
                                    </p:set>
                                    <p:animEffect transition="in" filter="fade">
                                      <p:cBhvr>
                                        <p:cTn id="62" dur="1000"/>
                                        <p:tgtEl>
                                          <p:spTgt spid="5">
                                            <p:txEl>
                                              <p:pRg st="0" end="0"/>
                                            </p:txEl>
                                          </p:spTgt>
                                        </p:tgtEl>
                                      </p:cBhvr>
                                    </p:animEffect>
                                    <p:anim calcmode="lin" valueType="num">
                                      <p:cBhvr>
                                        <p:cTn id="6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64"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7" presetClass="entr" presetSubtype="0" fill="hold" grpId="0" nodeType="clickEffect">
                                  <p:stCondLst>
                                    <p:cond delay="0"/>
                                  </p:stCondLst>
                                  <p:childTnLst>
                                    <p:set>
                                      <p:cBhvr>
                                        <p:cTn id="69" dur="1" fill="hold">
                                          <p:stCondLst>
                                            <p:cond delay="0"/>
                                          </p:stCondLst>
                                        </p:cTn>
                                        <p:tgtEl>
                                          <p:spTgt spid="5">
                                            <p:txEl>
                                              <p:pRg st="1" end="1"/>
                                            </p:txEl>
                                          </p:spTgt>
                                        </p:tgtEl>
                                        <p:attrNameLst>
                                          <p:attrName>style.visibility</p:attrName>
                                        </p:attrNameLst>
                                      </p:cBhvr>
                                      <p:to>
                                        <p:strVal val="visible"/>
                                      </p:to>
                                    </p:set>
                                    <p:animEffect transition="in" filter="fade">
                                      <p:cBhvr>
                                        <p:cTn id="70" dur="1000"/>
                                        <p:tgtEl>
                                          <p:spTgt spid="5">
                                            <p:txEl>
                                              <p:pRg st="1" end="1"/>
                                            </p:txEl>
                                          </p:spTgt>
                                        </p:tgtEl>
                                      </p:cBhvr>
                                    </p:animEffect>
                                    <p:anim calcmode="lin" valueType="num">
                                      <p:cBhvr>
                                        <p:cTn id="71"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72" dur="900" decel="100000" fill="hold"/>
                                        <p:tgtEl>
                                          <p:spTgt spid="5">
                                            <p:txEl>
                                              <p:pRg st="1" end="1"/>
                                            </p:txEl>
                                          </p:spTgt>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7" presetClass="entr" presetSubtype="0" fill="hold" grpId="0" nodeType="clickEffect">
                                  <p:stCondLst>
                                    <p:cond delay="0"/>
                                  </p:stCondLst>
                                  <p:childTnLst>
                                    <p:set>
                                      <p:cBhvr>
                                        <p:cTn id="77" dur="1" fill="hold">
                                          <p:stCondLst>
                                            <p:cond delay="0"/>
                                          </p:stCondLst>
                                        </p:cTn>
                                        <p:tgtEl>
                                          <p:spTgt spid="5">
                                            <p:txEl>
                                              <p:pRg st="2" end="2"/>
                                            </p:txEl>
                                          </p:spTgt>
                                        </p:tgtEl>
                                        <p:attrNameLst>
                                          <p:attrName>style.visibility</p:attrName>
                                        </p:attrNameLst>
                                      </p:cBhvr>
                                      <p:to>
                                        <p:strVal val="visible"/>
                                      </p:to>
                                    </p:set>
                                    <p:animEffect transition="in" filter="fade">
                                      <p:cBhvr>
                                        <p:cTn id="78" dur="1000"/>
                                        <p:tgtEl>
                                          <p:spTgt spid="5">
                                            <p:txEl>
                                              <p:pRg st="2" end="2"/>
                                            </p:txEl>
                                          </p:spTgt>
                                        </p:tgtEl>
                                      </p:cBhvr>
                                    </p:animEffect>
                                    <p:anim calcmode="lin" valueType="num">
                                      <p:cBhvr>
                                        <p:cTn id="7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80" dur="900" decel="100000" fill="hold"/>
                                        <p:tgtEl>
                                          <p:spTgt spid="5">
                                            <p:txEl>
                                              <p:pRg st="2" end="2"/>
                                            </p:txEl>
                                          </p:spTgt>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7" presetClass="entr" presetSubtype="0" fill="hold" grpId="0" nodeType="clickEffect">
                                  <p:stCondLst>
                                    <p:cond delay="0"/>
                                  </p:stCondLst>
                                  <p:childTnLst>
                                    <p:set>
                                      <p:cBhvr>
                                        <p:cTn id="85" dur="1" fill="hold">
                                          <p:stCondLst>
                                            <p:cond delay="0"/>
                                          </p:stCondLst>
                                        </p:cTn>
                                        <p:tgtEl>
                                          <p:spTgt spid="5">
                                            <p:txEl>
                                              <p:pRg st="3" end="3"/>
                                            </p:txEl>
                                          </p:spTgt>
                                        </p:tgtEl>
                                        <p:attrNameLst>
                                          <p:attrName>style.visibility</p:attrName>
                                        </p:attrNameLst>
                                      </p:cBhvr>
                                      <p:to>
                                        <p:strVal val="visible"/>
                                      </p:to>
                                    </p:set>
                                    <p:animEffect transition="in" filter="fade">
                                      <p:cBhvr>
                                        <p:cTn id="86" dur="1000"/>
                                        <p:tgtEl>
                                          <p:spTgt spid="5">
                                            <p:txEl>
                                              <p:pRg st="3" end="3"/>
                                            </p:txEl>
                                          </p:spTgt>
                                        </p:tgtEl>
                                      </p:cBhvr>
                                    </p:animEffect>
                                    <p:anim calcmode="lin" valueType="num">
                                      <p:cBhvr>
                                        <p:cTn id="8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88" dur="900" decel="100000" fill="hold"/>
                                        <p:tgtEl>
                                          <p:spTgt spid="5">
                                            <p:txEl>
                                              <p:pRg st="3" end="3"/>
                                            </p:txEl>
                                          </p:spTgt>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37" presetClass="entr" presetSubtype="0" fill="hold" grpId="0" nodeType="clickEffect">
                                  <p:stCondLst>
                                    <p:cond delay="0"/>
                                  </p:stCondLst>
                                  <p:childTnLst>
                                    <p:set>
                                      <p:cBhvr>
                                        <p:cTn id="93" dur="1" fill="hold">
                                          <p:stCondLst>
                                            <p:cond delay="0"/>
                                          </p:stCondLst>
                                        </p:cTn>
                                        <p:tgtEl>
                                          <p:spTgt spid="5">
                                            <p:txEl>
                                              <p:pRg st="4" end="4"/>
                                            </p:txEl>
                                          </p:spTgt>
                                        </p:tgtEl>
                                        <p:attrNameLst>
                                          <p:attrName>style.visibility</p:attrName>
                                        </p:attrNameLst>
                                      </p:cBhvr>
                                      <p:to>
                                        <p:strVal val="visible"/>
                                      </p:to>
                                    </p:set>
                                    <p:animEffect transition="in" filter="fade">
                                      <p:cBhvr>
                                        <p:cTn id="94" dur="1000"/>
                                        <p:tgtEl>
                                          <p:spTgt spid="5">
                                            <p:txEl>
                                              <p:pRg st="4" end="4"/>
                                            </p:txEl>
                                          </p:spTgt>
                                        </p:tgtEl>
                                      </p:cBhvr>
                                    </p:animEffect>
                                    <p:anim calcmode="lin" valueType="num">
                                      <p:cBhvr>
                                        <p:cTn id="9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96" dur="900" decel="100000" fill="hold"/>
                                        <p:tgtEl>
                                          <p:spTgt spid="5">
                                            <p:txEl>
                                              <p:pRg st="4" end="4"/>
                                            </p:txEl>
                                          </p:spTgt>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5">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7" presetClass="entr" presetSubtype="0" fill="hold" grpId="0" nodeType="clickEffect">
                                  <p:stCondLst>
                                    <p:cond delay="0"/>
                                  </p:stCondLst>
                                  <p:childTnLst>
                                    <p:set>
                                      <p:cBhvr>
                                        <p:cTn id="101" dur="1" fill="hold">
                                          <p:stCondLst>
                                            <p:cond delay="0"/>
                                          </p:stCondLst>
                                        </p:cTn>
                                        <p:tgtEl>
                                          <p:spTgt spid="5">
                                            <p:txEl>
                                              <p:pRg st="5" end="5"/>
                                            </p:txEl>
                                          </p:spTgt>
                                        </p:tgtEl>
                                        <p:attrNameLst>
                                          <p:attrName>style.visibility</p:attrName>
                                        </p:attrNameLst>
                                      </p:cBhvr>
                                      <p:to>
                                        <p:strVal val="visible"/>
                                      </p:to>
                                    </p:set>
                                    <p:animEffect transition="in" filter="fade">
                                      <p:cBhvr>
                                        <p:cTn id="102" dur="1000"/>
                                        <p:tgtEl>
                                          <p:spTgt spid="5">
                                            <p:txEl>
                                              <p:pRg st="5" end="5"/>
                                            </p:txEl>
                                          </p:spTgt>
                                        </p:tgtEl>
                                      </p:cBhvr>
                                    </p:animEffect>
                                    <p:anim calcmode="lin" valueType="num">
                                      <p:cBhvr>
                                        <p:cTn id="10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104" dur="900" decel="100000" fill="hold"/>
                                        <p:tgtEl>
                                          <p:spTgt spid="5">
                                            <p:txEl>
                                              <p:pRg st="5" end="5"/>
                                            </p:txEl>
                                          </p:spTgt>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5">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37" presetClass="entr" presetSubtype="0" fill="hold" grpId="0" nodeType="clickEffect">
                                  <p:stCondLst>
                                    <p:cond delay="0"/>
                                  </p:stCondLst>
                                  <p:childTnLst>
                                    <p:set>
                                      <p:cBhvr>
                                        <p:cTn id="109" dur="1" fill="hold">
                                          <p:stCondLst>
                                            <p:cond delay="0"/>
                                          </p:stCondLst>
                                        </p:cTn>
                                        <p:tgtEl>
                                          <p:spTgt spid="5">
                                            <p:txEl>
                                              <p:pRg st="6" end="6"/>
                                            </p:txEl>
                                          </p:spTgt>
                                        </p:tgtEl>
                                        <p:attrNameLst>
                                          <p:attrName>style.visibility</p:attrName>
                                        </p:attrNameLst>
                                      </p:cBhvr>
                                      <p:to>
                                        <p:strVal val="visible"/>
                                      </p:to>
                                    </p:set>
                                    <p:animEffect transition="in" filter="fade">
                                      <p:cBhvr>
                                        <p:cTn id="110" dur="1000"/>
                                        <p:tgtEl>
                                          <p:spTgt spid="5">
                                            <p:txEl>
                                              <p:pRg st="6" end="6"/>
                                            </p:txEl>
                                          </p:spTgt>
                                        </p:tgtEl>
                                      </p:cBhvr>
                                    </p:animEffect>
                                    <p:anim calcmode="lin" valueType="num">
                                      <p:cBhvr>
                                        <p:cTn id="111"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112" dur="900" decel="100000" fill="hold"/>
                                        <p:tgtEl>
                                          <p:spTgt spid="5">
                                            <p:txEl>
                                              <p:pRg st="6" end="6"/>
                                            </p:txEl>
                                          </p:spTgt>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5">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37" presetClass="entr" presetSubtype="0" fill="hold" grpId="0" nodeType="clickEffect">
                                  <p:stCondLst>
                                    <p:cond delay="0"/>
                                  </p:stCondLst>
                                  <p:childTnLst>
                                    <p:set>
                                      <p:cBhvr>
                                        <p:cTn id="117" dur="1" fill="hold">
                                          <p:stCondLst>
                                            <p:cond delay="0"/>
                                          </p:stCondLst>
                                        </p:cTn>
                                        <p:tgtEl>
                                          <p:spTgt spid="5">
                                            <p:txEl>
                                              <p:pRg st="7" end="7"/>
                                            </p:txEl>
                                          </p:spTgt>
                                        </p:tgtEl>
                                        <p:attrNameLst>
                                          <p:attrName>style.visibility</p:attrName>
                                        </p:attrNameLst>
                                      </p:cBhvr>
                                      <p:to>
                                        <p:strVal val="visible"/>
                                      </p:to>
                                    </p:set>
                                    <p:animEffect transition="in" filter="fade">
                                      <p:cBhvr>
                                        <p:cTn id="118" dur="1000"/>
                                        <p:tgtEl>
                                          <p:spTgt spid="5">
                                            <p:txEl>
                                              <p:pRg st="7" end="7"/>
                                            </p:txEl>
                                          </p:spTgt>
                                        </p:tgtEl>
                                      </p:cBhvr>
                                    </p:animEffect>
                                    <p:anim calcmode="lin" valueType="num">
                                      <p:cBhvr>
                                        <p:cTn id="11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120" dur="900" decel="100000" fill="hold"/>
                                        <p:tgtEl>
                                          <p:spTgt spid="5">
                                            <p:txEl>
                                              <p:pRg st="7" end="7"/>
                                            </p:txEl>
                                          </p:spTgt>
                                        </p:tgtEl>
                                        <p:attrNameLst>
                                          <p:attrName>ppt_y</p:attrName>
                                        </p:attrNameLst>
                                      </p:cBhvr>
                                      <p:tavLst>
                                        <p:tav tm="0">
                                          <p:val>
                                            <p:strVal val="#ppt_y+1"/>
                                          </p:val>
                                        </p:tav>
                                        <p:tav tm="100000">
                                          <p:val>
                                            <p:strVal val="#ppt_y-.03"/>
                                          </p:val>
                                        </p:tav>
                                      </p:tavLst>
                                    </p:anim>
                                    <p:anim calcmode="lin" valueType="num">
                                      <p:cBhvr>
                                        <p:cTn id="121" dur="100" accel="100000" fill="hold">
                                          <p:stCondLst>
                                            <p:cond delay="900"/>
                                          </p:stCondLst>
                                        </p:cTn>
                                        <p:tgtEl>
                                          <p:spTgt spid="5">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37" presetClass="entr" presetSubtype="0" fill="hold" grpId="0" nodeType="clickEffect">
                                  <p:stCondLst>
                                    <p:cond delay="0"/>
                                  </p:stCondLst>
                                  <p:childTnLst>
                                    <p:set>
                                      <p:cBhvr>
                                        <p:cTn id="125" dur="1" fill="hold">
                                          <p:stCondLst>
                                            <p:cond delay="0"/>
                                          </p:stCondLst>
                                        </p:cTn>
                                        <p:tgtEl>
                                          <p:spTgt spid="5">
                                            <p:txEl>
                                              <p:pRg st="8" end="8"/>
                                            </p:txEl>
                                          </p:spTgt>
                                        </p:tgtEl>
                                        <p:attrNameLst>
                                          <p:attrName>style.visibility</p:attrName>
                                        </p:attrNameLst>
                                      </p:cBhvr>
                                      <p:to>
                                        <p:strVal val="visible"/>
                                      </p:to>
                                    </p:set>
                                    <p:animEffect transition="in" filter="fade">
                                      <p:cBhvr>
                                        <p:cTn id="126" dur="1000"/>
                                        <p:tgtEl>
                                          <p:spTgt spid="5">
                                            <p:txEl>
                                              <p:pRg st="8" end="8"/>
                                            </p:txEl>
                                          </p:spTgt>
                                        </p:tgtEl>
                                      </p:cBhvr>
                                    </p:animEffect>
                                    <p:anim calcmode="lin" valueType="num">
                                      <p:cBhvr>
                                        <p:cTn id="127"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128" dur="900" decel="100000" fill="hold"/>
                                        <p:tgtEl>
                                          <p:spTgt spid="5">
                                            <p:txEl>
                                              <p:pRg st="8" end="8"/>
                                            </p:txEl>
                                          </p:spTgt>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5">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uiExpand="1"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Text_2"/>
          <p:cNvSpPr>
            <a:spLocks noChangeArrowheads="1"/>
          </p:cNvSpPr>
          <p:nvPr/>
        </p:nvSpPr>
        <p:spPr bwMode="auto">
          <a:xfrm>
            <a:off x="911424" y="398851"/>
            <a:ext cx="5775870" cy="473075"/>
          </a:xfrm>
          <a:prstGeom prst="rect">
            <a:avLst/>
          </a:prstGeom>
          <a:solidFill>
            <a:srgbClr val="26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p>
            <a:r>
              <a:rPr lang="zh-CN" altLang="en-US" sz="3200" b="1" dirty="0">
                <a:solidFill>
                  <a:srgbClr val="ECEC00"/>
                </a:solidFill>
                <a:latin typeface="黑体" pitchFamily="49" charset="-122"/>
                <a:ea typeface="黑体" pitchFamily="49" charset="-122"/>
              </a:rPr>
              <a:t>活动</a:t>
            </a:r>
            <a:r>
              <a:rPr lang="zh-CN" altLang="en-US" sz="3200" b="1" dirty="0" smtClean="0">
                <a:solidFill>
                  <a:srgbClr val="ECEC00"/>
                </a:solidFill>
                <a:latin typeface="黑体" pitchFamily="49" charset="-122"/>
                <a:ea typeface="黑体" pitchFamily="49" charset="-122"/>
              </a:rPr>
              <a:t>二</a:t>
            </a:r>
            <a:r>
              <a:rPr lang="zh-CN" altLang="en-US" sz="3200" b="1" dirty="0">
                <a:solidFill>
                  <a:srgbClr val="ECEC00"/>
                </a:solidFill>
                <a:latin typeface="黑体" pitchFamily="49" charset="-122"/>
                <a:ea typeface="黑体" pitchFamily="49" charset="-122"/>
              </a:rPr>
              <a:t>：</a:t>
            </a:r>
            <a:r>
              <a:rPr lang="zh-CN" altLang="en-US" sz="3200" b="1" dirty="0" smtClean="0">
                <a:solidFill>
                  <a:srgbClr val="ECEC00"/>
                </a:solidFill>
                <a:latin typeface="黑体" pitchFamily="49" charset="-122"/>
                <a:ea typeface="黑体" pitchFamily="49" charset="-122"/>
              </a:rPr>
              <a:t>寻找</a:t>
            </a:r>
            <a:r>
              <a:rPr lang="zh-CN" altLang="en-US" sz="3200" b="1" dirty="0">
                <a:solidFill>
                  <a:srgbClr val="ECEC00"/>
                </a:solidFill>
                <a:latin typeface="黑体" pitchFamily="49" charset="-122"/>
                <a:ea typeface="黑体" pitchFamily="49" charset="-122"/>
              </a:rPr>
              <a:t>自强不息的人物</a:t>
            </a:r>
          </a:p>
        </p:txBody>
      </p:sp>
      <p:grpSp>
        <p:nvGrpSpPr>
          <p:cNvPr id="5" name="组合 4"/>
          <p:cNvGrpSpPr/>
          <p:nvPr/>
        </p:nvGrpSpPr>
        <p:grpSpPr>
          <a:xfrm>
            <a:off x="1307030" y="1196752"/>
            <a:ext cx="9829530" cy="5012178"/>
            <a:chOff x="407368" y="404664"/>
            <a:chExt cx="9829530" cy="5012178"/>
          </a:xfrm>
        </p:grpSpPr>
        <p:sp>
          <p:nvSpPr>
            <p:cNvPr id="2" name="圆角矩形 1"/>
            <p:cNvSpPr/>
            <p:nvPr/>
          </p:nvSpPr>
          <p:spPr bwMode="auto">
            <a:xfrm>
              <a:off x="407368" y="980728"/>
              <a:ext cx="8064896" cy="2808312"/>
            </a:xfrm>
            <a:prstGeom prst="roundRect">
              <a:avLst/>
            </a:prstGeom>
            <a:noFill/>
            <a:ln w="41275" cap="flat" cmpd="sng" algn="ctr">
              <a:solidFill>
                <a:srgbClr val="FF0000"/>
              </a:solidFill>
              <a:prstDash val="solid"/>
              <a:miter lim="800000"/>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0217" y="404664"/>
              <a:ext cx="2196681" cy="2940772"/>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074" y="3429000"/>
              <a:ext cx="3899774" cy="1987842"/>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矩形 7"/>
          <p:cNvSpPr/>
          <p:nvPr/>
        </p:nvSpPr>
        <p:spPr>
          <a:xfrm>
            <a:off x="1524477" y="1916832"/>
            <a:ext cx="7379835" cy="2308324"/>
          </a:xfrm>
          <a:prstGeom prst="rect">
            <a:avLst/>
          </a:prstGeom>
        </p:spPr>
        <p:txBody>
          <a:bodyPr wrap="square">
            <a:spAutoFit/>
          </a:bodyPr>
          <a:lstStyle/>
          <a:p>
            <a:r>
              <a:rPr lang="zh-CN" altLang="en-US" sz="2400" b="1" dirty="0" smtClean="0">
                <a:solidFill>
                  <a:srgbClr val="3333FF"/>
                </a:solidFill>
                <a:latin typeface="微软雅黑" pitchFamily="34" charset="-122"/>
                <a:ea typeface="微软雅黑" pitchFamily="34" charset="-122"/>
              </a:rPr>
              <a:t>      “</a:t>
            </a:r>
            <a:r>
              <a:rPr lang="zh-CN" altLang="en-US" sz="2400" b="1" dirty="0">
                <a:solidFill>
                  <a:srgbClr val="3333FF"/>
                </a:solidFill>
                <a:latin typeface="微软雅黑" pitchFamily="34" charset="-122"/>
                <a:ea typeface="微软雅黑" pitchFamily="34" charset="-122"/>
              </a:rPr>
              <a:t>历史的天空闪烁几颗星”中国古代有许多自强不息的人物，犹如一颗颗闪耀的明星；我们的身边也不乏自强不息的人，他们的精神也让我们感动。我们可以搜集历史上自强不息人物的故事，感受古人自强不息的精神，还可以采访身边自强不息的人物，了解他们发愤图强、持之以恒的正能量事件。</a:t>
            </a:r>
          </a:p>
        </p:txBody>
      </p:sp>
      <p:pic>
        <p:nvPicPr>
          <p:cNvPr id="5123" name="Picture 3" descr="C:\Users\Administrator\Desktop\PPT插图\透明图片\201212170546217e37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688" y="2709227"/>
            <a:ext cx="5942543" cy="3743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7280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088" y="404664"/>
            <a:ext cx="2679700" cy="664021"/>
            <a:chOff x="446088" y="404664"/>
            <a:chExt cx="2679700" cy="664021"/>
          </a:xfrm>
        </p:grpSpPr>
        <p:grpSp>
          <p:nvGrpSpPr>
            <p:cNvPr id="3" name="组合 2"/>
            <p:cNvGrpSpPr/>
            <p:nvPr/>
          </p:nvGrpSpPr>
          <p:grpSpPr>
            <a:xfrm>
              <a:off x="446088" y="404664"/>
              <a:ext cx="2679700" cy="655637"/>
              <a:chOff x="446088" y="404664"/>
              <a:chExt cx="2679700" cy="655637"/>
            </a:xfrm>
          </p:grpSpPr>
          <p:sp>
            <p:nvSpPr>
              <p:cNvPr id="5" name="圆角矩形 4"/>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6"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活动指导</a:t>
                </a:r>
              </a:p>
            </p:txBody>
          </p:sp>
        </p:grpSp>
        <p:pic>
          <p:nvPicPr>
            <p:cNvPr id="4" name="内容占位符 1" descr="名师辅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404664"/>
              <a:ext cx="728663" cy="6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内容占位符 2"/>
          <p:cNvSpPr txBox="1">
            <a:spLocks noChangeArrowheads="1"/>
          </p:cNvSpPr>
          <p:nvPr/>
        </p:nvSpPr>
        <p:spPr>
          <a:xfrm>
            <a:off x="551384" y="1268760"/>
            <a:ext cx="9865096" cy="5112568"/>
          </a:xfrm>
          <a:prstGeom prst="rect">
            <a:avLst/>
          </a:prstGeom>
          <a:noFill/>
          <a:ln/>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3900"/>
              </a:lnSpc>
              <a:spcBef>
                <a:spcPct val="0"/>
              </a:spcBef>
              <a:buFontTx/>
              <a:buNone/>
            </a:pPr>
            <a:r>
              <a:rPr lang="en-US" altLang="zh-CN" sz="2800" b="1" dirty="0" smtClean="0">
                <a:solidFill>
                  <a:schemeClr val="tx2"/>
                </a:solidFill>
                <a:effectLst>
                  <a:outerShdw blurRad="38100" dist="38100" dir="2700000" algn="tl">
                    <a:srgbClr val="000000">
                      <a:alpha val="43137"/>
                    </a:srgbClr>
                  </a:outerShdw>
                </a:effectLst>
                <a:latin typeface="幼圆" pitchFamily="49" charset="-122"/>
                <a:ea typeface="幼圆" pitchFamily="49" charset="-122"/>
              </a:rPr>
              <a:t>    1.</a:t>
            </a:r>
            <a:r>
              <a:rPr lang="zh-CN" altLang="en-US" sz="2800" b="1" dirty="0" smtClean="0">
                <a:solidFill>
                  <a:schemeClr val="tx2"/>
                </a:solidFill>
                <a:effectLst>
                  <a:outerShdw blurRad="38100" dist="38100" dir="2700000" algn="tl">
                    <a:srgbClr val="000000">
                      <a:alpha val="43137"/>
                    </a:srgbClr>
                  </a:outerShdw>
                </a:effectLst>
                <a:latin typeface="幼圆" pitchFamily="49" charset="-122"/>
                <a:ea typeface="幼圆" pitchFamily="49" charset="-122"/>
              </a:rPr>
              <a:t>搜集古今中外自强不息的人物故事，举办一场故事会。或者是将故事打印抄写下来，张贴在教室里，大家交流讨论。</a:t>
            </a:r>
          </a:p>
          <a:p>
            <a:pPr marL="0" indent="0">
              <a:lnSpc>
                <a:spcPts val="3900"/>
              </a:lnSpc>
              <a:spcBef>
                <a:spcPct val="0"/>
              </a:spcBef>
              <a:buFontTx/>
              <a:buNone/>
            </a:pPr>
            <a:r>
              <a:rPr lang="zh-CN" altLang="en-US" sz="2800" b="1" dirty="0" smtClean="0">
                <a:solidFill>
                  <a:schemeClr val="tx2"/>
                </a:solidFill>
                <a:effectLst>
                  <a:outerShdw blurRad="38100" dist="38100" dir="2700000" algn="tl">
                    <a:srgbClr val="000000">
                      <a:alpha val="43137"/>
                    </a:srgbClr>
                  </a:outerShdw>
                </a:effectLst>
                <a:latin typeface="幼圆" pitchFamily="49" charset="-122"/>
                <a:ea typeface="幼圆" pitchFamily="49" charset="-122"/>
              </a:rPr>
              <a:t>    </a:t>
            </a:r>
            <a:r>
              <a:rPr lang="en-US" altLang="zh-CN" sz="2800" b="1" dirty="0" smtClean="0">
                <a:solidFill>
                  <a:schemeClr val="tx2"/>
                </a:solidFill>
                <a:effectLst>
                  <a:outerShdw blurRad="38100" dist="38100" dir="2700000" algn="tl">
                    <a:srgbClr val="000000">
                      <a:alpha val="43137"/>
                    </a:srgbClr>
                  </a:outerShdw>
                </a:effectLst>
                <a:latin typeface="幼圆" pitchFamily="49" charset="-122"/>
                <a:ea typeface="幼圆" pitchFamily="49" charset="-122"/>
              </a:rPr>
              <a:t>2.</a:t>
            </a:r>
            <a:r>
              <a:rPr lang="zh-CN" altLang="en-US" sz="2800" b="1" dirty="0" smtClean="0">
                <a:solidFill>
                  <a:schemeClr val="tx2"/>
                </a:solidFill>
                <a:effectLst>
                  <a:outerShdw blurRad="38100" dist="38100" dir="2700000" algn="tl">
                    <a:srgbClr val="000000">
                      <a:alpha val="43137"/>
                    </a:srgbClr>
                  </a:outerShdw>
                </a:effectLst>
                <a:latin typeface="幼圆" pitchFamily="49" charset="-122"/>
                <a:ea typeface="幼圆" pitchFamily="49" charset="-122"/>
              </a:rPr>
              <a:t>采访身边自强不息的人物。采访之前，需要做好准备，包括了解采访注意事项、采访者的基本情况，确定采访提纲，联系采访对象，与采访对象共同商定采访时间和地点，沟通好采访的内容。采访过程中，要注意尊重采访对象，用语文明得体，采访内容紧扣自强不息这一主题。采访中，也可以根据情况补充新问题。采访后，要整理采访素材和笔记，撰写采访稿。注意采访稿的撰写要紧扣主题，内容充实，形式上做到图文并茂，如果有条件，也可以录制成小视频。</a:t>
            </a:r>
            <a:endParaRPr lang="zh-CN" altLang="en-US" sz="2800" b="1" dirty="0">
              <a:solidFill>
                <a:schemeClr val="tx2"/>
              </a:solidFill>
              <a:effectLst>
                <a:outerShdw blurRad="38100" dist="38100" dir="2700000" algn="tl">
                  <a:srgbClr val="000000">
                    <a:alpha val="43137"/>
                  </a:srgbClr>
                </a:outerShdw>
              </a:effectLst>
              <a:latin typeface="幼圆" pitchFamily="49" charset="-122"/>
              <a:ea typeface="幼圆" pitchFamily="49" charset="-122"/>
            </a:endParaRPr>
          </a:p>
        </p:txBody>
      </p:sp>
      <p:pic>
        <p:nvPicPr>
          <p:cNvPr id="6146" name="Picture 2" descr="C:\Users\Administrator\Desktop\PPT插图\透明图片\fd903bbb00167a43786c6ee2d9848699.png"/>
          <p:cNvPicPr>
            <a:picLocks noChangeAspect="1" noChangeArrowheads="1"/>
          </p:cNvPicPr>
          <p:nvPr/>
        </p:nvPicPr>
        <p:blipFill rotWithShape="1">
          <a:blip r:embed="rId3">
            <a:extLst>
              <a:ext uri="{28A0092B-C50C-407E-A947-70E740481C1C}">
                <a14:useLocalDpi xmlns:a14="http://schemas.microsoft.com/office/drawing/2010/main" val="0"/>
              </a:ext>
            </a:extLst>
          </a:blip>
          <a:srcRect l="31741" t="11922" r="16286" b="11292"/>
          <a:stretch/>
        </p:blipFill>
        <p:spPr bwMode="auto">
          <a:xfrm rot="16200000">
            <a:off x="6627813" y="-3007469"/>
            <a:ext cx="952597" cy="7632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962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5564533" y="548680"/>
            <a:ext cx="6096000" cy="3613467"/>
          </a:xfrm>
          <a:prstGeom prst="roundRect">
            <a:avLst>
              <a:gd name="adj" fmla="val 10901"/>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46088" y="404664"/>
            <a:ext cx="2679700" cy="655637"/>
            <a:chOff x="446088" y="404664"/>
            <a:chExt cx="2679700" cy="655637"/>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活动示例</a:t>
              </a:r>
            </a:p>
          </p:txBody>
        </p:sp>
      </p:grpSp>
      <p:pic>
        <p:nvPicPr>
          <p:cNvPr id="5" name="内容占位符 1" descr="交流"/>
          <p:cNvPicPr>
            <a:picLocks noGrp="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088" y="379053"/>
            <a:ext cx="825376" cy="74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9570" y="3789040"/>
            <a:ext cx="4367809" cy="276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5"/>
          <p:cNvSpPr txBox="1">
            <a:spLocks noChangeArrowheads="1"/>
          </p:cNvSpPr>
          <p:nvPr/>
        </p:nvSpPr>
        <p:spPr bwMode="auto">
          <a:xfrm>
            <a:off x="446088" y="3284984"/>
            <a:ext cx="4929831" cy="1754326"/>
          </a:xfrm>
          <a:prstGeom prst="rect">
            <a:avLst/>
          </a:prstGeom>
          <a:noFill/>
          <a:ln w="63500">
            <a:solidFill>
              <a:srgbClr val="00B050"/>
            </a:solidFill>
            <a:round/>
            <a:headEnd/>
            <a:tailEnd/>
          </a:ln>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pPr eaLnBrk="1" hangingPunct="1">
              <a:lnSpc>
                <a:spcPct val="150000"/>
              </a:lnSpc>
              <a:buClr>
                <a:srgbClr val="9BBB59"/>
              </a:buClr>
              <a:buFont typeface="Wingdings" pitchFamily="2" charset="2"/>
              <a:buNone/>
            </a:pPr>
            <a:r>
              <a:rPr lang="en-US" altLang="zh-CN" sz="2400" b="1" dirty="0" smtClean="0">
                <a:latin typeface="黑体" pitchFamily="49" charset="-122"/>
                <a:ea typeface="黑体" pitchFamily="49" charset="-122"/>
                <a:sym typeface="宋体" pitchFamily="2" charset="-122"/>
              </a:rPr>
              <a:t>“</a:t>
            </a:r>
            <a:r>
              <a:rPr lang="zh-CN" altLang="en-US" sz="2400" b="1" dirty="0">
                <a:latin typeface="黑体" pitchFamily="49" charset="-122"/>
                <a:ea typeface="黑体" pitchFamily="49" charset="-122"/>
                <a:sym typeface="宋体" pitchFamily="2" charset="-122"/>
              </a:rPr>
              <a:t>（</a:t>
            </a:r>
            <a:r>
              <a:rPr lang="zh-CN" altLang="zh-CN" sz="2400" b="1" dirty="0">
                <a:latin typeface="黑体" pitchFamily="49" charset="-122"/>
                <a:ea typeface="黑体" pitchFamily="49" charset="-122"/>
                <a:sym typeface="宋体" pitchFamily="2" charset="-122"/>
              </a:rPr>
              <a:t>苏秦）读书欲睡，引锥自刺其股，血流至足。</a:t>
            </a:r>
            <a:r>
              <a:rPr lang="en-US" altLang="zh-CN" sz="2400" b="1" dirty="0" smtClean="0">
                <a:latin typeface="黑体" pitchFamily="49" charset="-122"/>
                <a:ea typeface="黑体" pitchFamily="49" charset="-122"/>
                <a:sym typeface="宋体" pitchFamily="2" charset="-122"/>
              </a:rPr>
              <a:t>”——</a:t>
            </a:r>
            <a:r>
              <a:rPr lang="zh-CN" altLang="zh-CN" sz="2400" b="1" dirty="0">
                <a:latin typeface="黑体" pitchFamily="49" charset="-122"/>
                <a:ea typeface="黑体" pitchFamily="49" charset="-122"/>
                <a:sym typeface="宋体" pitchFamily="2" charset="-122"/>
              </a:rPr>
              <a:t>西汉·刘向《战国策·秦策一》</a:t>
            </a:r>
            <a:endParaRPr lang="en-US" altLang="zh-CN" sz="2400" b="1" dirty="0">
              <a:latin typeface="黑体" pitchFamily="49" charset="-122"/>
              <a:ea typeface="黑体" pitchFamily="49" charset="-122"/>
              <a:sym typeface="宋体" pitchFamily="2" charset="-122"/>
            </a:endParaRPr>
          </a:p>
        </p:txBody>
      </p:sp>
      <p:sp>
        <p:nvSpPr>
          <p:cNvPr id="9" name="文本框 1"/>
          <p:cNvSpPr txBox="1">
            <a:spLocks noChangeArrowheads="1"/>
          </p:cNvSpPr>
          <p:nvPr/>
        </p:nvSpPr>
        <p:spPr bwMode="auto">
          <a:xfrm>
            <a:off x="424640" y="1412776"/>
            <a:ext cx="4951279" cy="1667764"/>
          </a:xfrm>
          <a:prstGeom prst="rect">
            <a:avLst/>
          </a:prstGeom>
          <a:noFill/>
          <a:ln w="63500">
            <a:solidFill>
              <a:srgbClr val="00B050"/>
            </a:solidFill>
            <a:round/>
            <a:headEnd/>
            <a:tailEnd/>
          </a:ln>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Char char="»"/>
              <a:defRPr sz="2000">
                <a:solidFill>
                  <a:schemeClr val="tx1"/>
                </a:solidFill>
                <a:latin typeface="Calibri" pitchFamily="34" charset="0"/>
                <a:ea typeface="宋体" pitchFamily="2" charset="-122"/>
              </a:defRPr>
            </a:lvl6pPr>
            <a:lvl7pPr eaLnBrk="0" fontAlgn="base" hangingPunct="0">
              <a:spcAft>
                <a:spcPct val="0"/>
              </a:spcAft>
              <a:buChar char="»"/>
              <a:defRPr sz="2000">
                <a:solidFill>
                  <a:schemeClr val="tx1"/>
                </a:solidFill>
                <a:latin typeface="Calibri" pitchFamily="34" charset="0"/>
                <a:ea typeface="宋体" pitchFamily="2" charset="-122"/>
              </a:defRPr>
            </a:lvl7pPr>
            <a:lvl8pPr eaLnBrk="0" fontAlgn="base" hangingPunct="0">
              <a:spcAft>
                <a:spcPct val="0"/>
              </a:spcAft>
              <a:buChar char="»"/>
              <a:defRPr sz="2000">
                <a:solidFill>
                  <a:schemeClr val="tx1"/>
                </a:solidFill>
                <a:latin typeface="Calibri" pitchFamily="34" charset="0"/>
                <a:ea typeface="宋体" pitchFamily="2" charset="-122"/>
              </a:defRPr>
            </a:lvl8pPr>
            <a:lvl9pPr eaLnBrk="0" fontAlgn="base" hangingPunct="0">
              <a:spcAft>
                <a:spcPct val="0"/>
              </a:spcAft>
              <a:buChar char="»"/>
              <a:defRPr sz="2000">
                <a:solidFill>
                  <a:schemeClr val="tx1"/>
                </a:solidFill>
                <a:latin typeface="Calibri" pitchFamily="34" charset="0"/>
                <a:ea typeface="宋体" pitchFamily="2" charset="-122"/>
              </a:defRPr>
            </a:lvl9pPr>
          </a:lstStyle>
          <a:p>
            <a:pPr eaLnBrk="1" hangingPunct="1">
              <a:lnSpc>
                <a:spcPct val="150000"/>
              </a:lnSpc>
              <a:buClr>
                <a:srgbClr val="9BBB59"/>
              </a:buClr>
              <a:buFont typeface="Wingdings" pitchFamily="2" charset="2"/>
              <a:buNone/>
            </a:pPr>
            <a:r>
              <a:rPr lang="en-US" altLang="zh-CN" sz="2400" b="1" dirty="0" smtClean="0">
                <a:latin typeface="黑体" pitchFamily="49" charset="-122"/>
                <a:ea typeface="黑体" pitchFamily="49" charset="-122"/>
                <a:sym typeface="宋体" pitchFamily="2" charset="-122"/>
              </a:rPr>
              <a:t>“</a:t>
            </a:r>
            <a:r>
              <a:rPr lang="zh-CN" altLang="zh-CN" sz="2400" b="1" dirty="0">
                <a:latin typeface="黑体" pitchFamily="49" charset="-122"/>
                <a:ea typeface="黑体" pitchFamily="49" charset="-122"/>
                <a:sym typeface="宋体" pitchFamily="2" charset="-122"/>
              </a:rPr>
              <a:t>孙敬，字文宝，好学，晨夕不休。及至眠睡疲寝，以绳系头，悬屋梁。</a:t>
            </a:r>
            <a:r>
              <a:rPr lang="en-US" altLang="zh-CN" sz="2400" b="1" dirty="0" smtClean="0">
                <a:latin typeface="黑体" pitchFamily="49" charset="-122"/>
                <a:ea typeface="黑体" pitchFamily="49" charset="-122"/>
                <a:sym typeface="宋体" pitchFamily="2" charset="-122"/>
              </a:rPr>
              <a:t>”——</a:t>
            </a:r>
            <a:r>
              <a:rPr lang="en-US" altLang="zh-CN" sz="2400" b="1" dirty="0" err="1">
                <a:latin typeface="黑体" pitchFamily="49" charset="-122"/>
                <a:ea typeface="黑体" pitchFamily="49" charset="-122"/>
                <a:sym typeface="宋体" pitchFamily="2" charset="-122"/>
              </a:rPr>
              <a:t>东汉·班固《汉书</a:t>
            </a:r>
            <a:r>
              <a:rPr lang="en-US" altLang="zh-CN" sz="2400" b="1" dirty="0">
                <a:latin typeface="黑体" pitchFamily="49" charset="-122"/>
                <a:ea typeface="黑体" pitchFamily="49" charset="-122"/>
                <a:sym typeface="宋体" pitchFamily="2" charset="-122"/>
              </a:rPr>
              <a:t>》</a:t>
            </a:r>
          </a:p>
        </p:txBody>
      </p:sp>
      <p:sp>
        <p:nvSpPr>
          <p:cNvPr id="2" name="矩形 1"/>
          <p:cNvSpPr/>
          <p:nvPr/>
        </p:nvSpPr>
        <p:spPr>
          <a:xfrm>
            <a:off x="5564533" y="635568"/>
            <a:ext cx="6096000" cy="3416320"/>
          </a:xfrm>
          <a:prstGeom prst="rect">
            <a:avLst/>
          </a:prstGeom>
        </p:spPr>
        <p:txBody>
          <a:bodyPr>
            <a:spAutoFit/>
          </a:bodyPr>
          <a:lstStyle/>
          <a:p>
            <a:r>
              <a:rPr lang="zh-CN" altLang="en-US" sz="2400" b="1" dirty="0">
                <a:latin typeface="黑体" pitchFamily="49" charset="-122"/>
                <a:ea typeface="黑体" pitchFamily="49" charset="-122"/>
              </a:rPr>
              <a:t>（</a:t>
            </a: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）勾践卧薪偿胆 </a:t>
            </a:r>
            <a:endParaRPr lang="en-US" altLang="zh-CN" sz="2400" b="1" dirty="0" smtClean="0">
              <a:latin typeface="黑体" pitchFamily="49" charset="-122"/>
              <a:ea typeface="黑体" pitchFamily="49" charset="-122"/>
            </a:endParaRPr>
          </a:p>
          <a:p>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）司马光用圆木警枕写</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资治通鉴 </a:t>
            </a:r>
            <a:r>
              <a:rPr lang="en-US" altLang="zh-CN" sz="2400" b="1" dirty="0">
                <a:latin typeface="黑体" pitchFamily="49" charset="-122"/>
                <a:ea typeface="黑体" pitchFamily="49" charset="-122"/>
              </a:rPr>
              <a:t>》</a:t>
            </a:r>
          </a:p>
          <a:p>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3</a:t>
            </a:r>
            <a:r>
              <a:rPr lang="zh-CN" altLang="en-US" sz="2400" b="1" dirty="0">
                <a:latin typeface="黑体" pitchFamily="49" charset="-122"/>
                <a:ea typeface="黑体" pitchFamily="49" charset="-122"/>
              </a:rPr>
              <a:t>）祖荻闻鸡起舞</a:t>
            </a:r>
          </a:p>
          <a:p>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4</a:t>
            </a:r>
            <a:r>
              <a:rPr lang="zh-CN" altLang="en-US" sz="2400" b="1" dirty="0">
                <a:latin typeface="黑体" pitchFamily="49" charset="-122"/>
                <a:ea typeface="黑体" pitchFamily="49" charset="-122"/>
              </a:rPr>
              <a:t>）岳飞</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身怀报国之志</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一生精忠报国</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以满腔热血挥洒在南宋的大地</a:t>
            </a:r>
          </a:p>
          <a:p>
            <a:r>
              <a:rPr lang="zh-CN" altLang="en-US" sz="2400" b="1" dirty="0">
                <a:latin typeface="黑体" pitchFamily="49" charset="-122"/>
                <a:ea typeface="黑体" pitchFamily="49" charset="-122"/>
              </a:rPr>
              <a:t> </a:t>
            </a:r>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5</a:t>
            </a:r>
            <a:r>
              <a:rPr lang="zh-CN" altLang="en-US" sz="2400" b="1" dirty="0">
                <a:latin typeface="黑体" pitchFamily="49" charset="-122"/>
                <a:ea typeface="黑体" pitchFamily="49" charset="-122"/>
              </a:rPr>
              <a:t>）司马迁遭宫刑而发奋写出名传万古的</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史记</a:t>
            </a:r>
            <a:r>
              <a:rPr lang="en-US" altLang="zh-CN" sz="2400" b="1" dirty="0">
                <a:latin typeface="黑体" pitchFamily="49" charset="-122"/>
                <a:ea typeface="黑体" pitchFamily="49" charset="-122"/>
              </a:rPr>
              <a:t>》</a:t>
            </a:r>
          </a:p>
          <a:p>
            <a:r>
              <a:rPr lang="en-US" altLang="zh-CN" sz="2400" b="1" dirty="0">
                <a:latin typeface="黑体" pitchFamily="49" charset="-122"/>
                <a:ea typeface="黑体" pitchFamily="49" charset="-122"/>
              </a:rPr>
              <a:t> </a:t>
            </a:r>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6</a:t>
            </a:r>
            <a:r>
              <a:rPr lang="zh-CN" altLang="en-US" sz="2400" b="1" dirty="0">
                <a:latin typeface="黑体" pitchFamily="49" charset="-122"/>
                <a:ea typeface="黑体" pitchFamily="49" charset="-122"/>
              </a:rPr>
              <a:t>）孙敬 苏秦 头悬梁 锥刺股 发奋读书 终成名人</a:t>
            </a:r>
          </a:p>
        </p:txBody>
      </p:sp>
    </p:spTree>
    <p:extLst>
      <p:ext uri="{BB962C8B-B14F-4D97-AF65-F5344CB8AC3E}">
        <p14:creationId xmlns:p14="http://schemas.microsoft.com/office/powerpoint/2010/main" val="24149683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Scale>
                                      <p:cBhvr>
                                        <p:cTn id="7" dur="1000" decel="50000" fill="hold">
                                          <p:stCondLst>
                                            <p:cond delay="0"/>
                                          </p:stCondLst>
                                        </p:cTn>
                                        <p:tgtEl>
                                          <p:spTgt spid="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xEl>
                                              <p:pRg st="0" end="0"/>
                                            </p:txEl>
                                          </p:spTgt>
                                        </p:tgtEl>
                                        <p:attrNameLst>
                                          <p:attrName>ppt_x</p:attrName>
                                          <p:attrName>ppt_y</p:attrName>
                                        </p:attrNameLst>
                                      </p:cBhvr>
                                    </p:animMotion>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Scale>
                                      <p:cBhvr>
                                        <p:cTn id="14" dur="1000" decel="50000" fill="hold">
                                          <p:stCondLst>
                                            <p:cond delay="0"/>
                                          </p:stCondLst>
                                        </p:cTn>
                                        <p:tgtEl>
                                          <p:spTgt spid="2">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
                                            <p:txEl>
                                              <p:pRg st="1" end="1"/>
                                            </p:txEl>
                                          </p:spTgt>
                                        </p:tgtEl>
                                        <p:attrNameLst>
                                          <p:attrName>ppt_x</p:attrName>
                                          <p:attrName>ppt_y</p:attrName>
                                        </p:attrNameLst>
                                      </p:cBhvr>
                                    </p:animMotion>
                                    <p:animEffect transition="in" filter="fade">
                                      <p:cBhvr>
                                        <p:cTn id="16" dur="10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Scale>
                                      <p:cBhvr>
                                        <p:cTn id="21" dur="1000" decel="50000" fill="hold">
                                          <p:stCondLst>
                                            <p:cond delay="0"/>
                                          </p:stCondLst>
                                        </p:cTn>
                                        <p:tgtEl>
                                          <p:spTgt spid="2">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
                                            <p:txEl>
                                              <p:pRg st="2" end="2"/>
                                            </p:txEl>
                                          </p:spTgt>
                                        </p:tgtEl>
                                        <p:attrNameLst>
                                          <p:attrName>ppt_x</p:attrName>
                                          <p:attrName>ppt_y</p:attrName>
                                        </p:attrNameLst>
                                      </p:cBhvr>
                                    </p:animMotion>
                                    <p:animEffect transition="in" filter="fade">
                                      <p:cBhvr>
                                        <p:cTn id="23" dur="10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Scale>
                                      <p:cBhvr>
                                        <p:cTn id="28" dur="1000" decel="50000" fill="hold">
                                          <p:stCondLst>
                                            <p:cond delay="0"/>
                                          </p:stCondLst>
                                        </p:cTn>
                                        <p:tgtEl>
                                          <p:spTgt spid="2">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
                                            <p:txEl>
                                              <p:pRg st="3" end="3"/>
                                            </p:txEl>
                                          </p:spTgt>
                                        </p:tgtEl>
                                        <p:attrNameLst>
                                          <p:attrName>ppt_x</p:attrName>
                                          <p:attrName>ppt_y</p:attrName>
                                        </p:attrNameLst>
                                      </p:cBhvr>
                                    </p:animMotion>
                                    <p:animEffect transition="in" filter="fade">
                                      <p:cBhvr>
                                        <p:cTn id="30" dur="10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Scale>
                                      <p:cBhvr>
                                        <p:cTn id="35" dur="1000" decel="50000" fill="hold">
                                          <p:stCondLst>
                                            <p:cond delay="0"/>
                                          </p:stCondLst>
                                        </p:cTn>
                                        <p:tgtEl>
                                          <p:spTgt spid="2">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
                                            <p:txEl>
                                              <p:pRg st="4" end="4"/>
                                            </p:txEl>
                                          </p:spTgt>
                                        </p:tgtEl>
                                        <p:attrNameLst>
                                          <p:attrName>ppt_x</p:attrName>
                                          <p:attrName>ppt_y</p:attrName>
                                        </p:attrNameLst>
                                      </p:cBhvr>
                                    </p:animMotion>
                                    <p:animEffect transition="in" filter="fade">
                                      <p:cBhvr>
                                        <p:cTn id="37" dur="10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Scale>
                                      <p:cBhvr>
                                        <p:cTn id="42" dur="1000" decel="50000" fill="hold">
                                          <p:stCondLst>
                                            <p:cond delay="0"/>
                                          </p:stCondLst>
                                        </p:cTn>
                                        <p:tgtEl>
                                          <p:spTgt spid="2">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
                                            <p:txEl>
                                              <p:pRg st="5" end="5"/>
                                            </p:txEl>
                                          </p:spTgt>
                                        </p:tgtEl>
                                        <p:attrNameLst>
                                          <p:attrName>ppt_x</p:attrName>
                                          <p:attrName>ppt_y</p:attrName>
                                        </p:attrNameLst>
                                      </p:cBhvr>
                                    </p:animMotion>
                                    <p:animEffect transition="in" filter="fade">
                                      <p:cBhvr>
                                        <p:cTn id="44" dur="1000"/>
                                        <p:tgtEl>
                                          <p:spTgt spid="2">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515"/>
          <p:cNvSpPr txBox="1">
            <a:spLocks noChangeArrowheads="1"/>
          </p:cNvSpPr>
          <p:nvPr/>
        </p:nvSpPr>
        <p:spPr bwMode="auto">
          <a:xfrm>
            <a:off x="335360" y="1599185"/>
            <a:ext cx="2093157" cy="523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008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0000FF"/>
                </a:solidFill>
                <a:latin typeface="黑体" pitchFamily="49" charset="-122"/>
                <a:ea typeface="黑体" pitchFamily="49" charset="-122"/>
              </a:rPr>
              <a:t>活动前准备</a:t>
            </a:r>
          </a:p>
        </p:txBody>
      </p:sp>
      <p:sp>
        <p:nvSpPr>
          <p:cNvPr id="21516" name="左大括号 21516"/>
          <p:cNvSpPr>
            <a:spLocks/>
          </p:cNvSpPr>
          <p:nvPr/>
        </p:nvSpPr>
        <p:spPr bwMode="auto">
          <a:xfrm>
            <a:off x="2709334" y="1119718"/>
            <a:ext cx="387351" cy="1322916"/>
          </a:xfrm>
          <a:prstGeom prst="leftBrace">
            <a:avLst>
              <a:gd name="adj1" fmla="val 28366"/>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91438" tIns="45719" rIns="91438" bIns="45719"/>
          <a:lstStyle/>
          <a:p>
            <a:pPr defTabSz="914377"/>
            <a:endParaRPr lang="zh-CN" altLang="en-US" sz="1900">
              <a:latin typeface="Arial" pitchFamily="34" charset="0"/>
            </a:endParaRPr>
          </a:p>
        </p:txBody>
      </p:sp>
      <p:sp>
        <p:nvSpPr>
          <p:cNvPr id="21518" name="文本框 21517"/>
          <p:cNvSpPr txBox="1">
            <a:spLocks noChangeArrowheads="1"/>
          </p:cNvSpPr>
          <p:nvPr/>
        </p:nvSpPr>
        <p:spPr bwMode="auto">
          <a:xfrm>
            <a:off x="2428518" y="1095129"/>
            <a:ext cx="7959810" cy="46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①到图书馆或借助网络，搜集古代人物自强不息的故事。</a:t>
            </a:r>
          </a:p>
        </p:txBody>
      </p:sp>
      <p:sp>
        <p:nvSpPr>
          <p:cNvPr id="21519" name="文本框 21518"/>
          <p:cNvSpPr txBox="1">
            <a:spLocks noChangeArrowheads="1"/>
          </p:cNvSpPr>
          <p:nvPr/>
        </p:nvSpPr>
        <p:spPr bwMode="auto">
          <a:xfrm>
            <a:off x="2428517" y="1599185"/>
            <a:ext cx="5971740" cy="46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②分小组对搜集到的故事进行分类整理。</a:t>
            </a:r>
          </a:p>
        </p:txBody>
      </p:sp>
      <p:sp>
        <p:nvSpPr>
          <p:cNvPr id="21520" name="文本框 21519"/>
          <p:cNvSpPr txBox="1">
            <a:spLocks noChangeArrowheads="1"/>
          </p:cNvSpPr>
          <p:nvPr/>
        </p:nvSpPr>
        <p:spPr bwMode="auto">
          <a:xfrm>
            <a:off x="2428518" y="2103241"/>
            <a:ext cx="9039674" cy="46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③小组内试讲。选</a:t>
            </a:r>
            <a:r>
              <a:rPr lang="en-US" altLang="zh-CN" sz="2400" b="1" dirty="0">
                <a:solidFill>
                  <a:srgbClr val="0000FF"/>
                </a:solidFill>
                <a:latin typeface="黑体" pitchFamily="49" charset="-122"/>
                <a:ea typeface="黑体" pitchFamily="49" charset="-122"/>
              </a:rPr>
              <a:t>1</a:t>
            </a:r>
            <a:r>
              <a:rPr lang="zh-CN" altLang="en-US" sz="2400" b="1" dirty="0">
                <a:solidFill>
                  <a:srgbClr val="0000FF"/>
                </a:solidFill>
                <a:latin typeface="黑体" pitchFamily="49" charset="-122"/>
                <a:ea typeface="黑体" pitchFamily="49" charset="-122"/>
              </a:rPr>
              <a:t>－</a:t>
            </a:r>
            <a:r>
              <a:rPr lang="en-US" altLang="zh-CN" sz="2400" b="1" dirty="0">
                <a:solidFill>
                  <a:srgbClr val="0000FF"/>
                </a:solidFill>
                <a:latin typeface="黑体" pitchFamily="49" charset="-122"/>
                <a:ea typeface="黑体" pitchFamily="49" charset="-122"/>
              </a:rPr>
              <a:t>2</a:t>
            </a:r>
            <a:r>
              <a:rPr lang="zh-CN" altLang="en-US" sz="2400" b="1" dirty="0">
                <a:solidFill>
                  <a:srgbClr val="0000FF"/>
                </a:solidFill>
                <a:latin typeface="黑体" pitchFamily="49" charset="-122"/>
                <a:ea typeface="黑体" pitchFamily="49" charset="-122"/>
              </a:rPr>
              <a:t>个典型故事，小组内试讲，选出讲述代表。</a:t>
            </a:r>
          </a:p>
        </p:txBody>
      </p:sp>
      <p:sp>
        <p:nvSpPr>
          <p:cNvPr id="3" name="文本框 21520"/>
          <p:cNvSpPr txBox="1">
            <a:spLocks noChangeArrowheads="1"/>
          </p:cNvSpPr>
          <p:nvPr/>
        </p:nvSpPr>
        <p:spPr bwMode="auto">
          <a:xfrm>
            <a:off x="402442" y="4077072"/>
            <a:ext cx="1729043" cy="523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FF0000"/>
                </a:solidFill>
                <a:latin typeface="黑体" pitchFamily="49" charset="-122"/>
                <a:ea typeface="黑体" pitchFamily="49" charset="-122"/>
              </a:rPr>
              <a:t>活动流程</a:t>
            </a:r>
          </a:p>
        </p:txBody>
      </p:sp>
      <p:sp>
        <p:nvSpPr>
          <p:cNvPr id="21522" name="文本框 21521"/>
          <p:cNvSpPr txBox="1">
            <a:spLocks noChangeArrowheads="1"/>
          </p:cNvSpPr>
          <p:nvPr/>
        </p:nvSpPr>
        <p:spPr bwMode="auto">
          <a:xfrm>
            <a:off x="2428519" y="2708920"/>
            <a:ext cx="9039674" cy="1569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①开场白  </a:t>
            </a:r>
            <a:r>
              <a:rPr lang="zh-CN" altLang="en-US" sz="2400" b="1" dirty="0">
                <a:solidFill>
                  <a:srgbClr val="0000FF"/>
                </a:solidFill>
                <a:latin typeface="黑体" pitchFamily="49" charset="-122"/>
                <a:ea typeface="黑体" pitchFamily="49" charset="-122"/>
              </a:rPr>
              <a:t>例：在我国古代许多人物中，他们身上自强不息的故事感动并激励着一代代人。时至今日，他们的精神依然值得我们学习并发扬光大，下面我们一起来瞻仰他们的风采！首先请××同学给我们讲×××的故事。</a:t>
            </a:r>
            <a:endParaRPr lang="zh-CN" altLang="en-US" sz="2400" b="1" dirty="0">
              <a:solidFill>
                <a:srgbClr val="FF0000"/>
              </a:solidFill>
              <a:latin typeface="黑体" pitchFamily="49" charset="-122"/>
              <a:ea typeface="黑体" pitchFamily="49" charset="-122"/>
            </a:endParaRPr>
          </a:p>
        </p:txBody>
      </p:sp>
      <p:sp>
        <p:nvSpPr>
          <p:cNvPr id="4" name="左大括号 21522"/>
          <p:cNvSpPr>
            <a:spLocks/>
          </p:cNvSpPr>
          <p:nvPr/>
        </p:nvSpPr>
        <p:spPr bwMode="auto">
          <a:xfrm>
            <a:off x="2131485" y="3031067"/>
            <a:ext cx="427567" cy="3081867"/>
          </a:xfrm>
          <a:prstGeom prst="leftBrace">
            <a:avLst>
              <a:gd name="adj1" fmla="val 59866"/>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91438" tIns="45719" rIns="91438" bIns="45719"/>
          <a:lstStyle/>
          <a:p>
            <a:pPr defTabSz="914377"/>
            <a:endParaRPr lang="zh-CN" altLang="en-US" sz="1900">
              <a:latin typeface="Arial" pitchFamily="34" charset="0"/>
            </a:endParaRPr>
          </a:p>
        </p:txBody>
      </p:sp>
      <p:sp>
        <p:nvSpPr>
          <p:cNvPr id="21524" name="文本框 21523"/>
          <p:cNvSpPr txBox="1">
            <a:spLocks noChangeArrowheads="1"/>
          </p:cNvSpPr>
          <p:nvPr/>
        </p:nvSpPr>
        <p:spPr bwMode="auto">
          <a:xfrm>
            <a:off x="2428519" y="4293096"/>
            <a:ext cx="4043191" cy="46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②小组代表依次讲述故事。</a:t>
            </a:r>
          </a:p>
        </p:txBody>
      </p:sp>
      <p:sp>
        <p:nvSpPr>
          <p:cNvPr id="21525" name="文本框 21524"/>
          <p:cNvSpPr txBox="1">
            <a:spLocks noChangeArrowheads="1"/>
          </p:cNvSpPr>
          <p:nvPr/>
        </p:nvSpPr>
        <p:spPr bwMode="auto">
          <a:xfrm>
            <a:off x="2428520" y="4797152"/>
            <a:ext cx="9039674" cy="120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③结束语  </a:t>
            </a:r>
            <a:r>
              <a:rPr lang="zh-CN" altLang="en-US" sz="2400" b="1" dirty="0">
                <a:solidFill>
                  <a:srgbClr val="0000FF"/>
                </a:solidFill>
                <a:latin typeface="黑体" pitchFamily="49" charset="-122"/>
                <a:ea typeface="黑体" pitchFamily="49" charset="-122"/>
              </a:rPr>
              <a:t>例：同学们讲得都很好，我们都陶醉在一个个动人心弦的故事之中，希望大家向他们学习，自强不息，开创自己的美好人生！谢谢大家！</a:t>
            </a:r>
          </a:p>
        </p:txBody>
      </p:sp>
      <p:grpSp>
        <p:nvGrpSpPr>
          <p:cNvPr id="21" name="组合 20"/>
          <p:cNvGrpSpPr/>
          <p:nvPr/>
        </p:nvGrpSpPr>
        <p:grpSpPr>
          <a:xfrm>
            <a:off x="446088" y="404664"/>
            <a:ext cx="2679700" cy="655637"/>
            <a:chOff x="446088" y="404664"/>
            <a:chExt cx="2679700" cy="655637"/>
          </a:xfrm>
        </p:grpSpPr>
        <p:sp>
          <p:nvSpPr>
            <p:cNvPr id="22" name="圆角矩形 21"/>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23" name="文本框 9"/>
            <p:cNvSpPr txBox="1">
              <a:spLocks noChangeArrowheads="1"/>
            </p:cNvSpPr>
            <p:nvPr/>
          </p:nvSpPr>
          <p:spPr bwMode="auto">
            <a:xfrm>
              <a:off x="1087968" y="441549"/>
              <a:ext cx="2007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zh-CN" altLang="en-US" sz="2800" b="1" dirty="0">
                  <a:solidFill>
                    <a:srgbClr val="162477"/>
                  </a:solidFill>
                  <a:latin typeface="黑体" pitchFamily="49" charset="-122"/>
                  <a:ea typeface="黑体" pitchFamily="49" charset="-122"/>
                </a:rPr>
                <a:t>班级故事会</a:t>
              </a:r>
            </a:p>
          </p:txBody>
        </p:sp>
      </p:grpSp>
      <p:pic>
        <p:nvPicPr>
          <p:cNvPr id="25" name="Picture 30" descr="service-based.png"/>
          <p:cNvPicPr>
            <a:picLocks noChangeAspect="1"/>
          </p:cNvPicPr>
          <p:nvPr/>
        </p:nvPicPr>
        <p:blipFill>
          <a:blip r:embed="rId2" cstate="print">
            <a:duotone>
              <a:prstClr val="black"/>
              <a:schemeClr val="accent2">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Lst>
          </a:blip>
          <a:srcRect/>
          <a:stretch>
            <a:fillRect/>
          </a:stretch>
        </p:blipFill>
        <p:spPr bwMode="auto">
          <a:xfrm>
            <a:off x="402443" y="346223"/>
            <a:ext cx="797013" cy="778521"/>
          </a:xfrm>
          <a:prstGeom prst="rect">
            <a:avLst/>
          </a:prstGeom>
          <a:noFill/>
          <a:ln>
            <a:noFill/>
          </a:ln>
        </p:spPr>
      </p:pic>
      <p:pic>
        <p:nvPicPr>
          <p:cNvPr id="7170" name="Picture 2" descr="C:\Users\Administrator\Desktop\PPT插图\透明图片\P20091203150736179941415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28448" y="321380"/>
            <a:ext cx="1565545" cy="1781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0936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518"/>
                                        </p:tgtEl>
                                        <p:attrNameLst>
                                          <p:attrName>style.visibility</p:attrName>
                                        </p:attrNameLst>
                                      </p:cBhvr>
                                      <p:to>
                                        <p:strVal val="visible"/>
                                      </p:to>
                                    </p:set>
                                    <p:anim calcmode="lin" valueType="num">
                                      <p:cBhvr additive="base">
                                        <p:cTn id="7" dur="500" fill="hold"/>
                                        <p:tgtEl>
                                          <p:spTgt spid="21518"/>
                                        </p:tgtEl>
                                        <p:attrNameLst>
                                          <p:attrName>ppt_x</p:attrName>
                                        </p:attrNameLst>
                                      </p:cBhvr>
                                      <p:tavLst>
                                        <p:tav tm="0">
                                          <p:val>
                                            <p:strVal val="#ppt_x"/>
                                          </p:val>
                                        </p:tav>
                                        <p:tav tm="100000">
                                          <p:val>
                                            <p:strVal val="#ppt_x"/>
                                          </p:val>
                                        </p:tav>
                                      </p:tavLst>
                                    </p:anim>
                                    <p:anim calcmode="lin" valueType="num">
                                      <p:cBhvr additive="base">
                                        <p:cTn id="8" dur="500" fill="hold"/>
                                        <p:tgtEl>
                                          <p:spTgt spid="2151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1519">
                                            <p:txEl>
                                              <p:pRg st="0" end="0"/>
                                            </p:txEl>
                                          </p:spTgt>
                                        </p:tgtEl>
                                        <p:attrNameLst>
                                          <p:attrName>style.visibility</p:attrName>
                                        </p:attrNameLst>
                                      </p:cBhvr>
                                      <p:to>
                                        <p:strVal val="visible"/>
                                      </p:to>
                                    </p:set>
                                    <p:anim calcmode="lin" valueType="num">
                                      <p:cBhvr additive="base">
                                        <p:cTn id="13" dur="500" fill="hold"/>
                                        <p:tgtEl>
                                          <p:spTgt spid="21519">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15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1520">
                                            <p:txEl>
                                              <p:pRg st="0" end="0"/>
                                            </p:txEl>
                                          </p:spTgt>
                                        </p:tgtEl>
                                        <p:attrNameLst>
                                          <p:attrName>style.visibility</p:attrName>
                                        </p:attrNameLst>
                                      </p:cBhvr>
                                      <p:to>
                                        <p:strVal val="visible"/>
                                      </p:to>
                                    </p:set>
                                    <p:anim calcmode="lin" valueType="num">
                                      <p:cBhvr additive="base">
                                        <p:cTn id="19" dur="500" fill="hold"/>
                                        <p:tgtEl>
                                          <p:spTgt spid="21520">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15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21522">
                                            <p:txEl>
                                              <p:pRg st="0" end="0"/>
                                            </p:txEl>
                                          </p:spTgt>
                                        </p:tgtEl>
                                        <p:attrNameLst>
                                          <p:attrName>style.visibility</p:attrName>
                                        </p:attrNameLst>
                                      </p:cBhvr>
                                      <p:to>
                                        <p:strVal val="visible"/>
                                      </p:to>
                                    </p:set>
                                    <p:animEffect transition="in" filter="checkerboard(across)">
                                      <p:cBhvr>
                                        <p:cTn id="25" dur="500"/>
                                        <p:tgtEl>
                                          <p:spTgt spid="21522">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nodeType="clickEffect">
                                  <p:stCondLst>
                                    <p:cond delay="0"/>
                                  </p:stCondLst>
                                  <p:childTnLst>
                                    <p:set>
                                      <p:cBhvr>
                                        <p:cTn id="29" dur="1" fill="hold">
                                          <p:stCondLst>
                                            <p:cond delay="0"/>
                                          </p:stCondLst>
                                        </p:cTn>
                                        <p:tgtEl>
                                          <p:spTgt spid="21524">
                                            <p:txEl>
                                              <p:pRg st="0" end="0"/>
                                            </p:txEl>
                                          </p:spTgt>
                                        </p:tgtEl>
                                        <p:attrNameLst>
                                          <p:attrName>style.visibility</p:attrName>
                                        </p:attrNameLst>
                                      </p:cBhvr>
                                      <p:to>
                                        <p:strVal val="visible"/>
                                      </p:to>
                                    </p:set>
                                    <p:animEffect transition="in" filter="checkerboard(across)">
                                      <p:cBhvr>
                                        <p:cTn id="30" dur="500"/>
                                        <p:tgtEl>
                                          <p:spTgt spid="21524">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1525">
                                            <p:txEl>
                                              <p:pRg st="0" end="0"/>
                                            </p:txEl>
                                          </p:spTgt>
                                        </p:tgtEl>
                                        <p:attrNameLst>
                                          <p:attrName>style.visibility</p:attrName>
                                        </p:attrNameLst>
                                      </p:cBhvr>
                                      <p:to>
                                        <p:strVal val="visible"/>
                                      </p:to>
                                    </p:set>
                                    <p:anim calcmode="lin" valueType="num">
                                      <p:cBhvr additive="base">
                                        <p:cTn id="35" dur="500" fill="hold"/>
                                        <p:tgtEl>
                                          <p:spTgt spid="2152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15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8" name="图片 17424" descr="WCM{)FH15YG2(3(Q6@~@9D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2104" y="3645023"/>
            <a:ext cx="4752528" cy="2965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图片 17423" descr="S84N~PLXYRZ0NFD0A_2DMM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464" y="260648"/>
            <a:ext cx="3312368" cy="318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a:xfrm>
            <a:off x="1257168" y="260649"/>
            <a:ext cx="10527464" cy="3253720"/>
          </a:xfrm>
          <a:prstGeom prst="roundRect">
            <a:avLst>
              <a:gd name="adj" fmla="val 5565"/>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20" name="文本框 17419"/>
          <p:cNvSpPr txBox="1">
            <a:spLocks noChangeArrowheads="1"/>
          </p:cNvSpPr>
          <p:nvPr/>
        </p:nvSpPr>
        <p:spPr bwMode="auto">
          <a:xfrm>
            <a:off x="547564" y="898844"/>
            <a:ext cx="723900" cy="2246767"/>
          </a:xfrm>
          <a:prstGeom prst="rect">
            <a:avLst/>
          </a:pr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28575">
                <a:solidFill>
                  <a:srgbClr val="339966"/>
                </a:solidFill>
                <a:miter lim="800000"/>
                <a:headEnd/>
                <a:tailEnd/>
              </a14:hiddenLine>
            </a:ext>
          </a:extLst>
        </p:spPr>
        <p:txBody>
          <a:bodyPr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smtClean="0">
                <a:effectLst>
                  <a:outerShdw blurRad="38100" dist="38100" dir="2700000" algn="tl">
                    <a:srgbClr val="C0C0C0"/>
                  </a:outerShdw>
                </a:effectLst>
                <a:latin typeface="微软雅黑" pitchFamily="34" charset="-122"/>
                <a:ea typeface="微软雅黑" pitchFamily="34" charset="-122"/>
              </a:rPr>
              <a:t>班级故事会</a:t>
            </a:r>
            <a:endParaRPr lang="en-US" altLang="zh-CN" sz="2800" b="1" dirty="0">
              <a:effectLst>
                <a:outerShdw blurRad="38100" dist="38100" dir="2700000" algn="tl">
                  <a:srgbClr val="C0C0C0"/>
                </a:outerShdw>
              </a:effectLst>
              <a:latin typeface="微软雅黑" pitchFamily="34" charset="-122"/>
              <a:ea typeface="微软雅黑" pitchFamily="34" charset="-122"/>
            </a:endParaRPr>
          </a:p>
        </p:txBody>
      </p:sp>
      <p:sp>
        <p:nvSpPr>
          <p:cNvPr id="17422" name="矩形 17421"/>
          <p:cNvSpPr>
            <a:spLocks noChangeArrowheads="1"/>
          </p:cNvSpPr>
          <p:nvPr/>
        </p:nvSpPr>
        <p:spPr bwMode="auto">
          <a:xfrm>
            <a:off x="547564" y="3775682"/>
            <a:ext cx="6340524" cy="267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p>
            <a:pPr defTabSz="914377"/>
            <a:r>
              <a:rPr lang="zh-CN" altLang="en-US" sz="2400" b="1" dirty="0" smtClean="0">
                <a:solidFill>
                  <a:srgbClr val="0000FF"/>
                </a:solidFill>
                <a:latin typeface="微软雅黑" pitchFamily="34" charset="-122"/>
                <a:ea typeface="微软雅黑" pitchFamily="34" charset="-122"/>
              </a:rPr>
              <a:t>       战国</a:t>
            </a:r>
            <a:r>
              <a:rPr lang="zh-CN" altLang="en-US" sz="2400" b="1" dirty="0">
                <a:solidFill>
                  <a:srgbClr val="0000FF"/>
                </a:solidFill>
                <a:latin typeface="微软雅黑" pitchFamily="34" charset="-122"/>
                <a:ea typeface="微软雅黑" pitchFamily="34" charset="-122"/>
              </a:rPr>
              <a:t>政治家</a:t>
            </a:r>
            <a:r>
              <a:rPr lang="zh-CN" altLang="en-US" sz="2400" b="1" dirty="0" smtClean="0">
                <a:solidFill>
                  <a:srgbClr val="0000FF"/>
                </a:solidFill>
                <a:latin typeface="微软雅黑" pitchFamily="34" charset="-122"/>
                <a:ea typeface="微软雅黑" pitchFamily="34" charset="-122"/>
              </a:rPr>
              <a:t>苏秦，在</a:t>
            </a:r>
            <a:r>
              <a:rPr lang="zh-CN" altLang="en-US" sz="2400" b="1" dirty="0">
                <a:solidFill>
                  <a:srgbClr val="0000FF"/>
                </a:solidFill>
                <a:latin typeface="微软雅黑" pitchFamily="34" charset="-122"/>
                <a:ea typeface="微软雅黑" pitchFamily="34" charset="-122"/>
              </a:rPr>
              <a:t>年轻时，常常读书到</a:t>
            </a:r>
            <a:r>
              <a:rPr lang="zh-CN" altLang="en-US" sz="2400" b="1" dirty="0" smtClean="0">
                <a:solidFill>
                  <a:srgbClr val="0000FF"/>
                </a:solidFill>
                <a:latin typeface="微软雅黑" pitchFamily="34" charset="-122"/>
                <a:ea typeface="微软雅黑" pitchFamily="34" charset="-122"/>
              </a:rPr>
              <a:t>深夜，很疲倦，常</a:t>
            </a:r>
            <a:r>
              <a:rPr lang="zh-CN" altLang="en-US" sz="2400" b="1" dirty="0">
                <a:solidFill>
                  <a:srgbClr val="0000FF"/>
                </a:solidFill>
                <a:latin typeface="微软雅黑" pitchFamily="34" charset="-122"/>
                <a:ea typeface="微软雅黑" pitchFamily="34" charset="-122"/>
              </a:rPr>
              <a:t>打盹，直想睡觉。他想了一个方法，准备一把锥子，一打瞌睡，就用锥子往自己的大腿上刺一下。这样，</a:t>
            </a:r>
            <a:r>
              <a:rPr lang="zh-CN" altLang="en-US" sz="2400" b="1" dirty="0" smtClean="0">
                <a:solidFill>
                  <a:srgbClr val="0000FF"/>
                </a:solidFill>
                <a:latin typeface="微软雅黑" pitchFamily="34" charset="-122"/>
                <a:ea typeface="微软雅黑" pitchFamily="34" charset="-122"/>
              </a:rPr>
              <a:t>猛然间感到</a:t>
            </a:r>
            <a:r>
              <a:rPr lang="zh-CN" altLang="en-US" sz="2400" b="1" dirty="0">
                <a:solidFill>
                  <a:srgbClr val="0000FF"/>
                </a:solidFill>
                <a:latin typeface="微软雅黑" pitchFamily="34" charset="-122"/>
                <a:ea typeface="微软雅黑" pitchFamily="34" charset="-122"/>
              </a:rPr>
              <a:t>疼痛，使自己清醒起来，再坚持读书。</a:t>
            </a:r>
          </a:p>
          <a:p>
            <a:pPr defTabSz="914377"/>
            <a:r>
              <a:rPr lang="zh-CN" altLang="en-US" sz="2400" b="1" dirty="0">
                <a:solidFill>
                  <a:srgbClr val="0000FF"/>
                </a:solidFill>
                <a:latin typeface="微软雅黑" pitchFamily="34" charset="-122"/>
                <a:ea typeface="微软雅黑" pitchFamily="34" charset="-122"/>
              </a:rPr>
              <a:t>    </a:t>
            </a:r>
            <a:r>
              <a:rPr lang="zh-CN" altLang="en-US" sz="2400" b="1" dirty="0" smtClean="0">
                <a:solidFill>
                  <a:srgbClr val="0000FF"/>
                </a:solidFill>
                <a:latin typeface="微软雅黑" pitchFamily="34" charset="-122"/>
                <a:ea typeface="微软雅黑" pitchFamily="34" charset="-122"/>
              </a:rPr>
              <a:t>   </a:t>
            </a:r>
            <a:r>
              <a:rPr lang="zh-CN" altLang="en-US" sz="2400" b="1" dirty="0" smtClean="0">
                <a:solidFill>
                  <a:srgbClr val="FF0000"/>
                </a:solidFill>
                <a:latin typeface="微软雅黑" pitchFamily="34" charset="-122"/>
                <a:ea typeface="微软雅黑" pitchFamily="34" charset="-122"/>
              </a:rPr>
              <a:t>后人</a:t>
            </a:r>
            <a:r>
              <a:rPr lang="zh-CN" altLang="en-US" sz="2400" b="1" dirty="0">
                <a:solidFill>
                  <a:srgbClr val="FF0000"/>
                </a:solidFill>
                <a:latin typeface="微软雅黑" pitchFamily="34" charset="-122"/>
                <a:ea typeface="微软雅黑" pitchFamily="34" charset="-122"/>
              </a:rPr>
              <a:t>将这两个故事合成“悬梁刺股”</a:t>
            </a:r>
            <a:r>
              <a:rPr lang="zh-CN" altLang="en-US" sz="2400" b="1" dirty="0" smtClean="0">
                <a:solidFill>
                  <a:srgbClr val="FF0000"/>
                </a:solidFill>
                <a:latin typeface="微软雅黑" pitchFamily="34" charset="-122"/>
                <a:ea typeface="微软雅黑" pitchFamily="34" charset="-122"/>
              </a:rPr>
              <a:t>这个成语</a:t>
            </a:r>
            <a:r>
              <a:rPr lang="zh-CN" altLang="en-US" sz="2400" b="1" dirty="0">
                <a:solidFill>
                  <a:srgbClr val="FF0000"/>
                </a:solidFill>
                <a:latin typeface="微软雅黑" pitchFamily="34" charset="-122"/>
                <a:ea typeface="微软雅黑" pitchFamily="34" charset="-122"/>
              </a:rPr>
              <a:t>，用以激励人发愤读书学习。</a:t>
            </a:r>
          </a:p>
        </p:txBody>
      </p:sp>
      <p:sp>
        <p:nvSpPr>
          <p:cNvPr id="18446" name="矩形 17422"/>
          <p:cNvSpPr>
            <a:spLocks noChangeArrowheads="1"/>
          </p:cNvSpPr>
          <p:nvPr/>
        </p:nvSpPr>
        <p:spPr bwMode="auto">
          <a:xfrm>
            <a:off x="7420963" y="332656"/>
            <a:ext cx="1627365" cy="523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defTabSz="914377"/>
            <a:r>
              <a:rPr lang="zh-CN" altLang="en-US" sz="28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悬梁刺股</a:t>
            </a:r>
          </a:p>
        </p:txBody>
      </p:sp>
      <p:sp>
        <p:nvSpPr>
          <p:cNvPr id="2" name="矩形 1"/>
          <p:cNvSpPr/>
          <p:nvPr/>
        </p:nvSpPr>
        <p:spPr>
          <a:xfrm>
            <a:off x="4655840" y="764704"/>
            <a:ext cx="7128792" cy="2677656"/>
          </a:xfrm>
          <a:prstGeom prst="rect">
            <a:avLst/>
          </a:prstGeom>
        </p:spPr>
        <p:txBody>
          <a:bodyPr wrap="square">
            <a:spAutoFit/>
          </a:bodyPr>
          <a:lstStyle/>
          <a:p>
            <a:r>
              <a:rPr lang="zh-CN" altLang="en-US" sz="2800" b="1" dirty="0">
                <a:latin typeface="黑体" pitchFamily="49" charset="-122"/>
                <a:ea typeface="黑体" pitchFamily="49" charset="-122"/>
              </a:rPr>
              <a:t> </a:t>
            </a:r>
            <a:r>
              <a:rPr lang="zh-CN" altLang="en-US" sz="2800" b="1" dirty="0" smtClean="0">
                <a:latin typeface="黑体" pitchFamily="49" charset="-122"/>
                <a:ea typeface="黑体" pitchFamily="49" charset="-122"/>
              </a:rPr>
              <a:t>   东汉</a:t>
            </a:r>
            <a:r>
              <a:rPr lang="zh-CN" altLang="en-US" sz="2800" b="1" dirty="0">
                <a:latin typeface="黑体" pitchFamily="49" charset="-122"/>
                <a:ea typeface="黑体" pitchFamily="49" charset="-122"/>
              </a:rPr>
              <a:t>孙敬读书废寝忘食。读书时间长，疲倦</a:t>
            </a:r>
            <a:r>
              <a:rPr lang="zh-CN" altLang="en-US" sz="2800" b="1" dirty="0" smtClean="0">
                <a:latin typeface="黑体" pitchFamily="49" charset="-122"/>
                <a:ea typeface="黑体" pitchFamily="49" charset="-122"/>
              </a:rPr>
              <a:t>得直</a:t>
            </a:r>
            <a:r>
              <a:rPr lang="zh-CN" altLang="en-US" sz="2800" b="1" dirty="0">
                <a:latin typeface="黑体" pitchFamily="49" charset="-122"/>
                <a:ea typeface="黑体" pitchFamily="49" charset="-122"/>
              </a:rPr>
              <a:t>打 瞌睡。他怕影响自己的读书，想出了一个特别的</a:t>
            </a:r>
            <a:r>
              <a:rPr lang="zh-CN" altLang="en-US" sz="2800" b="1" dirty="0" smtClean="0">
                <a:latin typeface="黑体" pitchFamily="49" charset="-122"/>
                <a:ea typeface="黑体" pitchFamily="49" charset="-122"/>
              </a:rPr>
              <a:t>办法</a:t>
            </a:r>
            <a:r>
              <a:rPr lang="zh-CN" altLang="en-US" sz="2800" b="1" dirty="0">
                <a:latin typeface="黑体" pitchFamily="49" charset="-122"/>
                <a:ea typeface="黑体" pitchFamily="49" charset="-122"/>
              </a:rPr>
              <a:t>，他就找一根绳子，一头绑在房梁上，另一头</a:t>
            </a:r>
            <a:r>
              <a:rPr lang="zh-CN" altLang="en-US" sz="2800" b="1" dirty="0" smtClean="0">
                <a:latin typeface="黑体" pitchFamily="49" charset="-122"/>
                <a:ea typeface="黑体" pitchFamily="49" charset="-122"/>
              </a:rPr>
              <a:t>绳子</a:t>
            </a:r>
            <a:r>
              <a:rPr lang="zh-CN" altLang="en-US" sz="2800" b="1" dirty="0">
                <a:latin typeface="黑体" pitchFamily="49" charset="-122"/>
                <a:ea typeface="黑体" pitchFamily="49" charset="-122"/>
              </a:rPr>
              <a:t>牵系住头发。当他读书疲劳时打盹了，头一低</a:t>
            </a:r>
            <a:r>
              <a:rPr lang="zh-CN" altLang="en-US" sz="2800" b="1" dirty="0" smtClean="0">
                <a:latin typeface="黑体" pitchFamily="49" charset="-122"/>
                <a:ea typeface="黑体" pitchFamily="49" charset="-122"/>
              </a:rPr>
              <a:t>，把头</a:t>
            </a:r>
            <a:r>
              <a:rPr lang="zh-CN" altLang="en-US" sz="2800" b="1" dirty="0">
                <a:latin typeface="黑体" pitchFamily="49" charset="-122"/>
                <a:ea typeface="黑体" pitchFamily="49" charset="-122"/>
              </a:rPr>
              <a:t>皮扯痛了，马上就清醒了，再继续读书学习。</a:t>
            </a:r>
          </a:p>
        </p:txBody>
      </p:sp>
      <p:sp>
        <p:nvSpPr>
          <p:cNvPr id="9" name="圆角矩形 8"/>
          <p:cNvSpPr/>
          <p:nvPr/>
        </p:nvSpPr>
        <p:spPr>
          <a:xfrm>
            <a:off x="407368" y="3645024"/>
            <a:ext cx="11377264" cy="2965395"/>
          </a:xfrm>
          <a:prstGeom prst="roundRect">
            <a:avLst>
              <a:gd name="adj" fmla="val 5046"/>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14695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20"/>
                                        </p:tgtEl>
                                        <p:attrNameLst>
                                          <p:attrName>style.visibility</p:attrName>
                                        </p:attrNameLst>
                                      </p:cBhvr>
                                      <p:to>
                                        <p:strVal val="visible"/>
                                      </p:to>
                                    </p:set>
                                    <p:anim calcmode="lin" valueType="num">
                                      <p:cBhvr additive="base">
                                        <p:cTn id="7" dur="500" fill="hold"/>
                                        <p:tgtEl>
                                          <p:spTgt spid="17420"/>
                                        </p:tgtEl>
                                        <p:attrNameLst>
                                          <p:attrName>ppt_x</p:attrName>
                                        </p:attrNameLst>
                                      </p:cBhvr>
                                      <p:tavLst>
                                        <p:tav tm="0">
                                          <p:val>
                                            <p:strVal val="0-#ppt_w/2"/>
                                          </p:val>
                                        </p:tav>
                                        <p:tav tm="100000">
                                          <p:val>
                                            <p:strVal val="#ppt_x"/>
                                          </p:val>
                                        </p:tav>
                                      </p:tavLst>
                                    </p:anim>
                                    <p:anim calcmode="lin" valueType="num">
                                      <p:cBhvr additive="base">
                                        <p:cTn id="8" dur="500" fill="hold"/>
                                        <p:tgtEl>
                                          <p:spTgt spid="174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18447"/>
                                        </p:tgtEl>
                                        <p:attrNameLst>
                                          <p:attrName>style.visibility</p:attrName>
                                        </p:attrNameLst>
                                      </p:cBhvr>
                                      <p:to>
                                        <p:strVal val="visible"/>
                                      </p:to>
                                    </p:set>
                                    <p:animEffect transition="in" filter="wheel(1)">
                                      <p:cBhvr>
                                        <p:cTn id="13" dur="2000"/>
                                        <p:tgtEl>
                                          <p:spTgt spid="18447"/>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8446"/>
                                        </p:tgtEl>
                                        <p:attrNameLst>
                                          <p:attrName>style.visibility</p:attrName>
                                        </p:attrNameLst>
                                      </p:cBhvr>
                                      <p:to>
                                        <p:strVal val="visible"/>
                                      </p:to>
                                    </p:set>
                                    <p:anim calcmode="lin" valueType="num">
                                      <p:cBhvr>
                                        <p:cTn id="18" dur="1000" fill="hold"/>
                                        <p:tgtEl>
                                          <p:spTgt spid="18446"/>
                                        </p:tgtEl>
                                        <p:attrNameLst>
                                          <p:attrName>ppt_w</p:attrName>
                                        </p:attrNameLst>
                                      </p:cBhvr>
                                      <p:tavLst>
                                        <p:tav tm="0">
                                          <p:val>
                                            <p:fltVal val="0"/>
                                          </p:val>
                                        </p:tav>
                                        <p:tav tm="100000">
                                          <p:val>
                                            <p:strVal val="#ppt_w"/>
                                          </p:val>
                                        </p:tav>
                                      </p:tavLst>
                                    </p:anim>
                                    <p:anim calcmode="lin" valueType="num">
                                      <p:cBhvr>
                                        <p:cTn id="19" dur="1000" fill="hold"/>
                                        <p:tgtEl>
                                          <p:spTgt spid="18446"/>
                                        </p:tgtEl>
                                        <p:attrNameLst>
                                          <p:attrName>ppt_h</p:attrName>
                                        </p:attrNameLst>
                                      </p:cBhvr>
                                      <p:tavLst>
                                        <p:tav tm="0">
                                          <p:val>
                                            <p:fltVal val="0"/>
                                          </p:val>
                                        </p:tav>
                                        <p:tav tm="100000">
                                          <p:val>
                                            <p:strVal val="#ppt_h"/>
                                          </p:val>
                                        </p:tav>
                                      </p:tavLst>
                                    </p:anim>
                                    <p:anim calcmode="lin" valueType="num">
                                      <p:cBhvr>
                                        <p:cTn id="20" dur="1000" fill="hold"/>
                                        <p:tgtEl>
                                          <p:spTgt spid="18446"/>
                                        </p:tgtEl>
                                        <p:attrNameLst>
                                          <p:attrName>style.rotation</p:attrName>
                                        </p:attrNameLst>
                                      </p:cBhvr>
                                      <p:tavLst>
                                        <p:tav tm="0">
                                          <p:val>
                                            <p:fltVal val="90"/>
                                          </p:val>
                                        </p:tav>
                                        <p:tav tm="100000">
                                          <p:val>
                                            <p:fltVal val="0"/>
                                          </p:val>
                                        </p:tav>
                                      </p:tavLst>
                                    </p:anim>
                                    <p:animEffect transition="in" filter="fade">
                                      <p:cBhvr>
                                        <p:cTn id="21" dur="1000"/>
                                        <p:tgtEl>
                                          <p:spTgt spid="18446"/>
                                        </p:tgtEl>
                                      </p:cBhvr>
                                    </p:animEffect>
                                  </p:childTnLst>
                                </p:cTn>
                              </p:par>
                            </p:childTnLst>
                          </p:cTn>
                        </p:par>
                      </p:childTnLst>
                    </p:cTn>
                  </p:par>
                  <p:par>
                    <p:cTn id="22" fill="hold">
                      <p:stCondLst>
                        <p:cond delay="indefinite"/>
                      </p:stCondLst>
                      <p:childTnLst>
                        <p:par>
                          <p:cTn id="23" fill="hold">
                            <p:stCondLst>
                              <p:cond delay="0"/>
                            </p:stCondLst>
                            <p:childTnLst>
                              <p:par>
                                <p:cTn id="24" presetID="38" presetClass="entr" presetSubtype="0" accel="50000" fill="hold" grpId="0" nodeType="clickEffect">
                                  <p:stCondLst>
                                    <p:cond delay="0"/>
                                  </p:stCondLst>
                                  <p:iterate type="lt">
                                    <p:tmPct val="50000"/>
                                  </p:iterate>
                                  <p:childTnLst>
                                    <p:set>
                                      <p:cBhvr>
                                        <p:cTn id="25" dur="1" fill="hold">
                                          <p:stCondLst>
                                            <p:cond delay="0"/>
                                          </p:stCondLst>
                                        </p:cTn>
                                        <p:tgtEl>
                                          <p:spTgt spid="2"/>
                                        </p:tgtEl>
                                        <p:attrNameLst>
                                          <p:attrName>style.visibility</p:attrName>
                                        </p:attrNameLst>
                                      </p:cBhvr>
                                      <p:to>
                                        <p:strVal val="visible"/>
                                      </p:to>
                                    </p:set>
                                    <p:set>
                                      <p:cBhvr>
                                        <p:cTn id="26" dur="455" fill="hold">
                                          <p:stCondLst>
                                            <p:cond delay="0"/>
                                          </p:stCondLst>
                                        </p:cTn>
                                        <p:tgtEl>
                                          <p:spTgt spid="2"/>
                                        </p:tgtEl>
                                        <p:attrNameLst>
                                          <p:attrName>style.rotation</p:attrName>
                                        </p:attrNameLst>
                                      </p:cBhvr>
                                      <p:to>
                                        <p:strVal val="-45.0"/>
                                      </p:to>
                                    </p:set>
                                    <p:anim calcmode="lin" valueType="num">
                                      <p:cBhvr>
                                        <p:cTn id="27"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8448"/>
                                        </p:tgtEl>
                                        <p:attrNameLst>
                                          <p:attrName>style.visibility</p:attrName>
                                        </p:attrNameLst>
                                      </p:cBhvr>
                                      <p:to>
                                        <p:strVal val="visible"/>
                                      </p:to>
                                    </p:set>
                                    <p:anim calcmode="lin" valueType="num">
                                      <p:cBhvr>
                                        <p:cTn id="35" dur="1000" fill="hold"/>
                                        <p:tgtEl>
                                          <p:spTgt spid="18448"/>
                                        </p:tgtEl>
                                        <p:attrNameLst>
                                          <p:attrName>ppt_w</p:attrName>
                                        </p:attrNameLst>
                                      </p:cBhvr>
                                      <p:tavLst>
                                        <p:tav tm="0">
                                          <p:val>
                                            <p:fltVal val="0"/>
                                          </p:val>
                                        </p:tav>
                                        <p:tav tm="100000">
                                          <p:val>
                                            <p:strVal val="#ppt_w"/>
                                          </p:val>
                                        </p:tav>
                                      </p:tavLst>
                                    </p:anim>
                                    <p:anim calcmode="lin" valueType="num">
                                      <p:cBhvr>
                                        <p:cTn id="36" dur="1000" fill="hold"/>
                                        <p:tgtEl>
                                          <p:spTgt spid="18448"/>
                                        </p:tgtEl>
                                        <p:attrNameLst>
                                          <p:attrName>ppt_h</p:attrName>
                                        </p:attrNameLst>
                                      </p:cBhvr>
                                      <p:tavLst>
                                        <p:tav tm="0">
                                          <p:val>
                                            <p:fltVal val="0"/>
                                          </p:val>
                                        </p:tav>
                                        <p:tav tm="100000">
                                          <p:val>
                                            <p:strVal val="#ppt_h"/>
                                          </p:val>
                                        </p:tav>
                                      </p:tavLst>
                                    </p:anim>
                                    <p:anim calcmode="lin" valueType="num">
                                      <p:cBhvr>
                                        <p:cTn id="37" dur="1000" fill="hold"/>
                                        <p:tgtEl>
                                          <p:spTgt spid="18448"/>
                                        </p:tgtEl>
                                        <p:attrNameLst>
                                          <p:attrName>style.rotation</p:attrName>
                                        </p:attrNameLst>
                                      </p:cBhvr>
                                      <p:tavLst>
                                        <p:tav tm="0">
                                          <p:val>
                                            <p:fltVal val="90"/>
                                          </p:val>
                                        </p:tav>
                                        <p:tav tm="100000">
                                          <p:val>
                                            <p:fltVal val="0"/>
                                          </p:val>
                                        </p:tav>
                                      </p:tavLst>
                                    </p:anim>
                                    <p:animEffect transition="in" filter="fade">
                                      <p:cBhvr>
                                        <p:cTn id="38" dur="1000"/>
                                        <p:tgtEl>
                                          <p:spTgt spid="18448"/>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7422">
                                            <p:txEl>
                                              <p:pRg st="0" end="0"/>
                                            </p:txEl>
                                          </p:spTgt>
                                        </p:tgtEl>
                                        <p:attrNameLst>
                                          <p:attrName>style.visibility</p:attrName>
                                        </p:attrNameLst>
                                      </p:cBhvr>
                                      <p:to>
                                        <p:strVal val="visible"/>
                                      </p:to>
                                    </p:set>
                                    <p:animEffect transition="in" filter="checkerboard(across)">
                                      <p:cBhvr>
                                        <p:cTn id="43" dur="500"/>
                                        <p:tgtEl>
                                          <p:spTgt spid="17422">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7422">
                                            <p:txEl>
                                              <p:pRg st="1" end="1"/>
                                            </p:txEl>
                                          </p:spTgt>
                                        </p:tgtEl>
                                        <p:attrNameLst>
                                          <p:attrName>style.visibility</p:attrName>
                                        </p:attrNameLst>
                                      </p:cBhvr>
                                      <p:to>
                                        <p:strVal val="visible"/>
                                      </p:to>
                                    </p:set>
                                    <p:animEffect transition="in" filter="checkerboard(across)">
                                      <p:cBhvr>
                                        <p:cTn id="48" dur="500"/>
                                        <p:tgtEl>
                                          <p:spTgt spid="174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 grpId="0"/>
      <p:bldP spid="17422" grpId="0" build="p"/>
      <p:bldP spid="1844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直接连接符 19"/>
          <p:cNvSpPr>
            <a:spLocks noChangeShapeType="1"/>
          </p:cNvSpPr>
          <p:nvPr/>
        </p:nvSpPr>
        <p:spPr bwMode="auto">
          <a:xfrm>
            <a:off x="263352" y="2276872"/>
            <a:ext cx="11305256"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zh-CN" altLang="en-US"/>
          </a:p>
        </p:txBody>
      </p:sp>
      <p:sp>
        <p:nvSpPr>
          <p:cNvPr id="18446" name="矩形 18445"/>
          <p:cNvSpPr>
            <a:spLocks noChangeArrowheads="1"/>
          </p:cNvSpPr>
          <p:nvPr/>
        </p:nvSpPr>
        <p:spPr bwMode="auto">
          <a:xfrm>
            <a:off x="7095068" y="477309"/>
            <a:ext cx="1612900" cy="51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defTabSz="914377"/>
            <a:r>
              <a:rPr lang="zh-CN" altLang="en-US" sz="2800" b="1" dirty="0">
                <a:solidFill>
                  <a:srgbClr val="FF0000"/>
                </a:solidFill>
                <a:latin typeface="黑体" pitchFamily="49" charset="-122"/>
                <a:ea typeface="黑体" pitchFamily="49" charset="-122"/>
              </a:rPr>
              <a:t>囊萤映雪</a:t>
            </a:r>
          </a:p>
        </p:txBody>
      </p:sp>
      <p:pic>
        <p:nvPicPr>
          <p:cNvPr id="18447" name="图片 18446" descr="79AW(FP(Y([(9A4`P41YMK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548680"/>
            <a:ext cx="3468520" cy="226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矩形 18447"/>
          <p:cNvSpPr>
            <a:spLocks noChangeArrowheads="1"/>
          </p:cNvSpPr>
          <p:nvPr/>
        </p:nvSpPr>
        <p:spPr bwMode="auto">
          <a:xfrm>
            <a:off x="3659865" y="1052736"/>
            <a:ext cx="8100088" cy="9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nchor="ctr">
            <a:spAutoFit/>
          </a:bodyPr>
          <a:lstStyle/>
          <a:p>
            <a:pPr defTabSz="914377"/>
            <a:r>
              <a:rPr lang="zh-CN" altLang="en-US" sz="2800" b="1" dirty="0">
                <a:solidFill>
                  <a:srgbClr val="0000FF"/>
                </a:solidFill>
                <a:latin typeface="黑体" pitchFamily="49" charset="-122"/>
                <a:ea typeface="黑体" pitchFamily="49" charset="-122"/>
              </a:rPr>
              <a:t>    晋孙康家贫，冬夜映雪光读书；晋车胤家贫，夏夜练囊盛萤，借萤火虫的微光读书。</a:t>
            </a:r>
            <a:r>
              <a:rPr lang="zh-CN" altLang="en-US" sz="2800" b="1" dirty="0">
                <a:solidFill>
                  <a:srgbClr val="FF0000"/>
                </a:solidFill>
                <a:latin typeface="黑体" pitchFamily="49" charset="-122"/>
                <a:ea typeface="黑体" pitchFamily="49" charset="-122"/>
              </a:rPr>
              <a:t>比喻人勤学。</a:t>
            </a:r>
            <a:r>
              <a:rPr lang="zh-CN" altLang="en-US" sz="2800" dirty="0">
                <a:latin typeface="黑体" pitchFamily="49" charset="-122"/>
                <a:ea typeface="黑体" pitchFamily="49" charset="-122"/>
              </a:rPr>
              <a:t> </a:t>
            </a:r>
            <a:r>
              <a:rPr lang="zh-CN" altLang="en-US" sz="2800" b="1" dirty="0">
                <a:solidFill>
                  <a:srgbClr val="0000FF"/>
                </a:solidFill>
                <a:latin typeface="黑体" pitchFamily="49" charset="-122"/>
                <a:ea typeface="黑体" pitchFamily="49" charset="-122"/>
              </a:rPr>
              <a:t> </a:t>
            </a:r>
          </a:p>
        </p:txBody>
      </p:sp>
      <p:sp>
        <p:nvSpPr>
          <p:cNvPr id="18449" name="矩形 18448"/>
          <p:cNvSpPr>
            <a:spLocks noChangeArrowheads="1"/>
          </p:cNvSpPr>
          <p:nvPr/>
        </p:nvSpPr>
        <p:spPr bwMode="auto">
          <a:xfrm>
            <a:off x="191344" y="3068960"/>
            <a:ext cx="7817246" cy="1373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nchor="ctr">
            <a:spAutoFit/>
          </a:bodyPr>
          <a:lstStyle/>
          <a:p>
            <a:pPr indent="249760" defTabSz="912261"/>
            <a:r>
              <a:rPr lang="zh-CN" altLang="en-US" sz="2800" b="1" dirty="0">
                <a:solidFill>
                  <a:srgbClr val="0000FF"/>
                </a:solidFill>
                <a:latin typeface="黑体" pitchFamily="49" charset="-122"/>
                <a:ea typeface="黑体" pitchFamily="49" charset="-122"/>
              </a:rPr>
              <a:t>   西汉文学家匡衡年幼时家贫，勤学而无烛，邻舍有烛而不逮，衡乃穿壁引其光，以书映光而读之。现用来 </a:t>
            </a:r>
            <a:r>
              <a:rPr lang="zh-CN" altLang="en-US" sz="2800" b="1" dirty="0">
                <a:solidFill>
                  <a:srgbClr val="FF0000"/>
                </a:solidFill>
                <a:latin typeface="黑体" pitchFamily="49" charset="-122"/>
                <a:ea typeface="黑体" pitchFamily="49" charset="-122"/>
              </a:rPr>
              <a:t>形容家贫而读书刻苦的人。</a:t>
            </a:r>
            <a:r>
              <a:rPr lang="zh-CN" altLang="en-US" sz="2800" b="1" dirty="0">
                <a:solidFill>
                  <a:srgbClr val="0000FF"/>
                </a:solidFill>
                <a:latin typeface="黑体" pitchFamily="49" charset="-122"/>
                <a:ea typeface="黑体" pitchFamily="49" charset="-122"/>
              </a:rPr>
              <a:t>   </a:t>
            </a:r>
          </a:p>
        </p:txBody>
      </p:sp>
      <p:pic>
        <p:nvPicPr>
          <p:cNvPr id="18450" name="图片 18449" descr="T7[@G3B81GWS)RZ@M(]6_R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6200" y="2083604"/>
            <a:ext cx="3863753" cy="2713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矩形 18450"/>
          <p:cNvSpPr>
            <a:spLocks noChangeArrowheads="1"/>
          </p:cNvSpPr>
          <p:nvPr/>
        </p:nvSpPr>
        <p:spPr bwMode="auto">
          <a:xfrm>
            <a:off x="4966171" y="2392983"/>
            <a:ext cx="1612900" cy="51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p>
            <a:pPr defTabSz="914377"/>
            <a:r>
              <a:rPr lang="zh-CN" altLang="en-US" sz="2800" b="1" dirty="0">
                <a:solidFill>
                  <a:srgbClr val="FF0000"/>
                </a:solidFill>
                <a:latin typeface="黑体" pitchFamily="49" charset="-122"/>
                <a:ea typeface="黑体" pitchFamily="49" charset="-122"/>
              </a:rPr>
              <a:t>凿壁借光</a:t>
            </a:r>
          </a:p>
        </p:txBody>
      </p:sp>
      <p:sp>
        <p:nvSpPr>
          <p:cNvPr id="18452" name="直接连接符 18451"/>
          <p:cNvSpPr>
            <a:spLocks noChangeShapeType="1"/>
          </p:cNvSpPr>
          <p:nvPr/>
        </p:nvSpPr>
        <p:spPr bwMode="auto">
          <a:xfrm>
            <a:off x="0" y="4919133"/>
            <a:ext cx="12192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zh-CN" altLang="en-US"/>
          </a:p>
        </p:txBody>
      </p:sp>
      <p:sp>
        <p:nvSpPr>
          <p:cNvPr id="18453" name="矩形 18452"/>
          <p:cNvSpPr>
            <a:spLocks noChangeArrowheads="1"/>
          </p:cNvSpPr>
          <p:nvPr/>
        </p:nvSpPr>
        <p:spPr bwMode="auto">
          <a:xfrm>
            <a:off x="4324351" y="5070657"/>
            <a:ext cx="6568016" cy="51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spAutoFit/>
          </a:bodyPr>
          <a:lstStyle/>
          <a:p>
            <a:pPr defTabSz="914377"/>
            <a:r>
              <a:rPr lang="zh-CN" altLang="en-US" sz="2800" b="1" dirty="0">
                <a:solidFill>
                  <a:srgbClr val="FF0000"/>
                </a:solidFill>
                <a:latin typeface="楷体" pitchFamily="49" charset="-122"/>
                <a:ea typeface="楷体" pitchFamily="49" charset="-122"/>
              </a:rPr>
              <a:t>闻鸡起舞：</a:t>
            </a:r>
            <a:r>
              <a:rPr lang="zh-CN" altLang="en-US" sz="2800" b="1" dirty="0">
                <a:solidFill>
                  <a:srgbClr val="0000FF"/>
                </a:solidFill>
                <a:latin typeface="楷体" pitchFamily="49" charset="-122"/>
                <a:ea typeface="楷体" pitchFamily="49" charset="-122"/>
              </a:rPr>
              <a:t>比喻有志报国的人即时奋起。</a:t>
            </a:r>
          </a:p>
        </p:txBody>
      </p:sp>
      <p:sp>
        <p:nvSpPr>
          <p:cNvPr id="18454" name="矩形 18453"/>
          <p:cNvSpPr>
            <a:spLocks noChangeArrowheads="1"/>
          </p:cNvSpPr>
          <p:nvPr/>
        </p:nvSpPr>
        <p:spPr bwMode="auto">
          <a:xfrm>
            <a:off x="4324351" y="5609168"/>
            <a:ext cx="7435602" cy="95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nchor="ctr">
            <a:spAutoFit/>
          </a:bodyPr>
          <a:lstStyle/>
          <a:p>
            <a:pPr defTabSz="914377"/>
            <a:r>
              <a:rPr lang="zh-CN" altLang="en-US" sz="2800" b="1" dirty="0">
                <a:solidFill>
                  <a:srgbClr val="FF0000"/>
                </a:solidFill>
                <a:latin typeface="楷体" pitchFamily="49" charset="-122"/>
                <a:ea typeface="楷体" pitchFamily="49" charset="-122"/>
              </a:rPr>
              <a:t>断齑（</a:t>
            </a:r>
            <a:r>
              <a:rPr lang="en-US" altLang="zh-CN" sz="2800" b="1" dirty="0" err="1">
                <a:solidFill>
                  <a:srgbClr val="FF0000"/>
                </a:solidFill>
                <a:latin typeface="楷体" pitchFamily="49" charset="-122"/>
                <a:ea typeface="楷体" pitchFamily="49" charset="-122"/>
              </a:rPr>
              <a:t>jī</a:t>
            </a:r>
            <a:r>
              <a:rPr lang="en-US" altLang="zh-CN" sz="2800" b="1" dirty="0">
                <a:solidFill>
                  <a:srgbClr val="FF0000"/>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）画粥：</a:t>
            </a:r>
            <a:r>
              <a:rPr lang="zh-CN" altLang="en-US" sz="2800" b="1" dirty="0">
                <a:solidFill>
                  <a:srgbClr val="0000FF"/>
                </a:solidFill>
                <a:latin typeface="楷体" pitchFamily="49" charset="-122"/>
                <a:ea typeface="楷体" pitchFamily="49" charset="-122"/>
              </a:rPr>
              <a:t>形容生活清苦，特指范仲淹青少年时代刻苦读书。</a:t>
            </a:r>
          </a:p>
        </p:txBody>
      </p:sp>
      <p:sp>
        <p:nvSpPr>
          <p:cNvPr id="18455" name="矩形 18454"/>
          <p:cNvSpPr>
            <a:spLocks noChangeArrowheads="1" noChangeShapeType="1" noTextEdit="1"/>
          </p:cNvSpPr>
          <p:nvPr/>
        </p:nvSpPr>
        <p:spPr bwMode="auto">
          <a:xfrm>
            <a:off x="839416" y="5393509"/>
            <a:ext cx="2448272" cy="857276"/>
          </a:xfrm>
          <a:prstGeom prst="rect">
            <a:avLst/>
          </a:prstGeom>
        </p:spPr>
        <p:txBody>
          <a:bodyPr wrap="none" lIns="121917" tIns="60958" rIns="121917" bIns="60958" fromWordArt="1">
            <a:prstTxWarp prst="textPlain">
              <a:avLst>
                <a:gd name="adj" fmla="val 50000"/>
              </a:avLst>
            </a:prstTxWarp>
          </a:bodyPr>
          <a:lstStyle/>
          <a:p>
            <a:pPr algn="ctr"/>
            <a:r>
              <a:rPr lang="zh-CN" altLang="en-US" sz="4300" b="1" i="1" kern="10" dirty="0">
                <a:ln w="9525">
                  <a:solidFill>
                    <a:srgbClr val="000000"/>
                  </a:solidFill>
                  <a:round/>
                  <a:headEnd/>
                  <a:tailEnd/>
                </a:ln>
                <a:solidFill>
                  <a:srgbClr val="FF0000"/>
                </a:solidFill>
                <a:effectLst>
                  <a:outerShdw dist="35921" dir="2700000" algn="ctr" rotWithShape="0">
                    <a:srgbClr val="808080">
                      <a:alpha val="80000"/>
                    </a:srgbClr>
                  </a:outerShdw>
                </a:effectLst>
                <a:latin typeface="华文新魏" pitchFamily="2" charset="-122"/>
                <a:ea typeface="华文新魏" pitchFamily="2" charset="-122"/>
              </a:rPr>
              <a:t>资料补充</a:t>
            </a:r>
          </a:p>
        </p:txBody>
      </p:sp>
    </p:spTree>
    <p:extLst>
      <p:ext uri="{BB962C8B-B14F-4D97-AF65-F5344CB8AC3E}">
        <p14:creationId xmlns:p14="http://schemas.microsoft.com/office/powerpoint/2010/main" val="18483623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8447"/>
                                        </p:tgtEl>
                                        <p:attrNameLst>
                                          <p:attrName>style.visibility</p:attrName>
                                        </p:attrNameLst>
                                      </p:cBhvr>
                                      <p:to>
                                        <p:strVal val="visible"/>
                                      </p:to>
                                    </p:set>
                                    <p:animEffect transition="in" filter="checkerboard(across)">
                                      <p:cBhvr>
                                        <p:cTn id="7" dur="500"/>
                                        <p:tgtEl>
                                          <p:spTgt spid="184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nodeType="clickEffect">
                                  <p:stCondLst>
                                    <p:cond delay="0"/>
                                  </p:stCondLst>
                                  <p:childTnLst>
                                    <p:set>
                                      <p:cBhvr>
                                        <p:cTn id="11" dur="1" fill="hold">
                                          <p:stCondLst>
                                            <p:cond delay="0"/>
                                          </p:stCondLst>
                                        </p:cTn>
                                        <p:tgtEl>
                                          <p:spTgt spid="18446">
                                            <p:txEl>
                                              <p:pRg st="0" end="0"/>
                                            </p:txEl>
                                          </p:spTgt>
                                        </p:tgtEl>
                                        <p:attrNameLst>
                                          <p:attrName>style.visibility</p:attrName>
                                        </p:attrNameLst>
                                      </p:cBhvr>
                                      <p:to>
                                        <p:strVal val="visible"/>
                                      </p:to>
                                    </p:set>
                                    <p:anim calcmode="lin" valueType="num">
                                      <p:cBhvr additive="base">
                                        <p:cTn id="12" dur="500" fill="hold"/>
                                        <p:tgtEl>
                                          <p:spTgt spid="1844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4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8448">
                                            <p:txEl>
                                              <p:pRg st="0" end="0"/>
                                            </p:txEl>
                                          </p:spTgt>
                                        </p:tgtEl>
                                        <p:attrNameLst>
                                          <p:attrName>style.visibility</p:attrName>
                                        </p:attrNameLst>
                                      </p:cBhvr>
                                      <p:to>
                                        <p:strVal val="visible"/>
                                      </p:to>
                                    </p:set>
                                    <p:anim calcmode="discrete" valueType="clr">
                                      <p:cBhvr override="childStyle">
                                        <p:cTn id="18" dur="80"/>
                                        <p:tgtEl>
                                          <p:spTgt spid="184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8448">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18448">
                                            <p:txEl>
                                              <p:pRg st="0" end="0"/>
                                            </p:txEl>
                                          </p:spTgt>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nodeType="clickEffect">
                                  <p:stCondLst>
                                    <p:cond delay="0"/>
                                  </p:stCondLst>
                                  <p:childTnLst>
                                    <p:set>
                                      <p:cBhvr>
                                        <p:cTn id="24" dur="1" fill="hold">
                                          <p:stCondLst>
                                            <p:cond delay="0"/>
                                          </p:stCondLst>
                                        </p:cTn>
                                        <p:tgtEl>
                                          <p:spTgt spid="18450"/>
                                        </p:tgtEl>
                                        <p:attrNameLst>
                                          <p:attrName>style.visibility</p:attrName>
                                        </p:attrNameLst>
                                      </p:cBhvr>
                                      <p:to>
                                        <p:strVal val="visible"/>
                                      </p:to>
                                    </p:set>
                                    <p:animEffect transition="in" filter="wheel(4)">
                                      <p:cBhvr>
                                        <p:cTn id="25" dur="500"/>
                                        <p:tgtEl>
                                          <p:spTgt spid="184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8451"/>
                                        </p:tgtEl>
                                        <p:attrNameLst>
                                          <p:attrName>style.visibility</p:attrName>
                                        </p:attrNameLst>
                                      </p:cBhvr>
                                      <p:to>
                                        <p:strVal val="visible"/>
                                      </p:to>
                                    </p:set>
                                    <p:animEffect transition="in" filter="box(in)">
                                      <p:cBhvr>
                                        <p:cTn id="30" dur="500"/>
                                        <p:tgtEl>
                                          <p:spTgt spid="1845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8449"/>
                                        </p:tgtEl>
                                        <p:attrNameLst>
                                          <p:attrName>style.visibility</p:attrName>
                                        </p:attrNameLst>
                                      </p:cBhvr>
                                      <p:to>
                                        <p:strVal val="visible"/>
                                      </p:to>
                                    </p:set>
                                    <p:anim calcmode="discrete" valueType="clr">
                                      <p:cBhvr override="childStyle">
                                        <p:cTn id="35" dur="80"/>
                                        <p:tgtEl>
                                          <p:spTgt spid="18449"/>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8449"/>
                                        </p:tgtEl>
                                        <p:attrNameLst>
                                          <p:attrName>fillcolor</p:attrName>
                                        </p:attrNameLst>
                                      </p:cBhvr>
                                      <p:tavLst>
                                        <p:tav tm="0">
                                          <p:val>
                                            <p:clrVal>
                                              <a:schemeClr val="accent2"/>
                                            </p:clrVal>
                                          </p:val>
                                        </p:tav>
                                        <p:tav tm="50000">
                                          <p:val>
                                            <p:clrVal>
                                              <a:schemeClr val="hlink"/>
                                            </p:clrVal>
                                          </p:val>
                                        </p:tav>
                                      </p:tavLst>
                                    </p:anim>
                                    <p:set>
                                      <p:cBhvr>
                                        <p:cTn id="37" dur="80"/>
                                        <p:tgtEl>
                                          <p:spTgt spid="18449"/>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8452"/>
                                        </p:tgtEl>
                                        <p:attrNameLst>
                                          <p:attrName>style.visibility</p:attrName>
                                        </p:attrNameLst>
                                      </p:cBhvr>
                                      <p:to>
                                        <p:strVal val="visible"/>
                                      </p:to>
                                    </p:set>
                                    <p:anim calcmode="lin" valueType="num">
                                      <p:cBhvr additive="base">
                                        <p:cTn id="42" dur="500" fill="hold"/>
                                        <p:tgtEl>
                                          <p:spTgt spid="18452"/>
                                        </p:tgtEl>
                                        <p:attrNameLst>
                                          <p:attrName>ppt_x</p:attrName>
                                        </p:attrNameLst>
                                      </p:cBhvr>
                                      <p:tavLst>
                                        <p:tav tm="0">
                                          <p:val>
                                            <p:strVal val="0-#ppt_w/2"/>
                                          </p:val>
                                        </p:tav>
                                        <p:tav tm="100000">
                                          <p:val>
                                            <p:strVal val="#ppt_x"/>
                                          </p:val>
                                        </p:tav>
                                      </p:tavLst>
                                    </p:anim>
                                    <p:anim calcmode="lin" valueType="num">
                                      <p:cBhvr additive="base">
                                        <p:cTn id="43" dur="500" fill="hold"/>
                                        <p:tgtEl>
                                          <p:spTgt spid="18452"/>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8455"/>
                                        </p:tgtEl>
                                        <p:attrNameLst>
                                          <p:attrName>style.visibility</p:attrName>
                                        </p:attrNameLst>
                                      </p:cBhvr>
                                      <p:to>
                                        <p:strVal val="visible"/>
                                      </p:to>
                                    </p:set>
                                    <p:animEffect transition="in" filter="checkerboard(across)">
                                      <p:cBhvr>
                                        <p:cTn id="48" dur="500"/>
                                        <p:tgtEl>
                                          <p:spTgt spid="1845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8453"/>
                                        </p:tgtEl>
                                        <p:attrNameLst>
                                          <p:attrName>style.visibility</p:attrName>
                                        </p:attrNameLst>
                                      </p:cBhvr>
                                      <p:to>
                                        <p:strVal val="visible"/>
                                      </p:to>
                                    </p:set>
                                    <p:anim calcmode="lin" valueType="num">
                                      <p:cBhvr additive="base">
                                        <p:cTn id="53" dur="500" fill="hold"/>
                                        <p:tgtEl>
                                          <p:spTgt spid="18453"/>
                                        </p:tgtEl>
                                        <p:attrNameLst>
                                          <p:attrName>ppt_x</p:attrName>
                                        </p:attrNameLst>
                                      </p:cBhvr>
                                      <p:tavLst>
                                        <p:tav tm="0">
                                          <p:val>
                                            <p:strVal val="#ppt_x"/>
                                          </p:val>
                                        </p:tav>
                                        <p:tav tm="100000">
                                          <p:val>
                                            <p:strVal val="#ppt_x"/>
                                          </p:val>
                                        </p:tav>
                                      </p:tavLst>
                                    </p:anim>
                                    <p:anim calcmode="lin" valueType="num">
                                      <p:cBhvr additive="base">
                                        <p:cTn id="54" dur="500" fill="hold"/>
                                        <p:tgtEl>
                                          <p:spTgt spid="18453"/>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18454"/>
                                        </p:tgtEl>
                                        <p:attrNameLst>
                                          <p:attrName>style.visibility</p:attrName>
                                        </p:attrNameLst>
                                      </p:cBhvr>
                                      <p:to>
                                        <p:strVal val="visible"/>
                                      </p:to>
                                    </p:set>
                                    <p:anim calcmode="lin" valueType="num">
                                      <p:cBhvr additive="base">
                                        <p:cTn id="58" dur="500" fill="hold"/>
                                        <p:tgtEl>
                                          <p:spTgt spid="18454"/>
                                        </p:tgtEl>
                                        <p:attrNameLst>
                                          <p:attrName>ppt_x</p:attrName>
                                        </p:attrNameLst>
                                      </p:cBhvr>
                                      <p:tavLst>
                                        <p:tav tm="0">
                                          <p:val>
                                            <p:strVal val="#ppt_x"/>
                                          </p:val>
                                        </p:tav>
                                        <p:tav tm="100000">
                                          <p:val>
                                            <p:strVal val="#ppt_x"/>
                                          </p:val>
                                        </p:tav>
                                      </p:tavLst>
                                    </p:anim>
                                    <p:anim calcmode="lin" valueType="num">
                                      <p:cBhvr additive="base">
                                        <p:cTn id="59" dur="500" fill="hold"/>
                                        <p:tgtEl>
                                          <p:spTgt spid="18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9" grpId="0"/>
      <p:bldP spid="18451" grpId="0"/>
      <p:bldP spid="18452" grpId="0" animBg="1"/>
      <p:bldP spid="18453" grpId="0"/>
      <p:bldP spid="18454" grpId="0" bldLvl="0"/>
      <p:bldP spid="184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2"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zh-CN" sz="3200" b="1" dirty="0">
                <a:solidFill>
                  <a:srgbClr val="162477"/>
                </a:solidFill>
                <a:latin typeface="黑体" pitchFamily="49" charset="-122"/>
                <a:ea typeface="黑体" pitchFamily="49" charset="-122"/>
              </a:rPr>
              <a:t>活动目标</a:t>
            </a:r>
          </a:p>
        </p:txBody>
      </p:sp>
      <p:pic>
        <p:nvPicPr>
          <p:cNvPr id="3" name="图片 10" descr="目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088" y="397099"/>
            <a:ext cx="65563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911424" y="1196752"/>
            <a:ext cx="5688632" cy="3416320"/>
          </a:xfrm>
          <a:prstGeom prst="rect">
            <a:avLst/>
          </a:prstGeom>
        </p:spPr>
        <p:txBody>
          <a:bodyPr wrap="square">
            <a:spAutoFit/>
          </a:bodyPr>
          <a:lstStyle/>
          <a:p>
            <a:r>
              <a:rPr lang="en-US" altLang="zh-CN" sz="3600" b="1" dirty="0">
                <a:latin typeface="华文隶书" pitchFamily="2" charset="-122"/>
                <a:ea typeface="华文隶书" pitchFamily="2" charset="-122"/>
              </a:rPr>
              <a:t>1.</a:t>
            </a:r>
            <a:r>
              <a:rPr lang="zh-CN" altLang="en-US" sz="3600" b="1" dirty="0">
                <a:latin typeface="华文隶书" pitchFamily="2" charset="-122"/>
                <a:ea typeface="华文隶书" pitchFamily="2" charset="-122"/>
              </a:rPr>
              <a:t>认识“自强不息”的内涵。</a:t>
            </a:r>
          </a:p>
          <a:p>
            <a:r>
              <a:rPr lang="en-US" altLang="zh-CN" sz="3600" b="1" dirty="0">
                <a:latin typeface="华文隶书" pitchFamily="2" charset="-122"/>
                <a:ea typeface="华文隶书" pitchFamily="2" charset="-122"/>
              </a:rPr>
              <a:t>2</a:t>
            </a:r>
            <a:r>
              <a:rPr lang="en-US" altLang="zh-CN" sz="3600" b="1" dirty="0" smtClean="0">
                <a:latin typeface="华文隶书" pitchFamily="2" charset="-122"/>
                <a:ea typeface="华文隶书" pitchFamily="2" charset="-122"/>
              </a:rPr>
              <a:t>.</a:t>
            </a:r>
            <a:r>
              <a:rPr lang="zh-CN" altLang="en-US" sz="3600" b="1" dirty="0">
                <a:latin typeface="华文隶书" pitchFamily="2" charset="-122"/>
                <a:ea typeface="华文隶书" pitchFamily="2" charset="-122"/>
              </a:rPr>
              <a:t>培养搜集信息、整理资料的能力和团结合作的品质。</a:t>
            </a:r>
          </a:p>
          <a:p>
            <a:r>
              <a:rPr lang="en-US" altLang="zh-CN" sz="3600" b="1" dirty="0" smtClean="0">
                <a:latin typeface="华文隶书" pitchFamily="2" charset="-122"/>
                <a:ea typeface="华文隶书" pitchFamily="2" charset="-122"/>
              </a:rPr>
              <a:t>3</a:t>
            </a:r>
            <a:r>
              <a:rPr lang="en-US" altLang="zh-CN" sz="3600" b="1" dirty="0">
                <a:latin typeface="华文隶书" pitchFamily="2" charset="-122"/>
                <a:ea typeface="华文隶书" pitchFamily="2" charset="-122"/>
              </a:rPr>
              <a:t>.</a:t>
            </a:r>
            <a:r>
              <a:rPr lang="zh-CN" altLang="en-US" sz="3600" b="1" dirty="0">
                <a:latin typeface="华文隶书" pitchFamily="2" charset="-122"/>
                <a:ea typeface="华文隶书" pitchFamily="2" charset="-122"/>
              </a:rPr>
              <a:t>了解古今自强不息的人物事例，学习人物自强不息的精神品质。</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0136" y="384072"/>
            <a:ext cx="4644516" cy="2226914"/>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6140" y="2610986"/>
            <a:ext cx="4608512" cy="2002086"/>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01797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descr="C:\Users\Administrator\Desktop\PPT插图\true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9057" y="1556792"/>
            <a:ext cx="2440992" cy="244099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Administrator\Desktop\PPT插图\true (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488" y="3501008"/>
            <a:ext cx="3225800" cy="3238500"/>
          </a:xfrm>
          <a:prstGeom prst="rect">
            <a:avLst/>
          </a:prstGeom>
          <a:noFill/>
          <a:extLst>
            <a:ext uri="{909E8E84-426E-40DD-AFC4-6F175D3DCCD1}">
              <a14:hiddenFill xmlns:a14="http://schemas.microsoft.com/office/drawing/2010/main">
                <a:solidFill>
                  <a:srgbClr val="FFFFFF"/>
                </a:solidFill>
              </a14:hiddenFill>
            </a:ext>
          </a:extLst>
        </p:spPr>
      </p:pic>
      <p:pic>
        <p:nvPicPr>
          <p:cNvPr id="20498" name="图片 20497" descr="D4JAEC8~E@KOFF6T%T5ISY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7874" y="4055534"/>
            <a:ext cx="2094127" cy="28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矩形 20490"/>
          <p:cNvSpPr>
            <a:spLocks noChangeArrowheads="1"/>
          </p:cNvSpPr>
          <p:nvPr/>
        </p:nvSpPr>
        <p:spPr bwMode="auto">
          <a:xfrm>
            <a:off x="2567608" y="315815"/>
            <a:ext cx="9289033" cy="1384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p>
            <a:pPr defTabSz="914377"/>
            <a:r>
              <a:rPr lang="zh-CN" altLang="en-US" sz="2800" b="1" dirty="0" smtClean="0">
                <a:solidFill>
                  <a:schemeClr val="bg1"/>
                </a:solidFill>
                <a:latin typeface="黑体" pitchFamily="49" charset="-122"/>
                <a:ea typeface="黑体" pitchFamily="49" charset="-122"/>
              </a:rPr>
              <a:t>                 </a:t>
            </a:r>
            <a:r>
              <a:rPr lang="zh-CN" altLang="en-US" sz="2800" b="1" dirty="0" smtClean="0">
                <a:solidFill>
                  <a:srgbClr val="FF0000"/>
                </a:solidFill>
                <a:latin typeface="黑体" pitchFamily="49" charset="-122"/>
                <a:ea typeface="黑体" pitchFamily="49" charset="-122"/>
              </a:rPr>
              <a:t>宋濂</a:t>
            </a:r>
            <a:r>
              <a:rPr lang="zh-CN" altLang="en-US" sz="2800" b="1" dirty="0">
                <a:solidFill>
                  <a:srgbClr val="0000FF"/>
                </a:solidFill>
                <a:latin typeface="黑体" pitchFamily="49" charset="-122"/>
                <a:ea typeface="黑体" pitchFamily="49" charset="-122"/>
              </a:rPr>
              <a:t>：幼时家贫，但是好学，向</a:t>
            </a:r>
            <a:r>
              <a:rPr lang="zh-CN" altLang="en-US" sz="2800" b="1" dirty="0" smtClean="0">
                <a:solidFill>
                  <a:srgbClr val="0000FF"/>
                </a:solidFill>
                <a:latin typeface="黑体" pitchFamily="49" charset="-122"/>
                <a:ea typeface="黑体" pitchFamily="49" charset="-122"/>
              </a:rPr>
              <a:t>地主</a:t>
            </a:r>
            <a:endParaRPr lang="en-US" altLang="zh-CN" sz="2800" b="1" dirty="0" smtClean="0">
              <a:solidFill>
                <a:srgbClr val="0000FF"/>
              </a:solidFill>
              <a:latin typeface="黑体" pitchFamily="49" charset="-122"/>
              <a:ea typeface="黑体" pitchFamily="49" charset="-122"/>
            </a:endParaRPr>
          </a:p>
          <a:p>
            <a:pPr defTabSz="914377"/>
            <a:r>
              <a:rPr lang="zh-CN" altLang="en-US" sz="2800" b="1" dirty="0" smtClean="0">
                <a:solidFill>
                  <a:srgbClr val="0000FF"/>
                </a:solidFill>
                <a:latin typeface="黑体" pitchFamily="49" charset="-122"/>
                <a:ea typeface="黑体" pitchFamily="49" charset="-122"/>
              </a:rPr>
              <a:t>       家</a:t>
            </a:r>
            <a:r>
              <a:rPr lang="zh-CN" altLang="en-US" sz="2800" b="1" dirty="0">
                <a:solidFill>
                  <a:srgbClr val="0000FF"/>
                </a:solidFill>
                <a:latin typeface="黑体" pitchFamily="49" charset="-122"/>
                <a:ea typeface="黑体" pitchFamily="49" charset="-122"/>
              </a:rPr>
              <a:t>借书抄写，冬天冻得手指不能弯曲，也义无反顾，最终成为明朝文章三大家之首。</a:t>
            </a:r>
          </a:p>
        </p:txBody>
      </p:sp>
      <p:sp>
        <p:nvSpPr>
          <p:cNvPr id="20492" name="矩形 20491"/>
          <p:cNvSpPr>
            <a:spLocks noChangeArrowheads="1"/>
          </p:cNvSpPr>
          <p:nvPr/>
        </p:nvSpPr>
        <p:spPr bwMode="auto">
          <a:xfrm>
            <a:off x="479376" y="4077072"/>
            <a:ext cx="9577064" cy="267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p>
            <a:pPr defTabSz="914377"/>
            <a:r>
              <a:rPr lang="zh-CN" altLang="en-US" sz="2800" b="1" dirty="0">
                <a:solidFill>
                  <a:srgbClr val="FF0000"/>
                </a:solidFill>
                <a:latin typeface="黑体" pitchFamily="49" charset="-122"/>
                <a:ea typeface="黑体" pitchFamily="49" charset="-122"/>
              </a:rPr>
              <a:t>海伦</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凯勒</a:t>
            </a:r>
            <a:r>
              <a:rPr lang="zh-CN" altLang="en-US" sz="2800" b="1" dirty="0">
                <a:solidFill>
                  <a:srgbClr val="0000FF"/>
                </a:solidFill>
                <a:latin typeface="黑体" pitchFamily="49" charset="-122"/>
                <a:ea typeface="黑体" pitchFamily="49" charset="-122"/>
              </a:rPr>
              <a:t>：</a:t>
            </a:r>
            <a:r>
              <a:rPr lang="en-US" altLang="zh-CN" sz="2800" b="1" dirty="0">
                <a:solidFill>
                  <a:srgbClr val="0000FF"/>
                </a:solidFill>
                <a:latin typeface="黑体" pitchFamily="49" charset="-122"/>
                <a:ea typeface="黑体" pitchFamily="49" charset="-122"/>
              </a:rPr>
              <a:t>19</a:t>
            </a:r>
            <a:r>
              <a:rPr lang="zh-CN" altLang="en-US" sz="2800" b="1" dirty="0">
                <a:solidFill>
                  <a:srgbClr val="0000FF"/>
                </a:solidFill>
                <a:latin typeface="黑体" pitchFamily="49" charset="-122"/>
                <a:ea typeface="黑体" pitchFamily="49" charset="-122"/>
              </a:rPr>
              <a:t>世纪美国盲聋女作家、教育家、慈善家、社会活动家。她以自强不息的顽强毅力，在安妮·沙莉文老师的帮助下，掌握了英、法、德等五国语言。完成了她的一系列著作，并致力于为残疾人造福，建立慈善机构，被美国</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时代周刊</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评为美国十大英雄偶像，荣获“总统自由勋章”等奖项。</a:t>
            </a:r>
          </a:p>
        </p:txBody>
      </p:sp>
      <p:sp>
        <p:nvSpPr>
          <p:cNvPr id="20493" name="矩形 20492"/>
          <p:cNvSpPr>
            <a:spLocks noChangeArrowheads="1"/>
          </p:cNvSpPr>
          <p:nvPr/>
        </p:nvSpPr>
        <p:spPr bwMode="auto">
          <a:xfrm>
            <a:off x="5267908" y="2060848"/>
            <a:ext cx="6588732" cy="181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p>
            <a:pPr defTabSz="914377"/>
            <a:r>
              <a:rPr lang="zh-CN" altLang="en-US" sz="2800" b="1" dirty="0" smtClean="0">
                <a:solidFill>
                  <a:srgbClr val="FF0000"/>
                </a:solidFill>
                <a:latin typeface="黑体" pitchFamily="49" charset="-122"/>
                <a:ea typeface="黑体" pitchFamily="49" charset="-122"/>
              </a:rPr>
              <a:t>张海迪</a:t>
            </a:r>
            <a:r>
              <a:rPr lang="zh-CN" altLang="en-US" sz="2800" b="1" dirty="0">
                <a:solidFill>
                  <a:srgbClr val="0000FF"/>
                </a:solidFill>
                <a:latin typeface="黑体" pitchFamily="49" charset="-122"/>
                <a:ea typeface="黑体" pitchFamily="49" charset="-122"/>
              </a:rPr>
              <a:t>：自幼患小儿麻痹，下肢瘫痪，但凭借个人毅力，自学了多种语言，并用自己的身体做实验，在医学方面有很杰出的成就。</a:t>
            </a:r>
          </a:p>
        </p:txBody>
      </p:sp>
      <p:pic>
        <p:nvPicPr>
          <p:cNvPr id="20494" name="图片 20493" descr="C5$}NAO7`GY2@]`O4W1E@L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429933" cy="174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图片 20495" descr="N8ZI@(WV4GW[J3O6L5M67Q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772817"/>
            <a:ext cx="5211955" cy="228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7" name="直接连接符 20496"/>
          <p:cNvSpPr>
            <a:spLocks noChangeShapeType="1"/>
          </p:cNvSpPr>
          <p:nvPr/>
        </p:nvSpPr>
        <p:spPr bwMode="auto">
          <a:xfrm>
            <a:off x="0" y="4055533"/>
            <a:ext cx="12192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zh-CN" altLang="en-US"/>
          </a:p>
        </p:txBody>
      </p:sp>
      <p:sp>
        <p:nvSpPr>
          <p:cNvPr id="20495" name="直接连接符 20494"/>
          <p:cNvSpPr>
            <a:spLocks noChangeShapeType="1"/>
          </p:cNvSpPr>
          <p:nvPr/>
        </p:nvSpPr>
        <p:spPr bwMode="auto">
          <a:xfrm>
            <a:off x="0" y="1772816"/>
            <a:ext cx="12192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zh-CN" altLang="en-US"/>
          </a:p>
        </p:txBody>
      </p:sp>
    </p:spTree>
    <p:extLst>
      <p:ext uri="{BB962C8B-B14F-4D97-AF65-F5344CB8AC3E}">
        <p14:creationId xmlns:p14="http://schemas.microsoft.com/office/powerpoint/2010/main" val="782037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0494"/>
                                        </p:tgtEl>
                                        <p:attrNameLst>
                                          <p:attrName>style.visibility</p:attrName>
                                        </p:attrNameLst>
                                      </p:cBhvr>
                                      <p:to>
                                        <p:strVal val="visible"/>
                                      </p:to>
                                    </p:set>
                                    <p:animEffect transition="in" filter="checkerboard(across)">
                                      <p:cBhvr>
                                        <p:cTn id="7" dur="500"/>
                                        <p:tgtEl>
                                          <p:spTgt spid="204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0491"/>
                                        </p:tgtEl>
                                        <p:attrNameLst>
                                          <p:attrName>style.visibility</p:attrName>
                                        </p:attrNameLst>
                                      </p:cBhvr>
                                      <p:to>
                                        <p:strVal val="visible"/>
                                      </p:to>
                                    </p:set>
                                    <p:animEffect transition="in" filter="wheel(4)">
                                      <p:cBhvr>
                                        <p:cTn id="12" dur="500"/>
                                        <p:tgtEl>
                                          <p:spTgt spid="204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0495"/>
                                        </p:tgtEl>
                                        <p:attrNameLst>
                                          <p:attrName>style.visibility</p:attrName>
                                        </p:attrNameLst>
                                      </p:cBhvr>
                                      <p:to>
                                        <p:strVal val="visible"/>
                                      </p:to>
                                    </p:set>
                                    <p:anim calcmode="lin" valueType="num">
                                      <p:cBhvr additive="base">
                                        <p:cTn id="17" dur="500" fill="hold"/>
                                        <p:tgtEl>
                                          <p:spTgt spid="20495"/>
                                        </p:tgtEl>
                                        <p:attrNameLst>
                                          <p:attrName>ppt_x</p:attrName>
                                        </p:attrNameLst>
                                      </p:cBhvr>
                                      <p:tavLst>
                                        <p:tav tm="0">
                                          <p:val>
                                            <p:strVal val="0-#ppt_w/2"/>
                                          </p:val>
                                        </p:tav>
                                        <p:tav tm="100000">
                                          <p:val>
                                            <p:strVal val="#ppt_x"/>
                                          </p:val>
                                        </p:tav>
                                      </p:tavLst>
                                    </p:anim>
                                    <p:anim calcmode="lin" valueType="num">
                                      <p:cBhvr additive="base">
                                        <p:cTn id="18" dur="500" fill="hold"/>
                                        <p:tgtEl>
                                          <p:spTgt spid="2049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0496"/>
                                        </p:tgtEl>
                                        <p:attrNameLst>
                                          <p:attrName>style.visibility</p:attrName>
                                        </p:attrNameLst>
                                      </p:cBhvr>
                                      <p:to>
                                        <p:strVal val="visible"/>
                                      </p:to>
                                    </p:set>
                                    <p:animEffect transition="in" filter="checkerboard(across)">
                                      <p:cBhvr>
                                        <p:cTn id="23" dur="500"/>
                                        <p:tgtEl>
                                          <p:spTgt spid="2049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20493"/>
                                        </p:tgtEl>
                                        <p:attrNameLst>
                                          <p:attrName>style.visibility</p:attrName>
                                        </p:attrNameLst>
                                      </p:cBhvr>
                                      <p:to>
                                        <p:strVal val="visible"/>
                                      </p:to>
                                    </p:set>
                                    <p:animEffect transition="in" filter="wheel(4)">
                                      <p:cBhvr>
                                        <p:cTn id="28" dur="500"/>
                                        <p:tgtEl>
                                          <p:spTgt spid="2049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20498"/>
                                        </p:tgtEl>
                                        <p:attrNameLst>
                                          <p:attrName>style.visibility</p:attrName>
                                        </p:attrNameLst>
                                      </p:cBhvr>
                                      <p:to>
                                        <p:strVal val="visible"/>
                                      </p:to>
                                    </p:set>
                                    <p:animEffect transition="in" filter="checkerboard(across)">
                                      <p:cBhvr>
                                        <p:cTn id="33" dur="500"/>
                                        <p:tgtEl>
                                          <p:spTgt spid="2049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1" presetClass="entr" presetSubtype="4" fill="hold" nodeType="clickEffect">
                                  <p:stCondLst>
                                    <p:cond delay="0"/>
                                  </p:stCondLst>
                                  <p:childTnLst>
                                    <p:set>
                                      <p:cBhvr>
                                        <p:cTn id="37" dur="1" fill="hold">
                                          <p:stCondLst>
                                            <p:cond delay="0"/>
                                          </p:stCondLst>
                                        </p:cTn>
                                        <p:tgtEl>
                                          <p:spTgt spid="20492">
                                            <p:txEl>
                                              <p:pRg st="0" end="0"/>
                                            </p:txEl>
                                          </p:spTgt>
                                        </p:tgtEl>
                                        <p:attrNameLst>
                                          <p:attrName>style.visibility</p:attrName>
                                        </p:attrNameLst>
                                      </p:cBhvr>
                                      <p:to>
                                        <p:strVal val="visible"/>
                                      </p:to>
                                    </p:set>
                                    <p:animEffect transition="in" filter="wheel(4)">
                                      <p:cBhvr>
                                        <p:cTn id="38" dur="500"/>
                                        <p:tgtEl>
                                          <p:spTgt spid="204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p:bldP spid="20493" grpId="0"/>
      <p:bldP spid="204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5360" y="175280"/>
            <a:ext cx="9433048" cy="2739211"/>
          </a:xfrm>
          <a:prstGeom prst="rect">
            <a:avLst/>
          </a:prstGeom>
        </p:spPr>
        <p:txBody>
          <a:bodyPr wrap="square">
            <a:spAutoFit/>
          </a:bodyPr>
          <a:lstStyle/>
          <a:p>
            <a:pPr algn="ctr"/>
            <a:r>
              <a:rPr lang="zh-CN" altLang="en-US" sz="2800" b="1" dirty="0">
                <a:solidFill>
                  <a:srgbClr val="FF0000"/>
                </a:solidFill>
                <a:latin typeface="黑体" pitchFamily="49" charset="-122"/>
                <a:ea typeface="黑体" pitchFamily="49" charset="-122"/>
              </a:rPr>
              <a:t>陈平忍辱苦读</a:t>
            </a:r>
            <a:r>
              <a:rPr lang="zh-CN" altLang="en-US" sz="2800" b="1" dirty="0" smtClean="0">
                <a:solidFill>
                  <a:srgbClr val="FF0000"/>
                </a:solidFill>
                <a:latin typeface="黑体" pitchFamily="49" charset="-122"/>
                <a:ea typeface="黑体" pitchFamily="49" charset="-122"/>
              </a:rPr>
              <a:t>书</a:t>
            </a:r>
            <a:endParaRPr lang="en-US" altLang="zh-CN" sz="2800" b="1" dirty="0" smtClean="0">
              <a:solidFill>
                <a:srgbClr val="FF0000"/>
              </a:solidFill>
              <a:latin typeface="黑体" pitchFamily="49" charset="-122"/>
              <a:ea typeface="黑体" pitchFamily="49" charset="-122"/>
            </a:endParaRPr>
          </a:p>
          <a:p>
            <a:r>
              <a:rPr lang="zh-CN" altLang="en-US" sz="2400" b="1" dirty="0" smtClean="0">
                <a:solidFill>
                  <a:srgbClr val="3333FF"/>
                </a:solidFill>
                <a:latin typeface="黑体" pitchFamily="49" charset="-122"/>
                <a:ea typeface="黑体" pitchFamily="49" charset="-122"/>
              </a:rPr>
              <a:t>    陈</a:t>
            </a:r>
            <a:r>
              <a:rPr lang="zh-CN" altLang="en-US" sz="2400" b="1" dirty="0">
                <a:solidFill>
                  <a:srgbClr val="3333FF"/>
                </a:solidFill>
                <a:latin typeface="黑体" pitchFamily="49" charset="-122"/>
                <a:ea typeface="黑体" pitchFamily="49" charset="-122"/>
              </a:rPr>
              <a:t>平，西汉名相，少时家贫，与哥哥相依为命，为了秉承父命，光耀门庭，不事生产，闭门读书，却为大嫂所不容，为了消弭兄嫂的矛盾，面对一再羞辱，隐忍不发，随着大嫂的变本加厉，终于忍无可忍，出走离家，欲浪迹天涯，被哥哥追回后，又不计前嫌，阻兄休嫂，在当地传为美谈。终有一老着，慕名前来，免费收徒授课，学成后，辅佐刘邦，成就了一番霸业。</a:t>
            </a:r>
          </a:p>
        </p:txBody>
      </p:sp>
      <p:sp>
        <p:nvSpPr>
          <p:cNvPr id="6" name="矩形 5"/>
          <p:cNvSpPr/>
          <p:nvPr/>
        </p:nvSpPr>
        <p:spPr>
          <a:xfrm>
            <a:off x="335360" y="2780928"/>
            <a:ext cx="11521280" cy="1261884"/>
          </a:xfrm>
          <a:prstGeom prst="rect">
            <a:avLst/>
          </a:prstGeom>
        </p:spPr>
        <p:txBody>
          <a:bodyPr wrap="square">
            <a:spAutoFit/>
          </a:bodyPr>
          <a:lstStyle/>
          <a:p>
            <a:pPr algn="ctr"/>
            <a:r>
              <a:rPr lang="zh-CN" altLang="en-US" sz="2800" b="1" dirty="0">
                <a:solidFill>
                  <a:srgbClr val="FF0000"/>
                </a:solidFill>
                <a:latin typeface="黑体" pitchFamily="49" charset="-122"/>
                <a:ea typeface="黑体" pitchFamily="49" charset="-122"/>
              </a:rPr>
              <a:t>陆羽弃佛从文</a:t>
            </a:r>
            <a:endParaRPr lang="en-US" altLang="zh-CN" sz="2800" b="1" dirty="0" smtClean="0">
              <a:solidFill>
                <a:srgbClr val="FF0000"/>
              </a:solidFill>
              <a:latin typeface="黑体" pitchFamily="49" charset="-122"/>
              <a:ea typeface="黑体" pitchFamily="49" charset="-122"/>
            </a:endParaRPr>
          </a:p>
          <a:p>
            <a:r>
              <a:rPr lang="zh-CN" altLang="en-US" sz="2400" b="1" dirty="0" smtClean="0">
                <a:latin typeface="黑体" pitchFamily="49" charset="-122"/>
                <a:ea typeface="黑体" pitchFamily="49" charset="-122"/>
              </a:rPr>
              <a:t>    </a:t>
            </a:r>
            <a:r>
              <a:rPr lang="zh-CN" altLang="en-US" sz="2400" b="1" dirty="0" smtClean="0">
                <a:solidFill>
                  <a:srgbClr val="3333FF"/>
                </a:solidFill>
                <a:latin typeface="黑体" pitchFamily="49" charset="-122"/>
                <a:ea typeface="黑体" pitchFamily="49" charset="-122"/>
              </a:rPr>
              <a:t>唐朝</a:t>
            </a:r>
            <a:r>
              <a:rPr lang="zh-CN" altLang="en-US" sz="2400" b="1" dirty="0">
                <a:solidFill>
                  <a:srgbClr val="3333FF"/>
                </a:solidFill>
                <a:latin typeface="黑体" pitchFamily="49" charset="-122"/>
                <a:ea typeface="黑体" pitchFamily="49" charset="-122"/>
              </a:rPr>
              <a:t>著名学者陆羽，从小是个孤儿，被智积禅师抚养长大。陆羽虽身在庙中，却不愿终日诵经念佛，而是喜欢吟读诗书。陆羽执意下山求学，遭到了禅师的反对</a:t>
            </a:r>
            <a:r>
              <a:rPr lang="zh-CN" altLang="en-US" sz="2400" b="1" dirty="0" smtClean="0">
                <a:solidFill>
                  <a:srgbClr val="3333FF"/>
                </a:solidFill>
                <a:latin typeface="黑体" pitchFamily="49" charset="-122"/>
                <a:ea typeface="黑体" pitchFamily="49" charset="-122"/>
              </a:rPr>
              <a:t>。</a:t>
            </a:r>
            <a:endParaRPr lang="zh-CN" altLang="en-US" sz="2400" b="1" dirty="0">
              <a:solidFill>
                <a:srgbClr val="3333FF"/>
              </a:solidFill>
              <a:latin typeface="黑体" pitchFamily="49" charset="-122"/>
              <a:ea typeface="黑体" pitchFamily="49" charset="-122"/>
            </a:endParaRPr>
          </a:p>
        </p:txBody>
      </p:sp>
      <p:pic>
        <p:nvPicPr>
          <p:cNvPr id="7172" name="Picture 4" descr="http://img1.cache.netease.com/catchpic/D/D0/D0784261E8A103E7BA8D06F3934FCAF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80670" y="81017"/>
            <a:ext cx="2221979" cy="277191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image.tupian114.com/20120111/15023846.jpg"/>
          <p:cNvPicPr>
            <a:picLocks noChangeAspect="1" noChangeArrowheads="1"/>
          </p:cNvPicPr>
          <p:nvPr/>
        </p:nvPicPr>
        <p:blipFill rotWithShape="1">
          <a:blip r:embed="rId3">
            <a:extLst>
              <a:ext uri="{28A0092B-C50C-407E-A947-70E740481C1C}">
                <a14:useLocalDpi xmlns:a14="http://schemas.microsoft.com/office/drawing/2010/main" val="0"/>
              </a:ext>
            </a:extLst>
          </a:blip>
          <a:srcRect l="7839" t="3645" r="5428" b="12972"/>
          <a:stretch/>
        </p:blipFill>
        <p:spPr bwMode="auto">
          <a:xfrm>
            <a:off x="119336" y="4080350"/>
            <a:ext cx="4032448" cy="273302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151784" y="4005064"/>
            <a:ext cx="7704856" cy="2677656"/>
          </a:xfrm>
          <a:prstGeom prst="rect">
            <a:avLst/>
          </a:prstGeom>
        </p:spPr>
        <p:txBody>
          <a:bodyPr wrap="square">
            <a:spAutoFit/>
          </a:bodyPr>
          <a:lstStyle/>
          <a:p>
            <a:r>
              <a:rPr lang="zh-CN" altLang="en-US" sz="2400" b="1" dirty="0">
                <a:solidFill>
                  <a:srgbClr val="3333FF"/>
                </a:solidFill>
                <a:latin typeface="黑体" pitchFamily="49" charset="-122"/>
                <a:ea typeface="黑体" pitchFamily="49" charset="-122"/>
              </a:rPr>
              <a:t>禅师为了给陆羽出难题，同时也是为了更好地教育他，便叫他学习冲茶。在钻研茶艺的过程中，陆羽碰到了一位好心的老婆婆，不仅学会了复杂的冲茶的技巧，更学会了不少读书和做人的道理。当陆羽最终将一杯热气腾腾的苦丁茶端到禅师面前时，禅师终于答应了他下山读书的要求。后来，陆羽撰写了广为流传的</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茶经</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，把祖国的茶艺文化发扬光大！</a:t>
            </a:r>
          </a:p>
        </p:txBody>
      </p:sp>
    </p:spTree>
    <p:extLst>
      <p:ext uri="{BB962C8B-B14F-4D97-AF65-F5344CB8AC3E}">
        <p14:creationId xmlns:p14="http://schemas.microsoft.com/office/powerpoint/2010/main" val="17919786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
                                        <p:tgtEl>
                                          <p:spTgt spid="2"/>
                                        </p:tgtEl>
                                      </p:cBhvr>
                                    </p:animEffect>
                                    <p:anim calcmode="lin" valueType="num">
                                      <p:cBhvr>
                                        <p:cTn id="22" dur="400" fill="hold"/>
                                        <p:tgtEl>
                                          <p:spTgt spid="2"/>
                                        </p:tgtEl>
                                        <p:attrNameLst>
                                          <p:attrName>ppt_x</p:attrName>
                                        </p:attrNameLst>
                                      </p:cBhvr>
                                      <p:tavLst>
                                        <p:tav tm="0">
                                          <p:val>
                                            <p:strVal val="#ppt_x"/>
                                          </p:val>
                                        </p:tav>
                                        <p:tav tm="100000">
                                          <p:val>
                                            <p:strVal val="#ppt_x"/>
                                          </p:val>
                                        </p:tav>
                                      </p:tavLst>
                                    </p:anim>
                                    <p:anim calcmode="lin" valueType="num">
                                      <p:cBhvr>
                                        <p:cTn id="23" dur="400" fill="hold"/>
                                        <p:tgtEl>
                                          <p:spTgt spid="2"/>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s://01.imgmini.eastday.com/mobile/20170304/20170304092156_b119b95fad0b56bd738eb9819f3cd5e4_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05" y="226224"/>
            <a:ext cx="3778250" cy="268768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p0.so.qhimgs1.com/bdr/_240_/t0194da224a3e7de3e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8208" y="3442360"/>
            <a:ext cx="3710936" cy="301097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152156" y="247288"/>
            <a:ext cx="7488460" cy="2677656"/>
          </a:xfrm>
          <a:prstGeom prst="rect">
            <a:avLst/>
          </a:prstGeom>
        </p:spPr>
        <p:txBody>
          <a:bodyPr wrap="square">
            <a:spAutoFit/>
          </a:bodyPr>
          <a:lstStyle/>
          <a:p>
            <a:r>
              <a:rPr lang="zh-CN" altLang="en-US" sz="2800" b="1" dirty="0" smtClean="0">
                <a:solidFill>
                  <a:srgbClr val="3333FF"/>
                </a:solidFill>
                <a:latin typeface="黑体" pitchFamily="49" charset="-122"/>
                <a:ea typeface="黑体" pitchFamily="49" charset="-122"/>
              </a:rPr>
              <a:t>    盖</a:t>
            </a:r>
            <a:r>
              <a:rPr lang="zh-CN" altLang="en-US" sz="2800" b="1" dirty="0">
                <a:solidFill>
                  <a:srgbClr val="3333FF"/>
                </a:solidFill>
                <a:latin typeface="黑体" pitchFamily="49" charset="-122"/>
                <a:ea typeface="黑体" pitchFamily="49" charset="-122"/>
              </a:rPr>
              <a:t>文王拘而演</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周易</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；仲尼厄而作</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春秋</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；屈原放逐，乃赋</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离骚</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；左丘失明，厥有</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国语</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；孙子膑脚，</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兵法</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修列；不韦迁蜀，世传</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吕览</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；韩非囚秦，</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说难</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孤愤</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诗</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三百篇，此皆圣贤发愤之所为作也。” </a:t>
            </a:r>
            <a:r>
              <a:rPr lang="en-US" altLang="zh-CN" sz="2800" b="1" dirty="0" smtClean="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司马迁</a:t>
            </a:r>
            <a:r>
              <a:rPr lang="en-US" altLang="zh-CN" sz="2800" b="1" dirty="0">
                <a:solidFill>
                  <a:srgbClr val="3333FF"/>
                </a:solidFill>
                <a:latin typeface="黑体" pitchFamily="49" charset="-122"/>
                <a:ea typeface="黑体" pitchFamily="49" charset="-122"/>
              </a:rPr>
              <a:t>《</a:t>
            </a:r>
            <a:r>
              <a:rPr lang="zh-CN" altLang="en-US" sz="2800" b="1" dirty="0">
                <a:solidFill>
                  <a:srgbClr val="3333FF"/>
                </a:solidFill>
                <a:latin typeface="黑体" pitchFamily="49" charset="-122"/>
                <a:ea typeface="黑体" pitchFamily="49" charset="-122"/>
              </a:rPr>
              <a:t>报任安书</a:t>
            </a:r>
            <a:r>
              <a:rPr lang="en-US" altLang="zh-CN" sz="2800" b="1" dirty="0">
                <a:solidFill>
                  <a:srgbClr val="3333FF"/>
                </a:solidFill>
                <a:latin typeface="黑体" pitchFamily="49" charset="-122"/>
                <a:ea typeface="黑体" pitchFamily="49" charset="-122"/>
              </a:rPr>
              <a:t>》</a:t>
            </a:r>
          </a:p>
        </p:txBody>
      </p:sp>
      <p:sp>
        <p:nvSpPr>
          <p:cNvPr id="7" name="矩形 6"/>
          <p:cNvSpPr/>
          <p:nvPr/>
        </p:nvSpPr>
        <p:spPr>
          <a:xfrm>
            <a:off x="373905" y="2913906"/>
            <a:ext cx="7556503" cy="3539430"/>
          </a:xfrm>
          <a:prstGeom prst="rect">
            <a:avLst/>
          </a:prstGeom>
        </p:spPr>
        <p:txBody>
          <a:bodyPr wrap="square">
            <a:spAutoFit/>
          </a:bodyPr>
          <a:lstStyle/>
          <a:p>
            <a:r>
              <a:rPr lang="zh-CN" altLang="en-US" sz="2800" b="1" dirty="0" smtClean="0">
                <a:solidFill>
                  <a:srgbClr val="FF0000"/>
                </a:solidFill>
                <a:latin typeface="黑体" pitchFamily="49" charset="-122"/>
                <a:ea typeface="黑体" pitchFamily="49" charset="-122"/>
              </a:rPr>
              <a:t>    文</a:t>
            </a:r>
            <a:r>
              <a:rPr lang="zh-CN" altLang="en-US" sz="2800" b="1" dirty="0">
                <a:solidFill>
                  <a:srgbClr val="FF0000"/>
                </a:solidFill>
                <a:latin typeface="黑体" pitchFamily="49" charset="-122"/>
                <a:ea typeface="黑体" pitchFamily="49" charset="-122"/>
              </a:rPr>
              <a:t>王被拘禁在里时推演了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周易</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；孔子在困穷的境遇中编写了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春秋</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；屈原被流放后创作了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离骚</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；左丘明失明后写出了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国语</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；孙膑被砍去了膝盖骨</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编著了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兵法</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；吕不韦被贬放到蜀地</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有</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吕氏春秋</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流传世上；韩非被囚禁在秦国</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写下了</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说难</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孤愤</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；（至于）</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诗经</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三百篇</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也大多是圣贤们为抒发郁愤而写出来</a:t>
            </a:r>
            <a:r>
              <a:rPr lang="zh-CN" altLang="en-US" sz="2800" b="1" dirty="0" smtClean="0">
                <a:solidFill>
                  <a:srgbClr val="FF0000"/>
                </a:solidFill>
                <a:latin typeface="黑体" pitchFamily="49" charset="-122"/>
                <a:ea typeface="黑体" pitchFamily="49" charset="-122"/>
              </a:rPr>
              <a:t>的。</a:t>
            </a:r>
            <a:endParaRPr lang="zh-CN" altLang="en-US" sz="2800" b="1" dirty="0">
              <a:solidFill>
                <a:srgbClr val="FF0000"/>
              </a:solidFill>
              <a:latin typeface="黑体" pitchFamily="49" charset="-122"/>
              <a:ea typeface="黑体" pitchFamily="49" charset="-122"/>
            </a:endParaRPr>
          </a:p>
        </p:txBody>
      </p:sp>
      <p:sp>
        <p:nvSpPr>
          <p:cNvPr id="8" name="圆角矩形 7"/>
          <p:cNvSpPr/>
          <p:nvPr/>
        </p:nvSpPr>
        <p:spPr>
          <a:xfrm>
            <a:off x="373905" y="188640"/>
            <a:ext cx="11286628" cy="6264696"/>
          </a:xfrm>
          <a:prstGeom prst="roundRect">
            <a:avLst>
              <a:gd name="adj" fmla="val 3695"/>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20301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人物采访</a:t>
            </a:r>
          </a:p>
        </p:txBody>
      </p:sp>
      <p:pic>
        <p:nvPicPr>
          <p:cNvPr id="6" name="图片 5">
            <a:extLst>
              <a:ext uri="{FF2B5EF4-FFF2-40B4-BE49-F238E27FC236}">
                <a16:creationId xmlns="" xmlns:a16="http://schemas.microsoft.com/office/drawing/2014/main" id="{87DEEA22-CF45-4C72-8678-218C9C71F379}"/>
              </a:ext>
            </a:extLst>
          </p:cNvPr>
          <p:cNvPicPr>
            <a:picLocks noChangeAspect="1"/>
          </p:cNvPicPr>
          <p:nvPr/>
        </p:nvPicPr>
        <p:blipFill>
          <a:blip r:embed="rId2" cstate="print"/>
          <a:stretch>
            <a:fillRect/>
          </a:stretch>
        </p:blipFill>
        <p:spPr>
          <a:xfrm>
            <a:off x="479376" y="441550"/>
            <a:ext cx="686792" cy="584200"/>
          </a:xfrm>
          <a:prstGeom prst="ellipse">
            <a:avLst/>
          </a:prstGeom>
        </p:spPr>
      </p:pic>
      <p:pic>
        <p:nvPicPr>
          <p:cNvPr id="7" name="图片 23579" descr="LCA%2%`2XRM7`860K0R`C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6318" y="116632"/>
            <a:ext cx="302433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3563"/>
          <p:cNvSpPr txBox="1">
            <a:spLocks noChangeArrowheads="1"/>
          </p:cNvSpPr>
          <p:nvPr/>
        </p:nvSpPr>
        <p:spPr bwMode="auto">
          <a:xfrm>
            <a:off x="208906" y="1772816"/>
            <a:ext cx="199866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0080"/>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0000FF"/>
                </a:solidFill>
                <a:latin typeface="黑体" pitchFamily="49" charset="-122"/>
                <a:ea typeface="黑体" pitchFamily="49" charset="-122"/>
              </a:rPr>
              <a:t>采访前准备</a:t>
            </a:r>
          </a:p>
        </p:txBody>
      </p:sp>
      <p:sp>
        <p:nvSpPr>
          <p:cNvPr id="9" name="文本框 23564"/>
          <p:cNvSpPr txBox="1">
            <a:spLocks noChangeArrowheads="1"/>
          </p:cNvSpPr>
          <p:nvPr/>
        </p:nvSpPr>
        <p:spPr bwMode="auto">
          <a:xfrm>
            <a:off x="2322512" y="1273840"/>
            <a:ext cx="6653807"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①确定采访对象，了解采访注意事项、被采访者的基本情况。</a:t>
            </a:r>
          </a:p>
        </p:txBody>
      </p:sp>
      <p:sp>
        <p:nvSpPr>
          <p:cNvPr id="10" name="文本框 23565"/>
          <p:cNvSpPr txBox="1">
            <a:spLocks noChangeArrowheads="1"/>
          </p:cNvSpPr>
          <p:nvPr/>
        </p:nvSpPr>
        <p:spPr bwMode="auto">
          <a:xfrm>
            <a:off x="2313755" y="2209944"/>
            <a:ext cx="968690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②确定采访提纲，联系采访对象，商定采访时间和地点，沟通采访内容。</a:t>
            </a:r>
          </a:p>
        </p:txBody>
      </p:sp>
      <p:sp>
        <p:nvSpPr>
          <p:cNvPr id="11" name="文本框 23567"/>
          <p:cNvSpPr txBox="1">
            <a:spLocks noChangeArrowheads="1"/>
          </p:cNvSpPr>
          <p:nvPr/>
        </p:nvSpPr>
        <p:spPr bwMode="auto">
          <a:xfrm>
            <a:off x="208906" y="2924944"/>
            <a:ext cx="171063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FF0000"/>
                </a:solidFill>
                <a:latin typeface="黑体" pitchFamily="49" charset="-122"/>
                <a:ea typeface="黑体" pitchFamily="49" charset="-122"/>
              </a:rPr>
              <a:t>实施采访</a:t>
            </a:r>
          </a:p>
        </p:txBody>
      </p:sp>
      <p:sp>
        <p:nvSpPr>
          <p:cNvPr id="12" name="文本框 23568"/>
          <p:cNvSpPr txBox="1">
            <a:spLocks noChangeArrowheads="1"/>
          </p:cNvSpPr>
          <p:nvPr/>
        </p:nvSpPr>
        <p:spPr bwMode="auto">
          <a:xfrm>
            <a:off x="2322512" y="2708920"/>
            <a:ext cx="960613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①尊重采访对象，用语文明得体，内容紧扣</a:t>
            </a:r>
            <a:r>
              <a:rPr lang="en-US" altLang="zh-CN" sz="2400" b="1" dirty="0">
                <a:solidFill>
                  <a:srgbClr val="FF0000"/>
                </a:solidFill>
                <a:latin typeface="黑体" pitchFamily="49" charset="-122"/>
                <a:ea typeface="黑体" pitchFamily="49" charset="-122"/>
              </a:rPr>
              <a:t>“</a:t>
            </a:r>
            <a:r>
              <a:rPr lang="zh-CN" altLang="en-US" sz="2400" b="1" dirty="0">
                <a:solidFill>
                  <a:srgbClr val="FF0000"/>
                </a:solidFill>
                <a:latin typeface="黑体" pitchFamily="49" charset="-122"/>
                <a:ea typeface="黑体" pitchFamily="49" charset="-122"/>
              </a:rPr>
              <a:t>自强不息</a:t>
            </a:r>
            <a:r>
              <a:rPr lang="en-US" altLang="zh-CN" sz="2400" b="1" dirty="0">
                <a:solidFill>
                  <a:srgbClr val="FF0000"/>
                </a:solidFill>
                <a:latin typeface="黑体" pitchFamily="49" charset="-122"/>
                <a:ea typeface="黑体" pitchFamily="49" charset="-122"/>
              </a:rPr>
              <a:t>”</a:t>
            </a:r>
            <a:r>
              <a:rPr lang="zh-CN" altLang="en-US" sz="2400" b="1" dirty="0">
                <a:solidFill>
                  <a:srgbClr val="FF0000"/>
                </a:solidFill>
                <a:latin typeface="黑体" pitchFamily="49" charset="-122"/>
                <a:ea typeface="黑体" pitchFamily="49" charset="-122"/>
              </a:rPr>
              <a:t>这一主题。</a:t>
            </a:r>
          </a:p>
        </p:txBody>
      </p:sp>
      <p:sp>
        <p:nvSpPr>
          <p:cNvPr id="13" name="文本框 23570"/>
          <p:cNvSpPr txBox="1">
            <a:spLocks noChangeArrowheads="1"/>
          </p:cNvSpPr>
          <p:nvPr/>
        </p:nvSpPr>
        <p:spPr bwMode="auto">
          <a:xfrm>
            <a:off x="2322512" y="3230116"/>
            <a:ext cx="390577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②根据情况增删采访问题。</a:t>
            </a:r>
          </a:p>
        </p:txBody>
      </p:sp>
      <p:sp>
        <p:nvSpPr>
          <p:cNvPr id="15" name="文本框 23573"/>
          <p:cNvSpPr txBox="1">
            <a:spLocks noChangeArrowheads="1"/>
          </p:cNvSpPr>
          <p:nvPr/>
        </p:nvSpPr>
        <p:spPr bwMode="auto">
          <a:xfrm>
            <a:off x="208906" y="3936975"/>
            <a:ext cx="199866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0080"/>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0000FF"/>
                </a:solidFill>
                <a:latin typeface="黑体" pitchFamily="49" charset="-122"/>
                <a:ea typeface="黑体" pitchFamily="49" charset="-122"/>
              </a:rPr>
              <a:t>撰写采访稿</a:t>
            </a:r>
          </a:p>
        </p:txBody>
      </p:sp>
      <p:sp>
        <p:nvSpPr>
          <p:cNvPr id="16" name="文本框 23574"/>
          <p:cNvSpPr txBox="1">
            <a:spLocks noChangeArrowheads="1"/>
          </p:cNvSpPr>
          <p:nvPr/>
        </p:nvSpPr>
        <p:spPr bwMode="auto">
          <a:xfrm>
            <a:off x="2322512" y="3789040"/>
            <a:ext cx="9678145"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黑体" pitchFamily="49" charset="-122"/>
                <a:ea typeface="黑体" pitchFamily="49" charset="-122"/>
              </a:rPr>
              <a:t>整理采访素材和笔记，紧扣主题撰写采访稿。内容要充实，形式尽量做到图文并茂，还可以录制小视频。</a:t>
            </a:r>
          </a:p>
        </p:txBody>
      </p:sp>
      <p:sp>
        <p:nvSpPr>
          <p:cNvPr id="17" name="文本框 23575"/>
          <p:cNvSpPr txBox="1">
            <a:spLocks noChangeArrowheads="1"/>
          </p:cNvSpPr>
          <p:nvPr/>
        </p:nvSpPr>
        <p:spPr bwMode="auto">
          <a:xfrm>
            <a:off x="208907" y="4725144"/>
            <a:ext cx="171063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FF0000"/>
                </a:solidFill>
                <a:latin typeface="黑体" pitchFamily="49" charset="-122"/>
                <a:ea typeface="黑体" pitchFamily="49" charset="-122"/>
              </a:rPr>
              <a:t>展示交流</a:t>
            </a:r>
          </a:p>
        </p:txBody>
      </p:sp>
      <p:sp>
        <p:nvSpPr>
          <p:cNvPr id="18" name="文本框 23576"/>
          <p:cNvSpPr txBox="1">
            <a:spLocks noChangeArrowheads="1"/>
          </p:cNvSpPr>
          <p:nvPr/>
        </p:nvSpPr>
        <p:spPr bwMode="auto">
          <a:xfrm>
            <a:off x="2322512" y="4781703"/>
            <a:ext cx="550168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黑体" pitchFamily="49" charset="-122"/>
                <a:ea typeface="黑体" pitchFamily="49" charset="-122"/>
              </a:rPr>
              <a:t>将各组的采访稿张贴出来，分享交流。</a:t>
            </a:r>
          </a:p>
        </p:txBody>
      </p:sp>
      <p:grpSp>
        <p:nvGrpSpPr>
          <p:cNvPr id="21" name="组合 20"/>
          <p:cNvGrpSpPr/>
          <p:nvPr/>
        </p:nvGrpSpPr>
        <p:grpSpPr>
          <a:xfrm>
            <a:off x="852303" y="5225281"/>
            <a:ext cx="6683857" cy="1372071"/>
            <a:chOff x="852303" y="5225281"/>
            <a:chExt cx="6683857" cy="1372071"/>
          </a:xfrm>
        </p:grpSpPr>
        <p:sp>
          <p:nvSpPr>
            <p:cNvPr id="20" name="云形 19"/>
            <p:cNvSpPr/>
            <p:nvPr/>
          </p:nvSpPr>
          <p:spPr>
            <a:xfrm>
              <a:off x="852303" y="5225281"/>
              <a:ext cx="6683857" cy="1372071"/>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23578"/>
            <p:cNvSpPr txBox="1">
              <a:spLocks noChangeArrowheads="1"/>
            </p:cNvSpPr>
            <p:nvPr/>
          </p:nvSpPr>
          <p:spPr bwMode="auto">
            <a:xfrm>
              <a:off x="1811075" y="5373216"/>
              <a:ext cx="5366422"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en-US" altLang="zh-CN" sz="2800" b="1" dirty="0">
                  <a:solidFill>
                    <a:srgbClr val="660033"/>
                  </a:solidFill>
                  <a:latin typeface="黑体" pitchFamily="49" charset="-122"/>
                  <a:ea typeface="黑体" pitchFamily="49" charset="-122"/>
                </a:rPr>
                <a:t>    </a:t>
              </a:r>
              <a:r>
                <a:rPr lang="zh-CN" altLang="en-US" sz="2800" b="1" dirty="0" smtClean="0">
                  <a:solidFill>
                    <a:srgbClr val="660033"/>
                  </a:solidFill>
                  <a:latin typeface="黑体" pitchFamily="49" charset="-122"/>
                  <a:ea typeface="黑体" pitchFamily="49" charset="-122"/>
                </a:rPr>
                <a:t>抓住</a:t>
              </a:r>
              <a:r>
                <a:rPr lang="zh-CN" altLang="en-US" sz="2800" b="1" dirty="0">
                  <a:solidFill>
                    <a:srgbClr val="660033"/>
                  </a:solidFill>
                  <a:latin typeface="黑体" pitchFamily="49" charset="-122"/>
                  <a:ea typeface="黑体" pitchFamily="49" charset="-122"/>
                </a:rPr>
                <a:t>发愤图强，持之以恒，充满正能量即可！</a:t>
              </a:r>
            </a:p>
          </p:txBody>
        </p:sp>
      </p:grpSp>
      <p:sp>
        <p:nvSpPr>
          <p:cNvPr id="22" name="矩形 21"/>
          <p:cNvSpPr/>
          <p:nvPr/>
        </p:nvSpPr>
        <p:spPr>
          <a:xfrm>
            <a:off x="7752184" y="4365104"/>
            <a:ext cx="4176464" cy="2308324"/>
          </a:xfrm>
          <a:prstGeom prst="rect">
            <a:avLst/>
          </a:prstGeom>
        </p:spPr>
        <p:txBody>
          <a:bodyPr wrap="square">
            <a:spAutoFit/>
          </a:bodyPr>
          <a:lstStyle/>
          <a:p>
            <a:r>
              <a:rPr lang="zh-CN" altLang="en-US" sz="2400" b="1" dirty="0">
                <a:solidFill>
                  <a:srgbClr val="FF0000"/>
                </a:solidFill>
                <a:latin typeface="微软雅黑" pitchFamily="34" charset="-122"/>
                <a:ea typeface="微软雅黑" pitchFamily="34" charset="-122"/>
              </a:rPr>
              <a:t>提示：</a:t>
            </a:r>
            <a:r>
              <a:rPr lang="zh-CN" altLang="en-US" sz="2400" b="1" dirty="0">
                <a:latin typeface="微软雅黑" pitchFamily="34" charset="-122"/>
                <a:ea typeface="微软雅黑" pitchFamily="34" charset="-122"/>
              </a:rPr>
              <a:t>采访的对象不一定有多么轰轰烈烈的事迹，也不一定非得身处逆境，只要他发愤图强、持之以恒、做出了一些贡献、充满正能量，都可以成为我们学习的榜样。</a:t>
            </a:r>
          </a:p>
        </p:txBody>
      </p:sp>
    </p:spTree>
    <p:extLst>
      <p:ext uri="{BB962C8B-B14F-4D97-AF65-F5344CB8AC3E}">
        <p14:creationId xmlns:p14="http://schemas.microsoft.com/office/powerpoint/2010/main" val="60592431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12">
                                            <p:txEl>
                                              <p:charRg st="0" end="29"/>
                                            </p:txEl>
                                          </p:spTgt>
                                        </p:tgtEl>
                                        <p:attrNameLst>
                                          <p:attrName>style.visibility</p:attrName>
                                        </p:attrNameLst>
                                      </p:cBhvr>
                                      <p:to>
                                        <p:strVal val="visible"/>
                                      </p:to>
                                    </p:set>
                                    <p:animEffect transition="in" filter="checkerboard(across)">
                                      <p:cBhvr>
                                        <p:cTn id="31" dur="500"/>
                                        <p:tgtEl>
                                          <p:spTgt spid="12">
                                            <p:txEl>
                                              <p:charRg st="0" end="29"/>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Effect transition="in" filter="checkerboard(across)">
                                      <p:cBhvr>
                                        <p:cTn id="36" dur="500"/>
                                        <p:tgtEl>
                                          <p:spTgt spid="1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0-#ppt_w/2"/>
                                          </p:val>
                                        </p:tav>
                                        <p:tav tm="100000">
                                          <p:val>
                                            <p:strVal val="#ppt_x"/>
                                          </p:val>
                                        </p:tav>
                                      </p:tavLst>
                                    </p:anim>
                                    <p:anim calcmode="lin" valueType="num">
                                      <p:cBhvr additive="base">
                                        <p:cTn id="5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0-#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1000" fill="hold"/>
                                        <p:tgtEl>
                                          <p:spTgt spid="21"/>
                                        </p:tgtEl>
                                        <p:attrNameLst>
                                          <p:attrName>ppt_w</p:attrName>
                                        </p:attrNameLst>
                                      </p:cBhvr>
                                      <p:tavLst>
                                        <p:tav tm="0">
                                          <p:val>
                                            <p:fltVal val="0"/>
                                          </p:val>
                                        </p:tav>
                                        <p:tav tm="100000">
                                          <p:val>
                                            <p:strVal val="#ppt_w"/>
                                          </p:val>
                                        </p:tav>
                                      </p:tavLst>
                                    </p:anim>
                                    <p:anim calcmode="lin" valueType="num">
                                      <p:cBhvr>
                                        <p:cTn id="66" dur="1000" fill="hold"/>
                                        <p:tgtEl>
                                          <p:spTgt spid="21"/>
                                        </p:tgtEl>
                                        <p:attrNameLst>
                                          <p:attrName>ppt_h</p:attrName>
                                        </p:attrNameLst>
                                      </p:cBhvr>
                                      <p:tavLst>
                                        <p:tav tm="0">
                                          <p:val>
                                            <p:fltVal val="0"/>
                                          </p:val>
                                        </p:tav>
                                        <p:tav tm="100000">
                                          <p:val>
                                            <p:strVal val="#ppt_h"/>
                                          </p:val>
                                        </p:tav>
                                      </p:tavLst>
                                    </p:anim>
                                    <p:anim calcmode="lin" valueType="num">
                                      <p:cBhvr>
                                        <p:cTn id="67" dur="1000" fill="hold"/>
                                        <p:tgtEl>
                                          <p:spTgt spid="21"/>
                                        </p:tgtEl>
                                        <p:attrNameLst>
                                          <p:attrName>style.rotation</p:attrName>
                                        </p:attrNameLst>
                                      </p:cBhvr>
                                      <p:tavLst>
                                        <p:tav tm="0">
                                          <p:val>
                                            <p:fltVal val="90"/>
                                          </p:val>
                                        </p:tav>
                                        <p:tav tm="100000">
                                          <p:val>
                                            <p:fltVal val="0"/>
                                          </p:val>
                                        </p:tav>
                                      </p:tavLst>
                                    </p:anim>
                                    <p:animEffect transition="in" filter="fade">
                                      <p:cBhvr>
                                        <p:cTn id="68" dur="10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heel(1)">
                                      <p:cBhvr>
                                        <p:cTn id="7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5" grpId="0"/>
      <p:bldP spid="16" grpId="0"/>
      <p:bldP spid="17" grpId="0"/>
      <p:bldP spid="18"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79376" y="1052737"/>
            <a:ext cx="11017224" cy="5472608"/>
          </a:xfrm>
          <a:prstGeom prst="roundRect">
            <a:avLst>
              <a:gd name="adj" fmla="val 10901"/>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Picture 2" descr="C:\Users\Administrator\Desktop\PPT插图\true (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8832" y="24929"/>
            <a:ext cx="3225800" cy="3225800"/>
          </a:xfrm>
          <a:prstGeom prst="rect">
            <a:avLst/>
          </a:prstGeom>
          <a:noFill/>
          <a:extLst>
            <a:ext uri="{909E8E84-426E-40DD-AFC4-6F175D3DCCD1}">
              <a14:hiddenFill xmlns:a14="http://schemas.microsoft.com/office/drawing/2010/main">
                <a:solidFill>
                  <a:srgbClr val="FFFFFF"/>
                </a:solidFill>
              </a14:hiddenFill>
            </a:ext>
          </a:extLst>
        </p:spPr>
      </p:pic>
      <p:sp>
        <p:nvSpPr>
          <p:cNvPr id="2" name="MH_Text_2"/>
          <p:cNvSpPr>
            <a:spLocks noChangeArrowheads="1"/>
          </p:cNvSpPr>
          <p:nvPr/>
        </p:nvSpPr>
        <p:spPr bwMode="auto">
          <a:xfrm>
            <a:off x="695400" y="391152"/>
            <a:ext cx="6192688" cy="473075"/>
          </a:xfrm>
          <a:prstGeom prst="rect">
            <a:avLst/>
          </a:prstGeom>
          <a:solidFill>
            <a:srgbClr val="26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p>
            <a:r>
              <a:rPr lang="zh-CN" altLang="en-US" sz="3200" b="1" dirty="0">
                <a:solidFill>
                  <a:srgbClr val="ECEC00"/>
                </a:solidFill>
                <a:latin typeface="黑体" pitchFamily="49" charset="-122"/>
                <a:ea typeface="黑体" pitchFamily="49" charset="-122"/>
              </a:rPr>
              <a:t>活动</a:t>
            </a:r>
            <a:r>
              <a:rPr lang="zh-CN" altLang="en-US" sz="3200" b="1" dirty="0" smtClean="0">
                <a:solidFill>
                  <a:srgbClr val="ECEC00"/>
                </a:solidFill>
                <a:latin typeface="黑体" pitchFamily="49" charset="-122"/>
                <a:ea typeface="黑体" pitchFamily="49" charset="-122"/>
              </a:rPr>
              <a:t>三</a:t>
            </a:r>
            <a:r>
              <a:rPr lang="zh-CN" altLang="en-US" sz="3200" b="1" dirty="0">
                <a:solidFill>
                  <a:srgbClr val="ECEC00"/>
                </a:solidFill>
                <a:latin typeface="黑体" pitchFamily="49" charset="-122"/>
                <a:ea typeface="黑体" pitchFamily="49" charset="-122"/>
              </a:rPr>
              <a:t>：</a:t>
            </a:r>
            <a:r>
              <a:rPr lang="zh-CN" altLang="en-US" sz="3200" b="1" dirty="0" smtClean="0">
                <a:solidFill>
                  <a:srgbClr val="ECEC00"/>
                </a:solidFill>
                <a:latin typeface="黑体" pitchFamily="49" charset="-122"/>
                <a:ea typeface="黑体" pitchFamily="49" charset="-122"/>
              </a:rPr>
              <a:t>演讲</a:t>
            </a:r>
            <a:r>
              <a:rPr lang="zh-CN" altLang="en-US" sz="3200" b="1" dirty="0">
                <a:solidFill>
                  <a:srgbClr val="ECEC00"/>
                </a:solidFill>
                <a:latin typeface="黑体" pitchFamily="49" charset="-122"/>
                <a:ea typeface="黑体" pitchFamily="49" charset="-122"/>
              </a:rPr>
              <a:t>：君子当自强不息</a:t>
            </a:r>
          </a:p>
        </p:txBody>
      </p:sp>
      <p:sp>
        <p:nvSpPr>
          <p:cNvPr id="3" name="矩形 2"/>
          <p:cNvSpPr>
            <a:spLocks noChangeArrowheads="1"/>
          </p:cNvSpPr>
          <p:nvPr/>
        </p:nvSpPr>
        <p:spPr bwMode="auto">
          <a:xfrm>
            <a:off x="695400" y="1052736"/>
            <a:ext cx="10657184" cy="523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685800"/>
            <a:r>
              <a:rPr lang="zh-CN" altLang="en-US" sz="2800" b="1" dirty="0">
                <a:solidFill>
                  <a:srgbClr val="FF0000"/>
                </a:solidFill>
                <a:latin typeface="黑体" pitchFamily="49" charset="-122"/>
                <a:ea typeface="黑体" pitchFamily="49" charset="-122"/>
              </a:rPr>
              <a:t>    </a:t>
            </a:r>
            <a:r>
              <a:rPr lang="en-US" altLang="zh-CN" sz="2800" b="1" dirty="0" smtClean="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中华民族是历经磨难、不屈不挠的伟大民族，中国人民是勤劳勇敢、自强不息的伟大人民，中国共产党是敢于斗争、敢于胜利的伟大政党。历史车轮滚滚向前，时代潮流浩浩荡荡。历史只会眷顾坚定者、奋进者、搏击者，而不会等待犹豫者、懈怠者、畏难者。全党一定要保持艰苦奋斗、戒骄戒躁的作风，以时不我待、只争朝夕的精神，奋力走好新时代的长征路。</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十九大报告中的这段话可以说是对自强不息精神最好的阐释。</a:t>
            </a:r>
          </a:p>
          <a:p>
            <a:pPr defTabSz="685800"/>
            <a:r>
              <a:rPr lang="zh-CN" altLang="en-US" sz="2800" b="1" dirty="0">
                <a:solidFill>
                  <a:srgbClr val="FF0000"/>
                </a:solidFill>
                <a:latin typeface="黑体" pitchFamily="49" charset="-122"/>
                <a:ea typeface="黑体" pitchFamily="49" charset="-122"/>
              </a:rPr>
              <a:t>    </a:t>
            </a:r>
            <a:r>
              <a:rPr lang="zh-CN" altLang="en-US" sz="2800" b="1" dirty="0" smtClean="0">
                <a:solidFill>
                  <a:srgbClr val="FF0000"/>
                </a:solidFill>
                <a:latin typeface="黑体" pitchFamily="49" charset="-122"/>
                <a:ea typeface="黑体" pitchFamily="49" charset="-122"/>
              </a:rPr>
              <a:t>对</a:t>
            </a:r>
            <a:r>
              <a:rPr lang="zh-CN" altLang="en-US" sz="2800" b="1" dirty="0">
                <a:solidFill>
                  <a:srgbClr val="FF0000"/>
                </a:solidFill>
                <a:latin typeface="黑体" pitchFamily="49" charset="-122"/>
                <a:ea typeface="黑体" pitchFamily="49" charset="-122"/>
              </a:rPr>
              <a:t>青少年，这份报告也寄予了厚望：</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青年兴则国家兴，青年强则国家强。青年一代有理想、有本领、有担当，国家就有希望</a:t>
            </a:r>
            <a:r>
              <a:rPr lang="en-US" altLang="zh-CN" sz="2800" b="1" dirty="0">
                <a:solidFill>
                  <a:srgbClr val="FF0000"/>
                </a:solidFill>
                <a:latin typeface="黑体" pitchFamily="49" charset="-122"/>
                <a:ea typeface="黑体" pitchFamily="49" charset="-122"/>
              </a:rPr>
              <a:t>......</a:t>
            </a:r>
            <a:r>
              <a:rPr lang="zh-CN" altLang="zh-CN" sz="2800" b="1" dirty="0">
                <a:solidFill>
                  <a:srgbClr val="FF0000"/>
                </a:solidFill>
                <a:latin typeface="黑体" pitchFamily="49" charset="-122"/>
                <a:ea typeface="黑体" pitchFamily="49" charset="-122"/>
              </a:rPr>
              <a:t>中华民族伟大复兴的中国梦终将在一代代青年的接力奋斗中变为现实。</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我们青少年应该怎样做才能不辜负这份希望呢？请以</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自强不息</a:t>
            </a:r>
            <a:r>
              <a:rPr lang="en-US" altLang="zh-CN" sz="2800" b="1" dirty="0">
                <a:solidFill>
                  <a:srgbClr val="FF000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为话题，在班级内组织一次演讲活动。</a:t>
            </a:r>
          </a:p>
        </p:txBody>
      </p:sp>
    </p:spTree>
    <p:extLst>
      <p:ext uri="{BB962C8B-B14F-4D97-AF65-F5344CB8AC3E}">
        <p14:creationId xmlns:p14="http://schemas.microsoft.com/office/powerpoint/2010/main" val="2607748590"/>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088" y="404664"/>
            <a:ext cx="2679700" cy="655637"/>
            <a:chOff x="446088" y="404664"/>
            <a:chExt cx="2679700" cy="655637"/>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活动任务</a:t>
              </a:r>
            </a:p>
          </p:txBody>
        </p:sp>
      </p:grpSp>
      <p:pic>
        <p:nvPicPr>
          <p:cNvPr id="5" name="内容占位符 4" descr="任务"/>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794" y="404664"/>
            <a:ext cx="728662" cy="6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42802" y="1163929"/>
            <a:ext cx="9369622" cy="4641335"/>
          </a:xfrm>
          <a:prstGeom prst="rect">
            <a:avLst/>
          </a:prstGeom>
        </p:spPr>
        <p:txBody>
          <a:bodyPr wrap="square">
            <a:spAutoFit/>
          </a:bodyPr>
          <a:lstStyle/>
          <a:p>
            <a:pPr>
              <a:lnSpc>
                <a:spcPts val="3800"/>
              </a:lnSpc>
            </a:pPr>
            <a:r>
              <a:rPr lang="zh-CN" altLang="en-US" sz="2800" b="1" dirty="0" smtClean="0">
                <a:latin typeface="黑体" pitchFamily="49" charset="-122"/>
                <a:ea typeface="黑体" pitchFamily="49" charset="-122"/>
              </a:rPr>
              <a:t>    梁启超</a:t>
            </a:r>
            <a:r>
              <a:rPr lang="zh-CN" altLang="en-US" sz="2800" b="1" dirty="0">
                <a:latin typeface="黑体" pitchFamily="49" charset="-122"/>
                <a:ea typeface="黑体" pitchFamily="49" charset="-122"/>
              </a:rPr>
              <a:t>先生曾给清华学子做过一次演讲，激励清华学子奋发图强：“君子自励犹天之运行不息，不得有一曝十寒之弊。</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且学者立志，尤须坚忍强毅，虽遇颠沛流离，不屈不挠，若或见利而进，知难而退，非大有为者之事，何足取焉？人之生于世，犹舟之航于海，顺风逆风，因时而异，如必风顺而后扬帆，登岸无日矣。”这段文字可以说是对自强不息最好的阐释。</a:t>
            </a:r>
          </a:p>
          <a:p>
            <a:pPr>
              <a:lnSpc>
                <a:spcPts val="3800"/>
              </a:lnSpc>
            </a:pPr>
            <a:r>
              <a:rPr lang="zh-CN" altLang="en-US" sz="2800" b="1" dirty="0">
                <a:latin typeface="黑体" pitchFamily="49" charset="-122"/>
                <a:ea typeface="黑体" pitchFamily="49" charset="-122"/>
              </a:rPr>
              <a:t>    </a:t>
            </a:r>
            <a:r>
              <a:rPr lang="zh-CN" altLang="en-US" sz="2800" b="1" dirty="0" smtClean="0">
                <a:latin typeface="黑体" pitchFamily="49" charset="-122"/>
                <a:ea typeface="黑体" pitchFamily="49" charset="-122"/>
              </a:rPr>
              <a:t>根据</a:t>
            </a:r>
            <a:r>
              <a:rPr lang="zh-CN" altLang="en-US" sz="2800" b="1" dirty="0">
                <a:latin typeface="黑体" pitchFamily="49" charset="-122"/>
                <a:ea typeface="黑体" pitchFamily="49" charset="-122"/>
              </a:rPr>
              <a:t>梁启超的相关论述，以“自强不息”为话题，自主选择演讲主题，在班级内组织一次演讲活动。</a:t>
            </a:r>
          </a:p>
        </p:txBody>
      </p:sp>
      <p:sp>
        <p:nvSpPr>
          <p:cNvPr id="7" name="圆角矩形 6"/>
          <p:cNvSpPr/>
          <p:nvPr/>
        </p:nvSpPr>
        <p:spPr>
          <a:xfrm>
            <a:off x="542802" y="1163929"/>
            <a:ext cx="9369622" cy="4497319"/>
          </a:xfrm>
          <a:prstGeom prst="roundRect">
            <a:avLst>
              <a:gd name="adj" fmla="val 7813"/>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C:\Users\Administrator\Desktop\PPT插图\透明图片\true (17).png"/>
          <p:cNvPicPr>
            <a:picLocks noChangeAspect="1" noChangeArrowheads="1"/>
          </p:cNvPicPr>
          <p:nvPr/>
        </p:nvPicPr>
        <p:blipFill rotWithShape="1">
          <a:blip r:embed="rId3">
            <a:extLst>
              <a:ext uri="{28A0092B-C50C-407E-A947-70E740481C1C}">
                <a14:useLocalDpi xmlns:a14="http://schemas.microsoft.com/office/drawing/2010/main" val="0"/>
              </a:ext>
            </a:extLst>
          </a:blip>
          <a:srcRect t="24434" b="26767"/>
          <a:stretch/>
        </p:blipFill>
        <p:spPr bwMode="auto">
          <a:xfrm>
            <a:off x="3359696" y="296653"/>
            <a:ext cx="6264696"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79242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088" y="404664"/>
            <a:ext cx="2679700" cy="664021"/>
            <a:chOff x="446088" y="404664"/>
            <a:chExt cx="2679700" cy="664021"/>
          </a:xfrm>
        </p:grpSpPr>
        <p:grpSp>
          <p:nvGrpSpPr>
            <p:cNvPr id="3" name="组合 2"/>
            <p:cNvGrpSpPr/>
            <p:nvPr/>
          </p:nvGrpSpPr>
          <p:grpSpPr>
            <a:xfrm>
              <a:off x="446088" y="404664"/>
              <a:ext cx="2679700" cy="655637"/>
              <a:chOff x="446088" y="404664"/>
              <a:chExt cx="2679700" cy="655637"/>
            </a:xfrm>
          </p:grpSpPr>
          <p:sp>
            <p:nvSpPr>
              <p:cNvPr id="5" name="圆角矩形 4"/>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6"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活动指导</a:t>
                </a:r>
              </a:p>
            </p:txBody>
          </p:sp>
        </p:grpSp>
        <p:pic>
          <p:nvPicPr>
            <p:cNvPr id="4" name="内容占位符 1" descr="名师辅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404664"/>
              <a:ext cx="728663" cy="6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矩形 7"/>
          <p:cNvSpPr/>
          <p:nvPr/>
        </p:nvSpPr>
        <p:spPr>
          <a:xfrm>
            <a:off x="983432" y="1268760"/>
            <a:ext cx="10081120" cy="5221942"/>
          </a:xfrm>
          <a:prstGeom prst="rect">
            <a:avLst/>
          </a:prstGeom>
        </p:spPr>
        <p:txBody>
          <a:bodyPr wrap="square">
            <a:spAutoFit/>
          </a:bodyPr>
          <a:lstStyle/>
          <a:p>
            <a:pPr>
              <a:lnSpc>
                <a:spcPts val="4000"/>
              </a:lnSpc>
            </a:pPr>
            <a:r>
              <a:rPr lang="en-US" altLang="zh-CN" sz="2400" b="1" dirty="0" smtClean="0">
                <a:latin typeface="黑体" pitchFamily="49" charset="-122"/>
                <a:ea typeface="黑体" pitchFamily="49" charset="-122"/>
              </a:rPr>
              <a:t>    1</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确定演讲主题。根据梁启超的演讲以及在“活动一”中我们得到的认知，围绕自强不息，确定几个演讲主题。如：不可一曝十寒、不可知难而退、不可见利而进、凡事当做则做、须坚忍强毅、须不屈不挠。</a:t>
            </a:r>
          </a:p>
          <a:p>
            <a:pPr>
              <a:lnSpc>
                <a:spcPts val="4000"/>
              </a:lnSpc>
            </a:pPr>
            <a:r>
              <a:rPr lang="zh-CN" altLang="en-US" sz="2400" b="1" dirty="0">
                <a:latin typeface="黑体" pitchFamily="49" charset="-122"/>
                <a:ea typeface="黑体" pitchFamily="49" charset="-122"/>
              </a:rPr>
              <a:t>    </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组建演讲团队。根据兴趣，自由组合，分别组建若干个话题组。组内分工合作，搜集资料，交流分享，完成演讲稿的撰写。</a:t>
            </a:r>
          </a:p>
          <a:p>
            <a:pPr>
              <a:lnSpc>
                <a:spcPts val="4000"/>
              </a:lnSpc>
            </a:pPr>
            <a:r>
              <a:rPr lang="zh-CN" altLang="en-US" sz="2400" b="1" dirty="0">
                <a:latin typeface="黑体" pitchFamily="49" charset="-122"/>
                <a:ea typeface="黑体" pitchFamily="49" charset="-122"/>
              </a:rPr>
              <a:t>    </a:t>
            </a:r>
            <a:r>
              <a:rPr lang="en-US" altLang="zh-CN" sz="2400" b="1" dirty="0">
                <a:latin typeface="黑体" pitchFamily="49" charset="-122"/>
                <a:ea typeface="黑体" pitchFamily="49" charset="-122"/>
              </a:rPr>
              <a:t>3.</a:t>
            </a:r>
            <a:r>
              <a:rPr lang="zh-CN" altLang="en-US" sz="2400" b="1" dirty="0">
                <a:latin typeface="黑体" pitchFamily="49" charset="-122"/>
                <a:ea typeface="黑体" pitchFamily="49" charset="-122"/>
              </a:rPr>
              <a:t>开展演讲活动。每个小组推荐一名同学，代表本组进行演讲；推荐一名同学作为评委，组成评委会，负责打分。确定演讲顺序、邀请主持人、制定评分细则等。</a:t>
            </a:r>
          </a:p>
          <a:p>
            <a:pPr>
              <a:lnSpc>
                <a:spcPts val="4000"/>
              </a:lnSpc>
            </a:pPr>
            <a:r>
              <a:rPr lang="zh-CN" altLang="en-US" sz="2400" b="1" dirty="0">
                <a:latin typeface="黑体" pitchFamily="49" charset="-122"/>
                <a:ea typeface="黑体" pitchFamily="49" charset="-122"/>
              </a:rPr>
              <a:t>    </a:t>
            </a:r>
            <a:r>
              <a:rPr lang="en-US" altLang="zh-CN" sz="2400" b="1" dirty="0">
                <a:latin typeface="黑体" pitchFamily="49" charset="-122"/>
                <a:ea typeface="黑体" pitchFamily="49" charset="-122"/>
              </a:rPr>
              <a:t>4.</a:t>
            </a:r>
            <a:r>
              <a:rPr lang="zh-CN" altLang="en-US" sz="2400" b="1" dirty="0">
                <a:latin typeface="黑体" pitchFamily="49" charset="-122"/>
                <a:ea typeface="黑体" pitchFamily="49" charset="-122"/>
              </a:rPr>
              <a:t>颁发奖项。根据各组表现，分别评出“最佳演讲稿”“最佳演讲者”等奖项。</a:t>
            </a:r>
          </a:p>
        </p:txBody>
      </p:sp>
      <p:pic>
        <p:nvPicPr>
          <p:cNvPr id="9220" name="Picture 4" descr="C:\Users\Administrator\Desktop\PPT插图\透明图片\true (55).png"/>
          <p:cNvPicPr>
            <a:picLocks noChangeAspect="1" noChangeArrowheads="1"/>
          </p:cNvPicPr>
          <p:nvPr/>
        </p:nvPicPr>
        <p:blipFill rotWithShape="1">
          <a:blip r:embed="rId3">
            <a:extLst>
              <a:ext uri="{28A0092B-C50C-407E-A947-70E740481C1C}">
                <a14:useLocalDpi xmlns:a14="http://schemas.microsoft.com/office/drawing/2010/main" val="0"/>
              </a:ext>
            </a:extLst>
          </a:blip>
          <a:srcRect t="8929" b="18935"/>
          <a:stretch/>
        </p:blipFill>
        <p:spPr bwMode="auto">
          <a:xfrm rot="21366783">
            <a:off x="7841912" y="347307"/>
            <a:ext cx="3225800" cy="2326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824048"/>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
                                        <p:tgtEl>
                                          <p:spTgt spid="8">
                                            <p:txEl>
                                              <p:pRg st="0" end="0"/>
                                            </p:txEl>
                                          </p:spTgt>
                                        </p:tgtEl>
                                      </p:cBhvr>
                                    </p:animEffect>
                                    <p:anim calcmode="lin" valueType="num">
                                      <p:cBhvr>
                                        <p:cTn id="8"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8">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100"/>
                                        <p:tgtEl>
                                          <p:spTgt spid="8">
                                            <p:txEl>
                                              <p:pRg st="1" end="1"/>
                                            </p:txEl>
                                          </p:spTgt>
                                        </p:tgtEl>
                                      </p:cBhvr>
                                    </p:animEffect>
                                    <p:anim calcmode="lin" valueType="num">
                                      <p:cBhvr>
                                        <p:cTn id="17" dur="4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8" dur="400" fill="hold"/>
                                        <p:tgtEl>
                                          <p:spTgt spid="8">
                                            <p:txEl>
                                              <p:pRg st="1" end="1"/>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8">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8">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100"/>
                                        <p:tgtEl>
                                          <p:spTgt spid="8">
                                            <p:txEl>
                                              <p:pRg st="2" end="2"/>
                                            </p:txEl>
                                          </p:spTgt>
                                        </p:tgtEl>
                                      </p:cBhvr>
                                    </p:animEffect>
                                    <p:anim calcmode="lin" valueType="num">
                                      <p:cBhvr>
                                        <p:cTn id="26" dur="4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7" dur="400" fill="hold"/>
                                        <p:tgtEl>
                                          <p:spTgt spid="8">
                                            <p:txEl>
                                              <p:pRg st="2" end="2"/>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8">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8">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8">
                                            <p:txEl>
                                              <p:pRg st="3" end="3"/>
                                            </p:txEl>
                                          </p:spTgt>
                                        </p:tgtEl>
                                        <p:attrNameLst>
                                          <p:attrName>style.visibility</p:attrName>
                                        </p:attrNameLst>
                                      </p:cBhvr>
                                      <p:to>
                                        <p:strVal val="visible"/>
                                      </p:to>
                                    </p:set>
                                    <p:animEffect transition="in" filter="fade">
                                      <p:cBhvr>
                                        <p:cTn id="34" dur="100"/>
                                        <p:tgtEl>
                                          <p:spTgt spid="8">
                                            <p:txEl>
                                              <p:pRg st="3" end="3"/>
                                            </p:txEl>
                                          </p:spTgt>
                                        </p:tgtEl>
                                      </p:cBhvr>
                                    </p:animEffect>
                                    <p:anim calcmode="lin" valueType="num">
                                      <p:cBhvr>
                                        <p:cTn id="35" dur="4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6" dur="400" fill="hold"/>
                                        <p:tgtEl>
                                          <p:spTgt spid="8">
                                            <p:txEl>
                                              <p:pRg st="3" end="3"/>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8">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8">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Administrator\Desktop\PPT插图\透明图片\true (24).png"/>
          <p:cNvPicPr>
            <a:picLocks noChangeAspect="1" noChangeArrowheads="1"/>
          </p:cNvPicPr>
          <p:nvPr/>
        </p:nvPicPr>
        <p:blipFill rotWithShape="1">
          <a:blip r:embed="rId3">
            <a:extLst>
              <a:ext uri="{28A0092B-C50C-407E-A947-70E740481C1C}">
                <a14:useLocalDpi xmlns:a14="http://schemas.microsoft.com/office/drawing/2010/main" val="0"/>
              </a:ext>
            </a:extLst>
          </a:blip>
          <a:srcRect t="33944" r="10585" b="18442"/>
          <a:stretch/>
        </p:blipFill>
        <p:spPr bwMode="auto">
          <a:xfrm>
            <a:off x="331308" y="4434477"/>
            <a:ext cx="4180516" cy="2234884"/>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6241" y="2614828"/>
            <a:ext cx="3888432" cy="419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0" name="文本框 24589"/>
          <p:cNvSpPr txBox="1">
            <a:spLocks noChangeArrowheads="1"/>
          </p:cNvSpPr>
          <p:nvPr/>
        </p:nvSpPr>
        <p:spPr bwMode="auto">
          <a:xfrm>
            <a:off x="884871" y="1249598"/>
            <a:ext cx="2019101" cy="523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008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0000FF"/>
                </a:solidFill>
                <a:latin typeface="黑体" pitchFamily="49" charset="-122"/>
                <a:ea typeface="黑体" pitchFamily="49" charset="-122"/>
              </a:rPr>
              <a:t>活动前准备</a:t>
            </a:r>
          </a:p>
        </p:txBody>
      </p:sp>
      <p:sp>
        <p:nvSpPr>
          <p:cNvPr id="25611" name="左大括号 24590"/>
          <p:cNvSpPr>
            <a:spLocks/>
          </p:cNvSpPr>
          <p:nvPr/>
        </p:nvSpPr>
        <p:spPr bwMode="auto">
          <a:xfrm>
            <a:off x="2756321" y="1097972"/>
            <a:ext cx="387351" cy="962876"/>
          </a:xfrm>
          <a:prstGeom prst="leftBrace">
            <a:avLst>
              <a:gd name="adj1" fmla="val 28366"/>
              <a:gd name="adj2" fmla="val 50000"/>
            </a:avLst>
          </a:prstGeom>
          <a:noFill/>
          <a:ln w="38100" cmpd="sng">
            <a:solidFill>
              <a:srgbClr val="00B050"/>
            </a:solidFill>
          </a:ln>
        </p:spPr>
        <p:txBody>
          <a:bodyPr lIns="91438" tIns="45719" rIns="91438" bIns="45719"/>
          <a:lstStyle/>
          <a:p>
            <a:pPr defTabSz="914377"/>
            <a:endParaRPr lang="zh-CN" altLang="en-US" sz="1900">
              <a:latin typeface="Arial" pitchFamily="34" charset="0"/>
            </a:endParaRPr>
          </a:p>
        </p:txBody>
      </p:sp>
      <p:sp>
        <p:nvSpPr>
          <p:cNvPr id="24592" name="文本框 24591"/>
          <p:cNvSpPr txBox="1">
            <a:spLocks noChangeArrowheads="1"/>
          </p:cNvSpPr>
          <p:nvPr/>
        </p:nvSpPr>
        <p:spPr bwMode="auto">
          <a:xfrm>
            <a:off x="3096684" y="869813"/>
            <a:ext cx="875995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微软雅黑" pitchFamily="34" charset="-122"/>
                <a:ea typeface="微软雅黑" pitchFamily="34" charset="-122"/>
              </a:rPr>
              <a:t>①确定活动负责人和评委会。制定评分细则和活动流程，邀请主持人。确定主题。</a:t>
            </a:r>
          </a:p>
        </p:txBody>
      </p:sp>
      <p:sp>
        <p:nvSpPr>
          <p:cNvPr id="24593" name="文本框 24592"/>
          <p:cNvSpPr txBox="1">
            <a:spLocks noChangeArrowheads="1"/>
          </p:cNvSpPr>
          <p:nvPr/>
        </p:nvSpPr>
        <p:spPr bwMode="auto">
          <a:xfrm>
            <a:off x="3096684" y="1877925"/>
            <a:ext cx="8759956"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0000FF"/>
                </a:solidFill>
                <a:latin typeface="微软雅黑" pitchFamily="34" charset="-122"/>
                <a:ea typeface="微软雅黑" pitchFamily="34" charset="-122"/>
              </a:rPr>
              <a:t>②组建演讲团队。按话题分小组，小组内确定主题，小组成员分工合作，搜集、整理资料，完成演讲稿的撰写，确定演讲代表。</a:t>
            </a:r>
          </a:p>
        </p:txBody>
      </p:sp>
      <p:sp>
        <p:nvSpPr>
          <p:cNvPr id="25614" name="文本框 24594"/>
          <p:cNvSpPr txBox="1">
            <a:spLocks noChangeArrowheads="1"/>
          </p:cNvSpPr>
          <p:nvPr/>
        </p:nvSpPr>
        <p:spPr bwMode="auto">
          <a:xfrm>
            <a:off x="908547" y="4129918"/>
            <a:ext cx="1813969" cy="523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8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solidFill>
                  <a:srgbClr val="FF0000"/>
                </a:solidFill>
                <a:latin typeface="黑体" pitchFamily="49" charset="-122"/>
                <a:ea typeface="黑体" pitchFamily="49" charset="-122"/>
              </a:rPr>
              <a:t>活动流程</a:t>
            </a:r>
          </a:p>
        </p:txBody>
      </p:sp>
      <p:sp>
        <p:nvSpPr>
          <p:cNvPr id="24596" name="文本框 24595"/>
          <p:cNvSpPr txBox="1">
            <a:spLocks noChangeArrowheads="1"/>
          </p:cNvSpPr>
          <p:nvPr/>
        </p:nvSpPr>
        <p:spPr bwMode="auto">
          <a:xfrm>
            <a:off x="3143672" y="2967337"/>
            <a:ext cx="1728192" cy="46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微软雅黑" pitchFamily="34" charset="-122"/>
                <a:ea typeface="微软雅黑" pitchFamily="34" charset="-122"/>
              </a:rPr>
              <a:t>①开场白。</a:t>
            </a:r>
          </a:p>
        </p:txBody>
      </p:sp>
      <p:sp>
        <p:nvSpPr>
          <p:cNvPr id="25616" name="左大括号 24596"/>
          <p:cNvSpPr>
            <a:spLocks/>
          </p:cNvSpPr>
          <p:nvPr/>
        </p:nvSpPr>
        <p:spPr bwMode="auto">
          <a:xfrm>
            <a:off x="2131485" y="3494617"/>
            <a:ext cx="258233" cy="2319867"/>
          </a:xfrm>
          <a:prstGeom prst="leftBrace">
            <a:avLst>
              <a:gd name="adj1" fmla="val 74614"/>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91438" tIns="45719" rIns="91438" bIns="45719"/>
          <a:lstStyle/>
          <a:p>
            <a:pPr defTabSz="914377"/>
            <a:endParaRPr lang="zh-CN" altLang="en-US" sz="1900">
              <a:latin typeface="Arial" pitchFamily="34" charset="0"/>
            </a:endParaRPr>
          </a:p>
        </p:txBody>
      </p:sp>
      <p:sp>
        <p:nvSpPr>
          <p:cNvPr id="24598" name="文本框 24597"/>
          <p:cNvSpPr txBox="1">
            <a:spLocks noChangeArrowheads="1"/>
          </p:cNvSpPr>
          <p:nvPr/>
        </p:nvSpPr>
        <p:spPr bwMode="auto">
          <a:xfrm>
            <a:off x="3143673" y="3587534"/>
            <a:ext cx="6624735" cy="1569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微软雅黑" pitchFamily="34" charset="-122"/>
                <a:ea typeface="微软雅黑" pitchFamily="34" charset="-122"/>
              </a:rPr>
              <a:t>②进行演讲。</a:t>
            </a:r>
            <a:r>
              <a:rPr lang="zh-CN" altLang="en-US" sz="2400" b="1" dirty="0">
                <a:solidFill>
                  <a:srgbClr val="0000FF"/>
                </a:solidFill>
                <a:latin typeface="微软雅黑" pitchFamily="34" charset="-122"/>
                <a:ea typeface="微软雅黑" pitchFamily="34" charset="-122"/>
              </a:rPr>
              <a:t>各小组代表依次上台演讲，评委会同时在演讲过程中进行打分，下一个演讲者开始前，由主持人宣布上一个演讲者的打分。所有演讲结束，评委会再给演讲稿打分。</a:t>
            </a:r>
          </a:p>
        </p:txBody>
      </p:sp>
      <p:sp>
        <p:nvSpPr>
          <p:cNvPr id="24599" name="文本框 24598"/>
          <p:cNvSpPr txBox="1">
            <a:spLocks noChangeArrowheads="1"/>
          </p:cNvSpPr>
          <p:nvPr/>
        </p:nvSpPr>
        <p:spPr bwMode="auto">
          <a:xfrm>
            <a:off x="3143672" y="5229200"/>
            <a:ext cx="8064895" cy="83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400" b="1" dirty="0">
                <a:solidFill>
                  <a:srgbClr val="FF0000"/>
                </a:solidFill>
                <a:latin typeface="微软雅黑" pitchFamily="34" charset="-122"/>
                <a:ea typeface="微软雅黑" pitchFamily="34" charset="-122"/>
              </a:rPr>
              <a:t>③结束语。</a:t>
            </a:r>
            <a:r>
              <a:rPr lang="zh-CN" altLang="en-US" sz="2400" b="1" dirty="0">
                <a:solidFill>
                  <a:srgbClr val="0000FF"/>
                </a:solidFill>
                <a:latin typeface="微软雅黑" pitchFamily="34" charset="-122"/>
                <a:ea typeface="微软雅黑" pitchFamily="34" charset="-122"/>
              </a:rPr>
              <a:t>对本次活动作简要小结，宣布“最佳演讲稿”“最佳演讲者”等奖项。</a:t>
            </a:r>
          </a:p>
        </p:txBody>
      </p:sp>
      <p:sp>
        <p:nvSpPr>
          <p:cNvPr id="20" name="左大括号 24590"/>
          <p:cNvSpPr>
            <a:spLocks/>
          </p:cNvSpPr>
          <p:nvPr/>
        </p:nvSpPr>
        <p:spPr bwMode="auto">
          <a:xfrm>
            <a:off x="2756321" y="3284984"/>
            <a:ext cx="387352" cy="2232248"/>
          </a:xfrm>
          <a:prstGeom prst="leftBrace">
            <a:avLst>
              <a:gd name="adj1" fmla="val 28366"/>
              <a:gd name="adj2" fmla="val 50000"/>
            </a:avLst>
          </a:prstGeom>
          <a:noFill/>
          <a:ln w="38100" cmpd="sng">
            <a:solidFill>
              <a:srgbClr val="00B050"/>
            </a:solidFill>
          </a:ln>
        </p:spPr>
        <p:txBody>
          <a:bodyPr lIns="91438" tIns="45719" rIns="91438" bIns="45719"/>
          <a:lstStyle/>
          <a:p>
            <a:pPr defTabSz="914377"/>
            <a:endParaRPr lang="zh-CN" altLang="en-US" sz="1900">
              <a:latin typeface="Arial" pitchFamily="34" charset="0"/>
            </a:endParaRPr>
          </a:p>
        </p:txBody>
      </p:sp>
      <p:sp>
        <p:nvSpPr>
          <p:cNvPr id="21" name="文本框 29707"/>
          <p:cNvSpPr txBox="1">
            <a:spLocks noChangeArrowheads="1"/>
          </p:cNvSpPr>
          <p:nvPr/>
        </p:nvSpPr>
        <p:spPr bwMode="auto">
          <a:xfrm>
            <a:off x="440507" y="2068250"/>
            <a:ext cx="542925" cy="1792798"/>
          </a:xfrm>
          <a:prstGeom prst="rect">
            <a:avLst/>
          </a:pr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28575">
                <a:solidFill>
                  <a:srgbClr val="339966"/>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800" b="1" dirty="0">
                <a:effectLst>
                  <a:outerShdw blurRad="38100" dist="38100" dir="2700000" algn="tl">
                    <a:srgbClr val="C0C0C0"/>
                  </a:outerShdw>
                </a:effectLst>
                <a:latin typeface="黑体" pitchFamily="49" charset="-122"/>
                <a:ea typeface="黑体" pitchFamily="49" charset="-122"/>
              </a:rPr>
              <a:t>演讲比赛</a:t>
            </a:r>
            <a:endParaRPr lang="en-US" altLang="zh-CN" sz="2800" b="1" dirty="0">
              <a:effectLst>
                <a:outerShdw blurRad="38100" dist="38100" dir="2700000" algn="tl">
                  <a:srgbClr val="C0C0C0"/>
                </a:outerShdw>
              </a:effectLst>
              <a:latin typeface="黑体" pitchFamily="49" charset="-122"/>
              <a:ea typeface="黑体" pitchFamily="49" charset="-122"/>
            </a:endParaRPr>
          </a:p>
        </p:txBody>
      </p:sp>
    </p:spTree>
    <p:extLst>
      <p:ext uri="{BB962C8B-B14F-4D97-AF65-F5344CB8AC3E}">
        <p14:creationId xmlns:p14="http://schemas.microsoft.com/office/powerpoint/2010/main" val="13454830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592"/>
                                        </p:tgtEl>
                                        <p:attrNameLst>
                                          <p:attrName>style.visibility</p:attrName>
                                        </p:attrNameLst>
                                      </p:cBhvr>
                                      <p:to>
                                        <p:strVal val="visible"/>
                                      </p:to>
                                    </p:set>
                                    <p:anim calcmode="lin" valueType="num">
                                      <p:cBhvr additive="base">
                                        <p:cTn id="7" dur="500" fill="hold"/>
                                        <p:tgtEl>
                                          <p:spTgt spid="24592"/>
                                        </p:tgtEl>
                                        <p:attrNameLst>
                                          <p:attrName>ppt_x</p:attrName>
                                        </p:attrNameLst>
                                      </p:cBhvr>
                                      <p:tavLst>
                                        <p:tav tm="0">
                                          <p:val>
                                            <p:strVal val="#ppt_x"/>
                                          </p:val>
                                        </p:tav>
                                        <p:tav tm="100000">
                                          <p:val>
                                            <p:strVal val="#ppt_x"/>
                                          </p:val>
                                        </p:tav>
                                      </p:tavLst>
                                    </p:anim>
                                    <p:anim calcmode="lin" valueType="num">
                                      <p:cBhvr additive="base">
                                        <p:cTn id="8" dur="500" fill="hold"/>
                                        <p:tgtEl>
                                          <p:spTgt spid="2459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4593">
                                            <p:txEl>
                                              <p:pRg st="0" end="0"/>
                                            </p:txEl>
                                          </p:spTgt>
                                        </p:tgtEl>
                                        <p:attrNameLst>
                                          <p:attrName>style.visibility</p:attrName>
                                        </p:attrNameLst>
                                      </p:cBhvr>
                                      <p:to>
                                        <p:strVal val="visible"/>
                                      </p:to>
                                    </p:set>
                                    <p:anim calcmode="lin" valueType="num">
                                      <p:cBhvr additive="base">
                                        <p:cTn id="13" dur="500" fill="hold"/>
                                        <p:tgtEl>
                                          <p:spTgt spid="24593">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59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24596">
                                            <p:txEl>
                                              <p:pRg st="0" end="0"/>
                                            </p:txEl>
                                          </p:spTgt>
                                        </p:tgtEl>
                                        <p:attrNameLst>
                                          <p:attrName>style.visibility</p:attrName>
                                        </p:attrNameLst>
                                      </p:cBhvr>
                                      <p:to>
                                        <p:strVal val="visible"/>
                                      </p:to>
                                    </p:set>
                                    <p:animEffect transition="in" filter="checkerboard(across)">
                                      <p:cBhvr>
                                        <p:cTn id="19" dur="500"/>
                                        <p:tgtEl>
                                          <p:spTgt spid="24596">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24598">
                                            <p:txEl>
                                              <p:pRg st="0" end="0"/>
                                            </p:txEl>
                                          </p:spTgt>
                                        </p:tgtEl>
                                        <p:attrNameLst>
                                          <p:attrName>style.visibility</p:attrName>
                                        </p:attrNameLst>
                                      </p:cBhvr>
                                      <p:to>
                                        <p:strVal val="visible"/>
                                      </p:to>
                                    </p:set>
                                    <p:animEffect transition="in" filter="checkerboard(across)">
                                      <p:cBhvr>
                                        <p:cTn id="24" dur="500"/>
                                        <p:tgtEl>
                                          <p:spTgt spid="24598">
                                            <p:txEl>
                                              <p:pRg st="0" end="0"/>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4599">
                                            <p:txEl>
                                              <p:pRg st="0" end="0"/>
                                            </p:txEl>
                                          </p:spTgt>
                                        </p:tgtEl>
                                        <p:attrNameLst>
                                          <p:attrName>style.visibility</p:attrName>
                                        </p:attrNameLst>
                                      </p:cBhvr>
                                      <p:to>
                                        <p:strVal val="visible"/>
                                      </p:to>
                                    </p:set>
                                    <p:anim calcmode="lin" valueType="num">
                                      <p:cBhvr additive="base">
                                        <p:cTn id="29" dur="500" fill="hold"/>
                                        <p:tgtEl>
                                          <p:spTgt spid="24599">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446088" y="1196752"/>
            <a:ext cx="11194528" cy="4320480"/>
          </a:xfrm>
          <a:prstGeom prst="roundRect">
            <a:avLst>
              <a:gd name="adj" fmla="val 10901"/>
            </a:avLst>
          </a:prstGeom>
          <a:noFill/>
          <a:ln w="88900" cap="rnd" cmpd="tri">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46088" y="404664"/>
            <a:ext cx="2679700" cy="655637"/>
            <a:chOff x="446088" y="404664"/>
            <a:chExt cx="2679700" cy="655637"/>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活动示例</a:t>
              </a:r>
            </a:p>
          </p:txBody>
        </p:sp>
      </p:grpSp>
      <p:pic>
        <p:nvPicPr>
          <p:cNvPr id="5" name="内容占位符 1" descr="交流"/>
          <p:cNvPicPr>
            <a:picLocks noGrp="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088" y="379053"/>
            <a:ext cx="825376" cy="74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23392" y="1268760"/>
            <a:ext cx="10873208" cy="4154984"/>
          </a:xfrm>
          <a:prstGeom prst="rect">
            <a:avLst/>
          </a:prstGeom>
        </p:spPr>
        <p:txBody>
          <a:bodyPr wrap="square">
            <a:spAutoFit/>
          </a:bodyPr>
          <a:lstStyle/>
          <a:p>
            <a:pPr algn="ctr"/>
            <a:r>
              <a:rPr lang="zh-CN" altLang="en-US" sz="2400" b="1" dirty="0" smtClean="0">
                <a:solidFill>
                  <a:srgbClr val="FF0000"/>
                </a:solidFill>
                <a:latin typeface="微软雅黑" pitchFamily="34" charset="-122"/>
                <a:ea typeface="微软雅黑" pitchFamily="34" charset="-122"/>
              </a:rPr>
              <a:t>自强不息</a:t>
            </a:r>
            <a:r>
              <a:rPr lang="zh-CN" altLang="en-US" sz="2400" b="1" dirty="0">
                <a:solidFill>
                  <a:srgbClr val="FF0000"/>
                </a:solidFill>
                <a:latin typeface="微软雅黑" pitchFamily="34" charset="-122"/>
                <a:ea typeface="微软雅黑" pitchFamily="34" charset="-122"/>
              </a:rPr>
              <a:t>，迈向成功</a:t>
            </a:r>
          </a:p>
          <a:p>
            <a:r>
              <a:rPr lang="zh-CN" altLang="en-US" sz="2400" b="1" dirty="0">
                <a:solidFill>
                  <a:srgbClr val="C00000"/>
                </a:solidFill>
                <a:latin typeface="黑体" pitchFamily="49" charset="-122"/>
                <a:ea typeface="黑体" pitchFamily="49" charset="-122"/>
              </a:rPr>
              <a:t>    </a:t>
            </a:r>
            <a:r>
              <a:rPr lang="zh-CN" altLang="en-US" sz="2400" b="1" dirty="0" smtClean="0">
                <a:solidFill>
                  <a:srgbClr val="3333FF"/>
                </a:solidFill>
                <a:latin typeface="黑体" pitchFamily="49" charset="-122"/>
                <a:ea typeface="黑体" pitchFamily="49" charset="-122"/>
              </a:rPr>
              <a:t>古语</a:t>
            </a:r>
            <a:r>
              <a:rPr lang="zh-CN" altLang="en-US" sz="2400" b="1" dirty="0">
                <a:solidFill>
                  <a:srgbClr val="3333FF"/>
                </a:solidFill>
                <a:latin typeface="黑体" pitchFamily="49" charset="-122"/>
                <a:ea typeface="黑体" pitchFamily="49" charset="-122"/>
              </a:rPr>
              <a:t>云：“天行健，君子以自强不息。”天的运行刚健不辍，君子应当像天那样自强不息。“自强不息”就是自觉</a:t>
            </a:r>
            <a:r>
              <a:rPr lang="zh-CN" altLang="en-US" sz="2400" b="1" dirty="0" smtClean="0">
                <a:solidFill>
                  <a:srgbClr val="3333FF"/>
                </a:solidFill>
                <a:latin typeface="黑体" pitchFamily="49" charset="-122"/>
                <a:ea typeface="黑体" pitchFamily="49" charset="-122"/>
              </a:rPr>
              <a:t>努力向上</a:t>
            </a:r>
            <a:r>
              <a:rPr lang="zh-CN" altLang="en-US" sz="2400" b="1" dirty="0">
                <a:solidFill>
                  <a:srgbClr val="3333FF"/>
                </a:solidFill>
                <a:latin typeface="黑体" pitchFamily="49" charset="-122"/>
                <a:ea typeface="黑体" pitchFamily="49" charset="-122"/>
              </a:rPr>
              <a:t>，为选定的目标去奋斗，永不松懈。现在，我们</a:t>
            </a:r>
            <a:r>
              <a:rPr lang="zh-CN" altLang="en-US" sz="2400" b="1" dirty="0" smtClean="0">
                <a:solidFill>
                  <a:srgbClr val="3333FF"/>
                </a:solidFill>
                <a:latin typeface="黑体" pitchFamily="49" charset="-122"/>
                <a:ea typeface="黑体" pitchFamily="49" charset="-122"/>
              </a:rPr>
              <a:t>有了</a:t>
            </a:r>
            <a:r>
              <a:rPr lang="zh-CN" altLang="en-US" sz="2400" b="1" dirty="0">
                <a:solidFill>
                  <a:srgbClr val="3333FF"/>
                </a:solidFill>
                <a:latin typeface="黑体" pitchFamily="49" charset="-122"/>
                <a:ea typeface="黑体" pitchFamily="49" charset="-122"/>
              </a:rPr>
              <a:t>共同的愿景，就是“志存高远？修身储能？自强不息</a:t>
            </a:r>
            <a:r>
              <a:rPr lang="zh-CN" altLang="en-US" sz="2400" b="1" dirty="0" smtClean="0">
                <a:solidFill>
                  <a:srgbClr val="3333FF"/>
                </a:solidFill>
                <a:latin typeface="黑体" pitchFamily="49" charset="-122"/>
                <a:ea typeface="黑体" pitchFamily="49" charset="-122"/>
              </a:rPr>
              <a:t>？追求</a:t>
            </a:r>
            <a:r>
              <a:rPr lang="zh-CN" altLang="en-US" sz="2400" b="1" dirty="0">
                <a:solidFill>
                  <a:srgbClr val="3333FF"/>
                </a:solidFill>
                <a:latin typeface="黑体" pitchFamily="49" charset="-122"/>
                <a:ea typeface="黑体" pitchFamily="49" charset="-122"/>
              </a:rPr>
              <a:t>卓越”</a:t>
            </a: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这告诉我们，人首先要有志向，可是，我们一旦确定人生志向后，将怎么办呢？就要排除一切障碍，毫不气馁、毫不退缩的为立下的志向而努力。只有自强不息者，才能到达成功的顶峰。</a:t>
            </a:r>
          </a:p>
          <a:p>
            <a:r>
              <a:rPr lang="zh-CN" altLang="en-US" sz="2400" b="1" dirty="0">
                <a:solidFill>
                  <a:srgbClr val="3333FF"/>
                </a:solidFill>
                <a:latin typeface="黑体" pitchFamily="49" charset="-122"/>
                <a:ea typeface="黑体" pitchFamily="49" charset="-122"/>
              </a:rPr>
              <a:t>    </a:t>
            </a:r>
            <a:r>
              <a:rPr lang="zh-CN" altLang="en-US" sz="2400" b="1" dirty="0" smtClean="0">
                <a:solidFill>
                  <a:srgbClr val="3333FF"/>
                </a:solidFill>
                <a:latin typeface="黑体" pitchFamily="49" charset="-122"/>
                <a:ea typeface="黑体" pitchFamily="49" charset="-122"/>
              </a:rPr>
              <a:t>荀子</a:t>
            </a:r>
            <a:r>
              <a:rPr lang="zh-CN" altLang="en-US" sz="2400" b="1" dirty="0">
                <a:solidFill>
                  <a:srgbClr val="3333FF"/>
                </a:solidFill>
                <a:latin typeface="黑体" pitchFamily="49" charset="-122"/>
                <a:ea typeface="黑体" pitchFamily="49" charset="-122"/>
              </a:rPr>
              <a:t>说：“锲而舍之，朽木不折；锲而不舍，金石可镂。”立志容易奋斗难，荀子的这句名言告诉我们一个永恒的道理：只有坚定意志，自强不息，锲而不舍的奋斗才能实现理想。否则，无论我们立下多少志向，没有自强不息，锲而不舍的精神，一切志向都是空谈而不会变成现实。</a:t>
            </a:r>
          </a:p>
        </p:txBody>
      </p:sp>
      <p:sp>
        <p:nvSpPr>
          <p:cNvPr id="7" name="矩形 6"/>
          <p:cNvSpPr/>
          <p:nvPr/>
        </p:nvSpPr>
        <p:spPr>
          <a:xfrm>
            <a:off x="4079776" y="548680"/>
            <a:ext cx="3775393" cy="523220"/>
          </a:xfrm>
          <a:prstGeom prst="rect">
            <a:avLst/>
          </a:prstGeom>
        </p:spPr>
        <p:txBody>
          <a:bodyPr wrap="none">
            <a:spAutoFit/>
          </a:bodyPr>
          <a:lstStyle/>
          <a:p>
            <a:r>
              <a:rPr lang="zh-CN" altLang="en-US" sz="2800" b="1" dirty="0">
                <a:solidFill>
                  <a:srgbClr val="FF0000"/>
                </a:solidFill>
                <a:latin typeface="微软雅黑" pitchFamily="34" charset="-122"/>
                <a:ea typeface="微软雅黑" pitchFamily="34" charset="-122"/>
              </a:rPr>
              <a:t>关于自强不息的演讲稿</a:t>
            </a:r>
          </a:p>
        </p:txBody>
      </p:sp>
      <p:pic>
        <p:nvPicPr>
          <p:cNvPr id="11266" name="Picture 2" descr="C:\Users\Administrator\Desktop\PPT插图\透明图片\true 0(60).png"/>
          <p:cNvPicPr>
            <a:picLocks noChangeAspect="1" noChangeArrowheads="1"/>
          </p:cNvPicPr>
          <p:nvPr/>
        </p:nvPicPr>
        <p:blipFill rotWithShape="1">
          <a:blip r:embed="rId3">
            <a:extLst>
              <a:ext uri="{28A0092B-C50C-407E-A947-70E740481C1C}">
                <a14:useLocalDpi xmlns:a14="http://schemas.microsoft.com/office/drawing/2010/main" val="0"/>
              </a:ext>
            </a:extLst>
          </a:blip>
          <a:srcRect t="28206" b="36971"/>
          <a:stretch/>
        </p:blipFill>
        <p:spPr bwMode="auto">
          <a:xfrm>
            <a:off x="472704" y="4797152"/>
            <a:ext cx="7063456" cy="1882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60266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440" y="620688"/>
            <a:ext cx="10225136" cy="5632311"/>
          </a:xfrm>
          <a:prstGeom prst="rect">
            <a:avLst/>
          </a:prstGeom>
        </p:spPr>
        <p:txBody>
          <a:bodyPr wrap="square">
            <a:spAutoFit/>
          </a:bodyPr>
          <a:lstStyle/>
          <a:p>
            <a:r>
              <a:rPr lang="zh-CN" altLang="en-US" sz="2400" b="1" dirty="0" smtClean="0">
                <a:latin typeface="黑体" pitchFamily="49" charset="-122"/>
                <a:ea typeface="黑体" pitchFamily="49" charset="-122"/>
              </a:rPr>
              <a:t>    自强</a:t>
            </a:r>
            <a:r>
              <a:rPr lang="zh-CN" altLang="en-US" sz="2400" b="1" dirty="0">
                <a:latin typeface="黑体" pitchFamily="49" charset="-122"/>
                <a:ea typeface="黑体" pitchFamily="49" charset="-122"/>
              </a:rPr>
              <a:t>者他们坚信“天生我材必有用”、“前途是自己创造出来的”</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他们藐视困难，追求高远目标，面对人生激流中的暗礁与险滩，奋勇搏击，永不停下前进的脚步。司马迁立志写</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史记</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，自己虽然遭受屈辱的酷刑，仍自强不息完成浩浩史家之绝唱</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史记</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；当代作家史铁生，立志走文学之路，虽身残仍自强不息，他笔下流淌的思想和灵魂震撼我们的心灵；发明大王爱迪生，立志发明，历经无数失败，仍自强不息，终获成功，推动了世界的发展。</a:t>
            </a:r>
          </a:p>
          <a:p>
            <a:r>
              <a:rPr lang="zh-CN" altLang="en-US" sz="2400" b="1" dirty="0">
                <a:latin typeface="黑体" pitchFamily="49" charset="-122"/>
                <a:ea typeface="黑体" pitchFamily="49" charset="-122"/>
              </a:rPr>
              <a:t>    </a:t>
            </a:r>
            <a:r>
              <a:rPr lang="zh-CN" altLang="en-US" sz="2400" b="1" dirty="0" smtClean="0">
                <a:latin typeface="黑体" pitchFamily="49" charset="-122"/>
                <a:ea typeface="黑体" pitchFamily="49" charset="-122"/>
              </a:rPr>
              <a:t>马克思</a:t>
            </a:r>
            <a:r>
              <a:rPr lang="zh-CN" altLang="en-US" sz="2400" b="1" dirty="0">
                <a:latin typeface="黑体" pitchFamily="49" charset="-122"/>
                <a:ea typeface="黑体" pitchFamily="49" charset="-122"/>
              </a:rPr>
              <a:t>曾经说过：“在科学的道路上没有平整的路途，只有不畏劳苦沿着峻峭山路攀爬的人，才能到达光辉的顶点。”这形象地告知了我们，要想在事业上获得成功，就必需努力奋斗，自强不息。</a:t>
            </a:r>
          </a:p>
          <a:p>
            <a:r>
              <a:rPr lang="zh-CN" altLang="en-US" sz="2400" b="1" dirty="0">
                <a:latin typeface="黑体" pitchFamily="49" charset="-122"/>
                <a:ea typeface="黑体" pitchFamily="49" charset="-122"/>
              </a:rPr>
              <a:t>    </a:t>
            </a:r>
            <a:r>
              <a:rPr lang="zh-CN" altLang="en-US" sz="2400" b="1" dirty="0" smtClean="0">
                <a:latin typeface="黑体" pitchFamily="49" charset="-122"/>
                <a:ea typeface="黑体" pitchFamily="49" charset="-122"/>
              </a:rPr>
              <a:t>当</a:t>
            </a:r>
            <a:r>
              <a:rPr lang="zh-CN" altLang="en-US" sz="2400" b="1" dirty="0">
                <a:latin typeface="黑体" pitchFamily="49" charset="-122"/>
                <a:ea typeface="黑体" pitchFamily="49" charset="-122"/>
              </a:rPr>
              <a:t>我们仰慕他人的时候，请永远牢记，我们不能只看见他人的成功，而要学习他们自强不息的精神，只要有了自强不息的精神，相信我们也会傲立于世，做顶天立地的人。</a:t>
            </a:r>
          </a:p>
          <a:p>
            <a:r>
              <a:rPr lang="zh-CN" altLang="en-US" sz="2400" b="1" dirty="0">
                <a:latin typeface="黑体" pitchFamily="49" charset="-122"/>
                <a:ea typeface="黑体" pitchFamily="49" charset="-122"/>
              </a:rPr>
              <a:t>    </a:t>
            </a:r>
            <a:r>
              <a:rPr lang="zh-CN" altLang="en-US" sz="2400" b="1" dirty="0" smtClean="0">
                <a:latin typeface="黑体" pitchFamily="49" charset="-122"/>
                <a:ea typeface="黑体" pitchFamily="49" charset="-122"/>
              </a:rPr>
              <a:t>同学们</a:t>
            </a:r>
            <a:r>
              <a:rPr lang="zh-CN" altLang="en-US" sz="2400" b="1" dirty="0">
                <a:latin typeface="黑体" pitchFamily="49" charset="-122"/>
                <a:ea typeface="黑体" pitchFamily="49" charset="-122"/>
              </a:rPr>
              <a:t>，新的一年就要来到，请同学们随我一道，喊出我们的心声：自强不息，迈向成功。</a:t>
            </a:r>
          </a:p>
        </p:txBody>
      </p:sp>
      <p:sp>
        <p:nvSpPr>
          <p:cNvPr id="3" name="圆角矩形 2"/>
          <p:cNvSpPr/>
          <p:nvPr/>
        </p:nvSpPr>
        <p:spPr>
          <a:xfrm>
            <a:off x="983432" y="620688"/>
            <a:ext cx="10297144" cy="5632311"/>
          </a:xfrm>
          <a:prstGeom prst="roundRect">
            <a:avLst>
              <a:gd name="adj" fmla="val 7266"/>
            </a:avLst>
          </a:prstGeom>
          <a:noFill/>
          <a:ln w="88900" cap="rnd" cmpd="tri">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37063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p:cTn id="16"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p:cTn id="25" dur="500" fill="hold"/>
                                        <p:tgtEl>
                                          <p:spTgt spid="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2">
                                            <p:txEl>
                                              <p:pRg st="3" end="3"/>
                                            </p:txEl>
                                          </p:spTgt>
                                        </p:tgtEl>
                                        <p:attrNameLst>
                                          <p:attrName>style.visibility</p:attrName>
                                        </p:attrNameLst>
                                      </p:cBhvr>
                                      <p:to>
                                        <p:strVal val="visible"/>
                                      </p:to>
                                    </p:set>
                                    <p:anim calcmode="lin" valueType="num">
                                      <p:cBhvr>
                                        <p:cTn id="34" dur="500" fill="hold"/>
                                        <p:tgtEl>
                                          <p:spTgt spid="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46088" y="397099"/>
            <a:ext cx="2679700" cy="663202"/>
            <a:chOff x="446088" y="397099"/>
            <a:chExt cx="2679700" cy="663202"/>
          </a:xfrm>
        </p:grpSpPr>
        <p:sp>
          <p:nvSpPr>
            <p:cNvPr id="8" name="圆角矩形 7"/>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9"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smtClean="0">
                  <a:solidFill>
                    <a:srgbClr val="162477"/>
                  </a:solidFill>
                  <a:latin typeface="黑体" pitchFamily="49" charset="-122"/>
                  <a:ea typeface="黑体" pitchFamily="49" charset="-122"/>
                </a:rPr>
                <a:t>素材导入</a:t>
              </a:r>
              <a:endParaRPr lang="zh-CN" altLang="zh-CN" sz="3200" b="1" dirty="0">
                <a:solidFill>
                  <a:srgbClr val="162477"/>
                </a:solidFill>
                <a:latin typeface="黑体" pitchFamily="49" charset="-122"/>
                <a:ea typeface="黑体" pitchFamily="49" charset="-122"/>
              </a:endParaRPr>
            </a:p>
          </p:txBody>
        </p:sp>
        <p:pic>
          <p:nvPicPr>
            <p:cNvPr id="10" name="图片 10" descr="目标"/>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88" y="397099"/>
              <a:ext cx="65563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矩形 13"/>
          <p:cNvSpPr/>
          <p:nvPr/>
        </p:nvSpPr>
        <p:spPr>
          <a:xfrm>
            <a:off x="3287688" y="2692077"/>
            <a:ext cx="4418628" cy="1384995"/>
          </a:xfrm>
          <a:prstGeom prst="rect">
            <a:avLst/>
          </a:prstGeom>
        </p:spPr>
        <p:txBody>
          <a:bodyPr wrap="square">
            <a:spAutoFit/>
          </a:bodyPr>
          <a:lstStyle/>
          <a:p>
            <a:r>
              <a:rPr lang="zh-CN" altLang="en-US" sz="2800" b="1" dirty="0" smtClean="0">
                <a:latin typeface="黑体" pitchFamily="49" charset="-122"/>
                <a:ea typeface="黑体" pitchFamily="49" charset="-122"/>
              </a:rPr>
              <a:t>    同学们</a:t>
            </a:r>
            <a:r>
              <a:rPr lang="zh-CN" altLang="en-US" sz="2800" b="1" dirty="0">
                <a:latin typeface="黑体" pitchFamily="49" charset="-122"/>
                <a:ea typeface="黑体" pitchFamily="49" charset="-122"/>
              </a:rPr>
              <a:t>一起来听听这首歌，想想这首歌主要讲的什么内容？</a:t>
            </a:r>
          </a:p>
        </p:txBody>
      </p:sp>
      <p:sp>
        <p:nvSpPr>
          <p:cNvPr id="15" name="矩形 14"/>
          <p:cNvSpPr>
            <a:spLocks noChangeArrowheads="1"/>
          </p:cNvSpPr>
          <p:nvPr/>
        </p:nvSpPr>
        <p:spPr bwMode="auto">
          <a:xfrm>
            <a:off x="516952" y="4293096"/>
            <a:ext cx="10868363" cy="222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685800"/>
            <a:r>
              <a:rPr lang="en-US" altLang="zh-CN" sz="2800" b="1" dirty="0">
                <a:solidFill>
                  <a:srgbClr val="0000FF"/>
                </a:solidFill>
                <a:latin typeface="黑体" pitchFamily="49" charset="-122"/>
                <a:ea typeface="黑体" pitchFamily="49" charset="-122"/>
              </a:rPr>
              <a:t>    </a:t>
            </a:r>
            <a:r>
              <a:rPr lang="en-US" altLang="zh-CN" sz="2800" b="1" dirty="0" smtClean="0">
                <a:solidFill>
                  <a:srgbClr val="0000FF"/>
                </a:solidFill>
                <a:latin typeface="黑体" pitchFamily="49" charset="-122"/>
                <a:ea typeface="黑体" pitchFamily="49" charset="-122"/>
              </a:rPr>
              <a:t>1998</a:t>
            </a:r>
            <a:r>
              <a:rPr lang="zh-CN" altLang="en-US" sz="2800" b="1" dirty="0">
                <a:solidFill>
                  <a:srgbClr val="0000FF"/>
                </a:solidFill>
                <a:latin typeface="黑体" pitchFamily="49" charset="-122"/>
                <a:ea typeface="黑体" pitchFamily="49" charset="-122"/>
              </a:rPr>
              <a:t>年，国有企业改革全面展开。国企不再是铁饭碗，大批工人纷纷下岗。为了鼓励下岗工人重新树立信心，鼓起勇气再就业，中央电视台拍摄了一组以下岗再就业为题材的公益广告。而</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从头再来</a:t>
            </a:r>
            <a:r>
              <a:rPr lang="en-US" altLang="zh-CN" sz="2800" b="1" dirty="0">
                <a:solidFill>
                  <a:srgbClr val="0000FF"/>
                </a:solidFill>
                <a:latin typeface="黑体" pitchFamily="49" charset="-122"/>
                <a:ea typeface="黑体" pitchFamily="49" charset="-122"/>
              </a:rPr>
              <a:t>》</a:t>
            </a:r>
            <a:r>
              <a:rPr lang="zh-CN" altLang="en-US" sz="2800" b="1" dirty="0">
                <a:solidFill>
                  <a:srgbClr val="0000FF"/>
                </a:solidFill>
                <a:latin typeface="黑体" pitchFamily="49" charset="-122"/>
                <a:ea typeface="黑体" pitchFamily="49" charset="-122"/>
              </a:rPr>
              <a:t>凭借</a:t>
            </a:r>
            <a:r>
              <a:rPr lang="zh-CN" altLang="en-US" sz="2800" b="1" dirty="0">
                <a:solidFill>
                  <a:srgbClr val="FF0000"/>
                </a:solidFill>
                <a:latin typeface="黑体" pitchFamily="49" charset="-122"/>
                <a:ea typeface="黑体" pitchFamily="49" charset="-122"/>
              </a:rPr>
              <a:t>自强不息</a:t>
            </a:r>
            <a:r>
              <a:rPr lang="zh-CN" altLang="en-US" sz="2800" b="1" dirty="0">
                <a:solidFill>
                  <a:srgbClr val="0000FF"/>
                </a:solidFill>
                <a:latin typeface="黑体" pitchFamily="49" charset="-122"/>
                <a:ea typeface="黑体" pitchFamily="49" charset="-122"/>
              </a:rPr>
              <a:t>的精神内涵，经著名歌唱家刘欢大气豪迈的演唱，成为其中影响最大，最打动人心的一则。</a:t>
            </a:r>
          </a:p>
        </p:txBody>
      </p:sp>
      <p:pic>
        <p:nvPicPr>
          <p:cNvPr id="2" name="刘欢-从头再来 (Liv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6">
                <a:tint val="45000"/>
                <a:satMod val="400000"/>
              </a:schemeClr>
            </a:duotone>
          </a:blip>
          <a:stretch>
            <a:fillRect/>
          </a:stretch>
        </p:blipFill>
        <p:spPr>
          <a:xfrm>
            <a:off x="3687829" y="372757"/>
            <a:ext cx="968011" cy="968011"/>
          </a:xfrm>
          <a:prstGeom prst="rect">
            <a:avLst/>
          </a:prstGeom>
        </p:spPr>
      </p:pic>
      <p:sp>
        <p:nvSpPr>
          <p:cNvPr id="13" name="矩形 12"/>
          <p:cNvSpPr/>
          <p:nvPr/>
        </p:nvSpPr>
        <p:spPr>
          <a:xfrm>
            <a:off x="3405564" y="1754813"/>
            <a:ext cx="4418628" cy="954107"/>
          </a:xfrm>
          <a:prstGeom prst="rect">
            <a:avLst/>
          </a:prstGeom>
        </p:spPr>
        <p:txBody>
          <a:bodyPr wrap="square">
            <a:spAutoFit/>
          </a:bodyPr>
          <a:lstStyle/>
          <a:p>
            <a:r>
              <a:rPr lang="zh-CN" altLang="en-US" sz="2800" b="1" dirty="0" smtClean="0">
                <a:solidFill>
                  <a:schemeClr val="accent1"/>
                </a:solidFill>
                <a:latin typeface="黑体" pitchFamily="49" charset="-122"/>
                <a:ea typeface="黑体" pitchFamily="49" charset="-122"/>
              </a:rPr>
              <a:t>    看到</a:t>
            </a:r>
            <a:r>
              <a:rPr lang="zh-CN" altLang="en-US" sz="2800" b="1" dirty="0">
                <a:solidFill>
                  <a:schemeClr val="accent1"/>
                </a:solidFill>
                <a:latin typeface="黑体" pitchFamily="49" charset="-122"/>
                <a:ea typeface="黑体" pitchFamily="49" charset="-122"/>
              </a:rPr>
              <a:t>这张图片，你能想到哪首歌？</a:t>
            </a:r>
          </a:p>
        </p:txBody>
      </p:sp>
      <p:cxnSp>
        <p:nvCxnSpPr>
          <p:cNvPr id="4" name="直接连接符 3"/>
          <p:cNvCxnSpPr/>
          <p:nvPr/>
        </p:nvCxnSpPr>
        <p:spPr>
          <a:xfrm>
            <a:off x="2855640" y="1556792"/>
            <a:ext cx="5112568" cy="0"/>
          </a:xfrm>
          <a:prstGeom prst="line">
            <a:avLst/>
          </a:prstGeom>
          <a:ln w="31750" cmpd="sng">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824002" y="4149080"/>
            <a:ext cx="5112568" cy="0"/>
          </a:xfrm>
          <a:prstGeom prst="line">
            <a:avLst/>
          </a:prstGeom>
          <a:ln w="31750" cmpd="sng">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1" name="图片 10" descr="从头再来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952" y="1340768"/>
            <a:ext cx="2554712"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descr="从头再来"/>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4192" y="441549"/>
            <a:ext cx="3561124" cy="3707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Administrator\Desktop\PPT插图\true (60).jpg"/>
          <p:cNvPicPr>
            <a:picLocks noChangeAspect="1" noChangeArrowheads="1"/>
          </p:cNvPicPr>
          <p:nvPr/>
        </p:nvPicPr>
        <p:blipFill rotWithShape="1">
          <a:blip r:embed="rId8">
            <a:extLst>
              <a:ext uri="{28A0092B-C50C-407E-A947-70E740481C1C}">
                <a14:useLocalDpi xmlns:a14="http://schemas.microsoft.com/office/drawing/2010/main" val="0"/>
              </a:ext>
            </a:extLst>
          </a:blip>
          <a:srcRect t="27678" b="35614"/>
          <a:stretch/>
        </p:blipFill>
        <p:spPr bwMode="auto">
          <a:xfrm>
            <a:off x="4871864" y="-27384"/>
            <a:ext cx="4064737" cy="1492118"/>
          </a:xfrm>
          <a:prstGeom prst="rect">
            <a:avLst/>
          </a:prstGeom>
          <a:noFill/>
          <a:extLst>
            <a:ext uri="{909E8E84-426E-40DD-AFC4-6F175D3DCCD1}">
              <a14:hiddenFill xmlns:a14="http://schemas.microsoft.com/office/drawing/2010/main">
                <a:solidFill>
                  <a:srgbClr val="FFFFFF"/>
                </a:solidFill>
              </a14:hiddenFill>
            </a:ext>
          </a:extLst>
        </p:spPr>
      </p:pic>
      <p:sp>
        <p:nvSpPr>
          <p:cNvPr id="6" name="流程图: 可选过程 5"/>
          <p:cNvSpPr/>
          <p:nvPr/>
        </p:nvSpPr>
        <p:spPr>
          <a:xfrm>
            <a:off x="335360" y="4293096"/>
            <a:ext cx="11233248" cy="2304256"/>
          </a:xfrm>
          <a:prstGeom prst="flowChartAlternateProcess">
            <a:avLst/>
          </a:prstGeom>
          <a:noFill/>
          <a:ln w="5080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5224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80">
                                          <p:stCondLst>
                                            <p:cond delay="0"/>
                                          </p:stCondLst>
                                        </p:cTn>
                                        <p:tgtEl>
                                          <p:spTgt spid="13"/>
                                        </p:tgtEl>
                                      </p:cBhvr>
                                    </p:animEffect>
                                    <p:anim calcmode="lin" valueType="num">
                                      <p:cBhvr>
                                        <p:cTn id="1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8" dur="26">
                                          <p:stCondLst>
                                            <p:cond delay="650"/>
                                          </p:stCondLst>
                                        </p:cTn>
                                        <p:tgtEl>
                                          <p:spTgt spid="13"/>
                                        </p:tgtEl>
                                      </p:cBhvr>
                                      <p:to x="100000" y="60000"/>
                                    </p:animScale>
                                    <p:animScale>
                                      <p:cBhvr>
                                        <p:cTn id="19" dur="166" decel="50000">
                                          <p:stCondLst>
                                            <p:cond delay="676"/>
                                          </p:stCondLst>
                                        </p:cTn>
                                        <p:tgtEl>
                                          <p:spTgt spid="13"/>
                                        </p:tgtEl>
                                      </p:cBhvr>
                                      <p:to x="100000" y="100000"/>
                                    </p:animScale>
                                    <p:animScale>
                                      <p:cBhvr>
                                        <p:cTn id="20" dur="26">
                                          <p:stCondLst>
                                            <p:cond delay="1312"/>
                                          </p:stCondLst>
                                        </p:cTn>
                                        <p:tgtEl>
                                          <p:spTgt spid="13"/>
                                        </p:tgtEl>
                                      </p:cBhvr>
                                      <p:to x="100000" y="80000"/>
                                    </p:animScale>
                                    <p:animScale>
                                      <p:cBhvr>
                                        <p:cTn id="21" dur="166" decel="50000">
                                          <p:stCondLst>
                                            <p:cond delay="1338"/>
                                          </p:stCondLst>
                                        </p:cTn>
                                        <p:tgtEl>
                                          <p:spTgt spid="13"/>
                                        </p:tgtEl>
                                      </p:cBhvr>
                                      <p:to x="100000" y="100000"/>
                                    </p:animScale>
                                    <p:animScale>
                                      <p:cBhvr>
                                        <p:cTn id="22" dur="26">
                                          <p:stCondLst>
                                            <p:cond delay="1642"/>
                                          </p:stCondLst>
                                        </p:cTn>
                                        <p:tgtEl>
                                          <p:spTgt spid="13"/>
                                        </p:tgtEl>
                                      </p:cBhvr>
                                      <p:to x="100000" y="90000"/>
                                    </p:animScale>
                                    <p:animScale>
                                      <p:cBhvr>
                                        <p:cTn id="23" dur="166" decel="50000">
                                          <p:stCondLst>
                                            <p:cond delay="1668"/>
                                          </p:stCondLst>
                                        </p:cTn>
                                        <p:tgtEl>
                                          <p:spTgt spid="13"/>
                                        </p:tgtEl>
                                      </p:cBhvr>
                                      <p:to x="100000" y="100000"/>
                                    </p:animScale>
                                    <p:animScale>
                                      <p:cBhvr>
                                        <p:cTn id="24" dur="26">
                                          <p:stCondLst>
                                            <p:cond delay="1808"/>
                                          </p:stCondLst>
                                        </p:cTn>
                                        <p:tgtEl>
                                          <p:spTgt spid="13"/>
                                        </p:tgtEl>
                                      </p:cBhvr>
                                      <p:to x="100000" y="95000"/>
                                    </p:animScale>
                                    <p:animScale>
                                      <p:cBhvr>
                                        <p:cTn id="25" dur="166" decel="50000">
                                          <p:stCondLst>
                                            <p:cond delay="1834"/>
                                          </p:stCondLst>
                                        </p:cTn>
                                        <p:tgtEl>
                                          <p:spTgt spid="1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770" decel="100000"/>
                                        <p:tgtEl>
                                          <p:spTgt spid="11"/>
                                        </p:tgtEl>
                                      </p:cBhvr>
                                    </p:animEffect>
                                    <p:animScale>
                                      <p:cBhvr>
                                        <p:cTn id="31" dur="770" decel="100000"/>
                                        <p:tgtEl>
                                          <p:spTgt spid="11"/>
                                        </p:tgtEl>
                                      </p:cBhvr>
                                      <p:from x="10000" y="10000"/>
                                      <p:to x="200000" y="450000"/>
                                    </p:animScale>
                                    <p:animScale>
                                      <p:cBhvr>
                                        <p:cTn id="32" dur="1230" accel="100000" fill="hold">
                                          <p:stCondLst>
                                            <p:cond delay="770"/>
                                          </p:stCondLst>
                                        </p:cTn>
                                        <p:tgtEl>
                                          <p:spTgt spid="11"/>
                                        </p:tgtEl>
                                      </p:cBhvr>
                                      <p:from x="200000" y="450000"/>
                                      <p:to x="100000" y="100000"/>
                                    </p:animScale>
                                    <p:set>
                                      <p:cBhvr>
                                        <p:cTn id="33" dur="770" fill="hold"/>
                                        <p:tgtEl>
                                          <p:spTgt spid="11"/>
                                        </p:tgtEl>
                                        <p:attrNameLst>
                                          <p:attrName>ppt_x</p:attrName>
                                        </p:attrNameLst>
                                      </p:cBhvr>
                                      <p:to>
                                        <p:strVal val="(0.5)"/>
                                      </p:to>
                                    </p:set>
                                    <p:anim from="(0.5)" to="(#ppt_x)" calcmode="lin" valueType="num">
                                      <p:cBhvr>
                                        <p:cTn id="34" dur="1230" accel="100000" fill="hold">
                                          <p:stCondLst>
                                            <p:cond delay="770"/>
                                          </p:stCondLst>
                                        </p:cTn>
                                        <p:tgtEl>
                                          <p:spTgt spid="11"/>
                                        </p:tgtEl>
                                        <p:attrNameLst>
                                          <p:attrName>ppt_x</p:attrName>
                                        </p:attrNameLst>
                                      </p:cBhvr>
                                    </p:anim>
                                    <p:set>
                                      <p:cBhvr>
                                        <p:cTn id="35" dur="770" fill="hold"/>
                                        <p:tgtEl>
                                          <p:spTgt spid="11"/>
                                        </p:tgtEl>
                                        <p:attrNameLst>
                                          <p:attrName>ppt_y</p:attrName>
                                        </p:attrNameLst>
                                      </p:cBhvr>
                                      <p:to>
                                        <p:strVal val="(#ppt_y+0.4)"/>
                                      </p:to>
                                    </p:set>
                                    <p:anim from="(#ppt_y+0.4)" to="(#ppt_y)" calcmode="lin" valueType="num">
                                      <p:cBhvr>
                                        <p:cTn id="36" dur="1230" accel="100000" fill="hold">
                                          <p:stCondLst>
                                            <p:cond delay="770"/>
                                          </p:stCondLst>
                                        </p:cTn>
                                        <p:tgtEl>
                                          <p:spTgt spid="11"/>
                                        </p:tgtEl>
                                        <p:attrNameLst>
                                          <p:attrName>ppt_y</p:attrName>
                                        </p:attrNameLst>
                                      </p:cBhvr>
                                    </p:anim>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5"/>
                                        </p:tgtEl>
                                        <p:attrNameLst>
                                          <p:attrName>style.visibility</p:attrName>
                                        </p:attrNameLst>
                                      </p:cBhvr>
                                      <p:to>
                                        <p:strVal val="visible"/>
                                      </p:to>
                                    </p:set>
                                    <p:anim calcmode="discrete" valueType="clr">
                                      <p:cBhvr override="childStyle">
                                        <p:cTn id="49"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15"/>
                                        </p:tgtEl>
                                        <p:attrNameLst>
                                          <p:attrName>fillcolor</p:attrName>
                                        </p:attrNameLst>
                                      </p:cBhvr>
                                      <p:tavLst>
                                        <p:tav tm="0">
                                          <p:val>
                                            <p:clrVal>
                                              <a:schemeClr val="accent2"/>
                                            </p:clrVal>
                                          </p:val>
                                        </p:tav>
                                        <p:tav tm="50000">
                                          <p:val>
                                            <p:clrVal>
                                              <a:schemeClr val="hlink"/>
                                            </p:clrVal>
                                          </p:val>
                                        </p:tav>
                                      </p:tavLst>
                                    </p:anim>
                                    <p:set>
                                      <p:cBhvr>
                                        <p:cTn id="51"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2" restart="whenNotActive" fill="hold" evtFilter="cancelBubble" nodeType="interactiveSeq">
                <p:stCondLst>
                  <p:cond evt="onClick" delay="0">
                    <p:tgtEl>
                      <p:spTgt spid="2"/>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249445" fill="hold"/>
                                        <p:tgtEl>
                                          <p:spTgt spid="2"/>
                                        </p:tgtEl>
                                      </p:cBhvr>
                                    </p:cmd>
                                  </p:childTnLst>
                                </p:cTn>
                              </p:par>
                            </p:childTnLst>
                          </p:cTn>
                        </p:par>
                      </p:childTnLst>
                    </p:cTn>
                  </p:par>
                </p:childTnLst>
              </p:cTn>
              <p:nextCondLst>
                <p:cond evt="onClick" delay="0">
                  <p:tgtEl>
                    <p:spTgt spid="2"/>
                  </p:tgtEl>
                </p:cond>
              </p:nextCondLst>
            </p:seq>
            <p:audio>
              <p:cMediaNode vol="80000">
                <p:cTn id="57" fill="hold" display="0">
                  <p:stCondLst>
                    <p:cond delay="indefinite"/>
                  </p:stCondLst>
                  <p:endCondLst>
                    <p:cond evt="onStopAudio" delay="0">
                      <p:tgtEl>
                        <p:sldTgt/>
                      </p:tgtEl>
                    </p:cond>
                  </p:endCondLst>
                </p:cTn>
                <p:tgtEl>
                  <p:spTgt spid="2"/>
                </p:tgtEl>
              </p:cMediaNode>
            </p:audio>
          </p:childTnLst>
        </p:cTn>
      </p:par>
    </p:tnLst>
    <p:bldLst>
      <p:bldP spid="14" grpId="0"/>
      <p:bldP spid="15"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内容占位符 4"/>
          <p:cNvSpPr>
            <a:spLocks noGrp="1" noChangeArrowheads="1"/>
          </p:cNvSpPr>
          <p:nvPr>
            <p:ph idx="4294967295"/>
          </p:nvPr>
        </p:nvSpPr>
        <p:spPr>
          <a:xfrm>
            <a:off x="407368" y="1158899"/>
            <a:ext cx="10945216" cy="2270101"/>
          </a:xfrm>
          <a:prstGeom prst="rect">
            <a:avLst/>
          </a:prstGeom>
          <a:noFill/>
          <a:ln/>
        </p:spPr>
        <p:txBody>
          <a:bodyPr/>
          <a:lstStyle/>
          <a:p>
            <a:pPr marL="0" indent="0">
              <a:lnSpc>
                <a:spcPts val="3500"/>
              </a:lnSpc>
              <a:spcBef>
                <a:spcPct val="0"/>
              </a:spcBef>
              <a:buFontTx/>
              <a:buNone/>
            </a:pPr>
            <a:r>
              <a:rPr lang="en-US" altLang="zh-CN" sz="2400" b="1" dirty="0" smtClean="0">
                <a:latin typeface="黑体" pitchFamily="49" charset="-122"/>
                <a:ea typeface="黑体" pitchFamily="49" charset="-122"/>
              </a:rPr>
              <a:t>1</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学校准备开展“微笑面对生活”的实践活动，同学们都准备积极这项活动。</a:t>
            </a:r>
          </a:p>
          <a:p>
            <a:pPr marL="0" indent="0">
              <a:lnSpc>
                <a:spcPts val="3500"/>
              </a:lnSpc>
              <a:spcBef>
                <a:spcPct val="0"/>
              </a:spcBef>
              <a:buFontTx/>
              <a:buNone/>
            </a:pPr>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）请你为本次活动拟一条宣传标语（要求，语言简练极富感染力）。</a:t>
            </a:r>
          </a:p>
          <a:p>
            <a:pPr marL="0" indent="0">
              <a:lnSpc>
                <a:spcPts val="3500"/>
              </a:lnSpc>
              <a:spcBef>
                <a:spcPct val="0"/>
              </a:spcBef>
              <a:buFontTx/>
              <a:buNone/>
            </a:pPr>
            <a:r>
              <a:rPr lang="en-US" altLang="zh-CN" sz="2400" b="1" dirty="0" smtClean="0">
                <a:latin typeface="黑体" pitchFamily="49" charset="-122"/>
                <a:ea typeface="黑体" pitchFamily="49" charset="-122"/>
              </a:rPr>
              <a:t>____________________________________________________________________</a:t>
            </a:r>
            <a:r>
              <a:rPr lang="en-US" altLang="zh-CN" sz="2400" b="1" u="sng" dirty="0" smtClean="0">
                <a:latin typeface="黑体" pitchFamily="49" charset="-122"/>
                <a:ea typeface="黑体" pitchFamily="49" charset="-122"/>
              </a:rPr>
              <a:t> </a:t>
            </a:r>
            <a:r>
              <a:rPr lang="en-US" altLang="zh-CN" sz="2400" b="1" dirty="0" smtClean="0">
                <a:latin typeface="黑体" pitchFamily="49" charset="-122"/>
                <a:ea typeface="黑体" pitchFamily="49" charset="-122"/>
              </a:rPr>
              <a:t> </a:t>
            </a:r>
            <a:endParaRPr lang="en-US" altLang="zh-CN" sz="2400" b="1" dirty="0">
              <a:latin typeface="黑体" pitchFamily="49" charset="-122"/>
              <a:ea typeface="黑体" pitchFamily="49" charset="-122"/>
            </a:endParaRPr>
          </a:p>
          <a:p>
            <a:pPr marL="0" indent="0">
              <a:lnSpc>
                <a:spcPts val="3500"/>
              </a:lnSpc>
              <a:spcBef>
                <a:spcPct val="0"/>
              </a:spcBef>
              <a:buFontTx/>
              <a:buNone/>
            </a:pPr>
            <a:r>
              <a:rPr lang="en-US" altLang="zh-CN" sz="2400" b="1" dirty="0" smtClean="0">
                <a:latin typeface="黑体" pitchFamily="49" charset="-122"/>
                <a:ea typeface="黑体" pitchFamily="49" charset="-122"/>
                <a:sym typeface="宋体" pitchFamily="2" charset="-122"/>
              </a:rPr>
              <a:t>____________________________________________________________________ </a:t>
            </a:r>
            <a:r>
              <a:rPr lang="zh-CN" altLang="en-US" sz="2400" b="1" dirty="0" smtClean="0">
                <a:latin typeface="黑体" pitchFamily="49" charset="-122"/>
                <a:ea typeface="黑体" pitchFamily="49" charset="-122"/>
              </a:rPr>
              <a:t>（</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）假如以演讲比赛形式开展，你认为可以从哪三个方面来确定话题</a:t>
            </a:r>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 </a:t>
            </a:r>
            <a:endParaRPr lang="en-US" altLang="zh-CN" sz="2400" b="1" dirty="0">
              <a:latin typeface="黑体" pitchFamily="49" charset="-122"/>
              <a:ea typeface="黑体" pitchFamily="49" charset="-122"/>
            </a:endParaRPr>
          </a:p>
        </p:txBody>
      </p:sp>
      <p:grpSp>
        <p:nvGrpSpPr>
          <p:cNvPr id="2" name="组合 1"/>
          <p:cNvGrpSpPr/>
          <p:nvPr/>
        </p:nvGrpSpPr>
        <p:grpSpPr>
          <a:xfrm>
            <a:off x="407368" y="404664"/>
            <a:ext cx="2786195" cy="669604"/>
            <a:chOff x="594784" y="719139"/>
            <a:chExt cx="2786195" cy="669604"/>
          </a:xfrm>
        </p:grpSpPr>
        <p:sp>
          <p:nvSpPr>
            <p:cNvPr id="199683" name="圆角矩形 5"/>
            <p:cNvSpPr>
              <a:spLocks noChangeArrowheads="1"/>
            </p:cNvSpPr>
            <p:nvPr/>
          </p:nvSpPr>
          <p:spPr bwMode="auto">
            <a:xfrm>
              <a:off x="594784" y="719139"/>
              <a:ext cx="2786195" cy="655637"/>
            </a:xfrm>
            <a:prstGeom prst="roundRect">
              <a:avLst>
                <a:gd name="adj" fmla="val 16667"/>
              </a:avLst>
            </a:prstGeom>
            <a:noFill/>
            <a:ln w="381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199684" name="文本框 9"/>
            <p:cNvSpPr txBox="1">
              <a:spLocks noChangeArrowheads="1"/>
            </p:cNvSpPr>
            <p:nvPr/>
          </p:nvSpPr>
          <p:spPr bwMode="auto">
            <a:xfrm>
              <a:off x="1471084" y="760452"/>
              <a:ext cx="190989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zh-CN" altLang="en-US" sz="3200" b="1" dirty="0" smtClean="0">
                  <a:solidFill>
                    <a:srgbClr val="162477"/>
                  </a:solidFill>
                  <a:latin typeface="黑体" pitchFamily="49" charset="-122"/>
                  <a:ea typeface="黑体" pitchFamily="49" charset="-122"/>
                </a:rPr>
                <a:t>课堂</a:t>
              </a:r>
              <a:r>
                <a:rPr lang="zh-CN" altLang="zh-CN" sz="3200" b="1" dirty="0" smtClean="0">
                  <a:solidFill>
                    <a:srgbClr val="162477"/>
                  </a:solidFill>
                  <a:latin typeface="黑体" pitchFamily="49" charset="-122"/>
                  <a:ea typeface="黑体" pitchFamily="49" charset="-122"/>
                </a:rPr>
                <a:t>训练</a:t>
              </a:r>
              <a:endParaRPr lang="zh-CN" altLang="zh-CN" sz="3200" b="1" dirty="0">
                <a:solidFill>
                  <a:srgbClr val="162477"/>
                </a:solidFill>
                <a:latin typeface="黑体" pitchFamily="49" charset="-122"/>
                <a:ea typeface="黑体" pitchFamily="49" charset="-122"/>
              </a:endParaRPr>
            </a:p>
          </p:txBody>
        </p:sp>
        <p:pic>
          <p:nvPicPr>
            <p:cNvPr id="199685" name="内容占位符 3" descr="练习(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784" y="731518"/>
              <a:ext cx="8763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9686" name="文本框 1"/>
          <p:cNvSpPr txBox="1">
            <a:spLocks noChangeArrowheads="1"/>
          </p:cNvSpPr>
          <p:nvPr/>
        </p:nvSpPr>
        <p:spPr bwMode="auto">
          <a:xfrm>
            <a:off x="1343472" y="3284984"/>
            <a:ext cx="70074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en-US" altLang="zh-CN" sz="2400" b="1" dirty="0">
                <a:solidFill>
                  <a:srgbClr val="C00000"/>
                </a:solidFill>
                <a:latin typeface="幼圆" pitchFamily="49" charset="-122"/>
                <a:ea typeface="幼圆" pitchFamily="49" charset="-122"/>
              </a:rPr>
              <a:t>①“</a:t>
            </a:r>
            <a:r>
              <a:rPr lang="zh-CN" altLang="en-US" sz="2400" b="1" dirty="0">
                <a:solidFill>
                  <a:srgbClr val="C00000"/>
                </a:solidFill>
                <a:latin typeface="幼圆" pitchFamily="49" charset="-122"/>
                <a:ea typeface="幼圆" pitchFamily="49" charset="-122"/>
              </a:rPr>
              <a:t>笑对失败”②“善待他人” ③“竞争与合作”        </a:t>
            </a:r>
            <a:r>
              <a:rPr lang="zh-CN" altLang="en-US" sz="2400" b="1" dirty="0">
                <a:latin typeface="幼圆" pitchFamily="49" charset="-122"/>
                <a:ea typeface="幼圆" pitchFamily="49" charset="-122"/>
              </a:rPr>
              <a:t>    </a:t>
            </a:r>
          </a:p>
        </p:txBody>
      </p:sp>
      <p:sp>
        <p:nvSpPr>
          <p:cNvPr id="199687" name="文本框 3"/>
          <p:cNvSpPr txBox="1">
            <a:spLocks noChangeArrowheads="1"/>
          </p:cNvSpPr>
          <p:nvPr/>
        </p:nvSpPr>
        <p:spPr bwMode="auto">
          <a:xfrm>
            <a:off x="1291663" y="1988840"/>
            <a:ext cx="56684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dirty="0">
                <a:solidFill>
                  <a:srgbClr val="C00000"/>
                </a:solidFill>
                <a:latin typeface="幼圆" pitchFamily="49" charset="-122"/>
                <a:ea typeface="幼圆" pitchFamily="49" charset="-122"/>
                <a:sym typeface="宋体" pitchFamily="2" charset="-122"/>
              </a:rPr>
              <a:t>示例一：烦恼全抛去，快乐心中留。</a:t>
            </a:r>
          </a:p>
        </p:txBody>
      </p:sp>
      <p:sp>
        <p:nvSpPr>
          <p:cNvPr id="199688" name="文本框 4"/>
          <p:cNvSpPr txBox="1">
            <a:spLocks noChangeArrowheads="1"/>
          </p:cNvSpPr>
          <p:nvPr/>
        </p:nvSpPr>
        <p:spPr bwMode="auto">
          <a:xfrm>
            <a:off x="1291663" y="2420888"/>
            <a:ext cx="5774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zh-CN" altLang="en-US" sz="2400" b="1" dirty="0">
                <a:solidFill>
                  <a:srgbClr val="C00000"/>
                </a:solidFill>
                <a:latin typeface="幼圆" pitchFamily="49" charset="-122"/>
                <a:ea typeface="幼圆" pitchFamily="49" charset="-122"/>
                <a:sym typeface="宋体" pitchFamily="2" charset="-122"/>
              </a:rPr>
              <a:t>示例二：阳光拨开阴霾，微笑驱散烦恼。</a:t>
            </a:r>
          </a:p>
        </p:txBody>
      </p:sp>
      <p:sp>
        <p:nvSpPr>
          <p:cNvPr id="3" name="矩形 2"/>
          <p:cNvSpPr/>
          <p:nvPr/>
        </p:nvSpPr>
        <p:spPr>
          <a:xfrm>
            <a:off x="407368" y="3764939"/>
            <a:ext cx="11305256" cy="1200329"/>
          </a:xfrm>
          <a:prstGeom prst="rect">
            <a:avLst/>
          </a:prstGeom>
        </p:spPr>
        <p:txBody>
          <a:bodyPr wrap="square">
            <a:spAutoFit/>
          </a:bodyPr>
          <a:lstStyle/>
          <a:p>
            <a:r>
              <a:rPr lang="zh-CN" altLang="en-US" sz="2400" b="1" dirty="0">
                <a:latin typeface="黑体" pitchFamily="49" charset="-122"/>
                <a:ea typeface="黑体" pitchFamily="49" charset="-122"/>
              </a:rPr>
              <a:t> </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九年级（</a:t>
            </a: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）班的同学正在举办“面对困难，我们该怎么办”的讨论会。假如也邀请你参加。你一定能完成下面的任务！</a:t>
            </a:r>
          </a:p>
          <a:p>
            <a:r>
              <a:rPr lang="zh-CN" altLang="en-US" sz="2400" b="1" dirty="0">
                <a:latin typeface="黑体" pitchFamily="49" charset="-122"/>
                <a:ea typeface="黑体" pitchFamily="49" charset="-122"/>
              </a:rPr>
              <a:t> （</a:t>
            </a: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）请你为本次活动拟一个主题</a:t>
            </a:r>
            <a:r>
              <a:rPr lang="zh-CN" altLang="en-US" sz="2400" b="1" dirty="0" smtClean="0">
                <a:latin typeface="黑体" pitchFamily="49" charset="-122"/>
                <a:ea typeface="黑体" pitchFamily="49" charset="-122"/>
              </a:rPr>
              <a:t>语。</a:t>
            </a:r>
            <a:endParaRPr lang="en-US" altLang="zh-CN" sz="2400" b="1" dirty="0" smtClean="0">
              <a:latin typeface="黑体" pitchFamily="49" charset="-122"/>
              <a:ea typeface="黑体" pitchFamily="49" charset="-122"/>
            </a:endParaRPr>
          </a:p>
        </p:txBody>
      </p:sp>
      <p:cxnSp>
        <p:nvCxnSpPr>
          <p:cNvPr id="5" name="直接连接符 4"/>
          <p:cNvCxnSpPr/>
          <p:nvPr/>
        </p:nvCxnSpPr>
        <p:spPr>
          <a:xfrm>
            <a:off x="5663952" y="4869160"/>
            <a:ext cx="5832648" cy="0"/>
          </a:xfrm>
          <a:prstGeom prst="line">
            <a:avLst/>
          </a:prstGeom>
          <a:ln w="19050" cmpd="sng"/>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5518" y="5373216"/>
            <a:ext cx="10651082" cy="0"/>
          </a:xfrm>
          <a:prstGeom prst="line">
            <a:avLst/>
          </a:prstGeom>
          <a:ln w="19050" cmpd="sng"/>
        </p:spPr>
        <p:style>
          <a:lnRef idx="1">
            <a:schemeClr val="accent1"/>
          </a:lnRef>
          <a:fillRef idx="0">
            <a:schemeClr val="accent1"/>
          </a:fillRef>
          <a:effectRef idx="0">
            <a:schemeClr val="accent1"/>
          </a:effectRef>
          <a:fontRef idx="minor">
            <a:schemeClr val="tx1"/>
          </a:fontRef>
        </p:style>
      </p:cxnSp>
      <p:sp>
        <p:nvSpPr>
          <p:cNvPr id="15" name="文本框 3"/>
          <p:cNvSpPr txBox="1">
            <a:spLocks noChangeArrowheads="1"/>
          </p:cNvSpPr>
          <p:nvPr/>
        </p:nvSpPr>
        <p:spPr bwMode="auto">
          <a:xfrm>
            <a:off x="407368" y="4326969"/>
            <a:ext cx="10873208"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4000"/>
              </a:lnSpc>
              <a:buFont typeface="Arial" pitchFamily="34" charset="0"/>
              <a:buNone/>
            </a:pPr>
            <a:r>
              <a:rPr lang="zh-CN" altLang="en-US" sz="2400" b="1" dirty="0" smtClean="0">
                <a:solidFill>
                  <a:srgbClr val="C00000"/>
                </a:solidFill>
                <a:latin typeface="幼圆" pitchFamily="49" charset="-122"/>
                <a:ea typeface="幼圆" pitchFamily="49" charset="-122"/>
              </a:rPr>
              <a:t>                                   示例</a:t>
            </a:r>
            <a:r>
              <a:rPr lang="zh-CN" altLang="en-US" sz="2400" b="1" dirty="0">
                <a:solidFill>
                  <a:srgbClr val="C00000"/>
                </a:solidFill>
                <a:latin typeface="幼圆" pitchFamily="49" charset="-122"/>
                <a:ea typeface="幼圆" pitchFamily="49" charset="-122"/>
              </a:rPr>
              <a:t>一：困难让我们变得坚强，微笑伴我们快乐成长示例二：困难与我同行，微笑伴我成长</a:t>
            </a:r>
            <a:r>
              <a:rPr lang="zh-CN" altLang="en-US" sz="2400" b="1" dirty="0" smtClean="0">
                <a:solidFill>
                  <a:srgbClr val="C00000"/>
                </a:solidFill>
                <a:latin typeface="幼圆" pitchFamily="49" charset="-122"/>
                <a:ea typeface="幼圆" pitchFamily="49" charset="-122"/>
              </a:rPr>
              <a:t>。</a:t>
            </a:r>
            <a:endParaRPr lang="zh-CN" altLang="en-US" sz="2400" b="1" dirty="0">
              <a:solidFill>
                <a:srgbClr val="C00000"/>
              </a:solidFill>
              <a:latin typeface="幼圆" pitchFamily="49" charset="-122"/>
              <a:ea typeface="幼圆" pitchFamily="49" charset="-122"/>
            </a:endParaRPr>
          </a:p>
        </p:txBody>
      </p:sp>
      <p:sp>
        <p:nvSpPr>
          <p:cNvPr id="8" name="矩形 7"/>
          <p:cNvSpPr/>
          <p:nvPr/>
        </p:nvSpPr>
        <p:spPr>
          <a:xfrm>
            <a:off x="516072" y="5435931"/>
            <a:ext cx="4859848" cy="461665"/>
          </a:xfrm>
          <a:prstGeom prst="rect">
            <a:avLst/>
          </a:prstGeom>
        </p:spPr>
        <p:txBody>
          <a:bodyPr wrap="square">
            <a:spAutoFit/>
          </a:bodyPr>
          <a:lstStyle/>
          <a:p>
            <a:r>
              <a:rPr lang="zh-CN" altLang="en-US" sz="2400" b="1" dirty="0">
                <a:latin typeface="黑体" pitchFamily="49" charset="-122"/>
                <a:ea typeface="黑体" pitchFamily="49" charset="-122"/>
              </a:rPr>
              <a:t>（</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）请你为活动安排合理的步骤。</a:t>
            </a:r>
          </a:p>
        </p:txBody>
      </p:sp>
      <p:cxnSp>
        <p:nvCxnSpPr>
          <p:cNvPr id="18" name="直接连接符 17"/>
          <p:cNvCxnSpPr/>
          <p:nvPr/>
        </p:nvCxnSpPr>
        <p:spPr>
          <a:xfrm>
            <a:off x="5231904" y="5877272"/>
            <a:ext cx="6264696" cy="0"/>
          </a:xfrm>
          <a:prstGeom prst="line">
            <a:avLst/>
          </a:prstGeom>
          <a:ln w="19050" cmpd="sng"/>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9416" y="6453336"/>
            <a:ext cx="10651082" cy="0"/>
          </a:xfrm>
          <a:prstGeom prst="line">
            <a:avLst/>
          </a:prstGeom>
          <a:ln w="19050" cmpd="sng"/>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695400" y="5301208"/>
            <a:ext cx="1079509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4200"/>
              </a:lnSpc>
              <a:buFont typeface="Arial" pitchFamily="34" charset="0"/>
              <a:buNone/>
            </a:pPr>
            <a:r>
              <a:rPr lang="en-US" altLang="zh-CN" sz="2400" b="1" dirty="0" smtClean="0">
                <a:solidFill>
                  <a:srgbClr val="C00000"/>
                </a:solidFill>
                <a:latin typeface="幼圆" pitchFamily="49" charset="-122"/>
                <a:ea typeface="幼圆" pitchFamily="49" charset="-122"/>
              </a:rPr>
              <a:t>                              ①</a:t>
            </a:r>
            <a:r>
              <a:rPr lang="zh-CN" altLang="en-US" sz="2400" b="1" dirty="0">
                <a:solidFill>
                  <a:srgbClr val="C00000"/>
                </a:solidFill>
                <a:latin typeface="幼圆" pitchFamily="49" charset="-122"/>
                <a:ea typeface="幼圆" pitchFamily="49" charset="-122"/>
              </a:rPr>
              <a:t>主持人宣布活动主题及内容；②请同学们讲述名人战胜困难的故事；③学生代表谈感受表决心</a:t>
            </a:r>
            <a:r>
              <a:rPr lang="zh-CN" altLang="en-US" sz="2400" b="1" dirty="0" smtClean="0">
                <a:solidFill>
                  <a:srgbClr val="C00000"/>
                </a:solidFill>
                <a:latin typeface="幼圆" pitchFamily="49" charset="-122"/>
                <a:ea typeface="幼圆" pitchFamily="49" charset="-122"/>
              </a:rPr>
              <a:t>。</a:t>
            </a:r>
            <a:endParaRPr lang="zh-CN" altLang="en-US" sz="2400" b="1" dirty="0">
              <a:solidFill>
                <a:srgbClr val="C00000"/>
              </a:solidFill>
              <a:latin typeface="幼圆" pitchFamily="49" charset="-122"/>
              <a:ea typeface="幼圆" pitchFamily="49" charset="-122"/>
            </a:endParaRPr>
          </a:p>
        </p:txBody>
      </p:sp>
      <p:cxnSp>
        <p:nvCxnSpPr>
          <p:cNvPr id="22" name="直接连接符 21"/>
          <p:cNvCxnSpPr/>
          <p:nvPr/>
        </p:nvCxnSpPr>
        <p:spPr>
          <a:xfrm>
            <a:off x="983432" y="3764939"/>
            <a:ext cx="7776864" cy="24101"/>
          </a:xfrm>
          <a:prstGeom prst="line">
            <a:avLst/>
          </a:prstGeom>
          <a:ln w="19050" cmpd="sng"/>
        </p:spPr>
        <p:style>
          <a:lnRef idx="1">
            <a:schemeClr val="accent1"/>
          </a:lnRef>
          <a:fillRef idx="0">
            <a:schemeClr val="accent1"/>
          </a:fillRef>
          <a:effectRef idx="0">
            <a:schemeClr val="accent1"/>
          </a:effectRef>
          <a:fontRef idx="minor">
            <a:schemeClr val="tx1"/>
          </a:fontRef>
        </p:style>
      </p:cxnSp>
      <p:pic>
        <p:nvPicPr>
          <p:cNvPr id="12291" name="Picture 3" descr="C:\Users\Administrator\Desktop\PPT插图\透明图片\图片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4432" y="1700808"/>
            <a:ext cx="1482013"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72190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9687"/>
                                        </p:tgtEl>
                                        <p:attrNameLst>
                                          <p:attrName>style.visibility</p:attrName>
                                        </p:attrNameLst>
                                      </p:cBhvr>
                                      <p:to>
                                        <p:strVal val="visible"/>
                                      </p:to>
                                    </p:set>
                                    <p:animEffect transition="in" filter="checkerboard(across)">
                                      <p:cBhvr>
                                        <p:cTn id="7" dur="500"/>
                                        <p:tgtEl>
                                          <p:spTgt spid="19968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99688"/>
                                        </p:tgtEl>
                                        <p:attrNameLst>
                                          <p:attrName>style.visibility</p:attrName>
                                        </p:attrNameLst>
                                      </p:cBhvr>
                                      <p:to>
                                        <p:strVal val="visible"/>
                                      </p:to>
                                    </p:set>
                                    <p:animEffect transition="in" filter="wipe(down)">
                                      <p:cBhvr>
                                        <p:cTn id="12" dur="580">
                                          <p:stCondLst>
                                            <p:cond delay="0"/>
                                          </p:stCondLst>
                                        </p:cTn>
                                        <p:tgtEl>
                                          <p:spTgt spid="199688"/>
                                        </p:tgtEl>
                                      </p:cBhvr>
                                    </p:animEffect>
                                    <p:anim calcmode="lin" valueType="num">
                                      <p:cBhvr>
                                        <p:cTn id="13" dur="1822" tmFilter="0,0; 0.14,0.36; 0.43,0.73; 0.71,0.91; 1.0,1.0">
                                          <p:stCondLst>
                                            <p:cond delay="0"/>
                                          </p:stCondLst>
                                        </p:cTn>
                                        <p:tgtEl>
                                          <p:spTgt spid="19968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9968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9968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9968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99688"/>
                                        </p:tgtEl>
                                        <p:attrNameLst>
                                          <p:attrName>ppt_y</p:attrName>
                                        </p:attrNameLst>
                                      </p:cBhvr>
                                      <p:tavLst>
                                        <p:tav tm="0" fmla="#ppt_y-sin(pi*$)/81">
                                          <p:val>
                                            <p:fltVal val="0"/>
                                          </p:val>
                                        </p:tav>
                                        <p:tav tm="100000">
                                          <p:val>
                                            <p:fltVal val="1"/>
                                          </p:val>
                                        </p:tav>
                                      </p:tavLst>
                                    </p:anim>
                                    <p:animScale>
                                      <p:cBhvr>
                                        <p:cTn id="18" dur="26">
                                          <p:stCondLst>
                                            <p:cond delay="650"/>
                                          </p:stCondLst>
                                        </p:cTn>
                                        <p:tgtEl>
                                          <p:spTgt spid="199688"/>
                                        </p:tgtEl>
                                      </p:cBhvr>
                                      <p:to x="100000" y="60000"/>
                                    </p:animScale>
                                    <p:animScale>
                                      <p:cBhvr>
                                        <p:cTn id="19" dur="166" decel="50000">
                                          <p:stCondLst>
                                            <p:cond delay="676"/>
                                          </p:stCondLst>
                                        </p:cTn>
                                        <p:tgtEl>
                                          <p:spTgt spid="199688"/>
                                        </p:tgtEl>
                                      </p:cBhvr>
                                      <p:to x="100000" y="100000"/>
                                    </p:animScale>
                                    <p:animScale>
                                      <p:cBhvr>
                                        <p:cTn id="20" dur="26">
                                          <p:stCondLst>
                                            <p:cond delay="1312"/>
                                          </p:stCondLst>
                                        </p:cTn>
                                        <p:tgtEl>
                                          <p:spTgt spid="199688"/>
                                        </p:tgtEl>
                                      </p:cBhvr>
                                      <p:to x="100000" y="80000"/>
                                    </p:animScale>
                                    <p:animScale>
                                      <p:cBhvr>
                                        <p:cTn id="21" dur="166" decel="50000">
                                          <p:stCondLst>
                                            <p:cond delay="1338"/>
                                          </p:stCondLst>
                                        </p:cTn>
                                        <p:tgtEl>
                                          <p:spTgt spid="199688"/>
                                        </p:tgtEl>
                                      </p:cBhvr>
                                      <p:to x="100000" y="100000"/>
                                    </p:animScale>
                                    <p:animScale>
                                      <p:cBhvr>
                                        <p:cTn id="22" dur="26">
                                          <p:stCondLst>
                                            <p:cond delay="1642"/>
                                          </p:stCondLst>
                                        </p:cTn>
                                        <p:tgtEl>
                                          <p:spTgt spid="199688"/>
                                        </p:tgtEl>
                                      </p:cBhvr>
                                      <p:to x="100000" y="90000"/>
                                    </p:animScale>
                                    <p:animScale>
                                      <p:cBhvr>
                                        <p:cTn id="23" dur="166" decel="50000">
                                          <p:stCondLst>
                                            <p:cond delay="1668"/>
                                          </p:stCondLst>
                                        </p:cTn>
                                        <p:tgtEl>
                                          <p:spTgt spid="199688"/>
                                        </p:tgtEl>
                                      </p:cBhvr>
                                      <p:to x="100000" y="100000"/>
                                    </p:animScale>
                                    <p:animScale>
                                      <p:cBhvr>
                                        <p:cTn id="24" dur="26">
                                          <p:stCondLst>
                                            <p:cond delay="1808"/>
                                          </p:stCondLst>
                                        </p:cTn>
                                        <p:tgtEl>
                                          <p:spTgt spid="199688"/>
                                        </p:tgtEl>
                                      </p:cBhvr>
                                      <p:to x="100000" y="95000"/>
                                    </p:animScale>
                                    <p:animScale>
                                      <p:cBhvr>
                                        <p:cTn id="25" dur="166" decel="50000">
                                          <p:stCondLst>
                                            <p:cond delay="1834"/>
                                          </p:stCondLst>
                                        </p:cTn>
                                        <p:tgtEl>
                                          <p:spTgt spid="19968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99686"/>
                                        </p:tgtEl>
                                        <p:attrNameLst>
                                          <p:attrName>style.visibility</p:attrName>
                                        </p:attrNameLst>
                                      </p:cBhvr>
                                      <p:to>
                                        <p:strVal val="visible"/>
                                      </p:to>
                                    </p:set>
                                    <p:animEffect transition="in" filter="checkerboard(across)">
                                      <p:cBhvr>
                                        <p:cTn id="30" dur="500"/>
                                        <p:tgtEl>
                                          <p:spTgt spid="199686"/>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heckerboard(across)">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checkerboard(across)">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6" grpId="0"/>
      <p:bldP spid="199687" grpId="0"/>
      <p:bldP spid="199688" grpId="0"/>
      <p:bldP spid="15"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11" name="文本框 7"/>
          <p:cNvSpPr txBox="1">
            <a:spLocks noChangeArrowheads="1"/>
          </p:cNvSpPr>
          <p:nvPr/>
        </p:nvSpPr>
        <p:spPr bwMode="auto">
          <a:xfrm>
            <a:off x="623392" y="620688"/>
            <a:ext cx="1087320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3000"/>
              </a:lnSpc>
              <a:buFont typeface="Arial" pitchFamily="34" charset="0"/>
              <a:buNone/>
            </a:pPr>
            <a:r>
              <a:rPr lang="zh-CN" altLang="en-US" sz="2400" b="1" dirty="0" smtClean="0">
                <a:solidFill>
                  <a:srgbClr val="C00000"/>
                </a:solidFill>
                <a:latin typeface="幼圆" pitchFamily="49" charset="-122"/>
                <a:ea typeface="幼圆" pitchFamily="49" charset="-122"/>
              </a:rPr>
              <a:t>    在</a:t>
            </a:r>
            <a:r>
              <a:rPr lang="zh-CN" altLang="en-US" sz="2400" b="1" dirty="0">
                <a:solidFill>
                  <a:srgbClr val="C00000"/>
                </a:solidFill>
                <a:latin typeface="幼圆" pitchFamily="49" charset="-122"/>
                <a:ea typeface="幼圆" pitchFamily="49" charset="-122"/>
              </a:rPr>
              <a:t>人的一生中，遇到困难是不可避免的，关键的是我们要有乐观</a:t>
            </a:r>
            <a:r>
              <a:rPr lang="zh-CN" altLang="en-US" sz="2400" b="1" dirty="0" smtClean="0">
                <a:solidFill>
                  <a:srgbClr val="C00000"/>
                </a:solidFill>
                <a:latin typeface="幼圆" pitchFamily="49" charset="-122"/>
                <a:ea typeface="幼圆" pitchFamily="49" charset="-122"/>
              </a:rPr>
              <a:t>的心态</a:t>
            </a:r>
            <a:r>
              <a:rPr lang="zh-CN" altLang="en-US" sz="2400" b="1" dirty="0">
                <a:solidFill>
                  <a:srgbClr val="C00000"/>
                </a:solidFill>
                <a:latin typeface="幼圆" pitchFamily="49" charset="-122"/>
                <a:ea typeface="幼圆" pitchFamily="49" charset="-122"/>
              </a:rPr>
              <a:t>去面对困难，这样就会把困难、失败变成前进路上的垫脚石。</a:t>
            </a:r>
          </a:p>
        </p:txBody>
      </p:sp>
      <p:sp>
        <p:nvSpPr>
          <p:cNvPr id="2" name="矩形 1"/>
          <p:cNvSpPr/>
          <p:nvPr/>
        </p:nvSpPr>
        <p:spPr>
          <a:xfrm>
            <a:off x="479376" y="251356"/>
            <a:ext cx="8032968" cy="461665"/>
          </a:xfrm>
          <a:prstGeom prst="rect">
            <a:avLst/>
          </a:prstGeom>
        </p:spPr>
        <p:txBody>
          <a:bodyPr wrap="none">
            <a:spAutoFit/>
          </a:bodyPr>
          <a:lstStyle/>
          <a:p>
            <a:r>
              <a:rPr lang="zh-CN" altLang="en-US" sz="2400" b="1" dirty="0">
                <a:latin typeface="黑体" pitchFamily="49" charset="-122"/>
                <a:ea typeface="黑体" pitchFamily="49" charset="-122"/>
              </a:rPr>
              <a:t>（</a:t>
            </a:r>
            <a:r>
              <a:rPr lang="en-US" altLang="zh-CN" sz="2400" b="1" dirty="0">
                <a:latin typeface="黑体" pitchFamily="49" charset="-122"/>
                <a:ea typeface="黑体" pitchFamily="49" charset="-122"/>
              </a:rPr>
              <a:t>3</a:t>
            </a:r>
            <a:r>
              <a:rPr lang="zh-CN" altLang="en-US" sz="2400" b="1" dirty="0">
                <a:latin typeface="黑体" pitchFamily="49" charset="-122"/>
                <a:ea typeface="黑体" pitchFamily="49" charset="-122"/>
              </a:rPr>
              <a:t>）生活中我们该怎样面对困难面对呢？请提一条建议。</a:t>
            </a:r>
          </a:p>
        </p:txBody>
      </p:sp>
      <p:cxnSp>
        <p:nvCxnSpPr>
          <p:cNvPr id="4" name="直接连接符 3"/>
          <p:cNvCxnSpPr/>
          <p:nvPr/>
        </p:nvCxnSpPr>
        <p:spPr>
          <a:xfrm>
            <a:off x="479376" y="1052736"/>
            <a:ext cx="11233248" cy="72008"/>
          </a:xfrm>
          <a:prstGeom prst="line">
            <a:avLst/>
          </a:prstGeom>
          <a:ln w="19050" cmpd="sng"/>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79376" y="1412776"/>
            <a:ext cx="11233248" cy="72008"/>
          </a:xfrm>
          <a:prstGeom prst="line">
            <a:avLst/>
          </a:prstGeom>
          <a:ln w="19050" cmpd="sng"/>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23392" y="1484784"/>
            <a:ext cx="10873208" cy="1200329"/>
          </a:xfrm>
          <a:prstGeom prst="rect">
            <a:avLst/>
          </a:prstGeom>
        </p:spPr>
        <p:txBody>
          <a:bodyPr wrap="square">
            <a:spAutoFit/>
          </a:bodyPr>
          <a:lstStyle/>
          <a:p>
            <a:r>
              <a:rPr lang="en-US" altLang="zh-CN" sz="2400" b="1" dirty="0" smtClean="0">
                <a:latin typeface="黑体" pitchFamily="49" charset="-122"/>
                <a:ea typeface="黑体" pitchFamily="49" charset="-122"/>
              </a:rPr>
              <a:t>3.</a:t>
            </a:r>
            <a:r>
              <a:rPr lang="zh-CN" altLang="en-US" sz="2400" b="1" dirty="0" smtClean="0">
                <a:latin typeface="黑体" pitchFamily="49" charset="-122"/>
                <a:ea typeface="黑体" pitchFamily="49" charset="-122"/>
              </a:rPr>
              <a:t>九</a:t>
            </a:r>
            <a:r>
              <a:rPr lang="zh-CN" altLang="en-US" sz="2400" b="1" dirty="0">
                <a:latin typeface="黑体" pitchFamily="49" charset="-122"/>
                <a:ea typeface="黑体" pitchFamily="49" charset="-122"/>
              </a:rPr>
              <a:t>年级</a:t>
            </a:r>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班的同学正在开展以“君子自强不息”为主题的综合性学习活动，请你参加并完成下面的任务。</a:t>
            </a:r>
          </a:p>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1</a:t>
            </a:r>
            <a:r>
              <a:rPr lang="zh-CN" altLang="en-US" sz="2400" b="1" dirty="0" smtClean="0">
                <a:latin typeface="黑体" pitchFamily="49" charset="-122"/>
                <a:ea typeface="黑体" pitchFamily="49" charset="-122"/>
              </a:rPr>
              <a:t>）请</a:t>
            </a:r>
            <a:r>
              <a:rPr lang="zh-CN" altLang="en-US" sz="2400" b="1" dirty="0">
                <a:latin typeface="黑体" pitchFamily="49" charset="-122"/>
                <a:ea typeface="黑体" pitchFamily="49" charset="-122"/>
              </a:rPr>
              <a:t>你为本次活动拟一个主题语。</a:t>
            </a:r>
          </a:p>
        </p:txBody>
      </p:sp>
      <p:sp>
        <p:nvSpPr>
          <p:cNvPr id="13" name="矩形 12"/>
          <p:cNvSpPr/>
          <p:nvPr/>
        </p:nvSpPr>
        <p:spPr>
          <a:xfrm>
            <a:off x="5706629" y="2031816"/>
            <a:ext cx="4205795" cy="677104"/>
          </a:xfrm>
          <a:prstGeom prst="rect">
            <a:avLst/>
          </a:prstGeom>
        </p:spPr>
        <p:txBody>
          <a:bodyPr wrap="square" lIns="121917" tIns="60958" rIns="121917" bIns="60958">
            <a:spAutoFit/>
          </a:bodyPr>
          <a:lstStyle/>
          <a:p>
            <a:pPr algn="just">
              <a:lnSpc>
                <a:spcPct val="150000"/>
              </a:lnSpc>
              <a:defRPr/>
            </a:pPr>
            <a:r>
              <a:rPr lang="zh-CN" altLang="en-US" sz="2400" b="1" kern="100" dirty="0">
                <a:solidFill>
                  <a:srgbClr val="0000FF"/>
                </a:solidFill>
                <a:latin typeface="幼圆" pitchFamily="49" charset="-122"/>
                <a:ea typeface="幼圆" pitchFamily="49" charset="-122"/>
                <a:cs typeface="Times New Roman"/>
              </a:rPr>
              <a:t>示例：</a:t>
            </a:r>
            <a:r>
              <a:rPr lang="zh-CN" altLang="en-US" sz="2400" b="1" kern="100" dirty="0">
                <a:solidFill>
                  <a:srgbClr val="FF0000"/>
                </a:solidFill>
                <a:latin typeface="幼圆" pitchFamily="49" charset="-122"/>
                <a:ea typeface="幼圆" pitchFamily="49" charset="-122"/>
                <a:cs typeface="Times New Roman"/>
              </a:rPr>
              <a:t>困难中我们走向坚强。</a:t>
            </a:r>
            <a:endParaRPr lang="zh-CN" altLang="zh-CN" sz="2400" b="1" kern="100" dirty="0">
              <a:solidFill>
                <a:srgbClr val="FF0000"/>
              </a:solidFill>
              <a:latin typeface="幼圆" pitchFamily="49" charset="-122"/>
              <a:ea typeface="幼圆" pitchFamily="49" charset="-122"/>
              <a:cs typeface="Courier New"/>
            </a:endParaRPr>
          </a:p>
        </p:txBody>
      </p:sp>
      <p:sp>
        <p:nvSpPr>
          <p:cNvPr id="6" name="矩形 5"/>
          <p:cNvSpPr/>
          <p:nvPr/>
        </p:nvSpPr>
        <p:spPr>
          <a:xfrm>
            <a:off x="623392" y="2708920"/>
            <a:ext cx="6264696" cy="461665"/>
          </a:xfrm>
          <a:prstGeom prst="rect">
            <a:avLst/>
          </a:prstGeom>
        </p:spPr>
        <p:txBody>
          <a:bodyPr wrap="square">
            <a:spAutoFit/>
          </a:bodyPr>
          <a:lstStyle/>
          <a:p>
            <a:r>
              <a:rPr lang="zh-CN" altLang="en-US" sz="2400" b="1" dirty="0">
                <a:latin typeface="黑体" pitchFamily="49" charset="-122"/>
                <a:ea typeface="黑体" pitchFamily="49" charset="-122"/>
              </a:rPr>
              <a:t>（</a:t>
            </a: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）请你为综合性学习活动安排合理的步骤。</a:t>
            </a:r>
          </a:p>
        </p:txBody>
      </p:sp>
      <p:sp>
        <p:nvSpPr>
          <p:cNvPr id="7" name="矩形 6"/>
          <p:cNvSpPr/>
          <p:nvPr/>
        </p:nvSpPr>
        <p:spPr>
          <a:xfrm>
            <a:off x="839416" y="3140968"/>
            <a:ext cx="8208912" cy="1200329"/>
          </a:xfrm>
          <a:prstGeom prst="rect">
            <a:avLst/>
          </a:prstGeom>
        </p:spPr>
        <p:txBody>
          <a:bodyPr wrap="square">
            <a:spAutoFit/>
          </a:bodyPr>
          <a:lstStyle/>
          <a:p>
            <a:r>
              <a:rPr lang="zh-CN" altLang="en-US" sz="2400" b="1" dirty="0">
                <a:solidFill>
                  <a:srgbClr val="FF0000"/>
                </a:solidFill>
                <a:latin typeface="幼圆" pitchFamily="49" charset="-122"/>
                <a:ea typeface="幼圆" pitchFamily="49" charset="-122"/>
              </a:rPr>
              <a:t>①主持人宣布活动主题及内容；</a:t>
            </a:r>
          </a:p>
          <a:p>
            <a:r>
              <a:rPr lang="zh-CN" altLang="en-US" sz="2400" b="1" dirty="0">
                <a:solidFill>
                  <a:srgbClr val="FF0000"/>
                </a:solidFill>
                <a:latin typeface="幼圆" pitchFamily="49" charset="-122"/>
                <a:ea typeface="幼圆" pitchFamily="49" charset="-122"/>
              </a:rPr>
              <a:t>②请同学们讲述古人或身边的人自强不息、战胜困难的故事；</a:t>
            </a:r>
          </a:p>
          <a:p>
            <a:r>
              <a:rPr lang="zh-CN" altLang="en-US" sz="2400" b="1" dirty="0">
                <a:solidFill>
                  <a:srgbClr val="FF0000"/>
                </a:solidFill>
                <a:latin typeface="幼圆" pitchFamily="49" charset="-122"/>
                <a:ea typeface="幼圆" pitchFamily="49" charset="-122"/>
              </a:rPr>
              <a:t>③学生代表谈感受、表决心。</a:t>
            </a:r>
          </a:p>
        </p:txBody>
      </p:sp>
      <p:sp>
        <p:nvSpPr>
          <p:cNvPr id="8" name="矩形 7"/>
          <p:cNvSpPr/>
          <p:nvPr/>
        </p:nvSpPr>
        <p:spPr>
          <a:xfrm>
            <a:off x="623392" y="4294837"/>
            <a:ext cx="9793088" cy="461665"/>
          </a:xfrm>
          <a:prstGeom prst="rect">
            <a:avLst/>
          </a:prstGeom>
        </p:spPr>
        <p:txBody>
          <a:bodyPr wrap="square">
            <a:spAutoFit/>
          </a:bodyPr>
          <a:lstStyle/>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3</a:t>
            </a:r>
            <a:r>
              <a:rPr lang="zh-CN" altLang="en-US" sz="2400" b="1" dirty="0" smtClean="0">
                <a:latin typeface="黑体" pitchFamily="49" charset="-122"/>
                <a:ea typeface="黑体" pitchFamily="49" charset="-122"/>
              </a:rPr>
              <a:t>）如果</a:t>
            </a:r>
            <a:r>
              <a:rPr lang="zh-CN" altLang="en-US" sz="2400" b="1" dirty="0">
                <a:latin typeface="黑体" pitchFamily="49" charset="-122"/>
                <a:ea typeface="黑体" pitchFamily="49" charset="-122"/>
              </a:rPr>
              <a:t>你是这次活动的主持人，请你为这次活动设计一段开场白。</a:t>
            </a:r>
          </a:p>
        </p:txBody>
      </p:sp>
      <p:sp>
        <p:nvSpPr>
          <p:cNvPr id="9" name="矩形 8"/>
          <p:cNvSpPr/>
          <p:nvPr/>
        </p:nvSpPr>
        <p:spPr>
          <a:xfrm>
            <a:off x="839416" y="4756502"/>
            <a:ext cx="8064896" cy="1569660"/>
          </a:xfrm>
          <a:prstGeom prst="rect">
            <a:avLst/>
          </a:prstGeom>
        </p:spPr>
        <p:txBody>
          <a:bodyPr wrap="square">
            <a:spAutoFit/>
          </a:bodyPr>
          <a:lstStyle/>
          <a:p>
            <a:r>
              <a:rPr lang="zh-CN" altLang="en-US" sz="2400" b="1" dirty="0" smtClean="0">
                <a:solidFill>
                  <a:srgbClr val="FF0000"/>
                </a:solidFill>
                <a:latin typeface="幼圆" pitchFamily="49" charset="-122"/>
                <a:ea typeface="幼圆" pitchFamily="49" charset="-122"/>
              </a:rPr>
              <a:t>    在</a:t>
            </a:r>
            <a:r>
              <a:rPr lang="zh-CN" altLang="en-US" sz="2400" b="1" dirty="0">
                <a:solidFill>
                  <a:srgbClr val="FF0000"/>
                </a:solidFill>
                <a:latin typeface="幼圆" pitchFamily="49" charset="-122"/>
                <a:ea typeface="幼圆" pitchFamily="49" charset="-122"/>
              </a:rPr>
              <a:t>有的人眼里，困难好像无底的深渊，掉下去就再也没有了希望。在有的人眼里，困难则好像万能的磨刀石，越磨越快，越挫越勇。亲爱的同学们，面对困难，我们应该怎么办呢？</a:t>
            </a:r>
          </a:p>
        </p:txBody>
      </p:sp>
    </p:spTree>
    <p:extLst>
      <p:ext uri="{BB962C8B-B14F-4D97-AF65-F5344CB8AC3E}">
        <p14:creationId xmlns:p14="http://schemas.microsoft.com/office/powerpoint/2010/main" val="409538673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0711"/>
                                        </p:tgtEl>
                                        <p:attrNameLst>
                                          <p:attrName>style.visibility</p:attrName>
                                        </p:attrNameLst>
                                      </p:cBhvr>
                                      <p:to>
                                        <p:strVal val="visible"/>
                                      </p:to>
                                    </p:set>
                                    <p:anim calcmode="lin" valueType="num">
                                      <p:cBhvr>
                                        <p:cTn id="7" dur="1000" fill="hold"/>
                                        <p:tgtEl>
                                          <p:spTgt spid="200711"/>
                                        </p:tgtEl>
                                        <p:attrNameLst>
                                          <p:attrName>ppt_w</p:attrName>
                                        </p:attrNameLst>
                                      </p:cBhvr>
                                      <p:tavLst>
                                        <p:tav tm="0">
                                          <p:val>
                                            <p:strVal val="#ppt_w*0.70"/>
                                          </p:val>
                                        </p:tav>
                                        <p:tav tm="100000">
                                          <p:val>
                                            <p:strVal val="#ppt_w"/>
                                          </p:val>
                                        </p:tav>
                                      </p:tavLst>
                                    </p:anim>
                                    <p:anim calcmode="lin" valueType="num">
                                      <p:cBhvr>
                                        <p:cTn id="8" dur="1000" fill="hold"/>
                                        <p:tgtEl>
                                          <p:spTgt spid="200711"/>
                                        </p:tgtEl>
                                        <p:attrNameLst>
                                          <p:attrName>ppt_h</p:attrName>
                                        </p:attrNameLst>
                                      </p:cBhvr>
                                      <p:tavLst>
                                        <p:tav tm="0">
                                          <p:val>
                                            <p:strVal val="#ppt_h"/>
                                          </p:val>
                                        </p:tav>
                                        <p:tav tm="100000">
                                          <p:val>
                                            <p:strVal val="#ppt_h"/>
                                          </p:val>
                                        </p:tav>
                                      </p:tavLst>
                                    </p:anim>
                                    <p:animEffect transition="in" filter="fade">
                                      <p:cBhvr>
                                        <p:cTn id="9" dur="1000"/>
                                        <p:tgtEl>
                                          <p:spTgt spid="2007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wipe(left)">
                                      <p:cBhvr>
                                        <p:cTn id="14" dur="500"/>
                                        <p:tgtEl>
                                          <p:spTgt spid="1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1" grpId="0"/>
      <p:bldP spid="13" grpId="0" build="p"/>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1384" y="231031"/>
            <a:ext cx="10513168" cy="461665"/>
          </a:xfrm>
          <a:prstGeom prst="rect">
            <a:avLst/>
          </a:prstGeom>
        </p:spPr>
        <p:txBody>
          <a:bodyPr wrap="square">
            <a:spAutoFit/>
          </a:bodyPr>
          <a:lstStyle/>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4</a:t>
            </a:r>
            <a:r>
              <a:rPr lang="zh-CN" altLang="en-US" sz="2400" b="1" dirty="0" smtClean="0">
                <a:latin typeface="黑体" pitchFamily="49" charset="-122"/>
                <a:ea typeface="黑体" pitchFamily="49" charset="-122"/>
              </a:rPr>
              <a:t>）请</a:t>
            </a:r>
            <a:r>
              <a:rPr lang="zh-CN" altLang="en-US" sz="2400" b="1" dirty="0">
                <a:latin typeface="黑体" pitchFamily="49" charset="-122"/>
                <a:ea typeface="黑体" pitchFamily="49" charset="-122"/>
              </a:rPr>
              <a:t>搜集一些有关自强不息的名言警句，并从中选择一条展示给同学们。</a:t>
            </a:r>
          </a:p>
        </p:txBody>
      </p:sp>
      <p:sp>
        <p:nvSpPr>
          <p:cNvPr id="4" name="矩形 3"/>
          <p:cNvSpPr/>
          <p:nvPr/>
        </p:nvSpPr>
        <p:spPr>
          <a:xfrm>
            <a:off x="551384" y="692696"/>
            <a:ext cx="11305256" cy="830997"/>
          </a:xfrm>
          <a:prstGeom prst="rect">
            <a:avLst/>
          </a:prstGeom>
        </p:spPr>
        <p:txBody>
          <a:bodyPr wrap="square">
            <a:spAutoFit/>
          </a:bodyPr>
          <a:lstStyle/>
          <a:p>
            <a:r>
              <a:rPr lang="zh-CN" altLang="en-US" sz="2400" b="1" dirty="0" smtClean="0">
                <a:solidFill>
                  <a:srgbClr val="FF0000"/>
                </a:solidFill>
                <a:latin typeface="幼圆" pitchFamily="49" charset="-122"/>
                <a:ea typeface="幼圆" pitchFamily="49" charset="-122"/>
              </a:rPr>
              <a:t>    故</a:t>
            </a:r>
            <a:r>
              <a:rPr lang="zh-CN" altLang="en-US" sz="2400" b="1" dirty="0">
                <a:solidFill>
                  <a:srgbClr val="FF0000"/>
                </a:solidFill>
                <a:latin typeface="幼圆" pitchFamily="49" charset="-122"/>
                <a:ea typeface="幼圆" pitchFamily="49" charset="-122"/>
              </a:rPr>
              <a:t>天将降大任于是人也，必先苦其心志，劳其筋骨，饿其体肤，空乏其身，行拂乱其所为，所以动心忍性，曾益其所不能。</a:t>
            </a:r>
          </a:p>
        </p:txBody>
      </p:sp>
      <p:sp>
        <p:nvSpPr>
          <p:cNvPr id="5" name="矩形 4"/>
          <p:cNvSpPr/>
          <p:nvPr/>
        </p:nvSpPr>
        <p:spPr>
          <a:xfrm>
            <a:off x="551384" y="1525662"/>
            <a:ext cx="11305256" cy="830997"/>
          </a:xfrm>
          <a:prstGeom prst="rect">
            <a:avLst/>
          </a:prstGeom>
        </p:spPr>
        <p:txBody>
          <a:bodyPr wrap="square">
            <a:spAutoFit/>
          </a:bodyPr>
          <a:lstStyle/>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5</a:t>
            </a:r>
            <a:r>
              <a:rPr lang="zh-CN" altLang="en-US" sz="2400" b="1" dirty="0" smtClean="0">
                <a:latin typeface="黑体" pitchFamily="49" charset="-122"/>
                <a:ea typeface="黑体" pitchFamily="49" charset="-122"/>
              </a:rPr>
              <a:t>）面对</a:t>
            </a:r>
            <a:r>
              <a:rPr lang="zh-CN" altLang="en-US" sz="2400" b="1" dirty="0">
                <a:latin typeface="黑体" pitchFamily="49" charset="-122"/>
                <a:ea typeface="黑体" pitchFamily="49" charset="-122"/>
              </a:rPr>
              <a:t>困难，我们该怎么做呢？如果班会上安排你发言，请你用两三句话表达出来。</a:t>
            </a:r>
          </a:p>
        </p:txBody>
      </p:sp>
      <p:sp>
        <p:nvSpPr>
          <p:cNvPr id="6" name="矩形 5"/>
          <p:cNvSpPr/>
          <p:nvPr/>
        </p:nvSpPr>
        <p:spPr>
          <a:xfrm>
            <a:off x="551384" y="2348880"/>
            <a:ext cx="11305256" cy="461665"/>
          </a:xfrm>
          <a:prstGeom prst="rect">
            <a:avLst/>
          </a:prstGeom>
        </p:spPr>
        <p:txBody>
          <a:bodyPr wrap="square">
            <a:spAutoFit/>
          </a:bodyPr>
          <a:lstStyle/>
          <a:p>
            <a:r>
              <a:rPr lang="zh-CN" altLang="en-US" sz="2400" b="1" dirty="0" smtClean="0">
                <a:solidFill>
                  <a:srgbClr val="FF0000"/>
                </a:solidFill>
                <a:latin typeface="幼圆" pitchFamily="49" charset="-122"/>
                <a:ea typeface="幼圆" pitchFamily="49" charset="-122"/>
              </a:rPr>
              <a:t>面对</a:t>
            </a:r>
            <a:r>
              <a:rPr lang="zh-CN" altLang="en-US" sz="2400" b="1" dirty="0">
                <a:solidFill>
                  <a:srgbClr val="FF0000"/>
                </a:solidFill>
                <a:latin typeface="幼圆" pitchFamily="49" charset="-122"/>
                <a:ea typeface="幼圆" pitchFamily="49" charset="-122"/>
              </a:rPr>
              <a:t>困难，我会想办法克服它。我会把大困难分解成一个个小困难然后各个击破。</a:t>
            </a:r>
          </a:p>
        </p:txBody>
      </p:sp>
      <p:sp>
        <p:nvSpPr>
          <p:cNvPr id="7" name="矩形 6"/>
          <p:cNvSpPr/>
          <p:nvPr/>
        </p:nvSpPr>
        <p:spPr>
          <a:xfrm>
            <a:off x="551384" y="2780928"/>
            <a:ext cx="11305256" cy="830997"/>
          </a:xfrm>
          <a:prstGeom prst="rect">
            <a:avLst/>
          </a:prstGeom>
        </p:spPr>
        <p:txBody>
          <a:bodyPr wrap="square">
            <a:spAutoFit/>
          </a:bodyPr>
          <a:lstStyle/>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6</a:t>
            </a:r>
            <a:r>
              <a:rPr lang="zh-CN" altLang="en-US" sz="2400" b="1" dirty="0" smtClean="0">
                <a:latin typeface="黑体" pitchFamily="49" charset="-122"/>
                <a:ea typeface="黑体" pitchFamily="49" charset="-122"/>
              </a:rPr>
              <a:t>）面对</a:t>
            </a:r>
            <a:r>
              <a:rPr lang="zh-CN" altLang="en-US" sz="2400" b="1" dirty="0">
                <a:latin typeface="黑体" pitchFamily="49" charset="-122"/>
                <a:ea typeface="黑体" pitchFamily="49" charset="-122"/>
              </a:rPr>
              <a:t>困难，我们该怎么做呢？古今中外许多自强不息的人物给了我们最好的答案。请你选择其中的一位名人，简要概括其自强不息的事例。</a:t>
            </a:r>
            <a:r>
              <a:rPr lang="en-US" altLang="zh-CN" sz="2400" b="1" dirty="0">
                <a:latin typeface="黑体" pitchFamily="49" charset="-122"/>
                <a:ea typeface="黑体" pitchFamily="49" charset="-122"/>
              </a:rPr>
              <a:t>100</a:t>
            </a:r>
            <a:r>
              <a:rPr lang="zh-CN" altLang="en-US" sz="2400" b="1" dirty="0">
                <a:latin typeface="黑体" pitchFamily="49" charset="-122"/>
                <a:ea typeface="黑体" pitchFamily="49" charset="-122"/>
              </a:rPr>
              <a:t>字左右。</a:t>
            </a:r>
          </a:p>
        </p:txBody>
      </p:sp>
      <p:sp>
        <p:nvSpPr>
          <p:cNvPr id="8" name="矩形 7"/>
          <p:cNvSpPr/>
          <p:nvPr/>
        </p:nvSpPr>
        <p:spPr>
          <a:xfrm>
            <a:off x="551384" y="3611925"/>
            <a:ext cx="11305256" cy="1569660"/>
          </a:xfrm>
          <a:prstGeom prst="rect">
            <a:avLst/>
          </a:prstGeom>
        </p:spPr>
        <p:txBody>
          <a:bodyPr wrap="square">
            <a:spAutoFit/>
          </a:bodyPr>
          <a:lstStyle/>
          <a:p>
            <a:r>
              <a:rPr lang="zh-CN" altLang="en-US" sz="2400" b="1" dirty="0" smtClean="0">
                <a:solidFill>
                  <a:srgbClr val="FF0000"/>
                </a:solidFill>
                <a:latin typeface="幼圆" pitchFamily="49" charset="-122"/>
                <a:ea typeface="幼圆" pitchFamily="49" charset="-122"/>
              </a:rPr>
              <a:t>    战国</a:t>
            </a:r>
            <a:r>
              <a:rPr lang="zh-CN" altLang="en-US" sz="2400" b="1" dirty="0">
                <a:solidFill>
                  <a:srgbClr val="FF0000"/>
                </a:solidFill>
                <a:latin typeface="幼圆" pitchFamily="49" charset="-122"/>
                <a:ea typeface="幼圆" pitchFamily="49" charset="-122"/>
              </a:rPr>
              <a:t>时有个叫苏秦的人，由于学问不多，到好多地方做事都不受重视。回家后，家人都很瞧不起他。苏秦于是决心发愤读书。他深夜读书打盹时，就用锥子往大腿上刺一下，这样猛然的疼痛就会让他清醒过来，继续读书。经过勤奋苦读，苏秦终于成为历史上著名的政治家。</a:t>
            </a:r>
          </a:p>
        </p:txBody>
      </p:sp>
      <p:sp>
        <p:nvSpPr>
          <p:cNvPr id="9" name="矩形 8"/>
          <p:cNvSpPr/>
          <p:nvPr/>
        </p:nvSpPr>
        <p:spPr>
          <a:xfrm>
            <a:off x="551384" y="5157192"/>
            <a:ext cx="6768752" cy="461665"/>
          </a:xfrm>
          <a:prstGeom prst="rect">
            <a:avLst/>
          </a:prstGeom>
        </p:spPr>
        <p:txBody>
          <a:bodyPr wrap="square">
            <a:spAutoFit/>
          </a:bodyPr>
          <a:lstStyle/>
          <a:p>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7</a:t>
            </a:r>
            <a:r>
              <a:rPr lang="zh-CN" altLang="en-US" sz="2400" b="1" dirty="0" smtClean="0">
                <a:latin typeface="黑体" pitchFamily="49" charset="-122"/>
                <a:ea typeface="黑体" pitchFamily="49" charset="-122"/>
              </a:rPr>
              <a:t>）活动</a:t>
            </a:r>
            <a:r>
              <a:rPr lang="zh-CN" altLang="en-US" sz="2400" b="1" dirty="0">
                <a:latin typeface="黑体" pitchFamily="49" charset="-122"/>
                <a:ea typeface="黑体" pitchFamily="49" charset="-122"/>
              </a:rPr>
              <a:t>结束后，请你谈谈对本次活动的感受。</a:t>
            </a:r>
          </a:p>
        </p:txBody>
      </p:sp>
      <p:sp>
        <p:nvSpPr>
          <p:cNvPr id="10" name="矩形 9"/>
          <p:cNvSpPr/>
          <p:nvPr/>
        </p:nvSpPr>
        <p:spPr>
          <a:xfrm>
            <a:off x="551384" y="5589240"/>
            <a:ext cx="11305256" cy="830997"/>
          </a:xfrm>
          <a:prstGeom prst="rect">
            <a:avLst/>
          </a:prstGeom>
        </p:spPr>
        <p:txBody>
          <a:bodyPr wrap="square">
            <a:spAutoFit/>
          </a:bodyPr>
          <a:lstStyle/>
          <a:p>
            <a:r>
              <a:rPr lang="zh-CN" altLang="en-US" sz="2400" b="1" dirty="0" smtClean="0">
                <a:solidFill>
                  <a:srgbClr val="FF0000"/>
                </a:solidFill>
                <a:latin typeface="幼圆" pitchFamily="49" charset="-122"/>
                <a:ea typeface="幼圆" pitchFamily="49" charset="-122"/>
              </a:rPr>
              <a:t>    通过</a:t>
            </a:r>
            <a:r>
              <a:rPr lang="zh-CN" altLang="en-US" sz="2400" b="1" dirty="0">
                <a:solidFill>
                  <a:srgbClr val="FF0000"/>
                </a:solidFill>
                <a:latin typeface="幼圆" pitchFamily="49" charset="-122"/>
                <a:ea typeface="幼圆" pitchFamily="49" charset="-122"/>
              </a:rPr>
              <a:t>本次活动，我明白了困难并不可怕，关键是我们应该有战胜困难的勇气，这样我们才能树立信心、战胜困难，成为一个具有自强不息的精神的人。</a:t>
            </a:r>
          </a:p>
        </p:txBody>
      </p:sp>
    </p:spTree>
    <p:extLst>
      <p:ext uri="{BB962C8B-B14F-4D97-AF65-F5344CB8AC3E}">
        <p14:creationId xmlns:p14="http://schemas.microsoft.com/office/powerpoint/2010/main" val="3371099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strVal val="#ppt_w"/>
                                          </p:val>
                                        </p:tav>
                                        <p:tav tm="100000">
                                          <p:val>
                                            <p:strVal val="#ppt_w"/>
                                          </p:val>
                                        </p:tav>
                                      </p:tavLst>
                                    </p:anim>
                                    <p:anim calcmode="lin" valueType="num">
                                      <p:cBhvr>
                                        <p:cTn id="8" dur="50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0" fill="hold"/>
                                        <p:tgtEl>
                                          <p:spTgt spid="6"/>
                                        </p:tgtEl>
                                        <p:attrNameLst>
                                          <p:attrName>ppt_w</p:attrName>
                                        </p:attrNameLst>
                                      </p:cBhvr>
                                      <p:tavLst>
                                        <p:tav tm="0" fmla="#ppt_w*sin(2.5*pi*$)">
                                          <p:val>
                                            <p:fltVal val="0"/>
                                          </p:val>
                                        </p:tav>
                                        <p:tav tm="100000">
                                          <p:val>
                                            <p:fltVal val="1"/>
                                          </p:val>
                                        </p:tav>
                                      </p:tavLst>
                                    </p:anim>
                                    <p:anim calcmode="lin" valueType="num">
                                      <p:cBhvr>
                                        <p:cTn id="14"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Administrator\Desktop\PPT插图\透明图片\060125butterfly07.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2491"/>
          <a:stretch/>
        </p:blipFill>
        <p:spPr bwMode="auto">
          <a:xfrm>
            <a:off x="8688288" y="4707887"/>
            <a:ext cx="1682908" cy="2194754"/>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C:\Users\Administrator\Desktop\PPT插图\透明图片\7_021R1215X013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4312" y="352350"/>
            <a:ext cx="3240360" cy="246694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67408" y="1250175"/>
            <a:ext cx="10965277" cy="4555089"/>
          </a:xfrm>
          <a:prstGeom prst="rect">
            <a:avLst/>
          </a:prstGeom>
        </p:spPr>
        <p:txBody>
          <a:bodyPr wrap="square" lIns="121917" tIns="60958" rIns="121917" bIns="60958">
            <a:spAutoFit/>
          </a:bodyPr>
          <a:lstStyle/>
          <a:p>
            <a:pPr>
              <a:lnSpc>
                <a:spcPct val="120000"/>
              </a:lnSpc>
              <a:defRPr/>
            </a:pPr>
            <a:r>
              <a:rPr lang="en-US" altLang="zh-CN" sz="2400" b="1" dirty="0">
                <a:solidFill>
                  <a:srgbClr val="0000FF"/>
                </a:solidFill>
                <a:latin typeface="+mn-ea"/>
              </a:rPr>
              <a:t>【</a:t>
            </a:r>
            <a:r>
              <a:rPr lang="zh-CN" altLang="en-US" sz="2400" b="1" dirty="0">
                <a:solidFill>
                  <a:srgbClr val="0000FF"/>
                </a:solidFill>
                <a:latin typeface="+mn-ea"/>
              </a:rPr>
              <a:t>中考</a:t>
            </a:r>
            <a:r>
              <a:rPr lang="en-US" altLang="zh-CN" sz="2400" b="1" dirty="0">
                <a:solidFill>
                  <a:srgbClr val="0000FF"/>
                </a:solidFill>
                <a:latin typeface="+mn-ea"/>
              </a:rPr>
              <a:t>·</a:t>
            </a:r>
            <a:r>
              <a:rPr lang="zh-CN" altLang="en-US" sz="2400" b="1" dirty="0">
                <a:solidFill>
                  <a:srgbClr val="0000FF"/>
                </a:solidFill>
                <a:latin typeface="+mn-ea"/>
              </a:rPr>
              <a:t>襄阳改编</a:t>
            </a:r>
            <a:r>
              <a:rPr lang="en-US" altLang="zh-CN" sz="2400" b="1" dirty="0">
                <a:solidFill>
                  <a:srgbClr val="0000FF"/>
                </a:solidFill>
                <a:latin typeface="+mn-ea"/>
              </a:rPr>
              <a:t>】</a:t>
            </a:r>
            <a:r>
              <a:rPr lang="zh-CN" altLang="en-US" sz="2400" b="1" dirty="0">
                <a:latin typeface="+mn-ea"/>
              </a:rPr>
              <a:t>综合性学习。</a:t>
            </a:r>
          </a:p>
          <a:p>
            <a:pPr>
              <a:lnSpc>
                <a:spcPct val="120000"/>
              </a:lnSpc>
              <a:defRPr/>
            </a:pPr>
            <a:r>
              <a:rPr lang="zh-CN" altLang="en-US" sz="2400" b="1" dirty="0">
                <a:latin typeface="+mn-ea"/>
              </a:rPr>
              <a:t>    </a:t>
            </a:r>
            <a:r>
              <a:rPr lang="zh-CN" altLang="en-US" sz="2400" b="1" dirty="0" smtClean="0">
                <a:latin typeface="+mn-ea"/>
              </a:rPr>
              <a:t>我们</a:t>
            </a:r>
            <a:r>
              <a:rPr lang="zh-CN" altLang="en-US" sz="2400" b="1" dirty="0">
                <a:latin typeface="+mn-ea"/>
              </a:rPr>
              <a:t>正值五彩缤纷的花季年华、朝气蓬勃的青春时代，让</a:t>
            </a:r>
            <a:r>
              <a:rPr lang="zh-CN" altLang="en-US" sz="2400" b="1" dirty="0" smtClean="0">
                <a:latin typeface="+mn-ea"/>
              </a:rPr>
              <a:t>我们</a:t>
            </a:r>
            <a:endParaRPr lang="en-US" altLang="zh-CN" sz="2400" b="1" dirty="0" smtClean="0">
              <a:latin typeface="+mn-ea"/>
            </a:endParaRPr>
          </a:p>
          <a:p>
            <a:pPr>
              <a:lnSpc>
                <a:spcPct val="120000"/>
              </a:lnSpc>
              <a:defRPr/>
            </a:pPr>
            <a:r>
              <a:rPr lang="zh-CN" altLang="en-US" sz="2400" b="1" dirty="0" smtClean="0">
                <a:latin typeface="+mn-ea"/>
              </a:rPr>
              <a:t>一起</a:t>
            </a:r>
            <a:r>
              <a:rPr lang="zh-CN" altLang="en-US" sz="2400" b="1" dirty="0">
                <a:latin typeface="+mn-ea"/>
              </a:rPr>
              <a:t>来开展“放飞青春”综合性学习活动吧。</a:t>
            </a:r>
          </a:p>
          <a:p>
            <a:pPr>
              <a:lnSpc>
                <a:spcPct val="120000"/>
              </a:lnSpc>
              <a:defRPr/>
            </a:pPr>
            <a:r>
              <a:rPr lang="en-US" altLang="zh-CN" sz="2400" b="1" dirty="0">
                <a:solidFill>
                  <a:srgbClr val="C00000"/>
                </a:solidFill>
                <a:latin typeface="+mn-ea"/>
              </a:rPr>
              <a:t>1.【</a:t>
            </a:r>
            <a:r>
              <a:rPr lang="zh-CN" altLang="en-US" sz="2400" b="1" dirty="0">
                <a:solidFill>
                  <a:srgbClr val="C00000"/>
                </a:solidFill>
                <a:latin typeface="+mn-ea"/>
              </a:rPr>
              <a:t>青春座右铭</a:t>
            </a:r>
            <a:r>
              <a:rPr lang="en-US" altLang="zh-CN" sz="2400" b="1" dirty="0">
                <a:solidFill>
                  <a:srgbClr val="C00000"/>
                </a:solidFill>
                <a:latin typeface="+mn-ea"/>
              </a:rPr>
              <a:t>】</a:t>
            </a:r>
          </a:p>
          <a:p>
            <a:pPr marL="478355">
              <a:lnSpc>
                <a:spcPct val="120000"/>
              </a:lnSpc>
              <a:defRPr/>
            </a:pPr>
            <a:r>
              <a:rPr lang="zh-CN" altLang="en-US" sz="2400" b="1" dirty="0">
                <a:latin typeface="+mn-ea"/>
              </a:rPr>
              <a:t>   少年强，国家强；青春梦，中国梦。请你依据下面一段文字，补写青春座右铭。</a:t>
            </a:r>
          </a:p>
          <a:p>
            <a:pPr marL="478355">
              <a:lnSpc>
                <a:spcPct val="120000"/>
              </a:lnSpc>
              <a:defRPr/>
            </a:pPr>
            <a:r>
              <a:rPr lang="zh-CN" altLang="en-US" sz="2400" b="1" dirty="0">
                <a:latin typeface="楷体" pitchFamily="49" charset="-122"/>
                <a:ea typeface="楷体" pitchFamily="49" charset="-122"/>
              </a:rPr>
              <a:t>   青春应立志为国。范仲淹少有大志，每以天下为己任，发愤苦读；“两弹元勋”邓稼先年轻时就立志要让中国变强盛，将自己毕生的心血奉献给了祖国的国防科研事业。</a:t>
            </a:r>
            <a:endParaRPr lang="en-US" altLang="zh-CN" sz="2400" b="1" dirty="0">
              <a:latin typeface="楷体" pitchFamily="49" charset="-122"/>
              <a:ea typeface="楷体" pitchFamily="49" charset="-122"/>
            </a:endParaRPr>
          </a:p>
          <a:p>
            <a:pPr>
              <a:lnSpc>
                <a:spcPct val="120000"/>
              </a:lnSpc>
              <a:defRPr/>
            </a:pPr>
            <a:r>
              <a:rPr lang="zh-CN" altLang="en-US" sz="2400" b="1" dirty="0">
                <a:latin typeface="+mn-ea"/>
              </a:rPr>
              <a:t>青春座右铭：以天下为己任发愤苦读，□□□□□□□□□□</a:t>
            </a:r>
            <a:r>
              <a:rPr lang="zh-CN" altLang="en-US" sz="2400" b="1" dirty="0" smtClean="0">
                <a:latin typeface="+mn-ea"/>
              </a:rPr>
              <a:t>。</a:t>
            </a:r>
            <a:endParaRPr lang="zh-CN" altLang="en-US" sz="2400" b="1" dirty="0">
              <a:latin typeface="+mn-ea"/>
            </a:endParaRPr>
          </a:p>
        </p:txBody>
      </p:sp>
      <p:grpSp>
        <p:nvGrpSpPr>
          <p:cNvPr id="5" name="组合 4"/>
          <p:cNvGrpSpPr/>
          <p:nvPr/>
        </p:nvGrpSpPr>
        <p:grpSpPr>
          <a:xfrm>
            <a:off x="407368" y="404664"/>
            <a:ext cx="2786195" cy="669604"/>
            <a:chOff x="594784" y="719139"/>
            <a:chExt cx="2786195" cy="669604"/>
          </a:xfrm>
        </p:grpSpPr>
        <p:sp>
          <p:nvSpPr>
            <p:cNvPr id="6" name="圆角矩形 5"/>
            <p:cNvSpPr>
              <a:spLocks noChangeArrowheads="1"/>
            </p:cNvSpPr>
            <p:nvPr/>
          </p:nvSpPr>
          <p:spPr bwMode="auto">
            <a:xfrm>
              <a:off x="594784" y="719139"/>
              <a:ext cx="2786195" cy="655637"/>
            </a:xfrm>
            <a:prstGeom prst="roundRect">
              <a:avLst>
                <a:gd name="adj" fmla="val 16667"/>
              </a:avLst>
            </a:prstGeom>
            <a:noFill/>
            <a:ln w="381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7" name="文本框 9"/>
            <p:cNvSpPr txBox="1">
              <a:spLocks noChangeArrowheads="1"/>
            </p:cNvSpPr>
            <p:nvPr/>
          </p:nvSpPr>
          <p:spPr bwMode="auto">
            <a:xfrm>
              <a:off x="1471084" y="760452"/>
              <a:ext cx="190989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zh-CN" altLang="en-US" sz="3200" b="1" dirty="0" smtClean="0">
                  <a:solidFill>
                    <a:srgbClr val="162477"/>
                  </a:solidFill>
                  <a:latin typeface="黑体" pitchFamily="49" charset="-122"/>
                  <a:ea typeface="黑体" pitchFamily="49" charset="-122"/>
                </a:rPr>
                <a:t>链接中考</a:t>
              </a:r>
              <a:endParaRPr lang="zh-CN" altLang="zh-CN" sz="3200" b="1" dirty="0">
                <a:solidFill>
                  <a:srgbClr val="162477"/>
                </a:solidFill>
                <a:latin typeface="黑体" pitchFamily="49" charset="-122"/>
                <a:ea typeface="黑体" pitchFamily="49" charset="-122"/>
              </a:endParaRPr>
            </a:p>
          </p:txBody>
        </p:sp>
        <p:pic>
          <p:nvPicPr>
            <p:cNvPr id="8" name="内容占位符 3" descr="练习(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784" y="731518"/>
              <a:ext cx="8763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矩形 3"/>
          <p:cNvSpPr/>
          <p:nvPr/>
        </p:nvSpPr>
        <p:spPr>
          <a:xfrm>
            <a:off x="1473380" y="5734997"/>
            <a:ext cx="4185761" cy="646331"/>
          </a:xfrm>
          <a:prstGeom prst="rect">
            <a:avLst/>
          </a:prstGeom>
        </p:spPr>
        <p:txBody>
          <a:bodyPr wrap="none">
            <a:spAutoFit/>
          </a:bodyPr>
          <a:lstStyle/>
          <a:p>
            <a:pPr>
              <a:lnSpc>
                <a:spcPct val="150000"/>
              </a:lnSpc>
              <a:defRPr/>
            </a:pPr>
            <a:r>
              <a:rPr lang="zh-CN" altLang="en-US" sz="2400" b="1" dirty="0" smtClean="0">
                <a:solidFill>
                  <a:srgbClr val="0000FF"/>
                </a:solidFill>
                <a:latin typeface="微软雅黑" pitchFamily="34" charset="-122"/>
                <a:ea typeface="微软雅黑" pitchFamily="34" charset="-122"/>
              </a:rPr>
              <a:t>示例</a:t>
            </a:r>
            <a:r>
              <a:rPr lang="zh-CN" altLang="en-US" sz="2400" b="1" dirty="0">
                <a:solidFill>
                  <a:srgbClr val="0000FF"/>
                </a:solidFill>
                <a:latin typeface="微软雅黑" pitchFamily="34" charset="-122"/>
                <a:ea typeface="微软雅黑" pitchFamily="34" charset="-122"/>
              </a:rPr>
              <a:t>：让中国变强盛毕生奉献</a:t>
            </a:r>
          </a:p>
        </p:txBody>
      </p:sp>
    </p:spTree>
    <p:extLst>
      <p:ext uri="{BB962C8B-B14F-4D97-AF65-F5344CB8AC3E}">
        <p14:creationId xmlns:p14="http://schemas.microsoft.com/office/powerpoint/2010/main" val="28085907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392" y="260648"/>
            <a:ext cx="10225136" cy="2893096"/>
          </a:xfrm>
          <a:prstGeom prst="rect">
            <a:avLst/>
          </a:prstGeom>
        </p:spPr>
        <p:txBody>
          <a:bodyPr wrap="square" lIns="121917" tIns="60958" rIns="121917" bIns="60958">
            <a:spAutoFit/>
          </a:bodyPr>
          <a:lstStyle/>
          <a:p>
            <a:pPr>
              <a:lnSpc>
                <a:spcPct val="150000"/>
              </a:lnSpc>
              <a:defRPr/>
            </a:pPr>
            <a:r>
              <a:rPr lang="en-US" altLang="zh-CN" sz="2400" b="1" dirty="0">
                <a:solidFill>
                  <a:srgbClr val="C00000"/>
                </a:solidFill>
                <a:latin typeface="黑体" pitchFamily="49" charset="-122"/>
                <a:ea typeface="黑体" pitchFamily="49" charset="-122"/>
              </a:rPr>
              <a:t>2.【</a:t>
            </a:r>
            <a:r>
              <a:rPr lang="zh-CN" altLang="en-US" sz="2400" b="1" dirty="0">
                <a:solidFill>
                  <a:srgbClr val="C00000"/>
                </a:solidFill>
                <a:latin typeface="黑体" pitchFamily="49" charset="-122"/>
                <a:ea typeface="黑体" pitchFamily="49" charset="-122"/>
              </a:rPr>
              <a:t>青春励志会</a:t>
            </a:r>
            <a:r>
              <a:rPr lang="en-US" altLang="zh-CN" sz="2400" b="1" dirty="0">
                <a:solidFill>
                  <a:srgbClr val="C00000"/>
                </a:solidFill>
                <a:latin typeface="黑体" pitchFamily="49" charset="-122"/>
                <a:ea typeface="黑体" pitchFamily="49" charset="-122"/>
              </a:rPr>
              <a:t>】</a:t>
            </a:r>
            <a:r>
              <a:rPr lang="zh-CN" altLang="en-US" sz="2400" b="1" dirty="0">
                <a:latin typeface="黑体" pitchFamily="49" charset="-122"/>
                <a:ea typeface="黑体" pitchFamily="49" charset="-122"/>
              </a:rPr>
              <a:t>班主任计划组织青春励志会，拟分别围绕“立志”“拼搏”“奉献”开展三项活动。他已经设计好前两项，请你帮他设计第三项。</a:t>
            </a:r>
          </a:p>
          <a:p>
            <a:pPr>
              <a:lnSpc>
                <a:spcPct val="150000"/>
              </a:lnSpc>
              <a:defRPr/>
            </a:pPr>
            <a:r>
              <a:rPr lang="zh-CN" altLang="en-US" sz="2400" b="1" dirty="0">
                <a:latin typeface="黑体" pitchFamily="49" charset="-122"/>
                <a:ea typeface="黑体" pitchFamily="49" charset="-122"/>
              </a:rPr>
              <a:t>活动一：讲“立志的青春”故事</a:t>
            </a:r>
          </a:p>
          <a:p>
            <a:pPr>
              <a:lnSpc>
                <a:spcPct val="150000"/>
              </a:lnSpc>
              <a:defRPr/>
            </a:pPr>
            <a:r>
              <a:rPr lang="zh-CN" altLang="en-US" sz="2400" b="1" dirty="0">
                <a:latin typeface="黑体" pitchFamily="49" charset="-122"/>
                <a:ea typeface="黑体" pitchFamily="49" charset="-122"/>
              </a:rPr>
              <a:t>活动二：宣“拼搏的青春”誓言</a:t>
            </a:r>
          </a:p>
          <a:p>
            <a:pPr>
              <a:lnSpc>
                <a:spcPct val="150000"/>
              </a:lnSpc>
              <a:defRPr/>
            </a:pPr>
            <a:r>
              <a:rPr lang="zh-CN" altLang="en-US" sz="2400" b="1" dirty="0">
                <a:latin typeface="黑体" pitchFamily="49" charset="-122"/>
                <a:ea typeface="黑体" pitchFamily="49" charset="-122"/>
              </a:rPr>
              <a:t>活动三：</a:t>
            </a:r>
          </a:p>
        </p:txBody>
      </p:sp>
      <p:cxnSp>
        <p:nvCxnSpPr>
          <p:cNvPr id="4" name="直接连接符 3"/>
          <p:cNvCxnSpPr/>
          <p:nvPr/>
        </p:nvCxnSpPr>
        <p:spPr>
          <a:xfrm>
            <a:off x="1847528" y="2996952"/>
            <a:ext cx="5511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135560" y="2535287"/>
            <a:ext cx="4185761" cy="461665"/>
          </a:xfrm>
          <a:prstGeom prst="rect">
            <a:avLst/>
          </a:prstGeom>
        </p:spPr>
        <p:txBody>
          <a:bodyPr wrap="none">
            <a:spAutoFit/>
          </a:bodyPr>
          <a:lstStyle/>
          <a:p>
            <a:r>
              <a:rPr lang="zh-CN" altLang="en-US" sz="2400" b="1" dirty="0">
                <a:solidFill>
                  <a:srgbClr val="3333FF"/>
                </a:solidFill>
                <a:latin typeface="幼圆" pitchFamily="49" charset="-122"/>
                <a:ea typeface="幼圆" pitchFamily="49" charset="-122"/>
              </a:rPr>
              <a:t>示例：看“奉献的青春”电影</a:t>
            </a:r>
          </a:p>
        </p:txBody>
      </p:sp>
      <p:sp>
        <p:nvSpPr>
          <p:cNvPr id="5" name="矩形 4"/>
          <p:cNvSpPr/>
          <p:nvPr/>
        </p:nvSpPr>
        <p:spPr>
          <a:xfrm>
            <a:off x="623392" y="3068960"/>
            <a:ext cx="10873208" cy="3416320"/>
          </a:xfrm>
          <a:prstGeom prst="rect">
            <a:avLst/>
          </a:prstGeom>
        </p:spPr>
        <p:txBody>
          <a:bodyPr wrap="square">
            <a:spAutoFit/>
          </a:bodyPr>
          <a:lstStyle/>
          <a:p>
            <a:pPr>
              <a:lnSpc>
                <a:spcPct val="150000"/>
              </a:lnSpc>
            </a:pPr>
            <a:r>
              <a:rPr lang="en-US" altLang="zh-CN" sz="2400" b="1" dirty="0">
                <a:solidFill>
                  <a:srgbClr val="FF0000"/>
                </a:solidFill>
                <a:latin typeface="黑体" pitchFamily="49" charset="-122"/>
                <a:ea typeface="黑体" pitchFamily="49" charset="-122"/>
              </a:rPr>
              <a:t>3.【</a:t>
            </a:r>
            <a:r>
              <a:rPr lang="zh-CN" altLang="en-US" sz="2400" b="1" dirty="0">
                <a:solidFill>
                  <a:srgbClr val="FF0000"/>
                </a:solidFill>
                <a:latin typeface="黑体" pitchFamily="49" charset="-122"/>
                <a:ea typeface="黑体" pitchFamily="49" charset="-122"/>
              </a:rPr>
              <a:t>演讲之行</a:t>
            </a:r>
            <a:r>
              <a:rPr lang="en-US" altLang="zh-CN" sz="2400" b="1" dirty="0">
                <a:solidFill>
                  <a:srgbClr val="FF0000"/>
                </a:solidFill>
                <a:latin typeface="黑体" pitchFamily="49" charset="-122"/>
                <a:ea typeface="黑体" pitchFamily="49" charset="-122"/>
              </a:rPr>
              <a:t>】</a:t>
            </a:r>
          </a:p>
          <a:p>
            <a:pPr>
              <a:lnSpc>
                <a:spcPct val="150000"/>
              </a:lnSpc>
            </a:pPr>
            <a:r>
              <a:rPr lang="en-US" altLang="zh-CN" sz="2400" b="1" dirty="0">
                <a:latin typeface="黑体" pitchFamily="49" charset="-122"/>
                <a:ea typeface="黑体" pitchFamily="49" charset="-122"/>
              </a:rPr>
              <a:t>    </a:t>
            </a:r>
            <a:r>
              <a:rPr lang="zh-CN" altLang="en-US" sz="2400" b="1" dirty="0">
                <a:latin typeface="黑体" pitchFamily="49" charset="-122"/>
                <a:ea typeface="黑体" pitchFamily="49" charset="-122"/>
              </a:rPr>
              <a:t>学校举行演讲比赛，有同学搜集了以下一组故事，准备以“只有自强才能成功”为主题写一篇精彩的演讲</a:t>
            </a:r>
          </a:p>
          <a:p>
            <a:pPr>
              <a:lnSpc>
                <a:spcPct val="150000"/>
              </a:lnSpc>
            </a:pPr>
            <a:r>
              <a:rPr lang="zh-CN" altLang="en-US" sz="2400" b="1" dirty="0">
                <a:latin typeface="黑体" pitchFamily="49" charset="-122"/>
                <a:ea typeface="黑体" pitchFamily="49" charset="-122"/>
              </a:rPr>
              <a:t>稿。这组故事中不符合主题要求的两项是</a:t>
            </a:r>
            <a:r>
              <a:rPr lang="en-US" altLang="zh-CN" sz="2400" b="1" dirty="0">
                <a:latin typeface="黑体" pitchFamily="49" charset="-122"/>
                <a:ea typeface="黑体" pitchFamily="49" charset="-122"/>
              </a:rPr>
              <a:t>________</a:t>
            </a:r>
            <a:r>
              <a:rPr lang="zh-CN" altLang="en-US" sz="2400" b="1" dirty="0">
                <a:latin typeface="黑体" pitchFamily="49" charset="-122"/>
                <a:ea typeface="黑体" pitchFamily="49" charset="-122"/>
              </a:rPr>
              <a:t>（只填序号）。</a:t>
            </a:r>
          </a:p>
          <a:p>
            <a:pPr>
              <a:lnSpc>
                <a:spcPct val="150000"/>
              </a:lnSpc>
            </a:pPr>
            <a:r>
              <a:rPr lang="zh-CN" altLang="en-US" sz="2400" b="1" dirty="0" smtClean="0">
                <a:latin typeface="黑体" pitchFamily="49" charset="-122"/>
                <a:ea typeface="黑体" pitchFamily="49" charset="-122"/>
              </a:rPr>
              <a:t>                 ①</a:t>
            </a:r>
            <a:r>
              <a:rPr lang="zh-CN" altLang="en-US" sz="2400" b="1" dirty="0">
                <a:latin typeface="黑体" pitchFamily="49" charset="-122"/>
                <a:ea typeface="黑体" pitchFamily="49" charset="-122"/>
              </a:rPr>
              <a:t>高山流水　②孙康映雪　③车胤囊萤</a:t>
            </a:r>
          </a:p>
          <a:p>
            <a:pPr>
              <a:lnSpc>
                <a:spcPct val="150000"/>
              </a:lnSpc>
            </a:pPr>
            <a:r>
              <a:rPr lang="zh-CN" altLang="en-US" sz="2400" b="1" dirty="0" smtClean="0">
                <a:latin typeface="黑体" pitchFamily="49" charset="-122"/>
                <a:ea typeface="黑体" pitchFamily="49" charset="-122"/>
              </a:rPr>
              <a:t>                 ④</a:t>
            </a:r>
            <a:r>
              <a:rPr lang="zh-CN" altLang="en-US" sz="2400" b="1" dirty="0">
                <a:latin typeface="黑体" pitchFamily="49" charset="-122"/>
                <a:ea typeface="黑体" pitchFamily="49" charset="-122"/>
              </a:rPr>
              <a:t>宋濂抄书　⑤岳母刺字　⑥苏秦刺股</a:t>
            </a:r>
          </a:p>
        </p:txBody>
      </p:sp>
      <p:sp>
        <p:nvSpPr>
          <p:cNvPr id="6" name="矩形 5"/>
          <p:cNvSpPr/>
          <p:nvPr/>
        </p:nvSpPr>
        <p:spPr>
          <a:xfrm>
            <a:off x="6428545" y="4695527"/>
            <a:ext cx="891591" cy="461665"/>
          </a:xfrm>
          <a:prstGeom prst="rect">
            <a:avLst/>
          </a:prstGeom>
        </p:spPr>
        <p:txBody>
          <a:bodyPr wrap="none">
            <a:spAutoFit/>
          </a:bodyPr>
          <a:lstStyle/>
          <a:p>
            <a:r>
              <a:rPr lang="zh-CN" altLang="en-US" sz="2400" b="1" dirty="0" smtClean="0">
                <a:solidFill>
                  <a:srgbClr val="FF0000"/>
                </a:solidFill>
                <a:latin typeface="微软雅黑" pitchFamily="34" charset="-122"/>
                <a:ea typeface="微软雅黑" pitchFamily="34" charset="-122"/>
              </a:rPr>
              <a:t>① ⑤</a:t>
            </a:r>
            <a:endParaRPr lang="zh-CN" altLang="en-US" sz="2400" b="1" dirty="0">
              <a:solidFill>
                <a:srgbClr val="FF0000"/>
              </a:solidFill>
              <a:latin typeface="微软雅黑" pitchFamily="34" charset="-122"/>
              <a:ea typeface="微软雅黑" pitchFamily="34" charset="-122"/>
            </a:endParaRPr>
          </a:p>
        </p:txBody>
      </p:sp>
      <p:pic>
        <p:nvPicPr>
          <p:cNvPr id="16386" name="Picture 2" descr="C:\Users\Administrator\Desktop\PPT插图\21aba38797e342b0b92f151f5fa2dc79_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6200" y="1498464"/>
            <a:ext cx="2232248" cy="223224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Administrator\Desktop\PPT插图\透明图片\t01988449e45173229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2664" y="4057352"/>
            <a:ext cx="2540000" cy="2684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7381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
          <p:cNvSpPr>
            <a:spLocks noChangeArrowheads="1"/>
          </p:cNvSpPr>
          <p:nvPr/>
        </p:nvSpPr>
        <p:spPr bwMode="auto">
          <a:xfrm>
            <a:off x="911424" y="264297"/>
            <a:ext cx="7848872"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a:lnSpc>
                <a:spcPct val="150000"/>
              </a:lnSpc>
            </a:pPr>
            <a:r>
              <a:rPr lang="en-US" altLang="zh-CN" sz="2400" b="1" dirty="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中考</a:t>
            </a:r>
            <a:r>
              <a:rPr lang="en-US" altLang="zh-CN" sz="2400" b="1" dirty="0" smtClean="0">
                <a:solidFill>
                  <a:srgbClr val="3333FF"/>
                </a:solidFill>
                <a:latin typeface="黑体" pitchFamily="49" charset="-122"/>
                <a:ea typeface="黑体" pitchFamily="49" charset="-122"/>
              </a:rPr>
              <a:t>·</a:t>
            </a:r>
            <a:r>
              <a:rPr lang="zh-CN" altLang="en-US" sz="2400" b="1" dirty="0">
                <a:solidFill>
                  <a:srgbClr val="3333FF"/>
                </a:solidFill>
                <a:latin typeface="黑体" pitchFamily="49" charset="-122"/>
                <a:ea typeface="黑体" pitchFamily="49" charset="-122"/>
              </a:rPr>
              <a:t>益阳改编</a:t>
            </a:r>
            <a:r>
              <a:rPr lang="en-US" altLang="zh-CN" sz="2400" b="1" dirty="0" smtClean="0">
                <a:solidFill>
                  <a:srgbClr val="3333FF"/>
                </a:solidFill>
                <a:latin typeface="黑体" pitchFamily="49" charset="-122"/>
                <a:ea typeface="黑体" pitchFamily="49" charset="-122"/>
              </a:rPr>
              <a:t>】</a:t>
            </a:r>
            <a:r>
              <a:rPr lang="zh-CN" altLang="zh-CN" sz="2400" b="1" dirty="0" smtClean="0">
                <a:latin typeface="黑体" pitchFamily="49" charset="-122"/>
                <a:ea typeface="黑体" pitchFamily="49" charset="-122"/>
              </a:rPr>
              <a:t>阅读</a:t>
            </a:r>
            <a:r>
              <a:rPr lang="zh-CN" altLang="zh-CN" sz="2400" b="1" dirty="0">
                <a:latin typeface="黑体" pitchFamily="49" charset="-122"/>
                <a:ea typeface="黑体" pitchFamily="49" charset="-122"/>
              </a:rPr>
              <a:t>下面的材料，完成后面的题目。</a:t>
            </a:r>
          </a:p>
        </p:txBody>
      </p:sp>
      <p:sp>
        <p:nvSpPr>
          <p:cNvPr id="16387" name="矩形 1"/>
          <p:cNvSpPr>
            <a:spLocks noChangeArrowheads="1"/>
          </p:cNvSpPr>
          <p:nvPr/>
        </p:nvSpPr>
        <p:spPr bwMode="auto">
          <a:xfrm>
            <a:off x="1055440" y="692696"/>
            <a:ext cx="10009112" cy="343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indent="711182">
              <a:lnSpc>
                <a:spcPts val="4300"/>
              </a:lnSpc>
            </a:pPr>
            <a:r>
              <a:rPr lang="zh-CN" altLang="en-US" sz="2400" b="1" dirty="0">
                <a:solidFill>
                  <a:srgbClr val="FF0000"/>
                </a:solidFill>
                <a:latin typeface="楷体" pitchFamily="49" charset="-122"/>
                <a:ea typeface="楷体" pitchFamily="49" charset="-122"/>
              </a:rPr>
              <a:t>今年</a:t>
            </a:r>
            <a:r>
              <a:rPr lang="en-US" altLang="zh-CN" sz="2400" b="1" dirty="0">
                <a:solidFill>
                  <a:srgbClr val="FF0000"/>
                </a:solidFill>
                <a:latin typeface="楷体" pitchFamily="49" charset="-122"/>
                <a:ea typeface="楷体" pitchFamily="49" charset="-122"/>
              </a:rPr>
              <a:t>63</a:t>
            </a:r>
            <a:r>
              <a:rPr lang="zh-CN" altLang="en-US" sz="2400" b="1" dirty="0">
                <a:solidFill>
                  <a:srgbClr val="FF0000"/>
                </a:solidFill>
                <a:latin typeface="楷体" pitchFamily="49" charset="-122"/>
                <a:ea typeface="楷体" pitchFamily="49" charset="-122"/>
              </a:rPr>
              <a:t>岁的王中苏，是益阳市某印刷厂下岗工人。十八年前，她家经营的客班车发生车祸，女儿在车祸中丧生，车祸还导致她家欠下了四十余万元债务。为了还债，她起早贪黑卖炒货与擂茶，不料灾难再次降临，丈夫患脑溢血瘫痪，自己又得了宫颈癌。但是她没有放弃还债，到</a:t>
            </a:r>
            <a:r>
              <a:rPr lang="en-US" altLang="zh-CN" sz="2400" b="1" dirty="0">
                <a:solidFill>
                  <a:srgbClr val="FF0000"/>
                </a:solidFill>
                <a:latin typeface="楷体" pitchFamily="49" charset="-122"/>
                <a:ea typeface="楷体" pitchFamily="49" charset="-122"/>
              </a:rPr>
              <a:t>2015</a:t>
            </a:r>
            <a:r>
              <a:rPr lang="zh-CN" altLang="en-US" sz="2400" b="1" dirty="0">
                <a:solidFill>
                  <a:srgbClr val="FF0000"/>
                </a:solidFill>
                <a:latin typeface="楷体" pitchFamily="49" charset="-122"/>
                <a:ea typeface="楷体" pitchFamily="49" charset="-122"/>
              </a:rPr>
              <a:t>年底，终于还清了最后一笔债。</a:t>
            </a:r>
            <a:r>
              <a:rPr lang="en-US" altLang="zh-CN" sz="2400" b="1" dirty="0">
                <a:solidFill>
                  <a:srgbClr val="FF0000"/>
                </a:solidFill>
                <a:latin typeface="楷体" pitchFamily="49" charset="-122"/>
                <a:ea typeface="楷体" pitchFamily="49" charset="-122"/>
              </a:rPr>
              <a:t>2016</a:t>
            </a:r>
            <a:r>
              <a:rPr lang="zh-CN" altLang="en-US" sz="2400" b="1" dirty="0">
                <a:solidFill>
                  <a:srgbClr val="FF0000"/>
                </a:solidFill>
                <a:latin typeface="楷体" pitchFamily="49" charset="-122"/>
                <a:ea typeface="楷体" pitchFamily="49" charset="-122"/>
              </a:rPr>
              <a:t>年</a:t>
            </a:r>
            <a:r>
              <a:rPr lang="en-US" altLang="zh-CN" sz="2400" b="1" dirty="0">
                <a:solidFill>
                  <a:srgbClr val="FF0000"/>
                </a:solidFill>
                <a:latin typeface="楷体" pitchFamily="49" charset="-122"/>
                <a:ea typeface="楷体" pitchFamily="49" charset="-122"/>
              </a:rPr>
              <a:t>4</a:t>
            </a:r>
            <a:r>
              <a:rPr lang="zh-CN" altLang="en-US" sz="2400" b="1" dirty="0">
                <a:solidFill>
                  <a:srgbClr val="FF0000"/>
                </a:solidFill>
                <a:latin typeface="楷体" pitchFamily="49" charset="-122"/>
                <a:ea typeface="楷体" pitchFamily="49" charset="-122"/>
              </a:rPr>
              <a:t>月，王中苏入选“湖南好人榜”候选人名单。</a:t>
            </a:r>
            <a:endParaRPr lang="zh-CN" altLang="zh-CN" sz="2400" b="1" dirty="0">
              <a:solidFill>
                <a:srgbClr val="FF0000"/>
              </a:solidFill>
              <a:latin typeface="楷体" pitchFamily="49" charset="-122"/>
              <a:ea typeface="楷体" pitchFamily="49" charset="-122"/>
              <a:cs typeface="Times New Roman" pitchFamily="18" charset="0"/>
            </a:endParaRPr>
          </a:p>
        </p:txBody>
      </p:sp>
      <p:sp>
        <p:nvSpPr>
          <p:cNvPr id="5" name="矩形 4"/>
          <p:cNvSpPr/>
          <p:nvPr/>
        </p:nvSpPr>
        <p:spPr>
          <a:xfrm>
            <a:off x="1055441" y="4047455"/>
            <a:ext cx="6928384" cy="461665"/>
          </a:xfrm>
          <a:prstGeom prst="rect">
            <a:avLst/>
          </a:prstGeom>
        </p:spPr>
        <p:txBody>
          <a:bodyPr wrap="square">
            <a:spAutoFit/>
          </a:bodyPr>
          <a:lstStyle/>
          <a:p>
            <a:r>
              <a:rPr lang="en-US" altLang="zh-CN" sz="2400" b="1" dirty="0">
                <a:latin typeface="黑体" pitchFamily="49" charset="-122"/>
                <a:ea typeface="黑体" pitchFamily="49" charset="-122"/>
              </a:rPr>
              <a:t>1</a:t>
            </a:r>
            <a:r>
              <a:rPr lang="zh-CN" altLang="en-US" sz="2400" b="1" dirty="0">
                <a:latin typeface="黑体" pitchFamily="49" charset="-122"/>
                <a:ea typeface="黑体" pitchFamily="49" charset="-122"/>
              </a:rPr>
              <a:t>．请用一句话概括这段话的内容。</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不超过</a:t>
            </a:r>
            <a:r>
              <a:rPr lang="en-US" altLang="zh-CN" sz="2400" b="1" dirty="0">
                <a:latin typeface="黑体" pitchFamily="49" charset="-122"/>
                <a:ea typeface="黑体" pitchFamily="49" charset="-122"/>
              </a:rPr>
              <a:t>20</a:t>
            </a:r>
            <a:r>
              <a:rPr lang="zh-CN" altLang="en-US" sz="2400" b="1" dirty="0">
                <a:latin typeface="黑体" pitchFamily="49" charset="-122"/>
                <a:ea typeface="黑体" pitchFamily="49" charset="-122"/>
              </a:rPr>
              <a:t>字</a:t>
            </a:r>
            <a:r>
              <a:rPr lang="en-US" altLang="zh-CN" sz="2400" b="1" dirty="0">
                <a:latin typeface="黑体" pitchFamily="49" charset="-122"/>
                <a:ea typeface="黑体" pitchFamily="49" charset="-122"/>
              </a:rPr>
              <a:t>)</a:t>
            </a:r>
          </a:p>
        </p:txBody>
      </p:sp>
      <p:sp>
        <p:nvSpPr>
          <p:cNvPr id="6" name="矩形 5"/>
          <p:cNvSpPr/>
          <p:nvPr/>
        </p:nvSpPr>
        <p:spPr>
          <a:xfrm>
            <a:off x="1175792" y="4509120"/>
            <a:ext cx="8160568" cy="1109278"/>
          </a:xfrm>
          <a:prstGeom prst="rect">
            <a:avLst/>
          </a:prstGeom>
        </p:spPr>
        <p:txBody>
          <a:bodyPr wrap="square">
            <a:spAutoFit/>
          </a:bodyPr>
          <a:lstStyle/>
          <a:p>
            <a:pPr>
              <a:lnSpc>
                <a:spcPts val="4300"/>
              </a:lnSpc>
            </a:pPr>
            <a:r>
              <a:rPr lang="zh-CN" altLang="en-US" sz="2400" b="1" dirty="0">
                <a:solidFill>
                  <a:srgbClr val="3333FF"/>
                </a:solidFill>
                <a:latin typeface="幼圆" pitchFamily="49" charset="-122"/>
                <a:ea typeface="幼圆" pitchFamily="49" charset="-122"/>
              </a:rPr>
              <a:t>示例一：王中苏抱病还债入选“湖南好人榜”候选人名单。</a:t>
            </a:r>
          </a:p>
          <a:p>
            <a:pPr>
              <a:lnSpc>
                <a:spcPts val="4300"/>
              </a:lnSpc>
            </a:pPr>
            <a:r>
              <a:rPr lang="zh-CN" altLang="en-US" sz="2400" b="1" dirty="0">
                <a:solidFill>
                  <a:srgbClr val="3333FF"/>
                </a:solidFill>
                <a:latin typeface="幼圆" pitchFamily="49" charset="-122"/>
                <a:ea typeface="幼圆" pitchFamily="49" charset="-122"/>
              </a:rPr>
              <a:t>示例二：湖南好人王中苏十八年抱病还债四十万。</a:t>
            </a:r>
          </a:p>
        </p:txBody>
      </p:sp>
      <p:sp>
        <p:nvSpPr>
          <p:cNvPr id="7" name="矩形 6"/>
          <p:cNvSpPr/>
          <p:nvPr/>
        </p:nvSpPr>
        <p:spPr>
          <a:xfrm>
            <a:off x="1175792" y="5622339"/>
            <a:ext cx="9528720" cy="830997"/>
          </a:xfrm>
          <a:prstGeom prst="rect">
            <a:avLst/>
          </a:prstGeom>
        </p:spPr>
        <p:txBody>
          <a:bodyPr wrap="square">
            <a:spAutoFit/>
          </a:bodyPr>
          <a:lstStyle/>
          <a:p>
            <a:r>
              <a:rPr lang="en-US" altLang="zh-CN" sz="2400" b="1" dirty="0" smtClean="0">
                <a:solidFill>
                  <a:srgbClr val="C00000"/>
                </a:solidFill>
                <a:latin typeface="微软雅黑" pitchFamily="34" charset="-122"/>
                <a:ea typeface="微软雅黑" pitchFamily="34" charset="-122"/>
              </a:rPr>
              <a:t>【</a:t>
            </a:r>
            <a:r>
              <a:rPr lang="zh-CN" altLang="en-US" sz="2400" b="1" dirty="0" smtClean="0">
                <a:solidFill>
                  <a:srgbClr val="C00000"/>
                </a:solidFill>
                <a:latin typeface="微软雅黑" pitchFamily="34" charset="-122"/>
                <a:ea typeface="微软雅黑" pitchFamily="34" charset="-122"/>
              </a:rPr>
              <a:t>点拨</a:t>
            </a:r>
            <a:r>
              <a:rPr lang="en-US" altLang="zh-CN" sz="2400" b="1" dirty="0" smtClean="0">
                <a:solidFill>
                  <a:srgbClr val="C00000"/>
                </a:solidFill>
                <a:latin typeface="微软雅黑" pitchFamily="34" charset="-122"/>
                <a:ea typeface="微软雅黑" pitchFamily="34" charset="-122"/>
              </a:rPr>
              <a:t>】</a:t>
            </a:r>
            <a:r>
              <a:rPr lang="zh-CN" altLang="en-US" sz="2400" b="1" dirty="0">
                <a:solidFill>
                  <a:srgbClr val="C00000"/>
                </a:solidFill>
                <a:latin typeface="微软雅黑" pitchFamily="34" charset="-122"/>
                <a:ea typeface="微软雅黑" pitchFamily="34" charset="-122"/>
              </a:rPr>
              <a:t>句子中包含“王中苏”“还债”“好人”三个关键词，且语句通顺，字数符合要求即可</a:t>
            </a:r>
            <a:r>
              <a:rPr lang="zh-CN" altLang="en-US" sz="2400" b="1" dirty="0" smtClean="0">
                <a:solidFill>
                  <a:srgbClr val="C00000"/>
                </a:solidFill>
                <a:latin typeface="微软雅黑" pitchFamily="34" charset="-122"/>
                <a:ea typeface="微软雅黑" pitchFamily="34" charset="-122"/>
              </a:rPr>
              <a:t>。</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8214361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39416" y="428471"/>
            <a:ext cx="10585176" cy="1200329"/>
          </a:xfrm>
          <a:prstGeom prst="rect">
            <a:avLst/>
          </a:prstGeom>
        </p:spPr>
        <p:txBody>
          <a:bodyPr wrap="square">
            <a:spAutoFit/>
          </a:bodyPr>
          <a:lstStyle/>
          <a:p>
            <a:pPr>
              <a:lnSpc>
                <a:spcPct val="150000"/>
              </a:lnSpc>
            </a:pPr>
            <a:r>
              <a:rPr lang="en-US" altLang="zh-CN" sz="2400" b="1" dirty="0">
                <a:latin typeface="黑体" pitchFamily="49" charset="-122"/>
                <a:ea typeface="黑体" pitchFamily="49" charset="-122"/>
              </a:rPr>
              <a:t>2</a:t>
            </a:r>
            <a:r>
              <a:rPr lang="zh-CN" altLang="en-US" sz="2400" b="1" dirty="0">
                <a:latin typeface="黑体" pitchFamily="49" charset="-122"/>
                <a:ea typeface="黑体" pitchFamily="49" charset="-122"/>
              </a:rPr>
              <a:t>．连日来，湖南多家媒体前往益阳采访王中苏，你作为益北中学校报的小记者也一同前往采访，请写出你见到王中苏以后该说的话。</a:t>
            </a:r>
          </a:p>
        </p:txBody>
      </p:sp>
      <p:sp>
        <p:nvSpPr>
          <p:cNvPr id="9" name="矩形 8"/>
          <p:cNvSpPr/>
          <p:nvPr/>
        </p:nvSpPr>
        <p:spPr>
          <a:xfrm>
            <a:off x="839416" y="1508591"/>
            <a:ext cx="10585176" cy="1200329"/>
          </a:xfrm>
          <a:prstGeom prst="rect">
            <a:avLst/>
          </a:prstGeom>
        </p:spPr>
        <p:txBody>
          <a:bodyPr wrap="square">
            <a:spAutoFit/>
          </a:bodyPr>
          <a:lstStyle/>
          <a:p>
            <a:pPr indent="355591" algn="just">
              <a:lnSpc>
                <a:spcPct val="150000"/>
              </a:lnSpc>
            </a:pPr>
            <a:r>
              <a:rPr lang="en-US" altLang="zh-CN" sz="2400" b="1" dirty="0" smtClean="0">
                <a:solidFill>
                  <a:srgbClr val="0000FF"/>
                </a:solidFill>
                <a:latin typeface="幼圆" pitchFamily="49" charset="-122"/>
                <a:ea typeface="幼圆" pitchFamily="49" charset="-122"/>
                <a:cs typeface="Times New Roman" pitchFamily="18" charset="0"/>
              </a:rPr>
              <a:t>  </a:t>
            </a:r>
            <a:r>
              <a:rPr lang="zh-CN" altLang="zh-CN" sz="2400" b="1" dirty="0" smtClean="0">
                <a:solidFill>
                  <a:srgbClr val="0000FF"/>
                </a:solidFill>
                <a:latin typeface="幼圆" pitchFamily="49" charset="-122"/>
                <a:ea typeface="幼圆" pitchFamily="49" charset="-122"/>
                <a:cs typeface="Times New Roman" pitchFamily="18" charset="0"/>
              </a:rPr>
              <a:t>示例</a:t>
            </a:r>
            <a:r>
              <a:rPr lang="zh-CN" altLang="zh-CN" sz="2400" b="1" dirty="0">
                <a:solidFill>
                  <a:srgbClr val="0000FF"/>
                </a:solidFill>
                <a:latin typeface="幼圆" pitchFamily="49" charset="-122"/>
                <a:ea typeface="幼圆" pitchFamily="49" charset="-122"/>
                <a:cs typeface="Times New Roman" pitchFamily="18" charset="0"/>
              </a:rPr>
              <a:t>：</a:t>
            </a:r>
            <a:r>
              <a:rPr lang="zh-CN" altLang="zh-CN" sz="2400" b="1" dirty="0">
                <a:solidFill>
                  <a:srgbClr val="FF0000"/>
                </a:solidFill>
                <a:latin typeface="幼圆" pitchFamily="49" charset="-122"/>
                <a:ea typeface="幼圆" pitchFamily="49" charset="-122"/>
                <a:cs typeface="Times New Roman" pitchFamily="18" charset="0"/>
              </a:rPr>
              <a:t>王奶奶您好，我是益北中学校报的小记者，我们听说了您抱病还债的事迹以后非常感动，请给我们谈谈您是如何克服困难还清债务的，好吗？</a:t>
            </a:r>
            <a:endParaRPr lang="zh-CN" altLang="zh-CN" sz="2400" b="1" dirty="0">
              <a:solidFill>
                <a:srgbClr val="FF0000"/>
              </a:solidFill>
              <a:latin typeface="幼圆" pitchFamily="49" charset="-122"/>
              <a:ea typeface="幼圆" pitchFamily="49" charset="-122"/>
            </a:endParaRPr>
          </a:p>
        </p:txBody>
      </p:sp>
      <p:sp>
        <p:nvSpPr>
          <p:cNvPr id="10" name="矩形 9"/>
          <p:cNvSpPr/>
          <p:nvPr/>
        </p:nvSpPr>
        <p:spPr>
          <a:xfrm>
            <a:off x="839416" y="2610778"/>
            <a:ext cx="10585176" cy="1754326"/>
          </a:xfrm>
          <a:prstGeom prst="rect">
            <a:avLst/>
          </a:prstGeom>
        </p:spPr>
        <p:txBody>
          <a:bodyPr wrap="square">
            <a:spAutoFit/>
          </a:bodyPr>
          <a:lstStyle/>
          <a:p>
            <a:pPr>
              <a:lnSpc>
                <a:spcPct val="150000"/>
              </a:lnSpc>
            </a:pPr>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．益北中学团委准备拟一份“学习王中苏，做自强不息、诚实守信中学生”的倡议书，请你结合同学们的学习生活实际，代团委写三条倡议，要求内容具体，语言简明。</a:t>
            </a:r>
          </a:p>
        </p:txBody>
      </p:sp>
      <p:sp>
        <p:nvSpPr>
          <p:cNvPr id="11" name="矩形 10"/>
          <p:cNvSpPr/>
          <p:nvPr/>
        </p:nvSpPr>
        <p:spPr>
          <a:xfrm>
            <a:off x="839416" y="4244895"/>
            <a:ext cx="10585176" cy="1200329"/>
          </a:xfrm>
          <a:prstGeom prst="rect">
            <a:avLst/>
          </a:prstGeom>
        </p:spPr>
        <p:txBody>
          <a:bodyPr wrap="square">
            <a:spAutoFit/>
          </a:bodyPr>
          <a:lstStyle/>
          <a:p>
            <a:pPr>
              <a:lnSpc>
                <a:spcPct val="150000"/>
              </a:lnSpc>
            </a:pPr>
            <a:r>
              <a:rPr lang="zh-CN" altLang="en-US" sz="2400" b="1" dirty="0">
                <a:solidFill>
                  <a:srgbClr val="3333FF"/>
                </a:solidFill>
                <a:latin typeface="幼圆" pitchFamily="49" charset="-122"/>
                <a:ea typeface="幼圆" pitchFamily="49" charset="-122"/>
              </a:rPr>
              <a:t>示例：</a:t>
            </a:r>
            <a:r>
              <a:rPr lang="zh-CN" altLang="en-US" sz="2400" b="1" dirty="0">
                <a:solidFill>
                  <a:srgbClr val="C00000"/>
                </a:solidFill>
                <a:latin typeface="幼圆" pitchFamily="49" charset="-122"/>
                <a:ea typeface="幼圆" pitchFamily="49" charset="-122"/>
              </a:rPr>
              <a:t>①考试时要诚实守信，不弄虚作假；②说话要诚实，许下的诺言要兑现；③遇到困难不退缩，想办法去克服。</a:t>
            </a:r>
          </a:p>
        </p:txBody>
      </p:sp>
      <p:pic>
        <p:nvPicPr>
          <p:cNvPr id="14338" name="Picture 2" descr="C:\Users\Administrator\Desktop\PPT插图\透明图片\true (90).png"/>
          <p:cNvPicPr>
            <a:picLocks noChangeAspect="1" noChangeArrowheads="1"/>
          </p:cNvPicPr>
          <p:nvPr/>
        </p:nvPicPr>
        <p:blipFill rotWithShape="1">
          <a:blip r:embed="rId2">
            <a:extLst>
              <a:ext uri="{28A0092B-C50C-407E-A947-70E740481C1C}">
                <a14:useLocalDpi xmlns:a14="http://schemas.microsoft.com/office/drawing/2010/main" val="0"/>
              </a:ext>
            </a:extLst>
          </a:blip>
          <a:srcRect t="39324" b="37210"/>
          <a:stretch/>
        </p:blipFill>
        <p:spPr bwMode="auto">
          <a:xfrm>
            <a:off x="695400" y="5157192"/>
            <a:ext cx="10945215" cy="1189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5116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right)">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1"/>
          <p:cNvSpPr>
            <a:spLocks noChangeArrowheads="1"/>
          </p:cNvSpPr>
          <p:nvPr/>
        </p:nvSpPr>
        <p:spPr bwMode="auto">
          <a:xfrm>
            <a:off x="3359696" y="293747"/>
            <a:ext cx="82012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C00000"/>
                </a:solidFill>
                <a:latin typeface="黑体" pitchFamily="49" charset="-122"/>
                <a:ea typeface="黑体" pitchFamily="49" charset="-122"/>
              </a:rPr>
              <a:t>题一：</a:t>
            </a:r>
            <a:r>
              <a:rPr lang="zh-CN" altLang="en-US" sz="2400" b="1" dirty="0">
                <a:solidFill>
                  <a:srgbClr val="3333FF"/>
                </a:solidFill>
                <a:latin typeface="黑体" pitchFamily="49" charset="-122"/>
                <a:ea typeface="黑体" pitchFamily="49" charset="-122"/>
              </a:rPr>
              <a:t>班级开展以“君子自强不息”为主题的语文综合性学习活动，请你参与并完成下列任务</a:t>
            </a:r>
            <a:r>
              <a:rPr lang="zh-CN" altLang="en-US" sz="2400" b="1" dirty="0" smtClean="0">
                <a:solidFill>
                  <a:srgbClr val="3333FF"/>
                </a:solidFill>
                <a:latin typeface="黑体" pitchFamily="49" charset="-122"/>
                <a:ea typeface="黑体" pitchFamily="49" charset="-122"/>
              </a:rPr>
              <a:t>。</a:t>
            </a:r>
            <a:endParaRPr lang="en-US" altLang="zh-CN" sz="2400" b="1" dirty="0">
              <a:solidFill>
                <a:srgbClr val="3333FF"/>
              </a:solidFill>
              <a:latin typeface="黑体" pitchFamily="49" charset="-122"/>
              <a:ea typeface="黑体" pitchFamily="49" charset="-122"/>
            </a:endParaRPr>
          </a:p>
        </p:txBody>
      </p:sp>
      <p:sp>
        <p:nvSpPr>
          <p:cNvPr id="8" name="矩形 1"/>
          <p:cNvSpPr>
            <a:spLocks noChangeArrowheads="1"/>
          </p:cNvSpPr>
          <p:nvPr/>
        </p:nvSpPr>
        <p:spPr bwMode="auto">
          <a:xfrm>
            <a:off x="407368" y="1124744"/>
            <a:ext cx="111536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600"/>
              </a:spcBef>
            </a:pPr>
            <a:r>
              <a:rPr lang="en-US" altLang="zh-CN" sz="2400" b="1" dirty="0" smtClean="0">
                <a:solidFill>
                  <a:srgbClr val="00B050"/>
                </a:solidFill>
                <a:latin typeface="黑体" pitchFamily="49" charset="-122"/>
                <a:ea typeface="黑体" pitchFamily="49" charset="-122"/>
              </a:rPr>
              <a:t>1</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活动设计</a:t>
            </a:r>
            <a:r>
              <a:rPr lang="en-US" altLang="zh-CN" sz="2400" b="1" dirty="0">
                <a:solidFill>
                  <a:srgbClr val="00B050"/>
                </a:solidFill>
                <a:latin typeface="黑体" pitchFamily="49" charset="-122"/>
                <a:ea typeface="黑体" pitchFamily="49" charset="-122"/>
              </a:rPr>
              <a:t>】</a:t>
            </a:r>
            <a:r>
              <a:rPr lang="zh-CN" altLang="en-US" sz="2400" b="1" dirty="0">
                <a:solidFill>
                  <a:srgbClr val="00B050"/>
                </a:solidFill>
                <a:latin typeface="黑体" pitchFamily="49" charset="-122"/>
                <a:ea typeface="黑体" pitchFamily="49" charset="-122"/>
              </a:rPr>
              <a:t>围绕“君子自强不息”这一主题，活动策划小组设计了活动的内容，请你再设计一个，以丰富活动内容。</a:t>
            </a:r>
          </a:p>
        </p:txBody>
      </p:sp>
      <p:sp>
        <p:nvSpPr>
          <p:cNvPr id="9" name="矩形 8"/>
          <p:cNvSpPr>
            <a:spLocks noChangeArrowheads="1"/>
          </p:cNvSpPr>
          <p:nvPr/>
        </p:nvSpPr>
        <p:spPr bwMode="auto">
          <a:xfrm>
            <a:off x="407368" y="1955741"/>
            <a:ext cx="1115360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00B050"/>
                </a:solidFill>
                <a:latin typeface="华文楷体" panose="02010600040101010101" pitchFamily="2" charset="-122"/>
                <a:ea typeface="华文楷体" panose="02010600040101010101" pitchFamily="2" charset="-122"/>
              </a:rPr>
              <a:t>活动一：搜集有关自强不息的名言、格言</a:t>
            </a:r>
          </a:p>
          <a:p>
            <a:pPr eaLnBrk="1" hangingPunct="1"/>
            <a:r>
              <a:rPr lang="zh-CN" altLang="en-US" sz="2400" b="1" dirty="0">
                <a:solidFill>
                  <a:srgbClr val="00B050"/>
                </a:solidFill>
                <a:latin typeface="华文楷体" panose="02010600040101010101" pitchFamily="2" charset="-122"/>
                <a:ea typeface="华文楷体" panose="02010600040101010101" pitchFamily="2" charset="-122"/>
              </a:rPr>
              <a:t>活动二：搜集有关自强不息的故事</a:t>
            </a:r>
            <a:endParaRPr lang="en-US" altLang="zh-CN" sz="2400" b="1" dirty="0">
              <a:solidFill>
                <a:srgbClr val="00B050"/>
              </a:solidFill>
              <a:latin typeface="华文楷体" panose="02010600040101010101" pitchFamily="2" charset="-122"/>
              <a:ea typeface="华文楷体" panose="02010600040101010101" pitchFamily="2" charset="-122"/>
            </a:endParaRPr>
          </a:p>
          <a:p>
            <a:pPr eaLnBrk="1" hangingPunct="1"/>
            <a:r>
              <a:rPr lang="zh-CN" altLang="en-US" sz="2400" b="1" dirty="0">
                <a:solidFill>
                  <a:srgbClr val="00B050"/>
                </a:solidFill>
                <a:latin typeface="华文楷体" panose="02010600040101010101" pitchFamily="2" charset="-122"/>
                <a:ea typeface="华文楷体" panose="02010600040101010101" pitchFamily="2" charset="-122"/>
              </a:rPr>
              <a:t>活动三：</a:t>
            </a:r>
            <a:r>
              <a:rPr lang="en-US" altLang="zh-CN" sz="2400" b="1" dirty="0">
                <a:solidFill>
                  <a:srgbClr val="00B050"/>
                </a:solidFill>
                <a:latin typeface="华文楷体" panose="02010600040101010101" pitchFamily="2" charset="-122"/>
                <a:ea typeface="华文楷体" panose="02010600040101010101" pitchFamily="2" charset="-122"/>
              </a:rPr>
              <a:t>_________________________________</a:t>
            </a:r>
          </a:p>
        </p:txBody>
      </p:sp>
      <p:sp>
        <p:nvSpPr>
          <p:cNvPr id="10" name="矩形 2"/>
          <p:cNvSpPr>
            <a:spLocks noChangeArrowheads="1"/>
          </p:cNvSpPr>
          <p:nvPr/>
        </p:nvSpPr>
        <p:spPr bwMode="auto">
          <a:xfrm>
            <a:off x="1703512" y="2607295"/>
            <a:ext cx="5112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r>
              <a:rPr lang="zh-CN" altLang="en-US" sz="2400" b="1" dirty="0">
                <a:solidFill>
                  <a:srgbClr val="660066"/>
                </a:solidFill>
                <a:latin typeface="黑体" pitchFamily="49" charset="-122"/>
                <a:ea typeface="黑体" pitchFamily="49" charset="-122"/>
              </a:rPr>
              <a:t>示例：搜集有关自强不息的古典诗词</a:t>
            </a:r>
          </a:p>
        </p:txBody>
      </p:sp>
      <p:grpSp>
        <p:nvGrpSpPr>
          <p:cNvPr id="17" name="组合 16"/>
          <p:cNvGrpSpPr/>
          <p:nvPr/>
        </p:nvGrpSpPr>
        <p:grpSpPr>
          <a:xfrm>
            <a:off x="407368" y="404664"/>
            <a:ext cx="2786195" cy="669604"/>
            <a:chOff x="594784" y="719139"/>
            <a:chExt cx="2786195" cy="669604"/>
          </a:xfrm>
        </p:grpSpPr>
        <p:sp>
          <p:nvSpPr>
            <p:cNvPr id="18" name="圆角矩形 5"/>
            <p:cNvSpPr>
              <a:spLocks noChangeArrowheads="1"/>
            </p:cNvSpPr>
            <p:nvPr/>
          </p:nvSpPr>
          <p:spPr bwMode="auto">
            <a:xfrm>
              <a:off x="594784" y="719139"/>
              <a:ext cx="2786195" cy="655637"/>
            </a:xfrm>
            <a:prstGeom prst="roundRect">
              <a:avLst>
                <a:gd name="adj" fmla="val 16667"/>
              </a:avLst>
            </a:prstGeom>
            <a:noFill/>
            <a:ln w="38100"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19" name="文本框 9"/>
            <p:cNvSpPr txBox="1">
              <a:spLocks noChangeArrowheads="1"/>
            </p:cNvSpPr>
            <p:nvPr/>
          </p:nvSpPr>
          <p:spPr bwMode="auto">
            <a:xfrm>
              <a:off x="1471084" y="760452"/>
              <a:ext cx="190989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练习研讨</a:t>
              </a:r>
            </a:p>
          </p:txBody>
        </p:sp>
        <p:pic>
          <p:nvPicPr>
            <p:cNvPr id="20" name="内容占位符 3" descr="练习(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784" y="731518"/>
              <a:ext cx="8763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矩形 20"/>
          <p:cNvSpPr>
            <a:spLocks noChangeArrowheads="1"/>
          </p:cNvSpPr>
          <p:nvPr/>
        </p:nvSpPr>
        <p:spPr bwMode="auto">
          <a:xfrm>
            <a:off x="407368" y="3068960"/>
            <a:ext cx="1115360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dirty="0">
                <a:solidFill>
                  <a:srgbClr val="0000FF"/>
                </a:solidFill>
                <a:latin typeface="黑体" pitchFamily="49" charset="-122"/>
                <a:ea typeface="黑体" pitchFamily="49" charset="-122"/>
              </a:rPr>
              <a:t>2.【</a:t>
            </a:r>
            <a:r>
              <a:rPr lang="zh-CN" altLang="en-US" sz="2400" b="1" dirty="0">
                <a:solidFill>
                  <a:srgbClr val="0000FF"/>
                </a:solidFill>
                <a:latin typeface="黑体" pitchFamily="49" charset="-122"/>
                <a:ea typeface="黑体" pitchFamily="49" charset="-122"/>
              </a:rPr>
              <a:t>材料整理</a:t>
            </a:r>
            <a:r>
              <a:rPr lang="en-US" altLang="zh-CN" sz="2400" b="1" dirty="0">
                <a:solidFill>
                  <a:srgbClr val="0000FF"/>
                </a:solidFill>
                <a:latin typeface="黑体" pitchFamily="49" charset="-122"/>
                <a:ea typeface="黑体" pitchFamily="49" charset="-122"/>
              </a:rPr>
              <a:t>】</a:t>
            </a:r>
            <a:r>
              <a:rPr lang="zh-CN" altLang="en-US" sz="2400" b="1" dirty="0">
                <a:solidFill>
                  <a:srgbClr val="0000FF"/>
                </a:solidFill>
                <a:latin typeface="黑体" pitchFamily="49" charset="-122"/>
                <a:ea typeface="黑体" pitchFamily="49" charset="-122"/>
              </a:rPr>
              <a:t>下面是同学们搜集到的体现“自强不息”精神的材料，</a:t>
            </a:r>
            <a:r>
              <a:rPr lang="zh-CN" altLang="en-US" sz="2400" b="1" dirty="0" smtClean="0">
                <a:solidFill>
                  <a:srgbClr val="0000FF"/>
                </a:solidFill>
                <a:latin typeface="黑体" pitchFamily="49" charset="-122"/>
                <a:ea typeface="黑体" pitchFamily="49" charset="-122"/>
              </a:rPr>
              <a:t>这些材料</a:t>
            </a:r>
            <a:r>
              <a:rPr lang="zh-CN" altLang="en-US" sz="2400" b="1" dirty="0">
                <a:solidFill>
                  <a:srgbClr val="0000FF"/>
                </a:solidFill>
                <a:latin typeface="黑体" pitchFamily="49" charset="-122"/>
                <a:ea typeface="黑体" pitchFamily="49" charset="-122"/>
              </a:rPr>
              <a:t>中不符合主题要求的两项是</a:t>
            </a:r>
            <a:r>
              <a:rPr lang="en-US" altLang="zh-CN" sz="2400" b="1" dirty="0" smtClean="0">
                <a:solidFill>
                  <a:srgbClr val="0000FF"/>
                </a:solidFill>
                <a:latin typeface="黑体" pitchFamily="49" charset="-122"/>
                <a:ea typeface="黑体" pitchFamily="49" charset="-122"/>
              </a:rPr>
              <a:t>_____</a:t>
            </a:r>
            <a:r>
              <a:rPr lang="zh-CN" altLang="en-US" sz="2400" b="1" dirty="0" smtClean="0">
                <a:solidFill>
                  <a:srgbClr val="0000FF"/>
                </a:solidFill>
                <a:latin typeface="黑体" pitchFamily="49" charset="-122"/>
                <a:ea typeface="黑体" pitchFamily="49" charset="-122"/>
              </a:rPr>
              <a:t>。</a:t>
            </a:r>
            <a:endParaRPr lang="en-US" altLang="zh-CN" sz="2400" b="1" dirty="0">
              <a:solidFill>
                <a:srgbClr val="0000FF"/>
              </a:solidFill>
              <a:latin typeface="黑体" pitchFamily="49" charset="-122"/>
              <a:ea typeface="黑体" pitchFamily="49" charset="-122"/>
            </a:endParaRPr>
          </a:p>
          <a:p>
            <a:pPr eaLnBrk="1" hangingPunct="1"/>
            <a:r>
              <a:rPr lang="zh-CN" altLang="en-US" sz="2400" b="1" dirty="0" smtClean="0">
                <a:solidFill>
                  <a:srgbClr val="0000FF"/>
                </a:solidFill>
                <a:latin typeface="黑体" pitchFamily="49" charset="-122"/>
                <a:ea typeface="黑体" pitchFamily="49" charset="-122"/>
              </a:rPr>
              <a:t>             ①</a:t>
            </a:r>
            <a:r>
              <a:rPr lang="zh-CN" altLang="en-US" sz="2400" b="1" dirty="0">
                <a:solidFill>
                  <a:srgbClr val="0000FF"/>
                </a:solidFill>
                <a:latin typeface="黑体" pitchFamily="49" charset="-122"/>
                <a:ea typeface="黑体" pitchFamily="49" charset="-122"/>
              </a:rPr>
              <a:t>曲高和寡　②孙康映雪　③车胤囊萤</a:t>
            </a:r>
          </a:p>
          <a:p>
            <a:pPr eaLnBrk="1" hangingPunct="1"/>
            <a:r>
              <a:rPr lang="zh-CN" altLang="en-US" sz="2400" b="1" dirty="0" smtClean="0">
                <a:solidFill>
                  <a:srgbClr val="0000FF"/>
                </a:solidFill>
                <a:latin typeface="黑体" pitchFamily="49" charset="-122"/>
                <a:ea typeface="黑体" pitchFamily="49" charset="-122"/>
              </a:rPr>
              <a:t>             ④</a:t>
            </a:r>
            <a:r>
              <a:rPr lang="zh-CN" altLang="en-US" sz="2400" b="1" dirty="0">
                <a:solidFill>
                  <a:srgbClr val="0000FF"/>
                </a:solidFill>
                <a:latin typeface="黑体" pitchFamily="49" charset="-122"/>
                <a:ea typeface="黑体" pitchFamily="49" charset="-122"/>
              </a:rPr>
              <a:t>宋濂抄书　⑤岳母刺字　⑥诸葛亮出山</a:t>
            </a:r>
          </a:p>
        </p:txBody>
      </p:sp>
      <p:sp>
        <p:nvSpPr>
          <p:cNvPr id="22" name="矩形 21"/>
          <p:cNvSpPr>
            <a:spLocks noChangeArrowheads="1"/>
          </p:cNvSpPr>
          <p:nvPr/>
        </p:nvSpPr>
        <p:spPr bwMode="auto">
          <a:xfrm>
            <a:off x="4145252" y="3429000"/>
            <a:ext cx="1014644" cy="47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lnSpc>
                <a:spcPct val="120000"/>
              </a:lnSpc>
            </a:pPr>
            <a:r>
              <a:rPr lang="zh-CN" altLang="en-US" sz="2400" b="1" dirty="0" smtClean="0">
                <a:solidFill>
                  <a:srgbClr val="FF00FF"/>
                </a:solidFill>
                <a:latin typeface="黑体" pitchFamily="49" charset="-122"/>
                <a:ea typeface="黑体" pitchFamily="49" charset="-122"/>
              </a:rPr>
              <a:t>① ⑥</a:t>
            </a:r>
            <a:endParaRPr lang="zh-CN" altLang="en-US" sz="2400" b="1" dirty="0">
              <a:solidFill>
                <a:srgbClr val="FF00FF"/>
              </a:solidFill>
              <a:latin typeface="黑体" pitchFamily="49" charset="-122"/>
              <a:ea typeface="黑体" pitchFamily="49" charset="-122"/>
            </a:endParaRPr>
          </a:p>
        </p:txBody>
      </p:sp>
      <p:sp>
        <p:nvSpPr>
          <p:cNvPr id="23" name="矩形 22"/>
          <p:cNvSpPr/>
          <p:nvPr/>
        </p:nvSpPr>
        <p:spPr>
          <a:xfrm>
            <a:off x="407367" y="4581128"/>
            <a:ext cx="11153605" cy="830997"/>
          </a:xfrm>
          <a:prstGeom prst="rect">
            <a:avLst/>
          </a:prstGeom>
        </p:spPr>
        <p:txBody>
          <a:bodyPr wrap="square">
            <a:spAutoFit/>
          </a:bodyPr>
          <a:lstStyle/>
          <a:p>
            <a:r>
              <a:rPr lang="zh-CN" altLang="en-US" sz="2400" b="1" dirty="0" smtClean="0">
                <a:solidFill>
                  <a:srgbClr val="00B050"/>
                </a:solidFill>
                <a:latin typeface="幼圆" pitchFamily="49" charset="-122"/>
                <a:ea typeface="幼圆" pitchFamily="49" charset="-122"/>
              </a:rPr>
              <a:t>    曲高和寡：意思</a:t>
            </a:r>
            <a:r>
              <a:rPr lang="zh-CN" altLang="en-US" sz="2400" b="1" dirty="0">
                <a:solidFill>
                  <a:srgbClr val="00B050"/>
                </a:solidFill>
                <a:latin typeface="幼圆" pitchFamily="49" charset="-122"/>
                <a:ea typeface="幼圆" pitchFamily="49" charset="-122"/>
              </a:rPr>
              <a:t>是曲调高深，能跟着唱的人很少。旧指知音难得。现比喻言论或作品不通俗，能了解的人很少。</a:t>
            </a:r>
          </a:p>
        </p:txBody>
      </p:sp>
      <p:sp>
        <p:nvSpPr>
          <p:cNvPr id="24" name="矩形 23"/>
          <p:cNvSpPr/>
          <p:nvPr/>
        </p:nvSpPr>
        <p:spPr>
          <a:xfrm>
            <a:off x="407368" y="5455290"/>
            <a:ext cx="11153604" cy="830997"/>
          </a:xfrm>
          <a:prstGeom prst="rect">
            <a:avLst/>
          </a:prstGeom>
        </p:spPr>
        <p:txBody>
          <a:bodyPr wrap="square">
            <a:spAutoFit/>
          </a:bodyPr>
          <a:lstStyle/>
          <a:p>
            <a:r>
              <a:rPr lang="zh-CN" altLang="en-US" sz="2400" b="1" dirty="0" smtClean="0">
                <a:solidFill>
                  <a:srgbClr val="00B050"/>
                </a:solidFill>
                <a:latin typeface="幼圆" pitchFamily="49" charset="-122"/>
                <a:ea typeface="幼圆" pitchFamily="49" charset="-122"/>
              </a:rPr>
              <a:t>    诸葛亮出山：主要赞扬</a:t>
            </a:r>
            <a:r>
              <a:rPr lang="zh-CN" altLang="en-US" sz="2400" b="1" dirty="0">
                <a:solidFill>
                  <a:srgbClr val="00B050"/>
                </a:solidFill>
                <a:latin typeface="幼圆" pitchFamily="49" charset="-122"/>
                <a:ea typeface="幼圆" pitchFamily="49" charset="-122"/>
              </a:rPr>
              <a:t>了刘备求贤若渴、礼贤下士的精神。这个故事告诉</a:t>
            </a:r>
            <a:r>
              <a:rPr lang="zh-CN" altLang="en-US" sz="2400" b="1" dirty="0" smtClean="0">
                <a:solidFill>
                  <a:srgbClr val="00B050"/>
                </a:solidFill>
                <a:latin typeface="幼圆" pitchFamily="49" charset="-122"/>
                <a:ea typeface="幼圆" pitchFamily="49" charset="-122"/>
              </a:rPr>
              <a:t>我们：尊重</a:t>
            </a:r>
            <a:r>
              <a:rPr lang="zh-CN" altLang="en-US" sz="2400" b="1" dirty="0">
                <a:solidFill>
                  <a:srgbClr val="00B050"/>
                </a:solidFill>
                <a:latin typeface="幼圆" pitchFamily="49" charset="-122"/>
                <a:ea typeface="幼圆" pitchFamily="49" charset="-122"/>
              </a:rPr>
              <a:t>他人，才能获得他人的</a:t>
            </a:r>
            <a:r>
              <a:rPr lang="zh-CN" altLang="en-US" sz="2400" b="1" dirty="0" smtClean="0">
                <a:solidFill>
                  <a:srgbClr val="00B050"/>
                </a:solidFill>
                <a:latin typeface="幼圆" pitchFamily="49" charset="-122"/>
                <a:ea typeface="幼圆" pitchFamily="49" charset="-122"/>
              </a:rPr>
              <a:t>信任。</a:t>
            </a:r>
            <a:endParaRPr lang="zh-CN" altLang="en-US" sz="2400" b="1" dirty="0">
              <a:solidFill>
                <a:srgbClr val="00B050"/>
              </a:solidFill>
              <a:latin typeface="幼圆" pitchFamily="49" charset="-122"/>
              <a:ea typeface="幼圆" pitchFamily="49" charset="-122"/>
            </a:endParaRPr>
          </a:p>
        </p:txBody>
      </p:sp>
    </p:spTree>
    <p:extLst>
      <p:ext uri="{BB962C8B-B14F-4D97-AF65-F5344CB8AC3E}">
        <p14:creationId xmlns:p14="http://schemas.microsoft.com/office/powerpoint/2010/main" val="60967505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down)">
                                      <p:cBhvr>
                                        <p:cTn id="7" dur="580">
                                          <p:stCondLst>
                                            <p:cond delay="0"/>
                                          </p:stCondLst>
                                        </p:cTn>
                                        <p:tgtEl>
                                          <p:spTgt spid="7171"/>
                                        </p:tgtEl>
                                      </p:cBhvr>
                                    </p:animEffect>
                                    <p:anim calcmode="lin" valueType="num">
                                      <p:cBhvr>
                                        <p:cTn id="8" dur="1822" tmFilter="0,0; 0.14,0.36; 0.43,0.73; 0.71,0.91; 1.0,1.0">
                                          <p:stCondLst>
                                            <p:cond delay="0"/>
                                          </p:stCondLst>
                                        </p:cTn>
                                        <p:tgtEl>
                                          <p:spTgt spid="717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17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17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17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171"/>
                                        </p:tgtEl>
                                        <p:attrNameLst>
                                          <p:attrName>ppt_y</p:attrName>
                                        </p:attrNameLst>
                                      </p:cBhvr>
                                      <p:tavLst>
                                        <p:tav tm="0" fmla="#ppt_y-sin(pi*$)/81">
                                          <p:val>
                                            <p:fltVal val="0"/>
                                          </p:val>
                                        </p:tav>
                                        <p:tav tm="100000">
                                          <p:val>
                                            <p:fltVal val="1"/>
                                          </p:val>
                                        </p:tav>
                                      </p:tavLst>
                                    </p:anim>
                                    <p:animScale>
                                      <p:cBhvr>
                                        <p:cTn id="13" dur="26">
                                          <p:stCondLst>
                                            <p:cond delay="650"/>
                                          </p:stCondLst>
                                        </p:cTn>
                                        <p:tgtEl>
                                          <p:spTgt spid="7171"/>
                                        </p:tgtEl>
                                      </p:cBhvr>
                                      <p:to x="100000" y="60000"/>
                                    </p:animScale>
                                    <p:animScale>
                                      <p:cBhvr>
                                        <p:cTn id="14" dur="166" decel="50000">
                                          <p:stCondLst>
                                            <p:cond delay="676"/>
                                          </p:stCondLst>
                                        </p:cTn>
                                        <p:tgtEl>
                                          <p:spTgt spid="7171"/>
                                        </p:tgtEl>
                                      </p:cBhvr>
                                      <p:to x="100000" y="100000"/>
                                    </p:animScale>
                                    <p:animScale>
                                      <p:cBhvr>
                                        <p:cTn id="15" dur="26">
                                          <p:stCondLst>
                                            <p:cond delay="1312"/>
                                          </p:stCondLst>
                                        </p:cTn>
                                        <p:tgtEl>
                                          <p:spTgt spid="7171"/>
                                        </p:tgtEl>
                                      </p:cBhvr>
                                      <p:to x="100000" y="80000"/>
                                    </p:animScale>
                                    <p:animScale>
                                      <p:cBhvr>
                                        <p:cTn id="16" dur="166" decel="50000">
                                          <p:stCondLst>
                                            <p:cond delay="1338"/>
                                          </p:stCondLst>
                                        </p:cTn>
                                        <p:tgtEl>
                                          <p:spTgt spid="7171"/>
                                        </p:tgtEl>
                                      </p:cBhvr>
                                      <p:to x="100000" y="100000"/>
                                    </p:animScale>
                                    <p:animScale>
                                      <p:cBhvr>
                                        <p:cTn id="17" dur="26">
                                          <p:stCondLst>
                                            <p:cond delay="1642"/>
                                          </p:stCondLst>
                                        </p:cTn>
                                        <p:tgtEl>
                                          <p:spTgt spid="7171"/>
                                        </p:tgtEl>
                                      </p:cBhvr>
                                      <p:to x="100000" y="90000"/>
                                    </p:animScale>
                                    <p:animScale>
                                      <p:cBhvr>
                                        <p:cTn id="18" dur="166" decel="50000">
                                          <p:stCondLst>
                                            <p:cond delay="1668"/>
                                          </p:stCondLst>
                                        </p:cTn>
                                        <p:tgtEl>
                                          <p:spTgt spid="7171"/>
                                        </p:tgtEl>
                                      </p:cBhvr>
                                      <p:to x="100000" y="100000"/>
                                    </p:animScale>
                                    <p:animScale>
                                      <p:cBhvr>
                                        <p:cTn id="19" dur="26">
                                          <p:stCondLst>
                                            <p:cond delay="1808"/>
                                          </p:stCondLst>
                                        </p:cTn>
                                        <p:tgtEl>
                                          <p:spTgt spid="7171"/>
                                        </p:tgtEl>
                                      </p:cBhvr>
                                      <p:to x="100000" y="95000"/>
                                    </p:animScale>
                                    <p:animScale>
                                      <p:cBhvr>
                                        <p:cTn id="20" dur="166" decel="50000">
                                          <p:stCondLst>
                                            <p:cond delay="1834"/>
                                          </p:stCondLst>
                                        </p:cTn>
                                        <p:tgtEl>
                                          <p:spTgt spid="717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8" presetClass="entr" presetSubtype="0" accel="50000" fill="hold" grpId="0" nodeType="clickEffect">
                                  <p:stCondLst>
                                    <p:cond delay="0"/>
                                  </p:stCondLst>
                                  <p:iterate type="lt">
                                    <p:tmPct val="50000"/>
                                  </p:iterate>
                                  <p:childTnLst>
                                    <p:set>
                                      <p:cBhvr>
                                        <p:cTn id="52" dur="1" fill="hold">
                                          <p:stCondLst>
                                            <p:cond delay="0"/>
                                          </p:stCondLst>
                                        </p:cTn>
                                        <p:tgtEl>
                                          <p:spTgt spid="22"/>
                                        </p:tgtEl>
                                        <p:attrNameLst>
                                          <p:attrName>style.visibility</p:attrName>
                                        </p:attrNameLst>
                                      </p:cBhvr>
                                      <p:to>
                                        <p:strVal val="visible"/>
                                      </p:to>
                                    </p:set>
                                    <p:set>
                                      <p:cBhvr>
                                        <p:cTn id="53" dur="455" fill="hold">
                                          <p:stCondLst>
                                            <p:cond delay="0"/>
                                          </p:stCondLst>
                                        </p:cTn>
                                        <p:tgtEl>
                                          <p:spTgt spid="22"/>
                                        </p:tgtEl>
                                        <p:attrNameLst>
                                          <p:attrName>style.rotation</p:attrName>
                                        </p:attrNameLst>
                                      </p:cBhvr>
                                      <p:to>
                                        <p:strVal val="-45.0"/>
                                      </p:to>
                                    </p:set>
                                    <p:anim calcmode="lin" valueType="num">
                                      <p:cBhvr>
                                        <p:cTn id="54"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55"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56"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57"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randombar(horizontal)">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8" grpId="0"/>
      <p:bldP spid="9" grpId="0"/>
      <p:bldP spid="10" grpId="0"/>
      <p:bldP spid="21" grpId="0"/>
      <p:bldP spid="22" grpId="0"/>
      <p:bldP spid="23"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95400" y="1065517"/>
            <a:ext cx="10970067" cy="1355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4000"/>
              </a:lnSpc>
            </a:pPr>
            <a:r>
              <a:rPr lang="en-US" altLang="zh-CN" sz="2400" b="1" dirty="0">
                <a:solidFill>
                  <a:srgbClr val="660066"/>
                </a:solidFill>
                <a:latin typeface="黑体" pitchFamily="49" charset="-122"/>
                <a:ea typeface="黑体" pitchFamily="49" charset="-122"/>
              </a:rPr>
              <a:t>3.【</a:t>
            </a:r>
            <a:r>
              <a:rPr lang="zh-CN" altLang="en-US" sz="2400" b="1" dirty="0">
                <a:solidFill>
                  <a:srgbClr val="660066"/>
                </a:solidFill>
                <a:latin typeface="黑体" pitchFamily="49" charset="-122"/>
                <a:ea typeface="黑体" pitchFamily="49" charset="-122"/>
              </a:rPr>
              <a:t>材料解读</a:t>
            </a:r>
            <a:r>
              <a:rPr lang="en-US" altLang="zh-CN" sz="2400" b="1" dirty="0">
                <a:solidFill>
                  <a:srgbClr val="660066"/>
                </a:solidFill>
                <a:latin typeface="黑体" pitchFamily="49" charset="-122"/>
                <a:ea typeface="黑体" pitchFamily="49" charset="-122"/>
              </a:rPr>
              <a:t>】“</a:t>
            </a:r>
            <a:r>
              <a:rPr lang="zh-CN" altLang="en-US" sz="2400" b="1" dirty="0">
                <a:solidFill>
                  <a:srgbClr val="660066"/>
                </a:solidFill>
                <a:latin typeface="黑体" pitchFamily="49" charset="-122"/>
                <a:ea typeface="黑体" pitchFamily="49" charset="-122"/>
              </a:rPr>
              <a:t>自强不息”是我国传统文化的精髓，也是中华民族生生不息的精神源泉。 请你结合上述对“自强不息”内涵的解读，说说下列故事体现了怎样的自强不息精神</a:t>
            </a:r>
            <a:r>
              <a:rPr lang="zh-CN" altLang="en-US" sz="2400" b="1" dirty="0" smtClean="0">
                <a:solidFill>
                  <a:srgbClr val="660066"/>
                </a:solidFill>
                <a:latin typeface="黑体" pitchFamily="49" charset="-122"/>
                <a:ea typeface="黑体" pitchFamily="49" charset="-122"/>
              </a:rPr>
              <a:t>。</a:t>
            </a:r>
            <a:endParaRPr lang="en-US" altLang="zh-CN" sz="2400" b="1" dirty="0">
              <a:solidFill>
                <a:srgbClr val="660066"/>
              </a:solidFill>
              <a:latin typeface="黑体" pitchFamily="49" charset="-122"/>
              <a:ea typeface="黑体" pitchFamily="49" charset="-122"/>
            </a:endParaRPr>
          </a:p>
        </p:txBody>
      </p:sp>
      <p:pic>
        <p:nvPicPr>
          <p:cNvPr id="21506" name="Picture 2" descr="C:\Users\admin\Desktop\13694205_7.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7608167" y="3882788"/>
            <a:ext cx="4248471" cy="264255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51383" y="2348880"/>
            <a:ext cx="10945217" cy="2197396"/>
          </a:xfrm>
          <a:prstGeom prst="rect">
            <a:avLst/>
          </a:prstGeom>
        </p:spPr>
        <p:txBody>
          <a:bodyPr wrap="square">
            <a:spAutoFit/>
          </a:bodyPr>
          <a:lstStyle/>
          <a:p>
            <a:pPr>
              <a:lnSpc>
                <a:spcPct val="114000"/>
              </a:lnSpc>
            </a:pPr>
            <a:r>
              <a:rPr lang="zh-CN" altLang="en-US" sz="2400" b="1" dirty="0" smtClean="0">
                <a:solidFill>
                  <a:srgbClr val="FF00FF"/>
                </a:solidFill>
                <a:latin typeface="华文楷体" panose="02010600040101010101" pitchFamily="2" charset="-122"/>
                <a:ea typeface="华文楷体" panose="02010600040101010101" pitchFamily="2" charset="-122"/>
              </a:rPr>
              <a:t>         </a:t>
            </a:r>
            <a:r>
              <a:rPr lang="zh-CN" altLang="en-US" sz="2400" b="1" dirty="0">
                <a:solidFill>
                  <a:srgbClr val="FF00FF"/>
                </a:solidFill>
                <a:latin typeface="华文楷体" panose="02010600040101010101" pitchFamily="2" charset="-122"/>
                <a:ea typeface="华文楷体" panose="02010600040101010101" pitchFamily="2" charset="-122"/>
              </a:rPr>
              <a:t>陈平，西汉名相，少时家贫，与哥哥相依为命，为了秉承父命，光耀门庭，不事生产，闭门读书，却为大嫂所不容，为了消弭兄嫂的矛盾，面对一再羞辱，隐忍不发，随着大嫂的变本加厉，终于忍无可忍，出走离家，欲浪迹天涯，被哥哥追回后，又不计前嫌，阻兄休嫂，在当地传为美谈。终有一老者，慕名前来，免费收徒授课，学成后，辅佐刘邦，成就了一番霸业。</a:t>
            </a:r>
            <a:endParaRPr lang="zh-CN" altLang="en-US" sz="2400" dirty="0">
              <a:solidFill>
                <a:srgbClr val="FF00FF"/>
              </a:solidFill>
            </a:endParaRPr>
          </a:p>
        </p:txBody>
      </p:sp>
      <p:sp>
        <p:nvSpPr>
          <p:cNvPr id="6" name="矩形 5"/>
          <p:cNvSpPr/>
          <p:nvPr/>
        </p:nvSpPr>
        <p:spPr>
          <a:xfrm>
            <a:off x="551384" y="4509120"/>
            <a:ext cx="9433048" cy="1200329"/>
          </a:xfrm>
          <a:prstGeom prst="rect">
            <a:avLst/>
          </a:prstGeom>
        </p:spPr>
        <p:txBody>
          <a:bodyPr wrap="square">
            <a:spAutoFit/>
          </a:bodyPr>
          <a:lstStyle/>
          <a:p>
            <a:r>
              <a:rPr lang="zh-CN" altLang="en-US" sz="2400" b="1" dirty="0" smtClean="0">
                <a:solidFill>
                  <a:srgbClr val="00B050"/>
                </a:solidFill>
                <a:latin typeface="幼圆" pitchFamily="49" charset="-122"/>
                <a:ea typeface="幼圆" pitchFamily="49" charset="-122"/>
              </a:rPr>
              <a:t>    这个</a:t>
            </a:r>
            <a:r>
              <a:rPr lang="zh-CN" altLang="en-US" sz="2400" b="1" dirty="0">
                <a:solidFill>
                  <a:srgbClr val="00B050"/>
                </a:solidFill>
                <a:latin typeface="幼圆" pitchFamily="49" charset="-122"/>
                <a:ea typeface="幼圆" pitchFamily="49" charset="-122"/>
              </a:rPr>
              <a:t>故事告诉我们，君子自强，主要体现在即使环境恶劣仍能不忘初心，砥砺前行；君子自强，还应有一颗宽容善良的心；同时还要持之以恒地刻苦学习，一定能够取得好的成绩。</a:t>
            </a:r>
          </a:p>
        </p:txBody>
      </p:sp>
      <p:sp>
        <p:nvSpPr>
          <p:cNvPr id="9" name="矩形 1"/>
          <p:cNvSpPr>
            <a:spLocks noChangeArrowheads="1"/>
          </p:cNvSpPr>
          <p:nvPr/>
        </p:nvSpPr>
        <p:spPr bwMode="auto">
          <a:xfrm>
            <a:off x="695401" y="5694347"/>
            <a:ext cx="8208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latinLnBrk="1"/>
            <a:r>
              <a:rPr lang="zh-CN" altLang="en-US" sz="2400" b="1" dirty="0" smtClean="0">
                <a:solidFill>
                  <a:srgbClr val="C00000"/>
                </a:solidFill>
                <a:latin typeface="黑体" pitchFamily="49" charset="-122"/>
                <a:ea typeface="黑体" pitchFamily="49" charset="-122"/>
              </a:rPr>
              <a:t>题二：</a:t>
            </a:r>
            <a:r>
              <a:rPr lang="zh-CN" altLang="en-US" sz="2400" b="1" dirty="0">
                <a:solidFill>
                  <a:srgbClr val="C00000"/>
                </a:solidFill>
                <a:latin typeface="黑体" pitchFamily="49" charset="-122"/>
                <a:ea typeface="黑体" pitchFamily="49" charset="-122"/>
              </a:rPr>
              <a:t>校团委将组织开展以</a:t>
            </a:r>
            <a:r>
              <a:rPr lang="en-US" altLang="zh-CN" sz="2400" b="1" dirty="0">
                <a:solidFill>
                  <a:srgbClr val="C00000"/>
                </a:solidFill>
                <a:latin typeface="黑体" pitchFamily="49" charset="-122"/>
                <a:ea typeface="黑体" pitchFamily="49" charset="-122"/>
              </a:rPr>
              <a:t>“</a:t>
            </a:r>
            <a:r>
              <a:rPr lang="zh-CN" altLang="en-US" sz="2400" b="1" dirty="0">
                <a:solidFill>
                  <a:srgbClr val="C00000"/>
                </a:solidFill>
                <a:latin typeface="黑体" pitchFamily="49" charset="-122"/>
                <a:ea typeface="黑体" pitchFamily="49" charset="-122"/>
              </a:rPr>
              <a:t>君子自强不息”为主题的演讲比赛，请你完成下列任务。</a:t>
            </a:r>
            <a:endParaRPr lang="en-US" altLang="zh-CN" sz="2400" b="1" dirty="0">
              <a:solidFill>
                <a:srgbClr val="C00000"/>
              </a:solidFill>
              <a:latin typeface="黑体" pitchFamily="49" charset="-122"/>
              <a:ea typeface="黑体" pitchFamily="49" charset="-122"/>
            </a:endParaRPr>
          </a:p>
        </p:txBody>
      </p:sp>
      <p:pic>
        <p:nvPicPr>
          <p:cNvPr id="13314" name="Picture 2" descr="C:\Users\Administrator\Desktop\PPT插图\图片7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4295800" y="30182"/>
            <a:ext cx="7560838" cy="1022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3929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80">
                                          <p:stCondLst>
                                            <p:cond delay="0"/>
                                          </p:stCondLst>
                                        </p:cTn>
                                        <p:tgtEl>
                                          <p:spTgt spid="9"/>
                                        </p:tgtEl>
                                      </p:cBhvr>
                                    </p:animEffect>
                                    <p:anim calcmode="lin" valueType="num">
                                      <p:cBhvr>
                                        <p:cTn id="2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3" dur="26">
                                          <p:stCondLst>
                                            <p:cond delay="650"/>
                                          </p:stCondLst>
                                        </p:cTn>
                                        <p:tgtEl>
                                          <p:spTgt spid="9"/>
                                        </p:tgtEl>
                                      </p:cBhvr>
                                      <p:to x="100000" y="60000"/>
                                    </p:animScale>
                                    <p:animScale>
                                      <p:cBhvr>
                                        <p:cTn id="34" dur="166" decel="50000">
                                          <p:stCondLst>
                                            <p:cond delay="676"/>
                                          </p:stCondLst>
                                        </p:cTn>
                                        <p:tgtEl>
                                          <p:spTgt spid="9"/>
                                        </p:tgtEl>
                                      </p:cBhvr>
                                      <p:to x="100000" y="100000"/>
                                    </p:animScale>
                                    <p:animScale>
                                      <p:cBhvr>
                                        <p:cTn id="35" dur="26">
                                          <p:stCondLst>
                                            <p:cond delay="1312"/>
                                          </p:stCondLst>
                                        </p:cTn>
                                        <p:tgtEl>
                                          <p:spTgt spid="9"/>
                                        </p:tgtEl>
                                      </p:cBhvr>
                                      <p:to x="100000" y="80000"/>
                                    </p:animScale>
                                    <p:animScale>
                                      <p:cBhvr>
                                        <p:cTn id="36" dur="166" decel="50000">
                                          <p:stCondLst>
                                            <p:cond delay="1338"/>
                                          </p:stCondLst>
                                        </p:cTn>
                                        <p:tgtEl>
                                          <p:spTgt spid="9"/>
                                        </p:tgtEl>
                                      </p:cBhvr>
                                      <p:to x="100000" y="100000"/>
                                    </p:animScale>
                                    <p:animScale>
                                      <p:cBhvr>
                                        <p:cTn id="37" dur="26">
                                          <p:stCondLst>
                                            <p:cond delay="1642"/>
                                          </p:stCondLst>
                                        </p:cTn>
                                        <p:tgtEl>
                                          <p:spTgt spid="9"/>
                                        </p:tgtEl>
                                      </p:cBhvr>
                                      <p:to x="100000" y="90000"/>
                                    </p:animScale>
                                    <p:animScale>
                                      <p:cBhvr>
                                        <p:cTn id="38" dur="166" decel="50000">
                                          <p:stCondLst>
                                            <p:cond delay="1668"/>
                                          </p:stCondLst>
                                        </p:cTn>
                                        <p:tgtEl>
                                          <p:spTgt spid="9"/>
                                        </p:tgtEl>
                                      </p:cBhvr>
                                      <p:to x="100000" y="100000"/>
                                    </p:animScale>
                                    <p:animScale>
                                      <p:cBhvr>
                                        <p:cTn id="39" dur="26">
                                          <p:stCondLst>
                                            <p:cond delay="1808"/>
                                          </p:stCondLst>
                                        </p:cTn>
                                        <p:tgtEl>
                                          <p:spTgt spid="9"/>
                                        </p:tgtEl>
                                      </p:cBhvr>
                                      <p:to x="100000" y="95000"/>
                                    </p:animScale>
                                    <p:animScale>
                                      <p:cBhvr>
                                        <p:cTn id="4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6" grpId="0" build="p"/>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C:\Users\Administrator\Desktop\PPT插图\GIF\t01fb98b1d26125369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6544" y="404664"/>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C:\Users\Administrator\Desktop\PPT插图\透明图片\22bOOOPIC23_2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32504" y="4365104"/>
            <a:ext cx="1454150" cy="227581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a:spLocks noChangeArrowheads="1"/>
          </p:cNvSpPr>
          <p:nvPr/>
        </p:nvSpPr>
        <p:spPr bwMode="auto">
          <a:xfrm>
            <a:off x="1775520" y="851228"/>
            <a:ext cx="734481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spcBef>
                <a:spcPts val="600"/>
              </a:spcBef>
            </a:pPr>
            <a:r>
              <a:rPr lang="en-US" altLang="zh-CN" sz="2400" b="1" dirty="0" smtClean="0">
                <a:solidFill>
                  <a:srgbClr val="006600"/>
                </a:solidFill>
                <a:latin typeface="黑体" pitchFamily="49" charset="-122"/>
                <a:ea typeface="黑体" pitchFamily="49" charset="-122"/>
              </a:rPr>
              <a:t>1</a:t>
            </a:r>
            <a:r>
              <a:rPr lang="en-US" altLang="zh-CN" sz="2400" b="1" dirty="0">
                <a:solidFill>
                  <a:srgbClr val="006600"/>
                </a:solidFill>
                <a:latin typeface="黑体" pitchFamily="49" charset="-122"/>
                <a:ea typeface="黑体" pitchFamily="49" charset="-122"/>
              </a:rPr>
              <a:t>.</a:t>
            </a:r>
            <a:r>
              <a:rPr lang="zh-CN" altLang="en-US" sz="2400" b="1" dirty="0">
                <a:solidFill>
                  <a:srgbClr val="006600"/>
                </a:solidFill>
                <a:latin typeface="黑体" pitchFamily="49" charset="-122"/>
                <a:ea typeface="黑体" pitchFamily="49" charset="-122"/>
              </a:rPr>
              <a:t>请你从下列演讲主题中选择一个作为你将参加演讲比赛的主题，并说说你选择的理由。</a:t>
            </a:r>
            <a:endParaRPr lang="en-US" altLang="zh-CN" sz="2400" b="1" dirty="0">
              <a:solidFill>
                <a:srgbClr val="006600"/>
              </a:solidFill>
              <a:latin typeface="黑体" pitchFamily="49" charset="-122"/>
              <a:ea typeface="黑体" pitchFamily="49" charset="-122"/>
            </a:endParaRPr>
          </a:p>
          <a:p>
            <a:pPr eaLnBrk="1" latinLnBrk="1" hangingPunct="1"/>
            <a:r>
              <a:rPr lang="zh-CN" altLang="en-US" sz="2400" b="1" dirty="0" smtClean="0">
                <a:solidFill>
                  <a:srgbClr val="CC00FF"/>
                </a:solidFill>
                <a:latin typeface="黑体" pitchFamily="49" charset="-122"/>
                <a:ea typeface="黑体" pitchFamily="49" charset="-122"/>
              </a:rPr>
              <a:t>    不可</a:t>
            </a:r>
            <a:r>
              <a:rPr lang="zh-CN" altLang="en-US" sz="2400" b="1" dirty="0">
                <a:solidFill>
                  <a:srgbClr val="CC00FF"/>
                </a:solidFill>
                <a:latin typeface="黑体" pitchFamily="49" charset="-122"/>
                <a:ea typeface="黑体" pitchFamily="49" charset="-122"/>
              </a:rPr>
              <a:t>一曝十寒　</a:t>
            </a:r>
            <a:r>
              <a:rPr lang="zh-CN" altLang="en-US" sz="2400" b="1" dirty="0" smtClean="0">
                <a:solidFill>
                  <a:srgbClr val="CC00FF"/>
                </a:solidFill>
                <a:latin typeface="黑体" pitchFamily="49" charset="-122"/>
                <a:ea typeface="黑体" pitchFamily="49" charset="-122"/>
              </a:rPr>
              <a:t> </a:t>
            </a:r>
            <a:r>
              <a:rPr lang="zh-CN" altLang="en-US" sz="2400" b="1" dirty="0" smtClean="0">
                <a:solidFill>
                  <a:srgbClr val="CC00FF"/>
                </a:solidFill>
                <a:latin typeface="黑体" pitchFamily="49" charset="-122"/>
                <a:ea typeface="黑体" pitchFamily="49" charset="-122"/>
              </a:rPr>
              <a:t>不可</a:t>
            </a:r>
            <a:r>
              <a:rPr lang="zh-CN" altLang="en-US" sz="2400" b="1" dirty="0">
                <a:solidFill>
                  <a:srgbClr val="CC00FF"/>
                </a:solidFill>
                <a:latin typeface="黑体" pitchFamily="49" charset="-122"/>
                <a:ea typeface="黑体" pitchFamily="49" charset="-122"/>
              </a:rPr>
              <a:t>知难而退　 </a:t>
            </a:r>
            <a:r>
              <a:rPr lang="zh-CN" altLang="en-US" sz="2400" b="1" dirty="0" smtClean="0">
                <a:solidFill>
                  <a:srgbClr val="CC00FF"/>
                </a:solidFill>
                <a:latin typeface="黑体" pitchFamily="49" charset="-122"/>
                <a:ea typeface="黑体" pitchFamily="49" charset="-122"/>
              </a:rPr>
              <a:t>不可</a:t>
            </a:r>
            <a:r>
              <a:rPr lang="zh-CN" altLang="en-US" sz="2400" b="1" dirty="0" smtClean="0">
                <a:solidFill>
                  <a:srgbClr val="CC00FF"/>
                </a:solidFill>
                <a:latin typeface="黑体" pitchFamily="49" charset="-122"/>
                <a:ea typeface="黑体" pitchFamily="49" charset="-122"/>
              </a:rPr>
              <a:t>见利忘义</a:t>
            </a:r>
          </a:p>
          <a:p>
            <a:pPr eaLnBrk="1" latinLnBrk="1" hangingPunct="1"/>
            <a:r>
              <a:rPr lang="zh-CN" altLang="en-US" sz="2400" b="1" dirty="0" smtClean="0">
                <a:solidFill>
                  <a:srgbClr val="CC00FF"/>
                </a:solidFill>
                <a:latin typeface="黑体" pitchFamily="49" charset="-122"/>
                <a:ea typeface="黑体" pitchFamily="49" charset="-122"/>
              </a:rPr>
              <a:t>    凡事当做则做　 </a:t>
            </a:r>
            <a:r>
              <a:rPr lang="zh-CN" altLang="en-US" sz="2400" b="1" dirty="0" smtClean="0">
                <a:solidFill>
                  <a:srgbClr val="CC00FF"/>
                </a:solidFill>
                <a:latin typeface="黑体" pitchFamily="49" charset="-122"/>
                <a:ea typeface="黑体" pitchFamily="49" charset="-122"/>
              </a:rPr>
              <a:t>须</a:t>
            </a:r>
            <a:r>
              <a:rPr lang="zh-CN" altLang="en-US" sz="2400" b="1" dirty="0" smtClean="0">
                <a:solidFill>
                  <a:srgbClr val="CC00FF"/>
                </a:solidFill>
                <a:latin typeface="黑体" pitchFamily="49" charset="-122"/>
                <a:ea typeface="黑体" pitchFamily="49" charset="-122"/>
              </a:rPr>
              <a:t>坚韧强毅　   </a:t>
            </a:r>
            <a:r>
              <a:rPr lang="zh-CN" altLang="en-US" sz="2400" b="1" dirty="0" smtClean="0">
                <a:solidFill>
                  <a:srgbClr val="CC00FF"/>
                </a:solidFill>
                <a:latin typeface="黑体" pitchFamily="49" charset="-122"/>
                <a:ea typeface="黑体" pitchFamily="49" charset="-122"/>
              </a:rPr>
              <a:t>须</a:t>
            </a:r>
            <a:r>
              <a:rPr lang="zh-CN" altLang="en-US" sz="2400" b="1" dirty="0" smtClean="0">
                <a:solidFill>
                  <a:srgbClr val="CC00FF"/>
                </a:solidFill>
                <a:latin typeface="黑体" pitchFamily="49" charset="-122"/>
                <a:ea typeface="黑体" pitchFamily="49" charset="-122"/>
              </a:rPr>
              <a:t>不屈不挠</a:t>
            </a:r>
            <a:endParaRPr lang="en-US" altLang="zh-CN" sz="2400" b="1" dirty="0">
              <a:solidFill>
                <a:srgbClr val="CC00FF"/>
              </a:solidFill>
              <a:latin typeface="黑体" pitchFamily="49" charset="-122"/>
              <a:ea typeface="黑体" pitchFamily="49" charset="-122"/>
            </a:endParaRPr>
          </a:p>
        </p:txBody>
      </p:sp>
      <p:sp>
        <p:nvSpPr>
          <p:cNvPr id="2" name="矩形 1"/>
          <p:cNvSpPr/>
          <p:nvPr/>
        </p:nvSpPr>
        <p:spPr>
          <a:xfrm>
            <a:off x="623391" y="2444695"/>
            <a:ext cx="11017226" cy="1200329"/>
          </a:xfrm>
          <a:prstGeom prst="rect">
            <a:avLst/>
          </a:prstGeom>
        </p:spPr>
        <p:txBody>
          <a:bodyPr wrap="square">
            <a:spAutoFit/>
          </a:bodyPr>
          <a:lstStyle/>
          <a:p>
            <a:r>
              <a:rPr lang="zh-CN" altLang="en-US" sz="2400" b="1" dirty="0" smtClean="0">
                <a:solidFill>
                  <a:srgbClr val="0000FF"/>
                </a:solidFill>
                <a:latin typeface="幼圆" pitchFamily="49" charset="-122"/>
                <a:ea typeface="幼圆" pitchFamily="49" charset="-122"/>
              </a:rPr>
              <a:t>    我</a:t>
            </a:r>
            <a:r>
              <a:rPr lang="zh-CN" altLang="en-US" sz="2400" b="1" dirty="0">
                <a:solidFill>
                  <a:srgbClr val="0000FF"/>
                </a:solidFill>
                <a:latin typeface="幼圆" pitchFamily="49" charset="-122"/>
                <a:ea typeface="幼圆" pitchFamily="49" charset="-122"/>
              </a:rPr>
              <a:t>选“须坚韧强毅”，曾子曰“士不可以不弘毅，任重而道远”，意思是作为一个士人，一个君子，必须要有宽广、坚韧的品质，因为自己责任重大，道路遥远。我认为这很恰当地阐释了自强不息的实质内涵。 </a:t>
            </a:r>
            <a:endParaRPr lang="zh-CN" altLang="en-US" sz="2400" dirty="0">
              <a:solidFill>
                <a:srgbClr val="0000FF"/>
              </a:solidFill>
              <a:latin typeface="幼圆" pitchFamily="49" charset="-122"/>
              <a:ea typeface="幼圆" pitchFamily="49" charset="-122"/>
            </a:endParaRPr>
          </a:p>
        </p:txBody>
      </p:sp>
      <p:sp>
        <p:nvSpPr>
          <p:cNvPr id="7" name="矩形 6"/>
          <p:cNvSpPr>
            <a:spLocks noChangeArrowheads="1"/>
          </p:cNvSpPr>
          <p:nvPr/>
        </p:nvSpPr>
        <p:spPr bwMode="auto">
          <a:xfrm>
            <a:off x="623392" y="3750131"/>
            <a:ext cx="1101722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r>
              <a:rPr lang="en-US" altLang="zh-CN" sz="2400" b="1" dirty="0">
                <a:solidFill>
                  <a:srgbClr val="006600"/>
                </a:solidFill>
                <a:latin typeface="黑体" pitchFamily="49" charset="-122"/>
                <a:ea typeface="黑体" pitchFamily="49" charset="-122"/>
              </a:rPr>
              <a:t>2.</a:t>
            </a:r>
            <a:r>
              <a:rPr lang="zh-CN" altLang="en-US" sz="2400" b="1" dirty="0">
                <a:solidFill>
                  <a:srgbClr val="006600"/>
                </a:solidFill>
                <a:latin typeface="黑体" pitchFamily="49" charset="-122"/>
                <a:ea typeface="黑体" pitchFamily="49" charset="-122"/>
              </a:rPr>
              <a:t>如果要求你以“青少年应怎样书写自强人生”为题进行演讲，请拟出你的发言提纲。</a:t>
            </a:r>
            <a:r>
              <a:rPr lang="en-US" altLang="zh-CN" sz="2400" b="1" dirty="0">
                <a:solidFill>
                  <a:srgbClr val="006600"/>
                </a:solidFill>
                <a:latin typeface="黑体" pitchFamily="49" charset="-122"/>
                <a:ea typeface="黑体" pitchFamily="49" charset="-122"/>
              </a:rPr>
              <a:t>(</a:t>
            </a:r>
            <a:r>
              <a:rPr lang="zh-CN" altLang="en-US" sz="2400" b="1" dirty="0">
                <a:solidFill>
                  <a:srgbClr val="006600"/>
                </a:solidFill>
                <a:latin typeface="黑体" pitchFamily="49" charset="-122"/>
                <a:ea typeface="黑体" pitchFamily="49" charset="-122"/>
              </a:rPr>
              <a:t>至少写三点</a:t>
            </a:r>
            <a:r>
              <a:rPr lang="en-US" altLang="zh-CN" sz="2400" b="1" dirty="0">
                <a:solidFill>
                  <a:srgbClr val="006600"/>
                </a:solidFill>
                <a:latin typeface="黑体" pitchFamily="49" charset="-122"/>
                <a:ea typeface="黑体" pitchFamily="49" charset="-122"/>
              </a:rPr>
              <a:t>)</a:t>
            </a:r>
          </a:p>
        </p:txBody>
      </p:sp>
      <p:sp>
        <p:nvSpPr>
          <p:cNvPr id="8" name="矩形 7"/>
          <p:cNvSpPr/>
          <p:nvPr/>
        </p:nvSpPr>
        <p:spPr>
          <a:xfrm>
            <a:off x="623392" y="4667652"/>
            <a:ext cx="11017226" cy="1569660"/>
          </a:xfrm>
          <a:prstGeom prst="rect">
            <a:avLst/>
          </a:prstGeom>
        </p:spPr>
        <p:txBody>
          <a:bodyPr wrap="square">
            <a:spAutoFit/>
          </a:bodyPr>
          <a:lstStyle/>
          <a:p>
            <a:pPr latinLnBrk="1"/>
            <a:r>
              <a:rPr lang="zh-CN" altLang="en-US" sz="2400" b="1" dirty="0">
                <a:solidFill>
                  <a:srgbClr val="663300"/>
                </a:solidFill>
                <a:latin typeface="新宋体" pitchFamily="49" charset="-122"/>
                <a:ea typeface="新宋体" pitchFamily="49" charset="-122"/>
              </a:rPr>
              <a:t>（</a:t>
            </a:r>
            <a:r>
              <a:rPr lang="en-US" altLang="zh-CN" sz="2400" b="1" dirty="0">
                <a:solidFill>
                  <a:srgbClr val="663300"/>
                </a:solidFill>
                <a:latin typeface="新宋体" pitchFamily="49" charset="-122"/>
                <a:ea typeface="新宋体" pitchFamily="49" charset="-122"/>
              </a:rPr>
              <a:t>1</a:t>
            </a:r>
            <a:r>
              <a:rPr lang="zh-CN" altLang="en-US" sz="2400" b="1" dirty="0">
                <a:solidFill>
                  <a:srgbClr val="663300"/>
                </a:solidFill>
                <a:latin typeface="新宋体" pitchFamily="49" charset="-122"/>
                <a:ea typeface="新宋体" pitchFamily="49" charset="-122"/>
              </a:rPr>
              <a:t>）理想，自强的航标。首先要树立坚定的理想，并为人生的理想执着追求，矢志不渝地奋斗，直到成功</a:t>
            </a:r>
            <a:r>
              <a:rPr lang="zh-CN" altLang="en-US" sz="2400" b="1" dirty="0" smtClean="0">
                <a:solidFill>
                  <a:srgbClr val="663300"/>
                </a:solidFill>
                <a:latin typeface="新宋体" pitchFamily="49" charset="-122"/>
                <a:ea typeface="新宋体" pitchFamily="49" charset="-122"/>
              </a:rPr>
              <a:t>。</a:t>
            </a:r>
            <a:endParaRPr lang="en-US" altLang="zh-CN" sz="2400" b="1" dirty="0" smtClean="0">
              <a:solidFill>
                <a:srgbClr val="663300"/>
              </a:solidFill>
              <a:latin typeface="新宋体" pitchFamily="49" charset="-122"/>
              <a:ea typeface="新宋体" pitchFamily="49" charset="-122"/>
            </a:endParaRPr>
          </a:p>
          <a:p>
            <a:pPr latinLnBrk="1"/>
            <a:r>
              <a:rPr lang="zh-CN" altLang="en-US" sz="2400" b="1" dirty="0" smtClean="0">
                <a:solidFill>
                  <a:srgbClr val="663300"/>
                </a:solidFill>
                <a:latin typeface="新宋体" pitchFamily="49" charset="-122"/>
                <a:ea typeface="新宋体" pitchFamily="49" charset="-122"/>
              </a:rPr>
              <a:t>（</a:t>
            </a:r>
            <a:r>
              <a:rPr lang="en-US" altLang="zh-CN" sz="2400" b="1" dirty="0">
                <a:solidFill>
                  <a:srgbClr val="663300"/>
                </a:solidFill>
                <a:latin typeface="新宋体" pitchFamily="49" charset="-122"/>
                <a:ea typeface="新宋体" pitchFamily="49" charset="-122"/>
              </a:rPr>
              <a:t>2</a:t>
            </a:r>
            <a:r>
              <a:rPr lang="zh-CN" altLang="en-US" sz="2400" b="1" dirty="0">
                <a:solidFill>
                  <a:srgbClr val="663300"/>
                </a:solidFill>
                <a:latin typeface="新宋体" pitchFamily="49" charset="-122"/>
                <a:ea typeface="新宋体" pitchFamily="49" charset="-122"/>
              </a:rPr>
              <a:t>）战胜自我，自强的关键。要勇于并善于战胜自己的弱点，不放任自我</a:t>
            </a:r>
            <a:r>
              <a:rPr lang="zh-CN" altLang="en-US" sz="2400" b="1" dirty="0" smtClean="0">
                <a:solidFill>
                  <a:srgbClr val="663300"/>
                </a:solidFill>
                <a:latin typeface="新宋体" pitchFamily="49" charset="-122"/>
                <a:ea typeface="新宋体" pitchFamily="49" charset="-122"/>
              </a:rPr>
              <a:t>。</a:t>
            </a:r>
            <a:endParaRPr lang="en-US" altLang="zh-CN" sz="2400" b="1" dirty="0" smtClean="0">
              <a:solidFill>
                <a:srgbClr val="663300"/>
              </a:solidFill>
              <a:latin typeface="新宋体" pitchFamily="49" charset="-122"/>
              <a:ea typeface="新宋体" pitchFamily="49" charset="-122"/>
            </a:endParaRPr>
          </a:p>
          <a:p>
            <a:pPr latinLnBrk="1"/>
            <a:r>
              <a:rPr lang="zh-CN" altLang="en-US" sz="2400" b="1" dirty="0" smtClean="0">
                <a:solidFill>
                  <a:srgbClr val="663300"/>
                </a:solidFill>
                <a:latin typeface="新宋体" pitchFamily="49" charset="-122"/>
                <a:ea typeface="新宋体" pitchFamily="49" charset="-122"/>
              </a:rPr>
              <a:t>（</a:t>
            </a:r>
            <a:r>
              <a:rPr lang="en-US" altLang="zh-CN" sz="2400" b="1" dirty="0">
                <a:solidFill>
                  <a:srgbClr val="663300"/>
                </a:solidFill>
                <a:latin typeface="新宋体" pitchFamily="49" charset="-122"/>
                <a:ea typeface="新宋体" pitchFamily="49" charset="-122"/>
              </a:rPr>
              <a:t>3</a:t>
            </a:r>
            <a:r>
              <a:rPr lang="zh-CN" altLang="en-US" sz="2400" b="1" dirty="0">
                <a:solidFill>
                  <a:srgbClr val="663300"/>
                </a:solidFill>
                <a:latin typeface="新宋体" pitchFamily="49" charset="-122"/>
                <a:ea typeface="新宋体" pitchFamily="49" charset="-122"/>
              </a:rPr>
              <a:t>）扬长避短，自强的捷径。要发扬自己的长处，避开自己的短处。 </a:t>
            </a:r>
          </a:p>
        </p:txBody>
      </p:sp>
    </p:spTree>
    <p:extLst>
      <p:ext uri="{BB962C8B-B14F-4D97-AF65-F5344CB8AC3E}">
        <p14:creationId xmlns:p14="http://schemas.microsoft.com/office/powerpoint/2010/main" val="21452471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p:cTn id="35"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8">
                                            <p:txEl>
                                              <p:pRg st="1" end="1"/>
                                            </p:txEl>
                                          </p:spTgt>
                                        </p:tgtEl>
                                        <p:attrNameLst>
                                          <p:attrName>style.visibility</p:attrName>
                                        </p:attrNameLst>
                                      </p:cBhvr>
                                      <p:to>
                                        <p:strVal val="visible"/>
                                      </p:to>
                                    </p:set>
                                    <p:anim calcmode="lin" valueType="num">
                                      <p:cBhvr>
                                        <p:cTn id="42"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43"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44" dur="500"/>
                                        <p:tgtEl>
                                          <p:spTgt spid="8">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8">
                                            <p:txEl>
                                              <p:pRg st="2" end="2"/>
                                            </p:txEl>
                                          </p:spTgt>
                                        </p:tgtEl>
                                        <p:attrNameLst>
                                          <p:attrName>style.visibility</p:attrName>
                                        </p:attrNameLst>
                                      </p:cBhvr>
                                      <p:to>
                                        <p:strVal val="visible"/>
                                      </p:to>
                                    </p:set>
                                    <p:anim calcmode="lin" valueType="num">
                                      <p:cBhvr>
                                        <p:cTn id="49"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50"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5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P spid="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51384" y="607328"/>
            <a:ext cx="11089232" cy="2677656"/>
          </a:xfrm>
          <a:prstGeom prst="rect">
            <a:avLst/>
          </a:prstGeom>
        </p:spPr>
        <p:txBody>
          <a:bodyPr wrap="square">
            <a:spAutoFit/>
          </a:bodyPr>
          <a:lstStyle/>
          <a:p>
            <a:r>
              <a:rPr lang="zh-CN" altLang="en-US" sz="2800" b="1" dirty="0" smtClean="0">
                <a:latin typeface="黑体" pitchFamily="49" charset="-122"/>
                <a:ea typeface="黑体" pitchFamily="49" charset="-122"/>
              </a:rPr>
              <a:t>    “自强不息”</a:t>
            </a:r>
            <a:r>
              <a:rPr lang="zh-CN" altLang="en-US" sz="2800" b="1" dirty="0">
                <a:latin typeface="黑体" pitchFamily="49" charset="-122"/>
                <a:ea typeface="黑体" pitchFamily="49" charset="-122"/>
              </a:rPr>
              <a:t>源自“天行健，君子以自强不息；地势坤，君子以厚德载物”，出自</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周易</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，意思是天道（即自然）的运动刚健有力，永无止息，而君子处事，也应该遵循天道，也应像天一样，自我力求进步，刚毅坚韧，发愤图强，永不停息</a:t>
            </a:r>
            <a:r>
              <a:rPr lang="zh-CN" altLang="en-US" sz="2800" b="1" dirty="0" smtClean="0">
                <a:latin typeface="黑体" pitchFamily="49" charset="-122"/>
                <a:ea typeface="黑体" pitchFamily="49" charset="-122"/>
              </a:rPr>
              <a:t>；大地</a:t>
            </a:r>
            <a:r>
              <a:rPr lang="zh-CN" altLang="en-US" sz="2800" b="1" dirty="0">
                <a:latin typeface="黑体" pitchFamily="49" charset="-122"/>
                <a:ea typeface="黑体" pitchFamily="49" charset="-122"/>
              </a:rPr>
              <a:t>的气势厚实和顺，君子应增厚</a:t>
            </a:r>
            <a:r>
              <a:rPr lang="zh-CN" altLang="en-US" sz="2800" b="1" dirty="0" smtClean="0">
                <a:latin typeface="黑体" pitchFamily="49" charset="-122"/>
                <a:ea typeface="黑体" pitchFamily="49" charset="-122"/>
              </a:rPr>
              <a:t>美德</a:t>
            </a:r>
            <a:r>
              <a:rPr lang="zh-CN" altLang="en-US" sz="2800" b="1" dirty="0">
                <a:latin typeface="黑体" pitchFamily="49" charset="-122"/>
                <a:ea typeface="黑体" pitchFamily="49" charset="-122"/>
              </a:rPr>
              <a:t>，容载万物</a:t>
            </a:r>
            <a:r>
              <a:rPr lang="zh-CN" altLang="en-US" sz="2800" b="1" dirty="0" smtClean="0">
                <a:latin typeface="黑体" pitchFamily="49" charset="-122"/>
                <a:ea typeface="黑体" pitchFamily="49" charset="-122"/>
              </a:rPr>
              <a:t>。这</a:t>
            </a:r>
            <a:r>
              <a:rPr lang="zh-CN" altLang="en-US" sz="2800" b="1" dirty="0">
                <a:latin typeface="黑体" pitchFamily="49" charset="-122"/>
                <a:ea typeface="黑体" pitchFamily="49" charset="-122"/>
              </a:rPr>
              <a:t>是我们中华民族的传统美德之一，是中华民族生生不息的精神源泉之一。</a:t>
            </a:r>
          </a:p>
        </p:txBody>
      </p:sp>
      <p:sp>
        <p:nvSpPr>
          <p:cNvPr id="9" name="矩形 8"/>
          <p:cNvSpPr/>
          <p:nvPr/>
        </p:nvSpPr>
        <p:spPr>
          <a:xfrm>
            <a:off x="551384" y="3270463"/>
            <a:ext cx="11089232" cy="2246769"/>
          </a:xfrm>
          <a:prstGeom prst="rect">
            <a:avLst/>
          </a:prstGeom>
        </p:spPr>
        <p:txBody>
          <a:bodyPr wrap="square">
            <a:spAutoFit/>
          </a:bodyPr>
          <a:lstStyle/>
          <a:p>
            <a:r>
              <a:rPr lang="zh-CN" altLang="en-US" sz="2800" b="1" dirty="0" smtClean="0">
                <a:latin typeface="黑体" pitchFamily="49" charset="-122"/>
                <a:ea typeface="黑体" pitchFamily="49" charset="-122"/>
              </a:rPr>
              <a:t>    青年</a:t>
            </a:r>
            <a:r>
              <a:rPr lang="zh-CN" altLang="en-US" sz="2800" b="1" dirty="0">
                <a:latin typeface="黑体" pitchFamily="49" charset="-122"/>
                <a:ea typeface="黑体" pitchFamily="49" charset="-122"/>
              </a:rPr>
              <a:t>是祖国的未来，是国家的希望。在社会生活中，一个有道德的人，就应当学习和效法自然界的生生不息，在人生的全部过程中，自力更生，发奋图强，勇于拼搏。“自强不息”还意味着一种开拓创新的精神，要不断地有新的进步，也只有在这种新的追求中，人的生活才能更有意义，才能感受到人生的幸福和快乐。</a:t>
            </a:r>
          </a:p>
        </p:txBody>
      </p:sp>
      <p:sp>
        <p:nvSpPr>
          <p:cNvPr id="2" name="圆角矩形 1"/>
          <p:cNvSpPr/>
          <p:nvPr/>
        </p:nvSpPr>
        <p:spPr>
          <a:xfrm>
            <a:off x="407368" y="607328"/>
            <a:ext cx="11233248" cy="5053920"/>
          </a:xfrm>
          <a:prstGeom prst="roundRect">
            <a:avLst>
              <a:gd name="adj" fmla="val 1300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Users\Administrator\Desktop\PPT插图\透明图片\图片4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224" y="5157192"/>
            <a:ext cx="1617787" cy="1617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8434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088" y="397099"/>
            <a:ext cx="2679700" cy="663202"/>
            <a:chOff x="446088" y="397099"/>
            <a:chExt cx="2679700" cy="663202"/>
          </a:xfrm>
        </p:grpSpPr>
        <p:sp>
          <p:nvSpPr>
            <p:cNvPr id="3" name="圆角矩形 2"/>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4"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资料链接</a:t>
              </a:r>
            </a:p>
          </p:txBody>
        </p:sp>
        <p:pic>
          <p:nvPicPr>
            <p:cNvPr id="5" name="图片 10" descr="目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088" y="397099"/>
              <a:ext cx="65563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图片 5" descr="封建时代"/>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87093"/>
            <a:ext cx="5663952" cy="5664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descr="抗日战争时期"/>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3952" y="1185104"/>
            <a:ext cx="6528048" cy="5672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C:\Users\Administrator\Desktop\PPT插图\图片34.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9696" y="497558"/>
            <a:ext cx="8354812" cy="411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36619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解放战争时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206592" cy="364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社会主义建设时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645024"/>
            <a:ext cx="12206590" cy="321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129272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新时期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9" y="3861048"/>
            <a:ext cx="6099969" cy="299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新时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976" y="3861048"/>
            <a:ext cx="6135023" cy="297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7938" y="0"/>
            <a:ext cx="12199938" cy="3861048"/>
            <a:chOff x="-7938" y="0"/>
            <a:chExt cx="12199938" cy="3861048"/>
          </a:xfrm>
        </p:grpSpPr>
        <p:pic>
          <p:nvPicPr>
            <p:cNvPr id="2" name="图片 1" descr="改革开放阶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8" y="0"/>
              <a:ext cx="12199938" cy="386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Administrator\Desktop\PPT插图\透明图片\图片4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1161" y="188640"/>
              <a:ext cx="1510884" cy="111884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9324449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770" decel="100000"/>
                                        <p:tgtEl>
                                          <p:spTgt spid="4"/>
                                        </p:tgtEl>
                                      </p:cBhvr>
                                    </p:animEffect>
                                    <p:animScale>
                                      <p:cBhvr>
                                        <p:cTn id="19" dur="770" decel="100000"/>
                                        <p:tgtEl>
                                          <p:spTgt spid="4"/>
                                        </p:tgtEl>
                                      </p:cBhvr>
                                      <p:from x="10000" y="10000"/>
                                      <p:to x="200000" y="450000"/>
                                    </p:animScale>
                                    <p:animScale>
                                      <p:cBhvr>
                                        <p:cTn id="20" dur="1230" accel="100000" fill="hold">
                                          <p:stCondLst>
                                            <p:cond delay="770"/>
                                          </p:stCondLst>
                                        </p:cTn>
                                        <p:tgtEl>
                                          <p:spTgt spid="4"/>
                                        </p:tgtEl>
                                      </p:cBhvr>
                                      <p:from x="200000" y="450000"/>
                                      <p:to x="100000" y="100000"/>
                                    </p:animScale>
                                    <p:set>
                                      <p:cBhvr>
                                        <p:cTn id="21" dur="770" fill="hold"/>
                                        <p:tgtEl>
                                          <p:spTgt spid="4"/>
                                        </p:tgtEl>
                                        <p:attrNameLst>
                                          <p:attrName>ppt_x</p:attrName>
                                        </p:attrNameLst>
                                      </p:cBhvr>
                                      <p:to>
                                        <p:strVal val="(0.5)"/>
                                      </p:to>
                                    </p:set>
                                    <p:anim from="(0.5)" to="(#ppt_x)" calcmode="lin" valueType="num">
                                      <p:cBhvr>
                                        <p:cTn id="22" dur="1230" accel="100000" fill="hold">
                                          <p:stCondLst>
                                            <p:cond delay="770"/>
                                          </p:stCondLst>
                                        </p:cTn>
                                        <p:tgtEl>
                                          <p:spTgt spid="4"/>
                                        </p:tgtEl>
                                        <p:attrNameLst>
                                          <p:attrName>ppt_x</p:attrName>
                                        </p:attrNameLst>
                                      </p:cBhvr>
                                    </p:anim>
                                    <p:set>
                                      <p:cBhvr>
                                        <p:cTn id="23" dur="770" fill="hold"/>
                                        <p:tgtEl>
                                          <p:spTgt spid="4"/>
                                        </p:tgtEl>
                                        <p:attrNameLst>
                                          <p:attrName>ppt_y</p:attrName>
                                        </p:attrNameLst>
                                      </p:cBhvr>
                                      <p:to>
                                        <p:strVal val="(#ppt_y+0.4)"/>
                                      </p:to>
                                    </p:set>
                                    <p:anim from="(#ppt_y+0.4)" to="(#ppt_y)" calcmode="lin" valueType="num">
                                      <p:cBhvr>
                                        <p:cTn id="24"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6088" y="404664"/>
            <a:ext cx="2679700" cy="655637"/>
            <a:chOff x="446088" y="404664"/>
            <a:chExt cx="2679700" cy="655637"/>
          </a:xfrm>
        </p:grpSpPr>
        <p:sp>
          <p:nvSpPr>
            <p:cNvPr id="5" name="圆角矩形 4"/>
            <p:cNvSpPr>
              <a:spLocks noChangeArrowheads="1"/>
            </p:cNvSpPr>
            <p:nvPr/>
          </p:nvSpPr>
          <p:spPr bwMode="auto">
            <a:xfrm>
              <a:off x="446088" y="404664"/>
              <a:ext cx="2679700" cy="655637"/>
            </a:xfrm>
            <a:prstGeom prst="roundRect">
              <a:avLst>
                <a:gd name="adj" fmla="val 16667"/>
              </a:avLst>
            </a:prstGeom>
            <a:noFill/>
            <a:ln w="38100" cmpd="sng">
              <a:solidFill>
                <a:schemeClr val="accent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endParaRPr>
            </a:p>
          </p:txBody>
        </p:sp>
        <p:sp>
          <p:nvSpPr>
            <p:cNvPr id="6" name="文本框 9"/>
            <p:cNvSpPr txBox="1">
              <a:spLocks noChangeArrowheads="1"/>
            </p:cNvSpPr>
            <p:nvPr/>
          </p:nvSpPr>
          <p:spPr bwMode="auto">
            <a:xfrm>
              <a:off x="1174750" y="441549"/>
              <a:ext cx="1920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b="1" dirty="0">
                  <a:solidFill>
                    <a:srgbClr val="162477"/>
                  </a:solidFill>
                  <a:latin typeface="黑体" pitchFamily="49" charset="-122"/>
                  <a:ea typeface="黑体" pitchFamily="49" charset="-122"/>
                </a:rPr>
                <a:t>活动任务</a:t>
              </a:r>
            </a:p>
          </p:txBody>
        </p:sp>
      </p:grpSp>
      <p:pic>
        <p:nvPicPr>
          <p:cNvPr id="8" name="内容占位符 4" descr="任务"/>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794" y="404664"/>
            <a:ext cx="728662" cy="6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835124" y="1124744"/>
            <a:ext cx="10733483" cy="2677656"/>
          </a:xfrm>
          <a:prstGeom prst="rect">
            <a:avLst/>
          </a:prstGeom>
        </p:spPr>
        <p:txBody>
          <a:bodyPr wrap="square">
            <a:spAutoFit/>
          </a:bodyPr>
          <a:lstStyle/>
          <a:p>
            <a:r>
              <a:rPr lang="zh-CN" altLang="en-US" sz="2800" b="1" dirty="0">
                <a:latin typeface="黑体" pitchFamily="49" charset="-122"/>
                <a:ea typeface="黑体" pitchFamily="49" charset="-122"/>
              </a:rPr>
              <a:t> </a:t>
            </a:r>
            <a:r>
              <a:rPr lang="zh-CN" altLang="en-US" sz="2800" b="1" dirty="0" smtClean="0">
                <a:latin typeface="黑体" pitchFamily="49" charset="-122"/>
                <a:ea typeface="黑体" pitchFamily="49" charset="-122"/>
              </a:rPr>
              <a:t>   “</a:t>
            </a:r>
            <a:r>
              <a:rPr lang="zh-CN" altLang="en-US" sz="2800" b="1" dirty="0">
                <a:latin typeface="黑体" pitchFamily="49" charset="-122"/>
                <a:ea typeface="黑体" pitchFamily="49" charset="-122"/>
              </a:rPr>
              <a:t>天行健，君子以自强不息”出自</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周易</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，意思是天道运行刚健有力，永无止息，而君子处事，也应该像天道那样，刚毅坚卓，努力奋进。这是儒家所提倡的一种理想人格，是我国传统文化的精髓，也是中华民族生生不息的精神源泉。</a:t>
            </a:r>
          </a:p>
          <a:p>
            <a:r>
              <a:rPr lang="zh-CN" altLang="en-US" sz="2800" b="1" dirty="0">
                <a:latin typeface="黑体" pitchFamily="49" charset="-122"/>
                <a:ea typeface="黑体" pitchFamily="49" charset="-122"/>
              </a:rPr>
              <a:t>    </a:t>
            </a:r>
            <a:r>
              <a:rPr lang="zh-CN" altLang="en-US" sz="2800" b="1" dirty="0" smtClean="0">
                <a:latin typeface="黑体" pitchFamily="49" charset="-122"/>
                <a:ea typeface="黑体" pitchFamily="49" charset="-122"/>
              </a:rPr>
              <a:t>下面</a:t>
            </a:r>
            <a:r>
              <a:rPr lang="zh-CN" altLang="en-US" sz="2800" b="1" dirty="0">
                <a:latin typeface="黑体" pitchFamily="49" charset="-122"/>
                <a:ea typeface="黑体" pitchFamily="49" charset="-122"/>
              </a:rPr>
              <a:t>的活动围绕“自强不息”这一中华传统美德展开。小组合作，完成后面的活动和任务</a:t>
            </a:r>
          </a:p>
        </p:txBody>
      </p:sp>
      <p:sp>
        <p:nvSpPr>
          <p:cNvPr id="12" name="矩形 11"/>
          <p:cNvSpPr/>
          <p:nvPr/>
        </p:nvSpPr>
        <p:spPr>
          <a:xfrm>
            <a:off x="835125" y="4293096"/>
            <a:ext cx="10733482" cy="954107"/>
          </a:xfrm>
          <a:prstGeom prst="rect">
            <a:avLst/>
          </a:prstGeom>
        </p:spPr>
        <p:txBody>
          <a:bodyPr wrap="square">
            <a:spAutoFit/>
          </a:bodyPr>
          <a:lstStyle/>
          <a:p>
            <a:r>
              <a:rPr lang="zh-CN" altLang="en-US" sz="2800" b="1" dirty="0" smtClean="0">
                <a:latin typeface="黑体" pitchFamily="49" charset="-122"/>
                <a:ea typeface="黑体" pitchFamily="49" charset="-122"/>
              </a:rPr>
              <a:t>     </a:t>
            </a:r>
            <a:r>
              <a:rPr lang="en-US" altLang="zh-CN" sz="2800" b="1" dirty="0" smtClean="0">
                <a:latin typeface="黑体" pitchFamily="49" charset="-122"/>
                <a:ea typeface="黑体" pitchFamily="49" charset="-122"/>
              </a:rPr>
              <a:t>1</a:t>
            </a:r>
            <a:r>
              <a:rPr lang="zh-CN" altLang="en-US" sz="2800" b="1" dirty="0">
                <a:latin typeface="黑体" pitchFamily="49" charset="-122"/>
                <a:ea typeface="黑体" pitchFamily="49" charset="-122"/>
              </a:rPr>
              <a:t>、讨论交流：如何理解自强不息的精神？怎样才能做到自强不息？</a:t>
            </a:r>
          </a:p>
        </p:txBody>
      </p:sp>
      <p:sp>
        <p:nvSpPr>
          <p:cNvPr id="13" name="MH_Text_2"/>
          <p:cNvSpPr>
            <a:spLocks noChangeArrowheads="1"/>
          </p:cNvSpPr>
          <p:nvPr/>
        </p:nvSpPr>
        <p:spPr bwMode="auto">
          <a:xfrm>
            <a:off x="1703512" y="3820021"/>
            <a:ext cx="5775870" cy="473075"/>
          </a:xfrm>
          <a:prstGeom prst="rect">
            <a:avLst/>
          </a:prstGeom>
          <a:solidFill>
            <a:srgbClr val="26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p>
            <a:r>
              <a:rPr lang="zh-CN" altLang="en-US" sz="2800" b="1" dirty="0">
                <a:solidFill>
                  <a:srgbClr val="ECEC00"/>
                </a:solidFill>
                <a:latin typeface="黑体" pitchFamily="49" charset="-122"/>
                <a:ea typeface="黑体" pitchFamily="49" charset="-122"/>
              </a:rPr>
              <a:t>活动一：认识“自强不息”的内涵</a:t>
            </a:r>
          </a:p>
        </p:txBody>
      </p:sp>
      <p:sp>
        <p:nvSpPr>
          <p:cNvPr id="14" name="文本框 7"/>
          <p:cNvSpPr txBox="1">
            <a:spLocks noChangeArrowheads="1"/>
          </p:cNvSpPr>
          <p:nvPr/>
        </p:nvSpPr>
        <p:spPr bwMode="auto">
          <a:xfrm>
            <a:off x="835125" y="5211197"/>
            <a:ext cx="1073348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itchFamily="34" charset="0"/>
              <a:buNone/>
            </a:pPr>
            <a:r>
              <a:rPr lang="en-US" altLang="zh-CN" sz="2800" b="1" dirty="0" smtClean="0">
                <a:solidFill>
                  <a:srgbClr val="FF0000"/>
                </a:solidFill>
                <a:latin typeface="黑体" pitchFamily="49" charset="-122"/>
                <a:ea typeface="黑体" pitchFamily="49" charset="-122"/>
              </a:rPr>
              <a:t>    </a:t>
            </a:r>
            <a:r>
              <a:rPr lang="en-US" altLang="zh-CN" sz="2800" b="1" dirty="0" err="1" smtClean="0">
                <a:solidFill>
                  <a:srgbClr val="FF0000"/>
                </a:solidFill>
                <a:latin typeface="黑体" pitchFamily="49" charset="-122"/>
                <a:ea typeface="黑体" pitchFamily="49" charset="-122"/>
              </a:rPr>
              <a:t>明确</a:t>
            </a:r>
            <a:r>
              <a:rPr lang="en-US" altLang="zh-CN" sz="2800" b="1" dirty="0" err="1">
                <a:solidFill>
                  <a:srgbClr val="FF0000"/>
                </a:solidFill>
                <a:latin typeface="黑体" pitchFamily="49" charset="-122"/>
                <a:ea typeface="黑体" pitchFamily="49" charset="-122"/>
              </a:rPr>
              <a:t>：</a:t>
            </a:r>
            <a:r>
              <a:rPr lang="en-US" altLang="zh-CN" sz="2800" b="1" dirty="0" err="1">
                <a:latin typeface="黑体" pitchFamily="49" charset="-122"/>
                <a:ea typeface="黑体" pitchFamily="49" charset="-122"/>
              </a:rPr>
              <a:t>对于个人而言</a:t>
            </a:r>
            <a:r>
              <a:rPr lang="en-US" altLang="zh-CN" sz="2800" b="1" dirty="0">
                <a:latin typeface="黑体" pitchFamily="49" charset="-122"/>
                <a:ea typeface="黑体" pitchFamily="49" charset="-122"/>
              </a:rPr>
              <a:t>，，</a:t>
            </a:r>
            <a:r>
              <a:rPr lang="en-US" altLang="zh-CN" sz="2800" b="1" dirty="0" err="1">
                <a:latin typeface="黑体" pitchFamily="49" charset="-122"/>
                <a:ea typeface="黑体" pitchFamily="49" charset="-122"/>
              </a:rPr>
              <a:t>自信自立，勤思苦学，勇于开拓，面对逆境不屈不挠等，都属于自强不息的范畴</a:t>
            </a:r>
            <a:r>
              <a:rPr lang="en-US" altLang="zh-CN" sz="2800" b="1" dirty="0">
                <a:latin typeface="黑体" pitchFamily="49" charset="-122"/>
                <a:ea typeface="黑体" pitchFamily="49" charset="-122"/>
              </a:rPr>
              <a:t>。</a:t>
            </a:r>
            <a:endParaRPr lang="zh-CN" altLang="en-US" sz="2800" b="1" dirty="0">
              <a:latin typeface="黑体" pitchFamily="49" charset="-122"/>
              <a:ea typeface="黑体" pitchFamily="49" charset="-122"/>
            </a:endParaRPr>
          </a:p>
        </p:txBody>
      </p:sp>
    </p:spTree>
    <p:extLst>
      <p:ext uri="{BB962C8B-B14F-4D97-AF65-F5344CB8AC3E}">
        <p14:creationId xmlns:p14="http://schemas.microsoft.com/office/powerpoint/2010/main" val="10221832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自强者的表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7688" y="980728"/>
            <a:ext cx="7920880" cy="476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C:\Users\Administrator\Desktop\PPT插图\图片77.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879" y="332656"/>
            <a:ext cx="3171825" cy="258127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C:\Users\Administrator\Desktop\PPT插图\true (82).jpg"/>
          <p:cNvPicPr>
            <a:picLocks noChangeAspect="1" noChangeArrowheads="1"/>
          </p:cNvPicPr>
          <p:nvPr/>
        </p:nvPicPr>
        <p:blipFill rotWithShape="1">
          <a:blip r:embed="rId4">
            <a:extLst>
              <a:ext uri="{28A0092B-C50C-407E-A947-70E740481C1C}">
                <a14:useLocalDpi xmlns:a14="http://schemas.microsoft.com/office/drawing/2010/main" val="0"/>
              </a:ext>
            </a:extLst>
          </a:blip>
          <a:srcRect t="39295" b="21385"/>
          <a:stretch/>
        </p:blipFill>
        <p:spPr bwMode="auto">
          <a:xfrm>
            <a:off x="6960096" y="5301208"/>
            <a:ext cx="4536504" cy="1387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86831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1490</TotalTime>
  <Words>5991</Words>
  <Application>Microsoft Office PowerPoint</Application>
  <PresentationFormat>自定义</PresentationFormat>
  <Paragraphs>242</Paragraphs>
  <Slides>39</Slides>
  <Notes>2</Notes>
  <HiddenSlides>0</HiddenSlides>
  <MMClips>1</MMClips>
  <ScaleCrop>false</ScaleCrop>
  <HeadingPairs>
    <vt:vector size="4" baseType="variant">
      <vt:variant>
        <vt:lpstr>主题</vt:lpstr>
      </vt:variant>
      <vt:variant>
        <vt:i4>4</vt:i4>
      </vt:variant>
      <vt:variant>
        <vt:lpstr>幻灯片标题</vt:lpstr>
      </vt:variant>
      <vt:variant>
        <vt:i4>39</vt:i4>
      </vt:variant>
    </vt:vector>
  </HeadingPairs>
  <TitlesOfParts>
    <vt:vector size="43" baseType="lpstr">
      <vt:lpstr>Office 主题</vt:lpstr>
      <vt:lpstr>自定义设计方案</vt:lpstr>
      <vt:lpstr>Crayons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微软用户</cp:lastModifiedBy>
  <cp:revision>102</cp:revision>
  <dcterms:created xsi:type="dcterms:W3CDTF">2018-09-29T02:08:00Z</dcterms:created>
  <dcterms:modified xsi:type="dcterms:W3CDTF">2018-10-01T15:19:40Z</dcterms:modified>
</cp:coreProperties>
</file>