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256" r:id="rId3"/>
    <p:sldId id="289" r:id="rId4"/>
    <p:sldId id="293" r:id="rId5"/>
    <p:sldId id="257" r:id="rId6"/>
    <p:sldId id="279" r:id="rId7"/>
    <p:sldId id="298" r:id="rId8"/>
    <p:sldId id="467" r:id="rId9"/>
    <p:sldId id="280" r:id="rId10"/>
    <p:sldId id="288" r:id="rId11"/>
    <p:sldId id="299" r:id="rId12"/>
    <p:sldId id="291" r:id="rId13"/>
    <p:sldId id="395" r:id="rId14"/>
    <p:sldId id="285" r:id="rId15"/>
    <p:sldId id="435" r:id="rId16"/>
    <p:sldId id="436" r:id="rId17"/>
    <p:sldId id="437" r:id="rId18"/>
    <p:sldId id="290" r:id="rId19"/>
    <p:sldId id="300" r:id="rId20"/>
    <p:sldId id="392" r:id="rId21"/>
    <p:sldId id="273" r:id="rId22"/>
    <p:sldId id="438" r:id="rId23"/>
    <p:sldId id="439" r:id="rId24"/>
    <p:sldId id="440" r:id="rId25"/>
    <p:sldId id="294" r:id="rId26"/>
    <p:sldId id="464" r:id="rId27"/>
    <p:sldId id="292" r:id="rId28"/>
    <p:sldId id="301" r:id="rId29"/>
    <p:sldId id="393" r:id="rId30"/>
    <p:sldId id="295" r:id="rId31"/>
    <p:sldId id="466" r:id="rId32"/>
    <p:sldId id="463" r:id="rId33"/>
    <p:sldId id="349" r:id="rId34"/>
    <p:sldId id="465" r:id="rId35"/>
    <p:sldId id="296" r:id="rId36"/>
    <p:sldId id="468" r:id="rId37"/>
    <p:sldId id="469" r:id="rId38"/>
    <p:sldId id="471" r:id="rId39"/>
    <p:sldId id="472" r:id="rId40"/>
    <p:sldId id="473" r:id="rId41"/>
    <p:sldId id="258" r:id="rId42"/>
    <p:sldId id="433" r:id="rId43"/>
  </p:sldIdLst>
  <p:sldSz cx="12192000" cy="6858000"/>
  <p:notesSz cx="6858000" cy="9144000"/>
  <p:custDataLst>
    <p:tags r:id="rId4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fill>
          <a:solidFill>
            <a:schemeClr val="accent1">
              <a:tint val="40000"/>
            </a:schemeClr>
          </a:solidFill>
        </a:fill>
      </a:tcStyle>
    </a:band1H>
    <a:band1V>
      <a:tcStyle>
        <a:fill>
          <a:solidFill>
            <a:schemeClr val="accent1">
              <a:tint val="40000"/>
            </a:schemeClr>
          </a:solidFill>
        </a:fill>
      </a:tcStyle>
    </a:band1V>
    <a:lastCol>
      <a:tcTxStyle b="on">
        <a:fontRef idx="minor">
          <a:prstClr val="black"/>
        </a:fontRef>
        <a:schemeClr val="lt1"/>
      </a:tcTxStyle>
      <a:tcStyle>
        <a:fill>
          <a:solidFill>
            <a:schemeClr val="accent1"/>
          </a:solidFill>
        </a:fill>
      </a:tcStyle>
    </a:lastCol>
    <a:firstCol>
      <a:tcTxStyle b="on">
        <a:fontRef idx="minor">
          <a:prstClr val="black"/>
        </a:fontRef>
        <a:schemeClr val="lt1"/>
      </a:tcTxStyle>
      <a:tcStyle>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94660"/>
  </p:normalViewPr>
  <p:slideViewPr>
    <p:cSldViewPr snapToGrid="0" showGuides="1">
      <p:cViewPr varScale="1">
        <p:scale>
          <a:sx n="80" d="100"/>
          <a:sy n="80" d="100"/>
        </p:scale>
        <p:origin x="-96" y="-522"/>
      </p:cViewPr>
      <p:guideLst>
        <p:guide orient="horz" pos="2160"/>
        <p:guide pos="3825"/>
      </p:guideLst>
    </p:cSldViewPr>
  </p:slideViewPr>
  <p:notesTextViewPr>
    <p:cViewPr>
      <p:scale>
        <a:sx n="1" d="1"/>
        <a:sy n="1" d="1"/>
      </p:scale>
      <p:origin x="0" y="0"/>
    </p:cViewPr>
  </p:notesTextViewPr>
  <p:sorterViewPr>
    <p:cViewPr>
      <p:scale>
        <a:sx n="100" d="100"/>
        <a:sy n="100" d="100"/>
      </p:scale>
      <p:origin x="0" y="0"/>
    </p:cViewPr>
  </p:sorterViewPr>
  <p:notesViewPr>
    <p:cSldViewPr>
      <p:cViewPr>
        <p:scale>
          <a:sx n="66" d="100"/>
          <a:sy n="66" d="100"/>
        </p:scale>
        <p:origin x="0" y="0"/>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tags" Target="tags/tag16.xml" /><Relationship Id="rId45" Type="http://schemas.openxmlformats.org/officeDocument/2006/relationships/presProps" Target="presProps.xml" /><Relationship Id="rId46" Type="http://schemas.openxmlformats.org/officeDocument/2006/relationships/viewProps" Target="viewProps.xml" /><Relationship Id="rId47" Type="http://schemas.openxmlformats.org/officeDocument/2006/relationships/theme" Target="theme/theme1.xml" /><Relationship Id="rId48" Type="http://schemas.openxmlformats.org/officeDocument/2006/relationships/tableStyles" Target="tableStyles.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33.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33</a:t>
            </a:fld>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F98D87E6-C829-47B0-82D3-67752A5BCD03}"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24540F1-2510-4E1B-8796-7A6F41A6D586}"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98D87E6-C829-47B0-82D3-67752A5BCD03}"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24540F1-2510-4E1B-8796-7A6F41A6D586}" type="slidenum">
              <a:rPr lang="zh-CN" altLang="en-US" smtClean="0"/>
              <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98D87E6-C829-47B0-82D3-67752A5BCD03}"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24540F1-2510-4E1B-8796-7A6F41A6D586}" type="slidenum">
              <a:rPr lang="zh-CN" altLang="en-US" smtClean="0"/>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98D87E6-C829-47B0-82D3-67752A5BCD03}"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24540F1-2510-4E1B-8796-7A6F41A6D586}"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F98D87E6-C829-47B0-82D3-67752A5BCD03}"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24540F1-2510-4E1B-8796-7A6F41A6D586}"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F98D87E6-C829-47B0-82D3-67752A5BCD03}"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24540F1-2510-4E1B-8796-7A6F41A6D586}"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F98D87E6-C829-47B0-82D3-67752A5BCD03}" type="datetimeFigureOut">
              <a:rPr lang="zh-CN" altLang="en-US" smtClean="0"/>
              <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24540F1-2510-4E1B-8796-7A6F41A6D586}"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F98D87E6-C829-47B0-82D3-67752A5BCD03}"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24540F1-2510-4E1B-8796-7A6F41A6D586}"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F98D87E6-C829-47B0-82D3-67752A5BCD03}"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24540F1-2510-4E1B-8796-7A6F41A6D586}"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98D87E6-C829-47B0-82D3-67752A5BCD03}"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24540F1-2510-4E1B-8796-7A6F41A6D586}"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98D87E6-C829-47B0-82D3-67752A5BCD03}"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24540F1-2510-4E1B-8796-7A6F41A6D586}"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98D87E6-C829-47B0-82D3-67752A5BCD03}" type="datetimeFigureOut">
              <a:rPr lang="zh-CN" altLang="en-US" smtClean="0"/>
              <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24540F1-2510-4E1B-8796-7A6F41A6D586}" type="slidenum">
              <a:rPr lang="zh-CN" altLang="en-US" smtClean="0"/>
              <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png" /><Relationship Id="rId3" Type="http://schemas.openxmlformats.org/officeDocument/2006/relationships/tags" Target="../tags/tag1.xml" /><Relationship Id="rId4" Type="http://schemas.openxmlformats.org/officeDocument/2006/relationships/tags" Target="../tags/tag2.xml" /><Relationship Id="rId5" Type="http://schemas.openxmlformats.org/officeDocument/2006/relationships/image" Target="../media/image2.jpe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slide" Target="slide13.xml" TargetMode="Interna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hyperlink" Target="https://baike.baidu.com/item/%E4%BE%BF%E8%BE%9F" TargetMode="External" /><Relationship Id="rId3" Type="http://schemas.openxmlformats.org/officeDocument/2006/relationships/hyperlink" Target="https://baike.baidu.com/item/%E4%BE%BF%E4%BD%9E" TargetMode="Externa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8.png" /><Relationship Id="rId3" Type="http://schemas.openxmlformats.org/officeDocument/2006/relationships/image" Target="../media/image4.pn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4.pn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3.xml" /><Relationship Id="rId3" Type="http://schemas.openxmlformats.org/officeDocument/2006/relationships/image" Target="../media/image9.png" /><Relationship Id="rId4" Type="http://schemas.openxmlformats.org/officeDocument/2006/relationships/image" Target="../media/image4.pn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4.pn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4.pn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slide" Target="slide20.xml" TargetMode="Interna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slide" Target="slide21.xml" TargetMode="Internal" /><Relationship Id="rId3" Type="http://schemas.openxmlformats.org/officeDocument/2006/relationships/image" Target="../media/image4.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png" /><Relationship Id="rId3" Type="http://schemas.openxmlformats.org/officeDocument/2006/relationships/slide" Target="slide3.xml" TargetMode="Internal" /><Relationship Id="rId4" Type="http://schemas.openxmlformats.org/officeDocument/2006/relationships/slide" Target="slide4.xml" TargetMode="Interna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slide" Target="slide17.xml" TargetMode="Internal" /><Relationship Id="rId4" Type="http://schemas.openxmlformats.org/officeDocument/2006/relationships/image" Target="../media/image4.pn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4.xml" /><Relationship Id="rId3" Type="http://schemas.openxmlformats.org/officeDocument/2006/relationships/tags" Target="../tags/tag5.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6.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7.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4.png"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image" Target="../media/image9.pn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slide" Target="slide29.xml" TargetMode="Internal" /><Relationship Id="rId3" Type="http://schemas.openxmlformats.org/officeDocument/2006/relationships/slide" Target="slide27.xml" TargetMode="Interna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1.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4.png" /><Relationship Id="rId3" Type="http://schemas.openxmlformats.org/officeDocument/2006/relationships/image" Target="../media/image5.jpeg" /><Relationship Id="rId4" Type="http://schemas.openxmlformats.org/officeDocument/2006/relationships/slide" Target="slide2.xml" TargetMode="Interna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slide" Target="slide17.xml" TargetMode="Interna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slide" Target="slide17.xml" TargetMode="Interna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2.xml" /><Relationship Id="rId3" Type="http://schemas.openxmlformats.org/officeDocument/2006/relationships/tags" Target="../tags/tag10.xml" /><Relationship Id="rId4" Type="http://schemas.openxmlformats.org/officeDocument/2006/relationships/image" Target="../media/image12.png"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1.xml" /><Relationship Id="rId3" Type="http://schemas.openxmlformats.org/officeDocument/2006/relationships/image" Target="../media/image12.png"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2.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slide" Target="slide17.xml" TargetMode="Internal" /><Relationship Id="rId4" Type="http://schemas.openxmlformats.org/officeDocument/2006/relationships/tags" Target="../tags/tag13.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slide" Target="slide17.xml" TargetMode="Internal" /><Relationship Id="rId4" Type="http://schemas.openxmlformats.org/officeDocument/2006/relationships/tags" Target="../tags/tag14.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slide" Target="slide17.xml" TargetMode="Internal" /><Relationship Id="rId4" Type="http://schemas.openxmlformats.org/officeDocument/2006/relationships/tags" Target="../tags/tag15.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6.png" /><Relationship Id="rId3" Type="http://schemas.openxmlformats.org/officeDocument/2006/relationships/slide" Target="slide5.xml" TargetMode="Internal" /><Relationship Id="rId4" Type="http://schemas.openxmlformats.org/officeDocument/2006/relationships/image" Target="../media/image4.png"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slide" Target="slide17.xml" TargetMode="Interna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slide" Target="slide17.xml" TargetMode="Internal" /><Relationship Id="rId4" Type="http://schemas.openxmlformats.org/officeDocument/2006/relationships/image" Target="../media/image13.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7.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4.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4.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jpeg" /><Relationship Id="rId3" Type="http://schemas.openxmlformats.org/officeDocument/2006/relationships/image" Target="../media/image4.pn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xml" /><Relationship Id="rId3" Type="http://schemas.openxmlformats.org/officeDocument/2006/relationships/slide" Target="slide11.xml" TargetMode="Internal" /><Relationship Id="rId4" Type="http://schemas.openxmlformats.org/officeDocument/2006/relationships/slide" Target="slide10.xml" TargetMode="Interna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9" name="文本框 18"/>
          <p:cNvSpPr txBox="1"/>
          <p:nvPr/>
        </p:nvSpPr>
        <p:spPr>
          <a:xfrm>
            <a:off x="6837729" y="3797944"/>
            <a:ext cx="1144929" cy="2123884"/>
          </a:xfrm>
          <a:prstGeom prst="rect">
            <a:avLst/>
          </a:prstGeom>
          <a:noFill/>
        </p:spPr>
        <p:txBody>
          <a:bodyPr vert="eaVert" wrap="square" rtlCol="0">
            <a:spAutoFit/>
          </a:bodyPr>
          <a:lstStyle/>
          <a:p>
            <a:pPr>
              <a:lnSpc>
                <a:spcPct val="130000"/>
              </a:lnSpc>
            </a:pPr>
            <a:r>
              <a:rPr lang="zh-CN" altLang="en-US" sz="4800" b="1">
                <a:latin typeface="黑体" panose="02010609060101010101" pitchFamily="49" charset="-122"/>
                <a:ea typeface="黑体" panose="02010609060101010101" pitchFamily="49" charset="-122"/>
              </a:rPr>
              <a:t>王安石</a:t>
            </a:r>
            <a:endParaRPr lang="zh-CN" altLang="en-US" sz="4800" b="1">
              <a:latin typeface="黑体" panose="02010609060101010101" pitchFamily="49" charset="-122"/>
              <a:ea typeface="黑体" panose="02010609060101010101" pitchFamily="49" charset="-122"/>
            </a:endParaRPr>
          </a:p>
        </p:txBody>
      </p:sp>
      <p:cxnSp>
        <p:nvCxnSpPr>
          <p:cNvPr id="21" name="直接连接符 20"/>
          <p:cNvCxnSpPr/>
          <p:nvPr/>
        </p:nvCxnSpPr>
        <p:spPr>
          <a:xfrm flipH="1">
            <a:off x="8446158" y="1509486"/>
            <a:ext cx="15671" cy="3751951"/>
          </a:xfrm>
          <a:prstGeom prst="line">
            <a:avLst/>
          </a:prstGeom>
          <a:ln w="12700">
            <a:solidFill>
              <a:srgbClr val="9C767E"/>
            </a:solidFill>
          </a:ln>
        </p:spPr>
        <p:style>
          <a:lnRef idx="1">
            <a:schemeClr val="accent1"/>
          </a:lnRef>
          <a:fillRef idx="0">
            <a:schemeClr val="accent1"/>
          </a:fillRef>
          <a:effectRef idx="0">
            <a:schemeClr val="accent1"/>
          </a:effectRef>
          <a:fontRef idx="minor">
            <a:schemeClr val="tx1"/>
          </a:fontRef>
        </p:style>
      </p:cxnSp>
      <p:pic>
        <p:nvPicPr>
          <p:cNvPr id="23" name="图片 22"/>
          <p:cNvPicPr>
            <a:picLocks noChangeAspect="1"/>
          </p:cNvPicPr>
          <p:nvPr>
            <p:custDataLst>
              <p:tags r:id="rId3"/>
            </p:custDataLst>
          </p:nvPr>
        </p:nvPicPr>
        <p:blipFill>
          <a:blip r:embed="rId2">
            <a:duotone>
              <a:schemeClr val="bg2">
                <a:shade val="45000"/>
                <a:satMod val="135000"/>
              </a:schemeClr>
              <a:prstClr val="white"/>
            </a:duotone>
            <a:extLst>
              <a:ext uri="{28A0092B-C50C-407E-A947-70E740481C1C}">
                <a14:useLocalDpi xmlns:a14="http://schemas.microsoft.com/office/drawing/2010/main" val="0"/>
              </a:ext>
            </a:extLst>
          </a:blip>
          <a:srcRect l="1209" t="51785" r="53580" b="625"/>
          <a:stretch>
            <a:fillRect/>
          </a:stretch>
        </p:blipFill>
        <p:spPr>
          <a:xfrm>
            <a:off x="8621395" y="1072515"/>
            <a:ext cx="2474595" cy="2079625"/>
          </a:xfrm>
          <a:prstGeom prst="rect">
            <a:avLst/>
          </a:prstGeom>
        </p:spPr>
      </p:pic>
      <p:pic>
        <p:nvPicPr>
          <p:cNvPr id="24" name="图片 23"/>
          <p:cNvPicPr>
            <a:picLocks noChangeAspect="1"/>
          </p:cNvPicPr>
          <p:nvPr>
            <p:custDataLst>
              <p:tags r:id="rId4"/>
            </p:custDataLst>
          </p:nvPr>
        </p:nvPicPr>
        <p:blipFill>
          <a:blip r:embed="rId2">
            <a:duotone>
              <a:schemeClr val="bg2">
                <a:shade val="45000"/>
                <a:satMod val="135000"/>
              </a:schemeClr>
              <a:prstClr val="white"/>
            </a:duotone>
            <a:extLst>
              <a:ext uri="{28A0092B-C50C-407E-A947-70E740481C1C}">
                <a14:useLocalDpi xmlns:a14="http://schemas.microsoft.com/office/drawing/2010/main" val="0"/>
              </a:ext>
            </a:extLst>
          </a:blip>
          <a:srcRect l="1209" t="51785" r="53580" b="625"/>
          <a:stretch>
            <a:fillRect/>
          </a:stretch>
        </p:blipFill>
        <p:spPr>
          <a:xfrm>
            <a:off x="9657080" y="-154940"/>
            <a:ext cx="2657475" cy="2233295"/>
          </a:xfrm>
          <a:prstGeom prst="rect">
            <a:avLst/>
          </a:prstGeom>
        </p:spPr>
      </p:pic>
      <p:sp>
        <p:nvSpPr>
          <p:cNvPr id="18" name="文本框 17"/>
          <p:cNvSpPr txBox="1"/>
          <p:nvPr/>
        </p:nvSpPr>
        <p:spPr>
          <a:xfrm>
            <a:off x="8922058" y="409195"/>
            <a:ext cx="1200329" cy="5686805"/>
          </a:xfrm>
          <a:prstGeom prst="rect">
            <a:avLst/>
          </a:prstGeom>
          <a:noFill/>
        </p:spPr>
        <p:txBody>
          <a:bodyPr vert="eaVert" wrap="square" rtlCol="0">
            <a:spAutoFit/>
          </a:bodyPr>
          <a:lstStyle/>
          <a:p>
            <a:r>
              <a:rPr lang="zh-CN" altLang="en-US" sz="6600" b="1">
                <a:latin typeface="黑体" panose="02010609060101010101" pitchFamily="49" charset="-122"/>
                <a:ea typeface="黑体" panose="02010609060101010101" pitchFamily="49" charset="-122"/>
              </a:rPr>
              <a:t>答司马谏议书</a:t>
            </a:r>
            <a:endParaRPr lang="zh-CN" altLang="en-US" sz="6600" b="1">
              <a:latin typeface="黑体" panose="02010609060101010101" pitchFamily="49" charset="-122"/>
              <a:ea typeface="黑体" panose="02010609060101010101" pitchFamily="49" charset="-122"/>
            </a:endParaRPr>
          </a:p>
        </p:txBody>
      </p:sp>
      <p:pic>
        <p:nvPicPr>
          <p:cNvPr id="11" name="图片 10" descr="图片包含 游戏机, 桌子&#10;&#10;描述已自动生成"/>
          <p:cNvPicPr>
            <a:picLocks noChangeAspect="1"/>
          </p:cNvPicPr>
          <p:nvPr/>
        </p:nvPicPr>
        <p:blipFill>
          <a:blip r:embed="rId5">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flipH="1">
            <a:off x="0" y="-154940"/>
            <a:ext cx="5038090" cy="7013575"/>
          </a:xfrm>
          <a:prstGeom prst="rect">
            <a:avLst/>
          </a:prstGeom>
        </p:spPr>
      </p:pic>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0"/>
            <a:ext cx="12192000" cy="6858000"/>
          </a:xfrm>
          <a:prstGeom prst="rect">
            <a:avLst/>
          </a:prstGeom>
          <a:solidFill>
            <a:srgbClr val="EFEB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形状 2"/>
          <p:cNvSpPr/>
          <p:nvPr/>
        </p:nvSpPr>
        <p:spPr>
          <a:xfrm>
            <a:off x="300265" y="584200"/>
            <a:ext cx="11620499" cy="6273800"/>
          </a:xfrm>
          <a:custGeom>
            <a:gdLst>
              <a:gd name="connsiteX0" fmla="*/ 459920 w 10842171"/>
              <a:gd name="connsiteY0" fmla="*/ 0 h 5642428"/>
              <a:gd name="connsiteX1" fmla="*/ 9847035 w 10842171"/>
              <a:gd name="connsiteY1" fmla="*/ 0 h 5642428"/>
              <a:gd name="connsiteX2" fmla="*/ 9847035 w 10842171"/>
              <a:gd name="connsiteY2" fmla="*/ 326571 h 5642428"/>
              <a:gd name="connsiteX3" fmla="*/ 10842171 w 10842171"/>
              <a:gd name="connsiteY3" fmla="*/ 326571 h 5642428"/>
              <a:gd name="connsiteX4" fmla="*/ 10842171 w 10842171"/>
              <a:gd name="connsiteY4" fmla="*/ 5315856 h 5642428"/>
              <a:gd name="connsiteX5" fmla="*/ 10382251 w 10842171"/>
              <a:gd name="connsiteY5" fmla="*/ 5315856 h 5642428"/>
              <a:gd name="connsiteX6" fmla="*/ 10382251 w 10842171"/>
              <a:gd name="connsiteY6" fmla="*/ 5642428 h 5642428"/>
              <a:gd name="connsiteX7" fmla="*/ 459919 w 10842171"/>
              <a:gd name="connsiteY7" fmla="*/ 5642428 h 5642428"/>
              <a:gd name="connsiteX8" fmla="*/ 459919 w 10842171"/>
              <a:gd name="connsiteY8" fmla="*/ 5315856 h 5642428"/>
              <a:gd name="connsiteX9" fmla="*/ 0 w 10842171"/>
              <a:gd name="connsiteY9" fmla="*/ 5315856 h 5642428"/>
              <a:gd name="connsiteX10" fmla="*/ 0 w 10842171"/>
              <a:gd name="connsiteY10" fmla="*/ 326571 h 5642428"/>
              <a:gd name="connsiteX11" fmla="*/ 459920 w 10842171"/>
              <a:gd name="connsiteY11" fmla="*/ 326571 h 564242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842171" h="5642428">
                <a:moveTo>
                  <a:pt x="459920" y="0"/>
                </a:moveTo>
                <a:lnTo>
                  <a:pt x="9847035" y="0"/>
                </a:lnTo>
                <a:lnTo>
                  <a:pt x="9847035" y="326571"/>
                </a:lnTo>
                <a:lnTo>
                  <a:pt x="10842171" y="326571"/>
                </a:lnTo>
                <a:lnTo>
                  <a:pt x="10842171" y="5315856"/>
                </a:lnTo>
                <a:lnTo>
                  <a:pt x="10382251" y="5315856"/>
                </a:lnTo>
                <a:lnTo>
                  <a:pt x="10382251" y="5642428"/>
                </a:lnTo>
                <a:lnTo>
                  <a:pt x="459919" y="5642428"/>
                </a:lnTo>
                <a:lnTo>
                  <a:pt x="459919" y="5315856"/>
                </a:lnTo>
                <a:lnTo>
                  <a:pt x="0" y="5315856"/>
                </a:lnTo>
                <a:lnTo>
                  <a:pt x="0" y="326571"/>
                </a:lnTo>
                <a:lnTo>
                  <a:pt x="459920" y="326571"/>
                </a:lnTo>
                <a:close/>
              </a:path>
            </a:pathLst>
          </a:custGeom>
          <a:solidFill>
            <a:schemeClr val="bg1"/>
          </a:solidFill>
          <a:ln>
            <a:solidFill>
              <a:srgbClr val="9C76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576217" y="645433"/>
            <a:ext cx="11155680" cy="2554545"/>
          </a:xfrm>
          <a:prstGeom prst="rect">
            <a:avLst/>
          </a:prstGeom>
          <a:noFill/>
        </p:spPr>
        <p:txBody>
          <a:bodyPr wrap="square" rtlCol="0">
            <a:spAutoFit/>
          </a:bodyPr>
          <a:lstStyle/>
          <a:p>
            <a:r>
              <a:rPr lang="en-US" altLang="zh-CN" sz="3200" b="1">
                <a:solidFill>
                  <a:srgbClr val="C00000"/>
                </a:solidFill>
                <a:latin typeface="楷体" panose="02010609060101010101" charset="-122"/>
                <a:ea typeface="楷体" panose="02010609060101010101" charset="-122"/>
              </a:rPr>
              <a:t>    </a:t>
            </a:r>
            <a:r>
              <a:rPr lang="zh-CN" altLang="en-US" sz="3200" b="1">
                <a:solidFill>
                  <a:srgbClr val="C00000"/>
                </a:solidFill>
                <a:latin typeface="楷体" panose="02010609060101010101" charset="-122"/>
                <a:ea typeface="楷体" panose="02010609060101010101" charset="-122"/>
              </a:rPr>
              <a:t>某启</a:t>
            </a:r>
            <a:r>
              <a:rPr lang="zh-CN" altLang="en-US" sz="3200" b="1">
                <a:latin typeface="楷体" panose="02010609060101010101" charset="-122"/>
                <a:ea typeface="楷体" panose="02010609060101010101" charset="-122"/>
              </a:rPr>
              <a:t>：昨日</a:t>
            </a:r>
            <a:r>
              <a:rPr lang="zh-CN" altLang="en-US" sz="3200" b="1">
                <a:solidFill>
                  <a:srgbClr val="C00000"/>
                </a:solidFill>
                <a:latin typeface="楷体" panose="02010609060101010101" charset="-122"/>
                <a:ea typeface="楷体" panose="02010609060101010101" charset="-122"/>
              </a:rPr>
              <a:t>蒙教</a:t>
            </a:r>
            <a:r>
              <a:rPr lang="zh-CN" altLang="en-US" sz="3200" b="1">
                <a:latin typeface="楷体" panose="02010609060101010101" charset="-122"/>
                <a:ea typeface="楷体" panose="02010609060101010101" charset="-122"/>
              </a:rPr>
              <a:t>，</a:t>
            </a:r>
            <a:r>
              <a:rPr lang="zh-CN" altLang="en-US" sz="3200" b="1">
                <a:solidFill>
                  <a:srgbClr val="C00000"/>
                </a:solidFill>
                <a:latin typeface="楷体" panose="02010609060101010101" charset="-122"/>
                <a:ea typeface="楷体" panose="02010609060101010101" charset="-122"/>
              </a:rPr>
              <a:t>窃</a:t>
            </a:r>
            <a:r>
              <a:rPr lang="zh-CN" altLang="en-US" sz="3200" b="1" u="sng">
                <a:solidFill>
                  <a:srgbClr val="C00000"/>
                </a:solidFill>
                <a:latin typeface="楷体" panose="02010609060101010101" charset="-122"/>
                <a:ea typeface="楷体" panose="02010609060101010101" charset="-122"/>
              </a:rPr>
              <a:t>以为</a:t>
            </a:r>
            <a:r>
              <a:rPr lang="zh-CN" altLang="en-US" sz="3200" b="1">
                <a:latin typeface="楷体" panose="02010609060101010101" charset="-122"/>
                <a:ea typeface="楷体" panose="02010609060101010101" charset="-122"/>
              </a:rPr>
              <a:t>与君实</a:t>
            </a:r>
            <a:r>
              <a:rPr lang="zh-CN" altLang="en-US" sz="3200" b="1" u="sng">
                <a:solidFill>
                  <a:srgbClr val="C00000"/>
                </a:solidFill>
                <a:latin typeface="楷体" panose="02010609060101010101" charset="-122"/>
                <a:ea typeface="楷体" panose="02010609060101010101" charset="-122"/>
              </a:rPr>
              <a:t>游处</a:t>
            </a:r>
            <a:r>
              <a:rPr lang="en-US" altLang="zh-CN" sz="3200" b="1">
                <a:solidFill>
                  <a:srgbClr val="7030A0"/>
                </a:solidFill>
                <a:latin typeface="楷体" panose="02010609060101010101" charset="-122"/>
                <a:ea typeface="楷体" panose="02010609060101010101" charset="-122"/>
              </a:rPr>
              <a:t>(chǔ)</a:t>
            </a:r>
            <a:r>
              <a:rPr lang="zh-CN" altLang="en-US" sz="3200" b="1">
                <a:latin typeface="楷体" panose="02010609060101010101" charset="-122"/>
                <a:ea typeface="楷体" panose="02010609060101010101" charset="-122"/>
              </a:rPr>
              <a:t>相好之日久，</a:t>
            </a:r>
            <a:r>
              <a:rPr lang="zh-CN" altLang="en-US" sz="3200" b="1">
                <a:solidFill>
                  <a:srgbClr val="C00000"/>
                </a:solidFill>
                <a:latin typeface="楷体" panose="02010609060101010101" charset="-122"/>
                <a:ea typeface="楷体" panose="02010609060101010101" charset="-122"/>
              </a:rPr>
              <a:t>而</a:t>
            </a:r>
            <a:r>
              <a:rPr lang="zh-CN" altLang="en-US" sz="3200" b="1">
                <a:latin typeface="楷体" panose="02010609060101010101" charset="-122"/>
                <a:ea typeface="楷体" panose="02010609060101010101" charset="-122"/>
              </a:rPr>
              <a:t>议事</a:t>
            </a:r>
            <a:r>
              <a:rPr lang="zh-CN" altLang="en-US" sz="3200" b="1">
                <a:solidFill>
                  <a:srgbClr val="C00000"/>
                </a:solidFill>
                <a:latin typeface="楷体" panose="02010609060101010101" charset="-122"/>
                <a:ea typeface="楷体" panose="02010609060101010101" charset="-122"/>
              </a:rPr>
              <a:t>每</a:t>
            </a:r>
            <a:r>
              <a:rPr lang="zh-CN" altLang="en-US" sz="3200" b="1">
                <a:latin typeface="楷体" panose="02010609060101010101" charset="-122"/>
                <a:ea typeface="楷体" panose="02010609060101010101" charset="-122"/>
              </a:rPr>
              <a:t>不合，所</a:t>
            </a:r>
            <a:r>
              <a:rPr lang="zh-CN" altLang="en-US" sz="3200" b="1">
                <a:solidFill>
                  <a:srgbClr val="C00000"/>
                </a:solidFill>
                <a:latin typeface="楷体" panose="02010609060101010101" charset="-122"/>
                <a:ea typeface="楷体" panose="02010609060101010101" charset="-122"/>
              </a:rPr>
              <a:t>操</a:t>
            </a:r>
            <a:r>
              <a:rPr lang="zh-CN" altLang="en-US" sz="3200" b="1">
                <a:latin typeface="楷体" panose="02010609060101010101" charset="-122"/>
                <a:ea typeface="楷体" panose="02010609060101010101" charset="-122"/>
              </a:rPr>
              <a:t>之</a:t>
            </a:r>
            <a:r>
              <a:rPr lang="zh-CN" altLang="en-US" sz="3200" b="1">
                <a:solidFill>
                  <a:srgbClr val="C00000"/>
                </a:solidFill>
                <a:latin typeface="楷体" panose="02010609060101010101" charset="-122"/>
                <a:ea typeface="楷体" panose="02010609060101010101" charset="-122"/>
              </a:rPr>
              <a:t>术</a:t>
            </a:r>
            <a:r>
              <a:rPr lang="zh-CN" altLang="en-US" sz="3200" b="1">
                <a:latin typeface="楷体" panose="02010609060101010101" charset="-122"/>
                <a:ea typeface="楷体" panose="02010609060101010101" charset="-122"/>
              </a:rPr>
              <a:t>多异故也。</a:t>
            </a:r>
            <a:r>
              <a:rPr lang="zh-CN" altLang="en-US" sz="3200" b="1">
                <a:solidFill>
                  <a:srgbClr val="C00000"/>
                </a:solidFill>
                <a:latin typeface="楷体" panose="02010609060101010101" charset="-122"/>
                <a:ea typeface="楷体" panose="02010609060101010101" charset="-122"/>
              </a:rPr>
              <a:t>虽</a:t>
            </a:r>
            <a:r>
              <a:rPr lang="zh-CN" altLang="en-US" sz="3200" b="1">
                <a:latin typeface="楷体" panose="02010609060101010101" charset="-122"/>
                <a:ea typeface="楷体" panose="02010609060101010101" charset="-122"/>
              </a:rPr>
              <a:t>欲</a:t>
            </a:r>
            <a:r>
              <a:rPr lang="zh-CN" altLang="en-US" sz="3200" b="1" u="sng">
                <a:solidFill>
                  <a:srgbClr val="C00000"/>
                </a:solidFill>
                <a:latin typeface="楷体" panose="02010609060101010101" charset="-122"/>
                <a:ea typeface="楷体" panose="02010609060101010101" charset="-122"/>
              </a:rPr>
              <a:t>强</a:t>
            </a:r>
            <a:r>
              <a:rPr lang="en-US" altLang="zh-CN" sz="3200" b="1">
                <a:solidFill>
                  <a:srgbClr val="7030A0"/>
                </a:solidFill>
                <a:latin typeface="楷体" panose="02010609060101010101" charset="-122"/>
                <a:ea typeface="楷体" panose="02010609060101010101" charset="-122"/>
                <a:sym typeface="+mn-ea"/>
              </a:rPr>
              <a:t>（qiǎng）</a:t>
            </a:r>
            <a:r>
              <a:rPr lang="zh-CN" altLang="en-US" sz="3200" b="1" u="sng">
                <a:solidFill>
                  <a:srgbClr val="C00000"/>
                </a:solidFill>
                <a:latin typeface="楷体" panose="02010609060101010101" charset="-122"/>
                <a:ea typeface="楷体" panose="02010609060101010101" charset="-122"/>
              </a:rPr>
              <a:t>聒</a:t>
            </a:r>
            <a:r>
              <a:rPr lang="zh-CN" altLang="en-US" sz="3200" b="1">
                <a:latin typeface="楷体" panose="02010609060101010101" charset="-122"/>
                <a:ea typeface="楷体" panose="02010609060101010101" charset="-122"/>
              </a:rPr>
              <a:t>，终必不蒙见察，故</a:t>
            </a:r>
            <a:r>
              <a:rPr lang="zh-CN" altLang="en-US" sz="3200" b="1">
                <a:solidFill>
                  <a:srgbClr val="C00000"/>
                </a:solidFill>
                <a:latin typeface="楷体" panose="02010609060101010101" charset="-122"/>
                <a:ea typeface="楷体" panose="02010609060101010101" charset="-122"/>
              </a:rPr>
              <a:t>略</a:t>
            </a:r>
            <a:r>
              <a:rPr lang="zh-CN" altLang="en-US" sz="3200" b="1">
                <a:latin typeface="楷体" panose="02010609060101010101" charset="-122"/>
                <a:ea typeface="楷体" panose="02010609060101010101" charset="-122"/>
              </a:rPr>
              <a:t>上报，不复一一自</a:t>
            </a:r>
            <a:r>
              <a:rPr lang="zh-CN" altLang="en-US" sz="3200" b="1">
                <a:solidFill>
                  <a:srgbClr val="C00000"/>
                </a:solidFill>
                <a:latin typeface="楷体" panose="02010609060101010101" charset="-122"/>
                <a:ea typeface="楷体" panose="02010609060101010101" charset="-122"/>
              </a:rPr>
              <a:t>辨</a:t>
            </a:r>
            <a:r>
              <a:rPr lang="zh-CN" altLang="en-US" sz="3200" b="1">
                <a:latin typeface="楷体" panose="02010609060101010101" charset="-122"/>
                <a:ea typeface="楷体" panose="02010609060101010101" charset="-122"/>
              </a:rPr>
              <a:t>。</a:t>
            </a:r>
            <a:r>
              <a:rPr lang="zh-CN" altLang="en-US" sz="3200" b="1">
                <a:solidFill>
                  <a:srgbClr val="C00000"/>
                </a:solidFill>
                <a:latin typeface="楷体" panose="02010609060101010101" charset="-122"/>
                <a:ea typeface="楷体" panose="02010609060101010101" charset="-122"/>
              </a:rPr>
              <a:t>重</a:t>
            </a:r>
            <a:r>
              <a:rPr lang="en-US" altLang="zh-CN" sz="3200" b="1">
                <a:solidFill>
                  <a:srgbClr val="7030A0"/>
                </a:solidFill>
                <a:latin typeface="楷体" panose="02010609060101010101" charset="-122"/>
                <a:ea typeface="楷体" panose="02010609060101010101" charset="-122"/>
              </a:rPr>
              <a:t>（chóng）</a:t>
            </a:r>
            <a:r>
              <a:rPr lang="zh-CN" altLang="en-US" sz="3200" b="1">
                <a:latin typeface="楷体" panose="02010609060101010101" charset="-122"/>
                <a:ea typeface="楷体" panose="02010609060101010101" charset="-122"/>
              </a:rPr>
              <a:t>念蒙君实</a:t>
            </a:r>
            <a:r>
              <a:rPr lang="zh-CN" altLang="en-US" sz="3200" b="1" u="sng">
                <a:solidFill>
                  <a:srgbClr val="C00000"/>
                </a:solidFill>
                <a:latin typeface="楷体" panose="02010609060101010101" charset="-122"/>
                <a:ea typeface="楷体" panose="02010609060101010101" charset="-122"/>
              </a:rPr>
              <a:t>视遇</a:t>
            </a:r>
            <a:r>
              <a:rPr lang="zh-CN" altLang="en-US" sz="3200" b="1">
                <a:latin typeface="楷体" panose="02010609060101010101" charset="-122"/>
                <a:ea typeface="楷体" panose="02010609060101010101" charset="-122"/>
              </a:rPr>
              <a:t>厚，于</a:t>
            </a:r>
            <a:r>
              <a:rPr lang="zh-CN" altLang="en-US" sz="3200" b="1" u="sng">
                <a:solidFill>
                  <a:srgbClr val="C00000"/>
                </a:solidFill>
                <a:latin typeface="楷体" panose="02010609060101010101" charset="-122"/>
                <a:ea typeface="楷体" panose="02010609060101010101" charset="-122"/>
              </a:rPr>
              <a:t>反覆</a:t>
            </a:r>
            <a:r>
              <a:rPr lang="zh-CN" altLang="en-US" sz="3200" b="1">
                <a:latin typeface="楷体" panose="02010609060101010101" charset="-122"/>
                <a:ea typeface="楷体" panose="02010609060101010101" charset="-122"/>
              </a:rPr>
              <a:t>不宜</a:t>
            </a:r>
            <a:r>
              <a:rPr lang="zh-CN" altLang="en-US" sz="3200" b="1" u="sng">
                <a:solidFill>
                  <a:srgbClr val="C00000"/>
                </a:solidFill>
                <a:latin typeface="楷体" panose="02010609060101010101" charset="-122"/>
                <a:ea typeface="楷体" panose="02010609060101010101" charset="-122"/>
              </a:rPr>
              <a:t>卤莽</a:t>
            </a:r>
            <a:r>
              <a:rPr lang="zh-CN" altLang="en-US" sz="3200" b="1">
                <a:latin typeface="楷体" panose="02010609060101010101" charset="-122"/>
                <a:ea typeface="楷体" panose="02010609060101010101" charset="-122"/>
              </a:rPr>
              <a:t>，故</a:t>
            </a:r>
            <a:r>
              <a:rPr lang="zh-CN" altLang="en-US" sz="3200" b="1">
                <a:solidFill>
                  <a:srgbClr val="C00000"/>
                </a:solidFill>
                <a:latin typeface="楷体" panose="02010609060101010101" charset="-122"/>
                <a:ea typeface="楷体" panose="02010609060101010101" charset="-122"/>
              </a:rPr>
              <a:t>今具道</a:t>
            </a:r>
            <a:r>
              <a:rPr lang="zh-CN" altLang="en-US" sz="3200" b="1" u="sng">
                <a:solidFill>
                  <a:srgbClr val="C00000"/>
                </a:solidFill>
                <a:latin typeface="楷体" panose="02010609060101010101" charset="-122"/>
                <a:ea typeface="楷体" panose="02010609060101010101" charset="-122"/>
              </a:rPr>
              <a:t>所以</a:t>
            </a:r>
            <a:r>
              <a:rPr lang="zh-CN" altLang="en-US" sz="3200" b="1">
                <a:latin typeface="楷体" panose="02010609060101010101" charset="-122"/>
                <a:ea typeface="楷体" panose="02010609060101010101" charset="-122"/>
              </a:rPr>
              <a:t>，</a:t>
            </a:r>
            <a:r>
              <a:rPr lang="zh-CN" altLang="en-US" sz="3200" b="1">
                <a:solidFill>
                  <a:srgbClr val="C00000"/>
                </a:solidFill>
                <a:latin typeface="楷体" panose="02010609060101010101" charset="-122"/>
                <a:ea typeface="楷体" panose="02010609060101010101" charset="-122"/>
              </a:rPr>
              <a:t>冀</a:t>
            </a:r>
            <a:r>
              <a:rPr lang="zh-CN" altLang="en-US" sz="3200" b="1">
                <a:latin typeface="楷体" panose="02010609060101010101" charset="-122"/>
                <a:ea typeface="楷体" panose="02010609060101010101" charset="-122"/>
              </a:rPr>
              <a:t>君实</a:t>
            </a:r>
            <a:r>
              <a:rPr lang="zh-CN" altLang="en-US" sz="3200" b="1">
                <a:solidFill>
                  <a:srgbClr val="C00000"/>
                </a:solidFill>
                <a:latin typeface="楷体" panose="02010609060101010101" charset="-122"/>
                <a:ea typeface="楷体" panose="02010609060101010101" charset="-122"/>
              </a:rPr>
              <a:t>或</a:t>
            </a:r>
            <a:r>
              <a:rPr lang="zh-CN" altLang="en-US" sz="3200" b="1">
                <a:latin typeface="楷体" panose="02010609060101010101" charset="-122"/>
                <a:ea typeface="楷体" panose="02010609060101010101" charset="-122"/>
              </a:rPr>
              <a:t>见恕也。</a:t>
            </a:r>
            <a:endParaRPr lang="zh-CN" altLang="en-US" sz="3200" b="1">
              <a:latin typeface="楷体" panose="02010609060101010101" charset="-122"/>
              <a:ea typeface="楷体" panose="02010609060101010101" charset="-122"/>
            </a:endParaRPr>
          </a:p>
        </p:txBody>
      </p:sp>
      <p:sp>
        <p:nvSpPr>
          <p:cNvPr id="5" name="文本框 4"/>
          <p:cNvSpPr txBox="1"/>
          <p:nvPr/>
        </p:nvSpPr>
        <p:spPr>
          <a:xfrm>
            <a:off x="883285" y="3738426"/>
            <a:ext cx="10426065" cy="2062103"/>
          </a:xfrm>
          <a:prstGeom prst="rect">
            <a:avLst/>
          </a:prstGeom>
          <a:solidFill>
            <a:schemeClr val="accent4">
              <a:lumMod val="20000"/>
              <a:lumOff val="80000"/>
            </a:schemeClr>
          </a:solidFill>
        </p:spPr>
        <p:txBody>
          <a:bodyPr wrap="square" rtlCol="0">
            <a:spAutoFit/>
          </a:bodyPr>
          <a:lstStyle/>
          <a:p>
            <a:r>
              <a:rPr lang="zh-CN" altLang="en-US" sz="3200" b="1">
                <a:solidFill>
                  <a:srgbClr val="C00000"/>
                </a:solidFill>
                <a:latin typeface="楷体" panose="02010609060101010101" charset="-122"/>
                <a:ea typeface="楷体" panose="02010609060101010101" charset="-122"/>
              </a:rPr>
              <a:t>今</a:t>
            </a:r>
            <a:r>
              <a:rPr lang="zh-CN" altLang="en-US" sz="3200" b="1">
                <a:latin typeface="楷体" panose="02010609060101010101" charset="-122"/>
                <a:ea typeface="楷体" panose="02010609060101010101" charset="-122"/>
              </a:rPr>
              <a:t>：现在  </a:t>
            </a:r>
            <a:r>
              <a:rPr lang="zh-CN" altLang="en-US" sz="3200" b="1">
                <a:solidFill>
                  <a:srgbClr val="C00000"/>
                </a:solidFill>
                <a:latin typeface="楷体" panose="02010609060101010101" charset="-122"/>
                <a:ea typeface="楷体" panose="02010609060101010101" charset="-122"/>
              </a:rPr>
              <a:t>具</a:t>
            </a:r>
            <a:r>
              <a:rPr lang="zh-CN" altLang="en-US" sz="3200" b="1">
                <a:latin typeface="楷体" panose="02010609060101010101" charset="-122"/>
                <a:ea typeface="楷体" panose="02010609060101010101" charset="-122"/>
              </a:rPr>
              <a:t>：详细地</a:t>
            </a:r>
            <a:r>
              <a:rPr lang="en-US" altLang="zh-CN" sz="3200" b="1">
                <a:latin typeface="楷体" panose="02010609060101010101" charset="-122"/>
                <a:ea typeface="楷体" panose="02010609060101010101" charset="-122"/>
              </a:rPr>
              <a:t>  </a:t>
            </a:r>
            <a:r>
              <a:rPr lang="zh-CN" altLang="en-US" sz="3200" b="1">
                <a:solidFill>
                  <a:srgbClr val="C00000"/>
                </a:solidFill>
                <a:latin typeface="楷体" panose="02010609060101010101" charset="-122"/>
                <a:ea typeface="楷体" panose="02010609060101010101" charset="-122"/>
              </a:rPr>
              <a:t>道</a:t>
            </a:r>
            <a:r>
              <a:rPr lang="zh-CN" altLang="en-US" sz="3200" b="1">
                <a:latin typeface="楷体" panose="02010609060101010101" charset="-122"/>
                <a:ea typeface="楷体" panose="02010609060101010101" charset="-122"/>
              </a:rPr>
              <a:t>：说</a:t>
            </a:r>
            <a:r>
              <a:rPr lang="en-US" altLang="zh-CN" sz="3200" b="1">
                <a:latin typeface="楷体" panose="02010609060101010101" charset="-122"/>
                <a:ea typeface="楷体" panose="02010609060101010101" charset="-122"/>
              </a:rPr>
              <a:t>  </a:t>
            </a:r>
            <a:endParaRPr lang="en-US" altLang="zh-CN" sz="3200" b="1" smtClean="0">
              <a:latin typeface="楷体" panose="02010609060101010101" charset="-122"/>
              <a:ea typeface="楷体" panose="02010609060101010101" charset="-122"/>
            </a:endParaRPr>
          </a:p>
          <a:p>
            <a:r>
              <a:rPr lang="zh-CN" altLang="en-US" sz="3200" b="1" smtClean="0">
                <a:solidFill>
                  <a:srgbClr val="C00000"/>
                </a:solidFill>
                <a:latin typeface="楷体" panose="02010609060101010101" charset="-122"/>
                <a:ea typeface="楷体" panose="02010609060101010101" charset="-122"/>
              </a:rPr>
              <a:t>所</a:t>
            </a:r>
            <a:r>
              <a:rPr lang="zh-CN" altLang="en-US" sz="3200" b="1">
                <a:solidFill>
                  <a:srgbClr val="C00000"/>
                </a:solidFill>
                <a:latin typeface="楷体" panose="02010609060101010101" charset="-122"/>
                <a:ea typeface="楷体" panose="02010609060101010101" charset="-122"/>
              </a:rPr>
              <a:t>以</a:t>
            </a:r>
            <a:r>
              <a:rPr lang="zh-CN" altLang="en-US" sz="3200" b="1">
                <a:latin typeface="楷体" panose="02010609060101010101" charset="-122"/>
                <a:ea typeface="楷体" panose="02010609060101010101" charset="-122"/>
              </a:rPr>
              <a:t>：这里指我之所以这么做的原因</a:t>
            </a:r>
            <a:r>
              <a:rPr lang="en-US" altLang="zh-CN" sz="3200" b="1">
                <a:latin typeface="楷体" panose="02010609060101010101" charset="-122"/>
                <a:ea typeface="楷体" panose="02010609060101010101" charset="-122"/>
              </a:rPr>
              <a:t>  </a:t>
            </a:r>
            <a:endParaRPr lang="en-US" altLang="zh-CN" sz="3200" b="1" smtClean="0">
              <a:latin typeface="楷体" panose="02010609060101010101" charset="-122"/>
              <a:ea typeface="楷体" panose="02010609060101010101" charset="-122"/>
            </a:endParaRPr>
          </a:p>
          <a:p>
            <a:r>
              <a:rPr lang="zh-CN" altLang="en-US" sz="3200" b="1" smtClean="0">
                <a:solidFill>
                  <a:srgbClr val="C00000"/>
                </a:solidFill>
                <a:latin typeface="楷体" panose="02010609060101010101" charset="-122"/>
                <a:ea typeface="楷体" panose="02010609060101010101" charset="-122"/>
                <a:sym typeface="+mn-ea"/>
              </a:rPr>
              <a:t>冀</a:t>
            </a:r>
            <a:r>
              <a:rPr lang="zh-CN" altLang="en-US" sz="3200" b="1">
                <a:latin typeface="楷体" panose="02010609060101010101" charset="-122"/>
                <a:ea typeface="楷体" panose="02010609060101010101" charset="-122"/>
              </a:rPr>
              <a:t>：希望</a:t>
            </a:r>
            <a:r>
              <a:rPr lang="en-US" altLang="zh-CN" sz="3200" b="1">
                <a:latin typeface="楷体" panose="02010609060101010101" charset="-122"/>
                <a:ea typeface="楷体" panose="02010609060101010101" charset="-122"/>
              </a:rPr>
              <a:t>  </a:t>
            </a:r>
            <a:r>
              <a:rPr lang="zh-CN" altLang="en-US" sz="3200" b="1">
                <a:solidFill>
                  <a:srgbClr val="C00000"/>
                </a:solidFill>
                <a:latin typeface="楷体" panose="02010609060101010101" charset="-122"/>
                <a:ea typeface="楷体" panose="02010609060101010101" charset="-122"/>
              </a:rPr>
              <a:t>或</a:t>
            </a:r>
            <a:r>
              <a:rPr lang="zh-CN" altLang="en-US" sz="3200" b="1">
                <a:latin typeface="楷体" panose="02010609060101010101" charset="-122"/>
                <a:ea typeface="楷体" panose="02010609060101010101" charset="-122"/>
              </a:rPr>
              <a:t>：或许</a:t>
            </a:r>
            <a:r>
              <a:rPr lang="en-US" altLang="zh-CN" sz="3200" b="1">
                <a:latin typeface="楷体" panose="02010609060101010101" charset="-122"/>
                <a:ea typeface="楷体" panose="02010609060101010101" charset="-122"/>
              </a:rPr>
              <a:t>  </a:t>
            </a:r>
            <a:endParaRPr lang="en-US" altLang="zh-CN" sz="3200" b="1" smtClean="0">
              <a:latin typeface="楷体" panose="02010609060101010101" charset="-122"/>
              <a:ea typeface="楷体" panose="02010609060101010101" charset="-122"/>
            </a:endParaRPr>
          </a:p>
          <a:p>
            <a:r>
              <a:rPr lang="zh-CN" altLang="en-US" sz="3200" b="1" smtClean="0">
                <a:solidFill>
                  <a:srgbClr val="C00000"/>
                </a:solidFill>
                <a:latin typeface="楷体" panose="02010609060101010101" charset="-122"/>
                <a:ea typeface="楷体" panose="02010609060101010101" charset="-122"/>
              </a:rPr>
              <a:t>见</a:t>
            </a:r>
            <a:r>
              <a:rPr lang="zh-CN" altLang="en-US" sz="3200" b="1">
                <a:solidFill>
                  <a:srgbClr val="C00000"/>
                </a:solidFill>
                <a:latin typeface="楷体" panose="02010609060101010101" charset="-122"/>
                <a:ea typeface="楷体" panose="02010609060101010101" charset="-122"/>
              </a:rPr>
              <a:t>恕</a:t>
            </a:r>
            <a:r>
              <a:rPr lang="zh-CN" altLang="en-US" sz="3200" b="1">
                <a:latin typeface="楷体" panose="02010609060101010101" charset="-122"/>
                <a:ea typeface="楷体" panose="02010609060101010101" charset="-122"/>
              </a:rPr>
              <a:t>：使我被宽恕，可翻译为</a:t>
            </a:r>
            <a:r>
              <a:rPr lang="zh-CN" altLang="en-US" sz="3200" b="1" u="sng">
                <a:latin typeface="楷体" panose="02010609060101010101" charset="-122"/>
                <a:ea typeface="楷体" panose="02010609060101010101" charset="-122"/>
              </a:rPr>
              <a:t>原谅我</a:t>
            </a:r>
            <a:endParaRPr lang="zh-CN" altLang="en-US" sz="3200" b="1" u="sng">
              <a:latin typeface="楷体" panose="02010609060101010101" charset="-122"/>
              <a:ea typeface="楷体" panose="02010609060101010101" charset="-122"/>
              <a:sym typeface="+mn-ea"/>
            </a:endParaRPr>
          </a:p>
        </p:txBody>
      </p:sp>
      <p:sp>
        <p:nvSpPr>
          <p:cNvPr id="6" name="太阳形 5">
            <a:hlinkClick r:id="rId2" action="ppaction://hlinksldjump"/>
          </p:cNvPr>
          <p:cNvSpPr/>
          <p:nvPr/>
        </p:nvSpPr>
        <p:spPr>
          <a:xfrm>
            <a:off x="10416540" y="5963920"/>
            <a:ext cx="486410" cy="446405"/>
          </a:xfrm>
          <a:prstGeom prst="sun">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0"/>
            <a:ext cx="12192000" cy="6858000"/>
          </a:xfrm>
          <a:prstGeom prst="rect">
            <a:avLst/>
          </a:prstGeom>
          <a:solidFill>
            <a:srgbClr val="EFEB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mtClean="0"/>
              <a:t>：“益者三友，损者三友。友直，友谅，友多闻，益矣。友</a:t>
            </a:r>
            <a:r>
              <a:rPr lang="zh-CN" altLang="en-US" smtClean="0">
                <a:hlinkClick r:id="rId2"/>
              </a:rPr>
              <a:t>便辟</a:t>
            </a:r>
            <a:r>
              <a:rPr lang="zh-CN" altLang="en-US" smtClean="0"/>
              <a:t>，友善柔，友</a:t>
            </a:r>
            <a:r>
              <a:rPr lang="zh-CN" altLang="en-US" smtClean="0">
                <a:hlinkClick r:id="rId3"/>
              </a:rPr>
              <a:t>便佞</a:t>
            </a:r>
            <a:r>
              <a:rPr lang="zh-CN" altLang="en-US" smtClean="0"/>
              <a:t>，损矣。</a:t>
            </a:r>
            <a:endParaRPr lang="zh-CN" altLang="en-US"/>
          </a:p>
        </p:txBody>
      </p:sp>
      <p:sp>
        <p:nvSpPr>
          <p:cNvPr id="3" name="任意多边形: 形状 2"/>
          <p:cNvSpPr/>
          <p:nvPr/>
        </p:nvSpPr>
        <p:spPr>
          <a:xfrm>
            <a:off x="285750" y="292100"/>
            <a:ext cx="11620499" cy="6273800"/>
          </a:xfrm>
          <a:custGeom>
            <a:gdLst>
              <a:gd name="connsiteX0" fmla="*/ 459920 w 10842171"/>
              <a:gd name="connsiteY0" fmla="*/ 0 h 5642428"/>
              <a:gd name="connsiteX1" fmla="*/ 9847035 w 10842171"/>
              <a:gd name="connsiteY1" fmla="*/ 0 h 5642428"/>
              <a:gd name="connsiteX2" fmla="*/ 9847035 w 10842171"/>
              <a:gd name="connsiteY2" fmla="*/ 326571 h 5642428"/>
              <a:gd name="connsiteX3" fmla="*/ 10842171 w 10842171"/>
              <a:gd name="connsiteY3" fmla="*/ 326571 h 5642428"/>
              <a:gd name="connsiteX4" fmla="*/ 10842171 w 10842171"/>
              <a:gd name="connsiteY4" fmla="*/ 5315856 h 5642428"/>
              <a:gd name="connsiteX5" fmla="*/ 10382251 w 10842171"/>
              <a:gd name="connsiteY5" fmla="*/ 5315856 h 5642428"/>
              <a:gd name="connsiteX6" fmla="*/ 10382251 w 10842171"/>
              <a:gd name="connsiteY6" fmla="*/ 5642428 h 5642428"/>
              <a:gd name="connsiteX7" fmla="*/ 459919 w 10842171"/>
              <a:gd name="connsiteY7" fmla="*/ 5642428 h 5642428"/>
              <a:gd name="connsiteX8" fmla="*/ 459919 w 10842171"/>
              <a:gd name="connsiteY8" fmla="*/ 5315856 h 5642428"/>
              <a:gd name="connsiteX9" fmla="*/ 0 w 10842171"/>
              <a:gd name="connsiteY9" fmla="*/ 5315856 h 5642428"/>
              <a:gd name="connsiteX10" fmla="*/ 0 w 10842171"/>
              <a:gd name="connsiteY10" fmla="*/ 326571 h 5642428"/>
              <a:gd name="connsiteX11" fmla="*/ 459920 w 10842171"/>
              <a:gd name="connsiteY11" fmla="*/ 326571 h 564242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842171" h="5642428">
                <a:moveTo>
                  <a:pt x="459920" y="0"/>
                </a:moveTo>
                <a:lnTo>
                  <a:pt x="9847035" y="0"/>
                </a:lnTo>
                <a:lnTo>
                  <a:pt x="9847035" y="326571"/>
                </a:lnTo>
                <a:lnTo>
                  <a:pt x="10842171" y="326571"/>
                </a:lnTo>
                <a:lnTo>
                  <a:pt x="10842171" y="5315856"/>
                </a:lnTo>
                <a:lnTo>
                  <a:pt x="10382251" y="5315856"/>
                </a:lnTo>
                <a:lnTo>
                  <a:pt x="10382251" y="5642428"/>
                </a:lnTo>
                <a:lnTo>
                  <a:pt x="459919" y="5642428"/>
                </a:lnTo>
                <a:lnTo>
                  <a:pt x="459919" y="5315856"/>
                </a:lnTo>
                <a:lnTo>
                  <a:pt x="0" y="5315856"/>
                </a:lnTo>
                <a:lnTo>
                  <a:pt x="0" y="326571"/>
                </a:lnTo>
                <a:lnTo>
                  <a:pt x="459920" y="326571"/>
                </a:lnTo>
                <a:close/>
              </a:path>
            </a:pathLst>
          </a:custGeom>
          <a:solidFill>
            <a:schemeClr val="bg1"/>
          </a:solidFill>
          <a:ln>
            <a:solidFill>
              <a:srgbClr val="9C76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mtClean="0"/>
              <a:t>孔子曰：益者三友，损者三友。友直、友谅、友多闻，益矣。友便辟、友善柔、友便佞，损矣。”直：正直。谅：信义。便辟：辟，读如僻。便辟，谄媚奉承。善柔：当面恭维，背后非议。便佞：巧言口辩，夸夸其谈。</a:t>
            </a:r>
            <a:endParaRPr lang="zh-CN" altLang="en-US"/>
          </a:p>
        </p:txBody>
      </p:sp>
      <p:sp>
        <p:nvSpPr>
          <p:cNvPr id="5" name="文本框 4"/>
          <p:cNvSpPr txBox="1"/>
          <p:nvPr/>
        </p:nvSpPr>
        <p:spPr>
          <a:xfrm>
            <a:off x="924560" y="735965"/>
            <a:ext cx="5147945" cy="645160"/>
          </a:xfrm>
          <a:prstGeom prst="rect">
            <a:avLst/>
          </a:prstGeom>
          <a:noFill/>
        </p:spPr>
        <p:txBody>
          <a:bodyPr wrap="square" rtlCol="0">
            <a:spAutoFit/>
          </a:bodyPr>
          <a:lstStyle/>
          <a:p>
            <a:r>
              <a:rPr lang="zh-CN" altLang="en-US" sz="3600">
                <a:latin typeface="楷体" panose="02010609060101010101" charset="-122"/>
                <a:ea typeface="楷体" panose="02010609060101010101" charset="-122"/>
              </a:rPr>
              <a:t>王安石和司马光的关系：</a:t>
            </a:r>
            <a:endParaRPr lang="zh-CN" altLang="en-US" sz="3600">
              <a:latin typeface="楷体" panose="02010609060101010101" charset="-122"/>
              <a:ea typeface="楷体" panose="02010609060101010101" charset="-122"/>
            </a:endParaRPr>
          </a:p>
        </p:txBody>
      </p:sp>
      <p:sp>
        <p:nvSpPr>
          <p:cNvPr id="6" name="文本框 5"/>
          <p:cNvSpPr txBox="1"/>
          <p:nvPr/>
        </p:nvSpPr>
        <p:spPr>
          <a:xfrm>
            <a:off x="549910" y="1696720"/>
            <a:ext cx="7043420" cy="583565"/>
          </a:xfrm>
          <a:prstGeom prst="rect">
            <a:avLst/>
          </a:prstGeom>
          <a:noFill/>
        </p:spPr>
        <p:txBody>
          <a:bodyPr wrap="square" rtlCol="0">
            <a:spAutoFit/>
          </a:bodyPr>
          <a:lstStyle/>
          <a:p>
            <a:r>
              <a:rPr lang="zh-CN" altLang="en-US" sz="3200">
                <a:latin typeface="楷体" panose="02010609060101010101" charset="-122"/>
                <a:ea typeface="楷体" panose="02010609060101010101" charset="-122"/>
                <a:cs typeface="楷体" panose="02010609060101010101" charset="-122"/>
              </a:rPr>
              <a:t>“</a:t>
            </a:r>
            <a:r>
              <a:rPr lang="zh-CN" altLang="en-US" sz="3200" b="1">
                <a:solidFill>
                  <a:srgbClr val="0033CC"/>
                </a:solidFill>
                <a:latin typeface="楷体" panose="02010609060101010101" charset="-122"/>
                <a:ea typeface="楷体" panose="02010609060101010101" charset="-122"/>
                <a:cs typeface="楷体" panose="02010609060101010101" charset="-122"/>
              </a:rPr>
              <a:t>与君实游处相好之日久</a:t>
            </a:r>
            <a:r>
              <a:rPr lang="zh-CN" altLang="en-US" sz="3200">
                <a:latin typeface="楷体" panose="02010609060101010101" charset="-122"/>
                <a:ea typeface="楷体" panose="02010609060101010101" charset="-122"/>
                <a:cs typeface="楷体" panose="02010609060101010101" charset="-122"/>
              </a:rPr>
              <a:t>”</a:t>
            </a:r>
            <a:r>
              <a:rPr lang="en-US" altLang="zh-CN" sz="3200">
                <a:latin typeface="楷体" panose="02010609060101010101" charset="-122"/>
                <a:ea typeface="楷体" panose="02010609060101010101" charset="-122"/>
                <a:cs typeface="楷体" panose="02010609060101010101" charset="-122"/>
              </a:rPr>
              <a:t>——</a:t>
            </a:r>
            <a:r>
              <a:rPr lang="zh-CN" altLang="en-US" sz="3200">
                <a:latin typeface="楷体" panose="02010609060101010101" charset="-122"/>
                <a:ea typeface="楷体" panose="02010609060101010101" charset="-122"/>
                <a:cs typeface="楷体" panose="02010609060101010101" charset="-122"/>
              </a:rPr>
              <a:t>朋友</a:t>
            </a:r>
            <a:endParaRPr lang="zh-CN" altLang="en-US" sz="3200">
              <a:latin typeface="楷体" panose="02010609060101010101" charset="-122"/>
              <a:ea typeface="楷体" panose="02010609060101010101" charset="-122"/>
              <a:cs typeface="楷体" panose="02010609060101010101" charset="-122"/>
            </a:endParaRPr>
          </a:p>
        </p:txBody>
      </p:sp>
      <p:sp>
        <p:nvSpPr>
          <p:cNvPr id="7" name="文本框 6"/>
          <p:cNvSpPr txBox="1"/>
          <p:nvPr/>
        </p:nvSpPr>
        <p:spPr>
          <a:xfrm>
            <a:off x="549910" y="2595880"/>
            <a:ext cx="8133080" cy="3538220"/>
          </a:xfrm>
          <a:prstGeom prst="rect">
            <a:avLst/>
          </a:prstGeom>
          <a:noFill/>
        </p:spPr>
        <p:txBody>
          <a:bodyPr wrap="square" rtlCol="0">
            <a:spAutoFit/>
          </a:bodyPr>
          <a:lstStyle/>
          <a:p>
            <a:r>
              <a:rPr lang="zh-CN" altLang="en-US" sz="3200" b="1">
                <a:solidFill>
                  <a:srgbClr val="C00000"/>
                </a:solidFill>
                <a:latin typeface="楷体" panose="02010609060101010101" charset="-122"/>
                <a:ea typeface="楷体" panose="02010609060101010101" charset="-122"/>
                <a:cs typeface="楷体" panose="02010609060101010101" charset="-122"/>
              </a:rPr>
              <a:t>司马光《与王介甫书》：</a:t>
            </a:r>
            <a:endParaRPr lang="zh-CN" altLang="en-US" sz="3200" b="1">
              <a:solidFill>
                <a:srgbClr val="C00000"/>
              </a:solidFill>
              <a:latin typeface="楷体" panose="02010609060101010101" charset="-122"/>
              <a:ea typeface="楷体" panose="02010609060101010101" charset="-122"/>
              <a:cs typeface="楷体" panose="02010609060101010101" charset="-122"/>
            </a:endParaRPr>
          </a:p>
          <a:p>
            <a:r>
              <a:rPr lang="zh-CN" altLang="en-US" sz="3200" b="1">
                <a:solidFill>
                  <a:srgbClr val="C00000"/>
                </a:solidFill>
                <a:latin typeface="楷体" panose="02010609060101010101" charset="-122"/>
                <a:ea typeface="楷体" panose="02010609060101010101" charset="-122"/>
                <a:cs typeface="楷体" panose="02010609060101010101" charset="-122"/>
              </a:rPr>
              <a:t>“孔子曰：‘益者三友，损者三友。’光不材，不足以辱介甫为友，然自接待以来，十有余年，屡尝同僚，亦不可谓之无一日之雅 也。虽愧多闻，至于直谅，不敢不勉，若乃便辟、善柔、便佞，则固不敢为也。</a:t>
            </a:r>
            <a:endParaRPr lang="zh-CN" altLang="en-US" sz="3200" b="1">
              <a:solidFill>
                <a:srgbClr val="C00000"/>
              </a:solidFill>
              <a:latin typeface="楷体" panose="02010609060101010101" charset="-122"/>
              <a:ea typeface="楷体" panose="02010609060101010101" charset="-122"/>
              <a:cs typeface="楷体" panose="02010609060101010101" charset="-122"/>
            </a:endParaRPr>
          </a:p>
          <a:p>
            <a:r>
              <a:rPr lang="en-US" altLang="zh-CN" sz="3200" b="1">
                <a:solidFill>
                  <a:srgbClr val="C00000"/>
                </a:solidFill>
                <a:latin typeface="楷体" panose="02010609060101010101" charset="-122"/>
                <a:ea typeface="楷体" panose="02010609060101010101" charset="-122"/>
                <a:cs typeface="楷体" panose="02010609060101010101" charset="-122"/>
              </a:rPr>
              <a:t>                             ——</a:t>
            </a:r>
            <a:r>
              <a:rPr lang="zh-CN" altLang="en-US" sz="3200" b="1">
                <a:solidFill>
                  <a:srgbClr val="C00000"/>
                </a:solidFill>
                <a:latin typeface="楷体" panose="02010609060101010101" charset="-122"/>
                <a:ea typeface="楷体" panose="02010609060101010101" charset="-122"/>
                <a:cs typeface="楷体" panose="02010609060101010101" charset="-122"/>
              </a:rPr>
              <a:t>益友</a:t>
            </a:r>
            <a:endParaRPr lang="zh-CN" altLang="en-US" sz="3200" b="1">
              <a:solidFill>
                <a:srgbClr val="C00000"/>
              </a:solidFill>
              <a:latin typeface="楷体" panose="02010609060101010101" charset="-122"/>
              <a:ea typeface="楷体" panose="02010609060101010101" charset="-122"/>
              <a:cs typeface="楷体" panose="02010609060101010101" charset="-122"/>
            </a:endParaRPr>
          </a:p>
        </p:txBody>
      </p:sp>
      <p:sp>
        <p:nvSpPr>
          <p:cNvPr id="8" name="文本框 7"/>
          <p:cNvSpPr txBox="1"/>
          <p:nvPr/>
        </p:nvSpPr>
        <p:spPr>
          <a:xfrm>
            <a:off x="6161405" y="851535"/>
            <a:ext cx="5744845" cy="5015865"/>
          </a:xfrm>
          <a:prstGeom prst="rect">
            <a:avLst/>
          </a:prstGeom>
          <a:solidFill>
            <a:schemeClr val="bg1"/>
          </a:solidFill>
          <a:ln>
            <a:solidFill>
              <a:schemeClr val="accent1"/>
            </a:solidFill>
          </a:ln>
        </p:spPr>
        <p:txBody>
          <a:bodyPr wrap="square" rtlCol="0">
            <a:spAutoFit/>
          </a:bodyPr>
          <a:lstStyle/>
          <a:p>
            <a:r>
              <a:rPr lang="en-US" altLang="zh-CN" sz="3200">
                <a:latin typeface="楷体" panose="02010609060101010101" charset="-122"/>
                <a:ea typeface="楷体" panose="02010609060101010101" charset="-122"/>
                <a:cs typeface="楷体" panose="02010609060101010101" charset="-122"/>
              </a:rPr>
              <a:t>    </a:t>
            </a:r>
            <a:r>
              <a:rPr lang="zh-CN" altLang="en-US" sz="3200" b="1">
                <a:latin typeface="楷体" panose="02010609060101010101" charset="-122"/>
                <a:ea typeface="楷体" panose="02010609060101010101" charset="-122"/>
                <a:cs typeface="楷体" panose="02010609060101010101" charset="-122"/>
              </a:rPr>
              <a:t>司马光把自己当作王安石的“益友”，所以才一而再、再而三地给对方写信，陈述自己对于老友主导的这次政治改革的不同意见：“故敢一陈其志，以自达于介甫，以终益友之义，其舍之取之，则在介甫矣！”于私尽朋友之谊，于公推心置腹，可谓光风霁月，贤者情怀。</a:t>
            </a:r>
            <a:endParaRPr lang="zh-CN" altLang="en-US" sz="3200" b="1">
              <a:latin typeface="楷体" panose="02010609060101010101" charset="-122"/>
              <a:ea typeface="楷体" panose="02010609060101010101" charset="-122"/>
              <a:cs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up)">
                                      <p:cBhvr>
                                        <p:cTn id="8" dur="500"/>
                                        <p:tgtEl>
                                          <p:spTgt spid="6"/>
                                        </p:tgtEl>
                                      </p:cBhvr>
                                    </p:animEffect>
                                  </p:childTnLst>
                                </p:cTn>
                              </p:par>
                            </p:childTnLst>
                          </p:cTn>
                        </p:par>
                      </p:childTnLst>
                    </p:cTn>
                  </p:par>
                  <p:par>
                    <p:cTn id="9" fill="hold" nodeType="clickPar">
                      <p:stCondLst>
                        <p:cond delay="indefinite"/>
                      </p:stCondLst>
                      <p:childTnLst>
                        <p:par>
                          <p:cTn id="10" fill="hold" nodeType="afterGroup">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p:tgtEl>
                                          <p:spTgt spid="7"/>
                                        </p:tgtEl>
                                        <p:attrNameLst>
                                          <p:attrName>ppt_y</p:attrName>
                                        </p:attrNameLst>
                                      </p:cBhvr>
                                      <p:tavLst>
                                        <p:tav tm="0">
                                          <p:val>
                                            <p:strVal val="#ppt_y+#ppt_h*1.125000"/>
                                          </p:val>
                                        </p:tav>
                                        <p:tav tm="100000">
                                          <p:val>
                                            <p:strVal val="#ppt_y"/>
                                          </p:val>
                                        </p:tav>
                                      </p:tavLst>
                                    </p:anim>
                                    <p:animEffect transition="in" filter="wipe(up)">
                                      <p:cBhvr>
                                        <p:cTn id="14" dur="500"/>
                                        <p:tgtEl>
                                          <p:spTgt spid="7"/>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p:tgtEl>
                                          <p:spTgt spid="8"/>
                                        </p:tgtEl>
                                        <p:attrNameLst>
                                          <p:attrName>ppt_y</p:attrName>
                                        </p:attrNameLst>
                                      </p:cBhvr>
                                      <p:tavLst>
                                        <p:tav tm="0">
                                          <p:val>
                                            <p:strVal val="#ppt_y+#ppt_h*1.125000"/>
                                          </p:val>
                                        </p:tav>
                                        <p:tav tm="100000">
                                          <p:val>
                                            <p:strVal val="#ppt_y"/>
                                          </p:val>
                                        </p:tav>
                                      </p:tavLst>
                                    </p:anim>
                                    <p:animEffect transition="in" filter="wipe(up)">
                                      <p:cBhvr>
                                        <p:cTn id="2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0"/>
            <a:ext cx="12192000" cy="6858000"/>
          </a:xfrm>
          <a:prstGeom prst="rect">
            <a:avLst/>
          </a:prstGeom>
          <a:solidFill>
            <a:srgbClr val="EFEB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形状 2"/>
          <p:cNvSpPr/>
          <p:nvPr/>
        </p:nvSpPr>
        <p:spPr>
          <a:xfrm>
            <a:off x="285750" y="292100"/>
            <a:ext cx="11620499" cy="6273800"/>
          </a:xfrm>
          <a:custGeom>
            <a:gdLst>
              <a:gd name="connsiteX0" fmla="*/ 459920 w 10842171"/>
              <a:gd name="connsiteY0" fmla="*/ 0 h 5642428"/>
              <a:gd name="connsiteX1" fmla="*/ 9847035 w 10842171"/>
              <a:gd name="connsiteY1" fmla="*/ 0 h 5642428"/>
              <a:gd name="connsiteX2" fmla="*/ 9847035 w 10842171"/>
              <a:gd name="connsiteY2" fmla="*/ 326571 h 5642428"/>
              <a:gd name="connsiteX3" fmla="*/ 10842171 w 10842171"/>
              <a:gd name="connsiteY3" fmla="*/ 326571 h 5642428"/>
              <a:gd name="connsiteX4" fmla="*/ 10842171 w 10842171"/>
              <a:gd name="connsiteY4" fmla="*/ 5315856 h 5642428"/>
              <a:gd name="connsiteX5" fmla="*/ 10382251 w 10842171"/>
              <a:gd name="connsiteY5" fmla="*/ 5315856 h 5642428"/>
              <a:gd name="connsiteX6" fmla="*/ 10382251 w 10842171"/>
              <a:gd name="connsiteY6" fmla="*/ 5642428 h 5642428"/>
              <a:gd name="connsiteX7" fmla="*/ 459919 w 10842171"/>
              <a:gd name="connsiteY7" fmla="*/ 5642428 h 5642428"/>
              <a:gd name="connsiteX8" fmla="*/ 459919 w 10842171"/>
              <a:gd name="connsiteY8" fmla="*/ 5315856 h 5642428"/>
              <a:gd name="connsiteX9" fmla="*/ 0 w 10842171"/>
              <a:gd name="connsiteY9" fmla="*/ 5315856 h 5642428"/>
              <a:gd name="connsiteX10" fmla="*/ 0 w 10842171"/>
              <a:gd name="connsiteY10" fmla="*/ 326571 h 5642428"/>
              <a:gd name="connsiteX11" fmla="*/ 459920 w 10842171"/>
              <a:gd name="connsiteY11" fmla="*/ 326571 h 564242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842171" h="5642428">
                <a:moveTo>
                  <a:pt x="459920" y="0"/>
                </a:moveTo>
                <a:lnTo>
                  <a:pt x="9847035" y="0"/>
                </a:lnTo>
                <a:lnTo>
                  <a:pt x="9847035" y="326571"/>
                </a:lnTo>
                <a:lnTo>
                  <a:pt x="10842171" y="326571"/>
                </a:lnTo>
                <a:lnTo>
                  <a:pt x="10842171" y="5315856"/>
                </a:lnTo>
                <a:lnTo>
                  <a:pt x="10382251" y="5315856"/>
                </a:lnTo>
                <a:lnTo>
                  <a:pt x="10382251" y="5642428"/>
                </a:lnTo>
                <a:lnTo>
                  <a:pt x="459919" y="5642428"/>
                </a:lnTo>
                <a:lnTo>
                  <a:pt x="459919" y="5315856"/>
                </a:lnTo>
                <a:lnTo>
                  <a:pt x="0" y="5315856"/>
                </a:lnTo>
                <a:lnTo>
                  <a:pt x="0" y="326571"/>
                </a:lnTo>
                <a:lnTo>
                  <a:pt x="459920" y="326571"/>
                </a:lnTo>
                <a:close/>
              </a:path>
            </a:pathLst>
          </a:custGeom>
          <a:solidFill>
            <a:schemeClr val="bg1"/>
          </a:solidFill>
          <a:ln>
            <a:solidFill>
              <a:srgbClr val="9C76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769620" y="980440"/>
            <a:ext cx="10276205" cy="1568450"/>
          </a:xfrm>
          <a:prstGeom prst="rect">
            <a:avLst/>
          </a:prstGeom>
          <a:noFill/>
        </p:spPr>
        <p:txBody>
          <a:bodyPr wrap="square" rtlCol="0">
            <a:spAutoFit/>
          </a:bodyPr>
          <a:lstStyle/>
          <a:p>
            <a:r>
              <a:rPr lang="en-US" altLang="zh-CN" sz="3200">
                <a:latin typeface="楷体" panose="02010609060101010101" charset="-122"/>
                <a:ea typeface="楷体" panose="02010609060101010101" charset="-122"/>
                <a:cs typeface="楷体" panose="02010609060101010101" charset="-122"/>
              </a:rPr>
              <a:t>    </a:t>
            </a:r>
            <a:r>
              <a:rPr lang="zh-CN" altLang="en-US" sz="3200" b="1">
                <a:latin typeface="楷体" panose="02010609060101010101" charset="-122"/>
                <a:ea typeface="楷体" panose="02010609060101010101" charset="-122"/>
                <a:cs typeface="楷体" panose="02010609060101010101" charset="-122"/>
              </a:rPr>
              <a:t>但是他们两位大贤友情的断绝就始于这两封书信。《宋史· 王安石传》记载：</a:t>
            </a:r>
            <a:r>
              <a:rPr lang="zh-CN" altLang="en-US" sz="3200">
                <a:latin typeface="楷体" panose="02010609060101010101" charset="-122"/>
                <a:ea typeface="楷体" panose="02010609060101010101" charset="-122"/>
                <a:cs typeface="楷体" panose="02010609060101010101" charset="-122"/>
              </a:rPr>
              <a:t>“</a:t>
            </a:r>
            <a:r>
              <a:rPr lang="zh-CN" altLang="en-US" sz="3200" b="1">
                <a:latin typeface="楷体" panose="02010609060101010101" charset="-122"/>
                <a:ea typeface="楷体" panose="02010609060101010101" charset="-122"/>
                <a:cs typeface="楷体" panose="02010609060101010101" charset="-122"/>
              </a:rPr>
              <a:t>安石</a:t>
            </a:r>
            <a:r>
              <a:rPr lang="zh-CN" altLang="en-US" sz="3200" b="1">
                <a:solidFill>
                  <a:srgbClr val="C00000"/>
                </a:solidFill>
                <a:latin typeface="楷体" panose="02010609060101010101" charset="-122"/>
                <a:ea typeface="楷体" panose="02010609060101010101" charset="-122"/>
                <a:cs typeface="楷体" panose="02010609060101010101" charset="-122"/>
              </a:rPr>
              <a:t>与光素厚，</a:t>
            </a:r>
            <a:r>
              <a:rPr lang="zh-CN" altLang="en-US" sz="3200" b="1">
                <a:latin typeface="楷体" panose="02010609060101010101" charset="-122"/>
                <a:ea typeface="楷体" panose="02010609060101010101" charset="-122"/>
                <a:cs typeface="楷体" panose="02010609060101010101" charset="-122"/>
              </a:rPr>
              <a:t>光</a:t>
            </a:r>
            <a:r>
              <a:rPr lang="zh-CN" altLang="en-US" sz="3200" b="1">
                <a:solidFill>
                  <a:srgbClr val="C00000"/>
                </a:solidFill>
                <a:latin typeface="楷体" panose="02010609060101010101" charset="-122"/>
                <a:ea typeface="楷体" panose="02010609060101010101" charset="-122"/>
                <a:cs typeface="楷体" panose="02010609060101010101" charset="-122"/>
              </a:rPr>
              <a:t>援朋友责善之义，三诒（</a:t>
            </a:r>
            <a:r>
              <a:rPr lang="en-US" altLang="zh-CN" sz="3200" b="1" err="1">
                <a:solidFill>
                  <a:srgbClr val="C00000"/>
                </a:solidFill>
                <a:latin typeface="宋体" panose="02010600030101010101" pitchFamily="2" charset="-122"/>
                <a:ea typeface="宋体" panose="02010600030101010101" pitchFamily="2" charset="-122"/>
                <a:cs typeface="楷体" panose="02010609060101010101" charset="-122"/>
              </a:rPr>
              <a:t>yí</a:t>
            </a:r>
            <a:r>
              <a:rPr lang="zh-CN" altLang="en-US" sz="3200" b="1">
                <a:solidFill>
                  <a:srgbClr val="C00000"/>
                </a:solidFill>
                <a:latin typeface="楷体" panose="02010609060101010101" charset="-122"/>
                <a:ea typeface="楷体" panose="02010609060101010101" charset="-122"/>
                <a:cs typeface="楷体" panose="02010609060101010101" charset="-122"/>
              </a:rPr>
              <a:t>）书反覆劝之，</a:t>
            </a:r>
            <a:r>
              <a:rPr lang="zh-CN" altLang="en-US" sz="3200" b="1">
                <a:latin typeface="楷体" panose="02010609060101010101" charset="-122"/>
                <a:ea typeface="楷体" panose="02010609060101010101" charset="-122"/>
                <a:cs typeface="楷体" panose="02010609060101010101" charset="-122"/>
              </a:rPr>
              <a:t>安石</a:t>
            </a:r>
            <a:r>
              <a:rPr lang="zh-CN" altLang="en-US" sz="3200" b="1">
                <a:solidFill>
                  <a:srgbClr val="C00000"/>
                </a:solidFill>
                <a:latin typeface="楷体" panose="02010609060101010101" charset="-122"/>
                <a:ea typeface="楷体" panose="02010609060101010101" charset="-122"/>
                <a:cs typeface="楷体" panose="02010609060101010101" charset="-122"/>
              </a:rPr>
              <a:t>不乐。</a:t>
            </a:r>
            <a:r>
              <a:rPr lang="en-US" altLang="zh-CN" sz="3200">
                <a:latin typeface="楷体" panose="02010609060101010101" charset="-122"/>
                <a:ea typeface="楷体" panose="02010609060101010101" charset="-122"/>
                <a:cs typeface="楷体" panose="02010609060101010101" charset="-122"/>
              </a:rPr>
              <a:t>”</a:t>
            </a:r>
            <a:endParaRPr lang="en-US" altLang="zh-CN" sz="3200">
              <a:latin typeface="楷体" panose="02010609060101010101" charset="-122"/>
              <a:ea typeface="楷体" panose="02010609060101010101" charset="-122"/>
              <a:cs typeface="楷体" panose="02010609060101010101" charset="-122"/>
            </a:endParaRPr>
          </a:p>
        </p:txBody>
      </p:sp>
      <p:sp>
        <p:nvSpPr>
          <p:cNvPr id="6" name="文本框 5"/>
          <p:cNvSpPr txBox="1"/>
          <p:nvPr/>
        </p:nvSpPr>
        <p:spPr>
          <a:xfrm>
            <a:off x="659765" y="3608705"/>
            <a:ext cx="5145405" cy="1076325"/>
          </a:xfrm>
          <a:prstGeom prst="rect">
            <a:avLst/>
          </a:prstGeom>
          <a:noFill/>
        </p:spPr>
        <p:txBody>
          <a:bodyPr wrap="square" rtlCol="0">
            <a:spAutoFit/>
          </a:bodyPr>
          <a:lstStyle/>
          <a:p>
            <a:r>
              <a:rPr lang="en-US" altLang="zh-CN" sz="3200">
                <a:latin typeface="楷体" panose="02010609060101010101" charset="-122"/>
                <a:ea typeface="楷体" panose="02010609060101010101" charset="-122"/>
                <a:cs typeface="楷体" panose="02010609060101010101" charset="-122"/>
              </a:rPr>
              <a:t>  </a:t>
            </a:r>
            <a:r>
              <a:rPr lang="zh-CN" altLang="en-US" sz="3200" b="1">
                <a:latin typeface="楷体" panose="02010609060101010101" charset="-122"/>
                <a:ea typeface="楷体" panose="02010609060101010101" charset="-122"/>
                <a:cs typeface="楷体" panose="02010609060101010101" charset="-122"/>
              </a:rPr>
              <a:t>“呜呼！二公之贤多同，至议新法不合绝交，惜哉！</a:t>
            </a:r>
            <a:endParaRPr lang="zh-CN" altLang="en-US" sz="3200" b="1">
              <a:latin typeface="楷体" panose="02010609060101010101" charset="-122"/>
              <a:ea typeface="楷体" panose="02010609060101010101" charset="-122"/>
              <a:cs typeface="楷体" panose="02010609060101010101" charset="-122"/>
            </a:endParaRPr>
          </a:p>
        </p:txBody>
      </p:sp>
      <p:pic>
        <p:nvPicPr>
          <p:cNvPr id="7" name="图片 6"/>
          <p:cNvPicPr>
            <a:picLocks noChangeAspect="1"/>
          </p:cNvPicPr>
          <p:nvPr/>
        </p:nvPicPr>
        <p:blipFill>
          <a:blip r:embed="rId2"/>
          <a:srcRect b="6071"/>
          <a:stretch>
            <a:fillRect/>
          </a:stretch>
        </p:blipFill>
        <p:spPr>
          <a:xfrm>
            <a:off x="6227445" y="2867025"/>
            <a:ext cx="4527550" cy="3178810"/>
          </a:xfrm>
          <a:prstGeom prst="rect">
            <a:avLst/>
          </a:prstGeom>
        </p:spPr>
      </p:pic>
      <p:pic>
        <p:nvPicPr>
          <p:cNvPr id="8" name="图片 7"/>
          <p:cNvPicPr>
            <a:picLocks noChangeAspect="1"/>
          </p:cNvPicPr>
          <p:nvPr/>
        </p:nvPicPr>
        <p:blipFill>
          <a:blip r:embed="rId3"/>
          <a:stretch>
            <a:fillRect/>
          </a:stretch>
        </p:blipFill>
        <p:spPr>
          <a:xfrm>
            <a:off x="10758170" y="239322"/>
            <a:ext cx="1433830" cy="242379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up)">
                                      <p:cBhvr>
                                        <p:cTn id="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0"/>
            <a:ext cx="12192000" cy="6858000"/>
          </a:xfrm>
          <a:prstGeom prst="rect">
            <a:avLst/>
          </a:prstGeom>
          <a:solidFill>
            <a:srgbClr val="EFEB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形状 2"/>
          <p:cNvSpPr/>
          <p:nvPr/>
        </p:nvSpPr>
        <p:spPr>
          <a:xfrm>
            <a:off x="285750" y="292100"/>
            <a:ext cx="11620499" cy="6273800"/>
          </a:xfrm>
          <a:custGeom>
            <a:gdLst>
              <a:gd name="connsiteX0" fmla="*/ 459920 w 10842171"/>
              <a:gd name="connsiteY0" fmla="*/ 0 h 5642428"/>
              <a:gd name="connsiteX1" fmla="*/ 9847035 w 10842171"/>
              <a:gd name="connsiteY1" fmla="*/ 0 h 5642428"/>
              <a:gd name="connsiteX2" fmla="*/ 9847035 w 10842171"/>
              <a:gd name="connsiteY2" fmla="*/ 326571 h 5642428"/>
              <a:gd name="connsiteX3" fmla="*/ 10842171 w 10842171"/>
              <a:gd name="connsiteY3" fmla="*/ 326571 h 5642428"/>
              <a:gd name="connsiteX4" fmla="*/ 10842171 w 10842171"/>
              <a:gd name="connsiteY4" fmla="*/ 5315856 h 5642428"/>
              <a:gd name="connsiteX5" fmla="*/ 10382251 w 10842171"/>
              <a:gd name="connsiteY5" fmla="*/ 5315856 h 5642428"/>
              <a:gd name="connsiteX6" fmla="*/ 10382251 w 10842171"/>
              <a:gd name="connsiteY6" fmla="*/ 5642428 h 5642428"/>
              <a:gd name="connsiteX7" fmla="*/ 459919 w 10842171"/>
              <a:gd name="connsiteY7" fmla="*/ 5642428 h 5642428"/>
              <a:gd name="connsiteX8" fmla="*/ 459919 w 10842171"/>
              <a:gd name="connsiteY8" fmla="*/ 5315856 h 5642428"/>
              <a:gd name="connsiteX9" fmla="*/ 0 w 10842171"/>
              <a:gd name="connsiteY9" fmla="*/ 5315856 h 5642428"/>
              <a:gd name="connsiteX10" fmla="*/ 0 w 10842171"/>
              <a:gd name="connsiteY10" fmla="*/ 326571 h 5642428"/>
              <a:gd name="connsiteX11" fmla="*/ 459920 w 10842171"/>
              <a:gd name="connsiteY11" fmla="*/ 326571 h 564242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842171" h="5642428">
                <a:moveTo>
                  <a:pt x="459920" y="0"/>
                </a:moveTo>
                <a:lnTo>
                  <a:pt x="9847035" y="0"/>
                </a:lnTo>
                <a:lnTo>
                  <a:pt x="9847035" y="326571"/>
                </a:lnTo>
                <a:lnTo>
                  <a:pt x="10842171" y="326571"/>
                </a:lnTo>
                <a:lnTo>
                  <a:pt x="10842171" y="5315856"/>
                </a:lnTo>
                <a:lnTo>
                  <a:pt x="10382251" y="5315856"/>
                </a:lnTo>
                <a:lnTo>
                  <a:pt x="10382251" y="5642428"/>
                </a:lnTo>
                <a:lnTo>
                  <a:pt x="459919" y="5642428"/>
                </a:lnTo>
                <a:lnTo>
                  <a:pt x="459919" y="5315856"/>
                </a:lnTo>
                <a:lnTo>
                  <a:pt x="0" y="5315856"/>
                </a:lnTo>
                <a:lnTo>
                  <a:pt x="0" y="326571"/>
                </a:lnTo>
                <a:lnTo>
                  <a:pt x="459920" y="326571"/>
                </a:lnTo>
                <a:close/>
              </a:path>
            </a:pathLst>
          </a:custGeom>
          <a:solidFill>
            <a:schemeClr val="bg1"/>
          </a:solidFill>
          <a:ln>
            <a:solidFill>
              <a:srgbClr val="9C76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625961" y="923636"/>
            <a:ext cx="11059358" cy="5262979"/>
          </a:xfrm>
          <a:prstGeom prst="rect">
            <a:avLst/>
          </a:prstGeom>
          <a:noFill/>
        </p:spPr>
        <p:txBody>
          <a:bodyPr wrap="square" rtlCol="0">
            <a:spAutoFit/>
          </a:bodyPr>
          <a:lstStyle/>
          <a:p>
            <a:pPr>
              <a:lnSpc>
                <a:spcPct val="150000"/>
              </a:lnSpc>
            </a:pPr>
            <a:r>
              <a:rPr lang="en-US" altLang="zh-CN" sz="3200">
                <a:latin typeface="楷体" panose="02010609060101010101" charset="-122"/>
                <a:ea typeface="楷体" panose="02010609060101010101" charset="-122"/>
                <a:cs typeface="楷体" panose="02010609060101010101" charset="-122"/>
              </a:rPr>
              <a:t>    </a:t>
            </a:r>
            <a:r>
              <a:rPr lang="en-US" altLang="zh-CN" sz="3200" smtClean="0">
                <a:latin typeface="楷体" panose="02010609060101010101" charset="-122"/>
                <a:ea typeface="楷体" panose="02010609060101010101" charset="-122"/>
                <a:cs typeface="楷体" panose="02010609060101010101" charset="-122"/>
              </a:rPr>
              <a:t>【</a:t>
            </a:r>
            <a:r>
              <a:rPr lang="zh-CN" altLang="en-US" sz="3200" b="1" smtClean="0">
                <a:solidFill>
                  <a:srgbClr val="C00000"/>
                </a:solidFill>
                <a:latin typeface="楷体" panose="02010609060101010101" charset="-122"/>
                <a:ea typeface="楷体" panose="02010609060101010101" charset="-122"/>
                <a:cs typeface="楷体" panose="02010609060101010101" charset="-122"/>
              </a:rPr>
              <a:t>翻译</a:t>
            </a:r>
            <a:r>
              <a:rPr lang="en-US" altLang="zh-CN" sz="3200" smtClean="0">
                <a:latin typeface="楷体" panose="02010609060101010101" charset="-122"/>
                <a:ea typeface="楷体" panose="02010609060101010101" charset="-122"/>
                <a:cs typeface="楷体" panose="02010609060101010101" charset="-122"/>
              </a:rPr>
              <a:t>】</a:t>
            </a:r>
            <a:r>
              <a:rPr lang="zh-CN" altLang="en-US" sz="3200" b="1" smtClean="0">
                <a:latin typeface="楷体" panose="02010609060101010101" charset="-122"/>
                <a:ea typeface="楷体" panose="02010609060101010101" charset="-122"/>
                <a:cs typeface="楷体" panose="02010609060101010101" charset="-122"/>
              </a:rPr>
              <a:t>安</a:t>
            </a:r>
            <a:r>
              <a:rPr lang="zh-CN" altLang="en-US" sz="3200" b="1">
                <a:latin typeface="楷体" panose="02010609060101010101" charset="-122"/>
                <a:ea typeface="楷体" panose="02010609060101010101" charset="-122"/>
                <a:cs typeface="楷体" panose="02010609060101010101" charset="-122"/>
              </a:rPr>
              <a:t>石陈述:昨天承蒙您来信赐教，我私下认为跟您往来交好的日子很久，但是议论起政事来常常意见不合，这是因为我们所持的政治主张多有不同的缘故啊。即使我想要(向您)勉强解释，最终必定不能被您理解，所以只是简略地给您写了回信，不再一一为自己辩解。又想到您实在待我优厚,书信往来不应该简慢草率，所以现在详细地说出我之所以这样做的理由，希望您或许能够原谅我吧。</a:t>
            </a:r>
            <a:endParaRPr lang="zh-CN" altLang="en-US" sz="3200" b="1">
              <a:latin typeface="楷体" panose="02010609060101010101" charset="-122"/>
              <a:ea typeface="楷体" panose="02010609060101010101" charset="-122"/>
              <a:cs typeface="楷体" panose="02010609060101010101" charset="-122"/>
            </a:endParaRPr>
          </a:p>
        </p:txBody>
      </p:sp>
      <p:pic>
        <p:nvPicPr>
          <p:cNvPr id="5" name="图片 4"/>
          <p:cNvPicPr>
            <a:picLocks noChangeAspect="1"/>
          </p:cNvPicPr>
          <p:nvPr/>
        </p:nvPicPr>
        <p:blipFill>
          <a:blip r:embed="rId2"/>
          <a:stretch>
            <a:fillRect/>
          </a:stretch>
        </p:blipFill>
        <p:spPr>
          <a:xfrm>
            <a:off x="0" y="179945"/>
            <a:ext cx="1433830" cy="2423795"/>
          </a:xfrm>
          <a:prstGeom prst="rect">
            <a:avLst/>
          </a:prstGeom>
        </p:spPr>
      </p:pic>
    </p:spTree>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0"/>
            <a:ext cx="12192000" cy="6858000"/>
          </a:xfrm>
          <a:prstGeom prst="rect">
            <a:avLst/>
          </a:prstGeom>
          <a:solidFill>
            <a:srgbClr val="EFEB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形状 2"/>
          <p:cNvSpPr/>
          <p:nvPr/>
        </p:nvSpPr>
        <p:spPr>
          <a:xfrm>
            <a:off x="190748" y="249381"/>
            <a:ext cx="11620499" cy="6273800"/>
          </a:xfrm>
          <a:custGeom>
            <a:gdLst>
              <a:gd name="connsiteX0" fmla="*/ 459920 w 10842171"/>
              <a:gd name="connsiteY0" fmla="*/ 0 h 5642428"/>
              <a:gd name="connsiteX1" fmla="*/ 9847035 w 10842171"/>
              <a:gd name="connsiteY1" fmla="*/ 0 h 5642428"/>
              <a:gd name="connsiteX2" fmla="*/ 9847035 w 10842171"/>
              <a:gd name="connsiteY2" fmla="*/ 326571 h 5642428"/>
              <a:gd name="connsiteX3" fmla="*/ 10842171 w 10842171"/>
              <a:gd name="connsiteY3" fmla="*/ 326571 h 5642428"/>
              <a:gd name="connsiteX4" fmla="*/ 10842171 w 10842171"/>
              <a:gd name="connsiteY4" fmla="*/ 5315856 h 5642428"/>
              <a:gd name="connsiteX5" fmla="*/ 10382251 w 10842171"/>
              <a:gd name="connsiteY5" fmla="*/ 5315856 h 5642428"/>
              <a:gd name="connsiteX6" fmla="*/ 10382251 w 10842171"/>
              <a:gd name="connsiteY6" fmla="*/ 5642428 h 5642428"/>
              <a:gd name="connsiteX7" fmla="*/ 459919 w 10842171"/>
              <a:gd name="connsiteY7" fmla="*/ 5642428 h 5642428"/>
              <a:gd name="connsiteX8" fmla="*/ 459919 w 10842171"/>
              <a:gd name="connsiteY8" fmla="*/ 5315856 h 5642428"/>
              <a:gd name="connsiteX9" fmla="*/ 0 w 10842171"/>
              <a:gd name="connsiteY9" fmla="*/ 5315856 h 5642428"/>
              <a:gd name="connsiteX10" fmla="*/ 0 w 10842171"/>
              <a:gd name="connsiteY10" fmla="*/ 326571 h 5642428"/>
              <a:gd name="connsiteX11" fmla="*/ 459920 w 10842171"/>
              <a:gd name="connsiteY11" fmla="*/ 326571 h 564242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842171" h="5642428">
                <a:moveTo>
                  <a:pt x="459920" y="0"/>
                </a:moveTo>
                <a:lnTo>
                  <a:pt x="9847035" y="0"/>
                </a:lnTo>
                <a:lnTo>
                  <a:pt x="9847035" y="326571"/>
                </a:lnTo>
                <a:lnTo>
                  <a:pt x="10842171" y="326571"/>
                </a:lnTo>
                <a:lnTo>
                  <a:pt x="10842171" y="5315856"/>
                </a:lnTo>
                <a:lnTo>
                  <a:pt x="10382251" y="5315856"/>
                </a:lnTo>
                <a:lnTo>
                  <a:pt x="10382251" y="5642428"/>
                </a:lnTo>
                <a:lnTo>
                  <a:pt x="459919" y="5642428"/>
                </a:lnTo>
                <a:lnTo>
                  <a:pt x="459919" y="5315856"/>
                </a:lnTo>
                <a:lnTo>
                  <a:pt x="0" y="5315856"/>
                </a:lnTo>
                <a:lnTo>
                  <a:pt x="0" y="326571"/>
                </a:lnTo>
                <a:lnTo>
                  <a:pt x="459920" y="326571"/>
                </a:lnTo>
                <a:close/>
              </a:path>
            </a:pathLst>
          </a:custGeom>
          <a:solidFill>
            <a:schemeClr val="bg1"/>
          </a:solidFill>
          <a:ln>
            <a:solidFill>
              <a:srgbClr val="9C76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945787" y="1938012"/>
            <a:ext cx="8632190" cy="3046095"/>
          </a:xfrm>
          <a:prstGeom prst="rect">
            <a:avLst/>
          </a:prstGeom>
          <a:noFill/>
        </p:spPr>
        <p:txBody>
          <a:bodyPr wrap="square" rtlCol="0">
            <a:spAutoFit/>
          </a:bodyPr>
          <a:lstStyle/>
          <a:p>
            <a:r>
              <a:rPr lang="en-US" altLang="zh-CN" sz="3200" b="1">
                <a:latin typeface="楷体" panose="02010609060101010101" charset="-122"/>
                <a:ea typeface="楷体" panose="02010609060101010101" charset="-122"/>
              </a:rPr>
              <a:t>1</a:t>
            </a:r>
            <a:r>
              <a:rPr lang="zh-CN" altLang="en-US" sz="3200" b="1">
                <a:latin typeface="楷体" panose="02010609060101010101" charset="-122"/>
                <a:ea typeface="楷体" panose="02010609060101010101" charset="-122"/>
              </a:rPr>
              <a:t>、《答司马谏议书》第一段主要内容是什么？</a:t>
            </a:r>
            <a:endParaRPr lang="zh-CN" altLang="en-US" sz="3200" b="1">
              <a:latin typeface="楷体" panose="02010609060101010101" charset="-122"/>
              <a:ea typeface="楷体" panose="02010609060101010101" charset="-122"/>
            </a:endParaRPr>
          </a:p>
          <a:p>
            <a:endParaRPr lang="en-US" altLang="zh-CN" sz="3200" b="1" smtClean="0">
              <a:latin typeface="楷体" panose="02010609060101010101" charset="-122"/>
              <a:ea typeface="楷体" panose="02010609060101010101" charset="-122"/>
            </a:endParaRPr>
          </a:p>
          <a:p>
            <a:endParaRPr lang="en-US" altLang="zh-CN" sz="3200" b="1" smtClean="0">
              <a:latin typeface="楷体" panose="02010609060101010101" charset="-122"/>
              <a:ea typeface="楷体" panose="02010609060101010101" charset="-122"/>
            </a:endParaRPr>
          </a:p>
          <a:p>
            <a:r>
              <a:rPr lang="en-US" altLang="zh-CN" sz="3200" b="1" smtClean="0">
                <a:latin typeface="楷体" panose="02010609060101010101" charset="-122"/>
                <a:ea typeface="楷体" panose="02010609060101010101" charset="-122"/>
              </a:rPr>
              <a:t>2</a:t>
            </a:r>
            <a:r>
              <a:rPr lang="zh-CN" altLang="en-US" sz="3200" b="1">
                <a:latin typeface="楷体" panose="02010609060101010101" charset="-122"/>
                <a:ea typeface="楷体" panose="02010609060101010101" charset="-122"/>
              </a:rPr>
              <a:t>、措辞有何特点？</a:t>
            </a:r>
            <a:endParaRPr lang="zh-CN" altLang="en-US" sz="3200" b="1">
              <a:latin typeface="楷体" panose="02010609060101010101" charset="-122"/>
              <a:ea typeface="楷体" panose="02010609060101010101" charset="-122"/>
            </a:endParaRPr>
          </a:p>
          <a:p>
            <a:endParaRPr lang="zh-CN" altLang="en-US" sz="3200" b="1">
              <a:latin typeface="楷体" panose="02010609060101010101" charset="-122"/>
              <a:ea typeface="楷体" panose="02010609060101010101" charset="-122"/>
            </a:endParaRPr>
          </a:p>
          <a:p>
            <a:r>
              <a:rPr lang="en-US" altLang="zh-CN" sz="3200" b="1">
                <a:latin typeface="楷体" panose="02010609060101010101" charset="-122"/>
                <a:ea typeface="楷体" panose="02010609060101010101" charset="-122"/>
              </a:rPr>
              <a:t>3</a:t>
            </a:r>
            <a:r>
              <a:rPr lang="zh-CN" altLang="zh-CN" sz="3200" b="1">
                <a:latin typeface="楷体" panose="02010609060101010101" charset="-122"/>
                <a:ea typeface="楷体" panose="02010609060101010101" charset="-122"/>
              </a:rPr>
              <a:t>、</a:t>
            </a:r>
            <a:r>
              <a:rPr lang="zh-CN" altLang="en-US" sz="3200" b="1">
                <a:latin typeface="楷体" panose="02010609060101010101" charset="-122"/>
                <a:ea typeface="楷体" panose="02010609060101010101" charset="-122"/>
              </a:rPr>
              <a:t>体现了王安石什么样的形象？</a:t>
            </a:r>
            <a:endParaRPr lang="zh-CN" altLang="en-US" sz="3200" b="1">
              <a:latin typeface="楷体" panose="02010609060101010101" charset="-122"/>
              <a:ea typeface="楷体" panose="02010609060101010101" charset="-122"/>
            </a:endParaRPr>
          </a:p>
        </p:txBody>
      </p:sp>
      <p:sp>
        <p:nvSpPr>
          <p:cNvPr id="6" name="文本框 5"/>
          <p:cNvSpPr txBox="1"/>
          <p:nvPr/>
        </p:nvSpPr>
        <p:spPr>
          <a:xfrm>
            <a:off x="2240198" y="524964"/>
            <a:ext cx="2367428" cy="707886"/>
          </a:xfrm>
          <a:prstGeom prst="rect">
            <a:avLst/>
          </a:prstGeom>
          <a:noFill/>
        </p:spPr>
        <p:txBody>
          <a:bodyPr wrap="square" rtlCol="0">
            <a:spAutoFit/>
          </a:bodyPr>
          <a:lstStyle/>
          <a:p>
            <a:r>
              <a:rPr lang="zh-CN" altLang="en-US" sz="4000" b="1">
                <a:solidFill>
                  <a:srgbClr val="C00000"/>
                </a:solidFill>
                <a:latin typeface="黑体" panose="02010609060101010101" pitchFamily="49" charset="-122"/>
                <a:ea typeface="黑体" panose="02010609060101010101" pitchFamily="49" charset="-122"/>
              </a:rPr>
              <a:t>思</a:t>
            </a:r>
            <a:r>
              <a:rPr lang="zh-CN" altLang="en-US" sz="4000" b="1" smtClean="0">
                <a:solidFill>
                  <a:srgbClr val="C00000"/>
                </a:solidFill>
                <a:latin typeface="黑体" panose="02010609060101010101" pitchFamily="49" charset="-122"/>
                <a:ea typeface="黑体" panose="02010609060101010101" pitchFamily="49" charset="-122"/>
              </a:rPr>
              <a:t>考问题</a:t>
            </a:r>
            <a:endParaRPr lang="zh-CN" altLang="en-US" sz="4000" b="1">
              <a:solidFill>
                <a:srgbClr val="C00000"/>
              </a:solidFill>
              <a:latin typeface="黑体" panose="02010609060101010101" pitchFamily="49" charset="-122"/>
              <a:ea typeface="黑体" panose="02010609060101010101" pitchFamily="49" charset="-122"/>
            </a:endParaRPr>
          </a:p>
        </p:txBody>
      </p:sp>
      <p:sp>
        <p:nvSpPr>
          <p:cNvPr id="7" name="任意多边形: 形状 3265"/>
          <p:cNvSpPr/>
          <p:nvPr>
            <p:custDataLst>
              <p:tags r:id="rId2"/>
            </p:custDataLst>
          </p:nvPr>
        </p:nvSpPr>
        <p:spPr>
          <a:xfrm>
            <a:off x="9452759" y="3123210"/>
            <a:ext cx="2361276" cy="3278728"/>
          </a:xfrm>
          <a:custGeom>
            <a:gdLst>
              <a:gd name="connsiteX0" fmla="*/ 558336 w 1628481"/>
              <a:gd name="connsiteY0" fmla="*/ 1866502 h 1887361"/>
              <a:gd name="connsiteX1" fmla="*/ 568796 w 1628481"/>
              <a:gd name="connsiteY1" fmla="*/ 1877299 h 1887361"/>
              <a:gd name="connsiteX2" fmla="*/ 554512 w 1628481"/>
              <a:gd name="connsiteY2" fmla="*/ 1886597 h 1887361"/>
              <a:gd name="connsiteX3" fmla="*/ 546957 w 1628481"/>
              <a:gd name="connsiteY3" fmla="*/ 1886521 h 1887361"/>
              <a:gd name="connsiteX4" fmla="*/ 541953 w 1628481"/>
              <a:gd name="connsiteY4" fmla="*/ 1880861 h 1887361"/>
              <a:gd name="connsiteX5" fmla="*/ 542141 w 1628481"/>
              <a:gd name="connsiteY5" fmla="*/ 1880861 h 1887361"/>
              <a:gd name="connsiteX6" fmla="*/ 558336 w 1628481"/>
              <a:gd name="connsiteY6" fmla="*/ 1866502 h 1887361"/>
              <a:gd name="connsiteX7" fmla="*/ 569921 w 1628481"/>
              <a:gd name="connsiteY7" fmla="*/ 1864328 h 1887361"/>
              <a:gd name="connsiteX8" fmla="*/ 569921 w 1628481"/>
              <a:gd name="connsiteY8" fmla="*/ 1864328 h 1887361"/>
              <a:gd name="connsiteX9" fmla="*/ 369050 w 1628481"/>
              <a:gd name="connsiteY9" fmla="*/ 1858030 h 1887361"/>
              <a:gd name="connsiteX10" fmla="*/ 383484 w 1628481"/>
              <a:gd name="connsiteY10" fmla="*/ 1865528 h 1887361"/>
              <a:gd name="connsiteX11" fmla="*/ 369050 w 1628481"/>
              <a:gd name="connsiteY11" fmla="*/ 1858030 h 1887361"/>
              <a:gd name="connsiteX12" fmla="*/ 684414 w 1628481"/>
              <a:gd name="connsiteY12" fmla="*/ 1841347 h 1887361"/>
              <a:gd name="connsiteX13" fmla="*/ 688463 w 1628481"/>
              <a:gd name="connsiteY13" fmla="*/ 1845958 h 1887361"/>
              <a:gd name="connsiteX14" fmla="*/ 680665 w 1628481"/>
              <a:gd name="connsiteY14" fmla="*/ 1850157 h 1887361"/>
              <a:gd name="connsiteX15" fmla="*/ 684414 w 1628481"/>
              <a:gd name="connsiteY15" fmla="*/ 1841347 h 1887361"/>
              <a:gd name="connsiteX16" fmla="*/ 392894 w 1628481"/>
              <a:gd name="connsiteY16" fmla="*/ 1830212 h 1887361"/>
              <a:gd name="connsiteX17" fmla="*/ 402304 w 1628481"/>
              <a:gd name="connsiteY17" fmla="*/ 1836323 h 1887361"/>
              <a:gd name="connsiteX18" fmla="*/ 413551 w 1628481"/>
              <a:gd name="connsiteY18" fmla="*/ 1835761 h 1887361"/>
              <a:gd name="connsiteX19" fmla="*/ 393044 w 1628481"/>
              <a:gd name="connsiteY19" fmla="*/ 1830287 h 1887361"/>
              <a:gd name="connsiteX20" fmla="*/ 339059 w 1628481"/>
              <a:gd name="connsiteY20" fmla="*/ 1817653 h 1887361"/>
              <a:gd name="connsiteX21" fmla="*/ 349181 w 1628481"/>
              <a:gd name="connsiteY21" fmla="*/ 1820278 h 1887361"/>
              <a:gd name="connsiteX22" fmla="*/ 357466 w 1628481"/>
              <a:gd name="connsiteY22" fmla="*/ 1830475 h 1887361"/>
              <a:gd name="connsiteX23" fmla="*/ 349106 w 1628481"/>
              <a:gd name="connsiteY23" fmla="*/ 1828413 h 1887361"/>
              <a:gd name="connsiteX24" fmla="*/ 339059 w 1628481"/>
              <a:gd name="connsiteY24" fmla="*/ 1817653 h 1887361"/>
              <a:gd name="connsiteX25" fmla="*/ 835685 w 1628481"/>
              <a:gd name="connsiteY25" fmla="*/ 1808506 h 1887361"/>
              <a:gd name="connsiteX26" fmla="*/ 836848 w 1628481"/>
              <a:gd name="connsiteY26" fmla="*/ 1815179 h 1887361"/>
              <a:gd name="connsiteX27" fmla="*/ 835399 w 1628481"/>
              <a:gd name="connsiteY27" fmla="*/ 1808628 h 1887361"/>
              <a:gd name="connsiteX28" fmla="*/ 640026 w 1628481"/>
              <a:gd name="connsiteY28" fmla="*/ 1808365 h 1887361"/>
              <a:gd name="connsiteX29" fmla="*/ 648349 w 1628481"/>
              <a:gd name="connsiteY29" fmla="*/ 1809331 h 1887361"/>
              <a:gd name="connsiteX30" fmla="*/ 630804 w 1628481"/>
              <a:gd name="connsiteY30" fmla="*/ 1813080 h 1887361"/>
              <a:gd name="connsiteX31" fmla="*/ 640026 w 1628481"/>
              <a:gd name="connsiteY31" fmla="*/ 1808365 h 1887361"/>
              <a:gd name="connsiteX32" fmla="*/ 848507 w 1628481"/>
              <a:gd name="connsiteY32" fmla="*/ 1804982 h 1887361"/>
              <a:gd name="connsiteX33" fmla="*/ 843108 w 1628481"/>
              <a:gd name="connsiteY33" fmla="*/ 1810193 h 1887361"/>
              <a:gd name="connsiteX34" fmla="*/ 848507 w 1628481"/>
              <a:gd name="connsiteY34" fmla="*/ 1804982 h 1887361"/>
              <a:gd name="connsiteX35" fmla="*/ 829724 w 1628481"/>
              <a:gd name="connsiteY35" fmla="*/ 1803820 h 1887361"/>
              <a:gd name="connsiteX36" fmla="*/ 834383 w 1628481"/>
              <a:gd name="connsiteY36" fmla="*/ 1804031 h 1887361"/>
              <a:gd name="connsiteX37" fmla="*/ 835399 w 1628481"/>
              <a:gd name="connsiteY37" fmla="*/ 1808628 h 1887361"/>
              <a:gd name="connsiteX38" fmla="*/ 833286 w 1628481"/>
              <a:gd name="connsiteY38" fmla="*/ 1809527 h 1887361"/>
              <a:gd name="connsiteX39" fmla="*/ 830887 w 1628481"/>
              <a:gd name="connsiteY39" fmla="*/ 1810605 h 1887361"/>
              <a:gd name="connsiteX40" fmla="*/ 829724 w 1628481"/>
              <a:gd name="connsiteY40" fmla="*/ 1803820 h 1887361"/>
              <a:gd name="connsiteX41" fmla="*/ 379585 w 1628481"/>
              <a:gd name="connsiteY41" fmla="*/ 1795684 h 1887361"/>
              <a:gd name="connsiteX42" fmla="*/ 374824 w 1628481"/>
              <a:gd name="connsiteY42" fmla="*/ 1800258 h 1887361"/>
              <a:gd name="connsiteX43" fmla="*/ 374711 w 1628481"/>
              <a:gd name="connsiteY43" fmla="*/ 1800221 h 1887361"/>
              <a:gd name="connsiteX44" fmla="*/ 390832 w 1628481"/>
              <a:gd name="connsiteY44" fmla="*/ 1804269 h 1887361"/>
              <a:gd name="connsiteX45" fmla="*/ 379585 w 1628481"/>
              <a:gd name="connsiteY45" fmla="*/ 1795684 h 1887361"/>
              <a:gd name="connsiteX46" fmla="*/ 451265 w 1628481"/>
              <a:gd name="connsiteY46" fmla="*/ 1795309 h 1887361"/>
              <a:gd name="connsiteX47" fmla="*/ 420224 w 1628481"/>
              <a:gd name="connsiteY47" fmla="*/ 1802582 h 1887361"/>
              <a:gd name="connsiteX48" fmla="*/ 421911 w 1628481"/>
              <a:gd name="connsiteY48" fmla="*/ 1808806 h 1887361"/>
              <a:gd name="connsiteX49" fmla="*/ 408040 w 1628481"/>
              <a:gd name="connsiteY49" fmla="*/ 1818066 h 1887361"/>
              <a:gd name="connsiteX50" fmla="*/ 401592 w 1628481"/>
              <a:gd name="connsiteY50" fmla="*/ 1812367 h 1887361"/>
              <a:gd name="connsiteX51" fmla="*/ 390944 w 1628481"/>
              <a:gd name="connsiteY51" fmla="*/ 1809818 h 1887361"/>
              <a:gd name="connsiteX52" fmla="*/ 392632 w 1628481"/>
              <a:gd name="connsiteY52" fmla="*/ 1814504 h 1887361"/>
              <a:gd name="connsiteX53" fmla="*/ 396381 w 1628481"/>
              <a:gd name="connsiteY53" fmla="*/ 1817916 h 1887361"/>
              <a:gd name="connsiteX54" fmla="*/ 406615 w 1628481"/>
              <a:gd name="connsiteY54" fmla="*/ 1822040 h 1887361"/>
              <a:gd name="connsiteX55" fmla="*/ 424235 w 1628481"/>
              <a:gd name="connsiteY55" fmla="*/ 1827476 h 1887361"/>
              <a:gd name="connsiteX56" fmla="*/ 430421 w 1628481"/>
              <a:gd name="connsiteY56" fmla="*/ 1819978 h 1887361"/>
              <a:gd name="connsiteX57" fmla="*/ 436532 w 1628481"/>
              <a:gd name="connsiteY57" fmla="*/ 1812480 h 1887361"/>
              <a:gd name="connsiteX58" fmla="*/ 425285 w 1628481"/>
              <a:gd name="connsiteY58" fmla="*/ 1816229 h 1887361"/>
              <a:gd name="connsiteX59" fmla="*/ 425023 w 1628481"/>
              <a:gd name="connsiteY59" fmla="*/ 1807381 h 1887361"/>
              <a:gd name="connsiteX60" fmla="*/ 451265 w 1628481"/>
              <a:gd name="connsiteY60" fmla="*/ 1795309 h 1887361"/>
              <a:gd name="connsiteX61" fmla="*/ 247049 w 1628481"/>
              <a:gd name="connsiteY61" fmla="*/ 1786621 h 1887361"/>
              <a:gd name="connsiteX62" fmla="*/ 257368 w 1628481"/>
              <a:gd name="connsiteY62" fmla="*/ 1789424 h 1887361"/>
              <a:gd name="connsiteX63" fmla="*/ 276713 w 1628481"/>
              <a:gd name="connsiteY63" fmla="*/ 1790923 h 1887361"/>
              <a:gd name="connsiteX64" fmla="*/ 281212 w 1628481"/>
              <a:gd name="connsiteY64" fmla="*/ 1806819 h 1887361"/>
              <a:gd name="connsiteX65" fmla="*/ 258343 w 1628481"/>
              <a:gd name="connsiteY65" fmla="*/ 1796659 h 1887361"/>
              <a:gd name="connsiteX66" fmla="*/ 234875 w 1628481"/>
              <a:gd name="connsiteY66" fmla="*/ 1789836 h 1887361"/>
              <a:gd name="connsiteX67" fmla="*/ 247049 w 1628481"/>
              <a:gd name="connsiteY67" fmla="*/ 1786621 h 1887361"/>
              <a:gd name="connsiteX68" fmla="*/ 133840 w 1628481"/>
              <a:gd name="connsiteY68" fmla="*/ 1783912 h 1887361"/>
              <a:gd name="connsiteX69" fmla="*/ 140213 w 1628481"/>
              <a:gd name="connsiteY69" fmla="*/ 1798908 h 1887361"/>
              <a:gd name="connsiteX70" fmla="*/ 142875 w 1628481"/>
              <a:gd name="connsiteY70" fmla="*/ 1818291 h 1887361"/>
              <a:gd name="connsiteX71" fmla="*/ 134552 w 1628481"/>
              <a:gd name="connsiteY71" fmla="*/ 1802207 h 1887361"/>
              <a:gd name="connsiteX72" fmla="*/ 133840 w 1628481"/>
              <a:gd name="connsiteY72" fmla="*/ 1783912 h 1887361"/>
              <a:gd name="connsiteX73" fmla="*/ 846375 w 1628481"/>
              <a:gd name="connsiteY73" fmla="*/ 1778530 h 1887361"/>
              <a:gd name="connsiteX74" fmla="*/ 844645 w 1628481"/>
              <a:gd name="connsiteY74" fmla="*/ 1781551 h 1887361"/>
              <a:gd name="connsiteX75" fmla="*/ 842396 w 1628481"/>
              <a:gd name="connsiteY75" fmla="*/ 1784212 h 1887361"/>
              <a:gd name="connsiteX76" fmla="*/ 846375 w 1628481"/>
              <a:gd name="connsiteY76" fmla="*/ 1778530 h 1887361"/>
              <a:gd name="connsiteX77" fmla="*/ 616858 w 1628481"/>
              <a:gd name="connsiteY77" fmla="*/ 1777652 h 1887361"/>
              <a:gd name="connsiteX78" fmla="*/ 620607 w 1628481"/>
              <a:gd name="connsiteY78" fmla="*/ 1792648 h 1887361"/>
              <a:gd name="connsiteX79" fmla="*/ 616858 w 1628481"/>
              <a:gd name="connsiteY79" fmla="*/ 1777652 h 1887361"/>
              <a:gd name="connsiteX80" fmla="*/ 817522 w 1628481"/>
              <a:gd name="connsiteY80" fmla="*/ 1771410 h 1887361"/>
              <a:gd name="connsiteX81" fmla="*/ 838947 w 1628481"/>
              <a:gd name="connsiteY81" fmla="*/ 1780239 h 1887361"/>
              <a:gd name="connsiteX82" fmla="*/ 794747 w 1628481"/>
              <a:gd name="connsiteY82" fmla="*/ 1778776 h 1887361"/>
              <a:gd name="connsiteX83" fmla="*/ 817522 w 1628481"/>
              <a:gd name="connsiteY83" fmla="*/ 1771410 h 1887361"/>
              <a:gd name="connsiteX84" fmla="*/ 1209766 w 1628481"/>
              <a:gd name="connsiteY84" fmla="*/ 1762965 h 1887361"/>
              <a:gd name="connsiteX85" fmla="*/ 1209796 w 1628481"/>
              <a:gd name="connsiteY85" fmla="*/ 1763030 h 1887361"/>
              <a:gd name="connsiteX86" fmla="*/ 1209646 w 1628481"/>
              <a:gd name="connsiteY86" fmla="*/ 1763105 h 1887361"/>
              <a:gd name="connsiteX87" fmla="*/ 838497 w 1628481"/>
              <a:gd name="connsiteY87" fmla="*/ 1759629 h 1887361"/>
              <a:gd name="connsiteX88" fmla="*/ 842996 w 1628481"/>
              <a:gd name="connsiteY88" fmla="*/ 1768279 h 1887361"/>
              <a:gd name="connsiteX89" fmla="*/ 834936 w 1628481"/>
              <a:gd name="connsiteY89" fmla="*/ 1766330 h 1887361"/>
              <a:gd name="connsiteX90" fmla="*/ 834898 w 1628481"/>
              <a:gd name="connsiteY90" fmla="*/ 1766330 h 1887361"/>
              <a:gd name="connsiteX91" fmla="*/ 838497 w 1628481"/>
              <a:gd name="connsiteY91" fmla="*/ 1759629 h 1887361"/>
              <a:gd name="connsiteX92" fmla="*/ 829481 w 1628481"/>
              <a:gd name="connsiteY92" fmla="*/ 1759113 h 1887361"/>
              <a:gd name="connsiteX93" fmla="*/ 832911 w 1628481"/>
              <a:gd name="connsiteY93" fmla="*/ 1759394 h 1887361"/>
              <a:gd name="connsiteX94" fmla="*/ 827663 w 1628481"/>
              <a:gd name="connsiteY94" fmla="*/ 1764568 h 1887361"/>
              <a:gd name="connsiteX95" fmla="*/ 827625 w 1628481"/>
              <a:gd name="connsiteY95" fmla="*/ 1764568 h 1887361"/>
              <a:gd name="connsiteX96" fmla="*/ 829481 w 1628481"/>
              <a:gd name="connsiteY96" fmla="*/ 1759113 h 1887361"/>
              <a:gd name="connsiteX97" fmla="*/ 221228 w 1628481"/>
              <a:gd name="connsiteY97" fmla="*/ 1755720 h 1887361"/>
              <a:gd name="connsiteX98" fmla="*/ 219879 w 1628481"/>
              <a:gd name="connsiteY98" fmla="*/ 1762318 h 1887361"/>
              <a:gd name="connsiteX99" fmla="*/ 200872 w 1628481"/>
              <a:gd name="connsiteY99" fmla="*/ 1756507 h 1887361"/>
              <a:gd name="connsiteX100" fmla="*/ 236974 w 1628481"/>
              <a:gd name="connsiteY100" fmla="*/ 1770754 h 1887361"/>
              <a:gd name="connsiteX101" fmla="*/ 237731 w 1628481"/>
              <a:gd name="connsiteY101" fmla="*/ 1770400 h 1887361"/>
              <a:gd name="connsiteX102" fmla="*/ 233637 w 1628481"/>
              <a:gd name="connsiteY102" fmla="*/ 1766592 h 1887361"/>
              <a:gd name="connsiteX103" fmla="*/ 241834 w 1628481"/>
              <a:gd name="connsiteY103" fmla="*/ 1761794 h 1887361"/>
              <a:gd name="connsiteX104" fmla="*/ 233975 w 1628481"/>
              <a:gd name="connsiteY104" fmla="*/ 1761794 h 1887361"/>
              <a:gd name="connsiteX105" fmla="*/ 221228 w 1628481"/>
              <a:gd name="connsiteY105" fmla="*/ 1755720 h 1887361"/>
              <a:gd name="connsiteX106" fmla="*/ 857282 w 1628481"/>
              <a:gd name="connsiteY106" fmla="*/ 1755477 h 1887361"/>
              <a:gd name="connsiteX107" fmla="*/ 861117 w 1628481"/>
              <a:gd name="connsiteY107" fmla="*/ 1757299 h 1887361"/>
              <a:gd name="connsiteX108" fmla="*/ 864740 w 1628481"/>
              <a:gd name="connsiteY108" fmla="*/ 1757145 h 1887361"/>
              <a:gd name="connsiteX109" fmla="*/ 860654 w 1628481"/>
              <a:gd name="connsiteY109" fmla="*/ 1764643 h 1887361"/>
              <a:gd name="connsiteX110" fmla="*/ 858685 w 1628481"/>
              <a:gd name="connsiteY110" fmla="*/ 1764507 h 1887361"/>
              <a:gd name="connsiteX111" fmla="*/ 857242 w 1628481"/>
              <a:gd name="connsiteY111" fmla="*/ 1755458 h 1887361"/>
              <a:gd name="connsiteX112" fmla="*/ 857279 w 1628481"/>
              <a:gd name="connsiteY112" fmla="*/ 1755458 h 1887361"/>
              <a:gd name="connsiteX113" fmla="*/ 857282 w 1628481"/>
              <a:gd name="connsiteY113" fmla="*/ 1755477 h 1887361"/>
              <a:gd name="connsiteX114" fmla="*/ 1211295 w 1628481"/>
              <a:gd name="connsiteY114" fmla="*/ 1752945 h 1887361"/>
              <a:gd name="connsiteX115" fmla="*/ 1212889 w 1628481"/>
              <a:gd name="connsiteY115" fmla="*/ 1759319 h 1887361"/>
              <a:gd name="connsiteX116" fmla="*/ 1209766 w 1628481"/>
              <a:gd name="connsiteY116" fmla="*/ 1762965 h 1887361"/>
              <a:gd name="connsiteX117" fmla="*/ 1207289 w 1628481"/>
              <a:gd name="connsiteY117" fmla="*/ 1757443 h 1887361"/>
              <a:gd name="connsiteX118" fmla="*/ 1211295 w 1628481"/>
              <a:gd name="connsiteY118" fmla="*/ 1752945 h 1887361"/>
              <a:gd name="connsiteX119" fmla="*/ 309049 w 1628481"/>
              <a:gd name="connsiteY119" fmla="*/ 1752574 h 1887361"/>
              <a:gd name="connsiteX120" fmla="*/ 305974 w 1628481"/>
              <a:gd name="connsiteY120" fmla="*/ 1755926 h 1887361"/>
              <a:gd name="connsiteX121" fmla="*/ 305933 w 1628481"/>
              <a:gd name="connsiteY121" fmla="*/ 1757036 h 1887361"/>
              <a:gd name="connsiteX122" fmla="*/ 306752 w 1628481"/>
              <a:gd name="connsiteY122" fmla="*/ 1756737 h 1887361"/>
              <a:gd name="connsiteX123" fmla="*/ 310079 w 1628481"/>
              <a:gd name="connsiteY123" fmla="*/ 1754783 h 1887361"/>
              <a:gd name="connsiteX124" fmla="*/ 387608 w 1628481"/>
              <a:gd name="connsiteY124" fmla="*/ 1749347 h 1887361"/>
              <a:gd name="connsiteX125" fmla="*/ 386889 w 1628481"/>
              <a:gd name="connsiteY125" fmla="*/ 1749935 h 1887361"/>
              <a:gd name="connsiteX126" fmla="*/ 387648 w 1628481"/>
              <a:gd name="connsiteY126" fmla="*/ 1750150 h 1887361"/>
              <a:gd name="connsiteX127" fmla="*/ 459176 w 1628481"/>
              <a:gd name="connsiteY127" fmla="*/ 1749084 h 1887361"/>
              <a:gd name="connsiteX128" fmla="*/ 444517 w 1628481"/>
              <a:gd name="connsiteY128" fmla="*/ 1761756 h 1887361"/>
              <a:gd name="connsiteX129" fmla="*/ 446317 w 1628481"/>
              <a:gd name="connsiteY129" fmla="*/ 1777764 h 1887361"/>
              <a:gd name="connsiteX130" fmla="*/ 459288 w 1628481"/>
              <a:gd name="connsiteY130" fmla="*/ 1766517 h 1887361"/>
              <a:gd name="connsiteX131" fmla="*/ 462212 w 1628481"/>
              <a:gd name="connsiteY131" fmla="*/ 1774390 h 1887361"/>
              <a:gd name="connsiteX132" fmla="*/ 472597 w 1628481"/>
              <a:gd name="connsiteY132" fmla="*/ 1762131 h 1887361"/>
              <a:gd name="connsiteX133" fmla="*/ 464499 w 1628481"/>
              <a:gd name="connsiteY133" fmla="*/ 1758719 h 1887361"/>
              <a:gd name="connsiteX134" fmla="*/ 463750 w 1628481"/>
              <a:gd name="connsiteY134" fmla="*/ 1754970 h 1887361"/>
              <a:gd name="connsiteX135" fmla="*/ 462138 w 1628481"/>
              <a:gd name="connsiteY135" fmla="*/ 1752421 h 1887361"/>
              <a:gd name="connsiteX136" fmla="*/ 459176 w 1628481"/>
              <a:gd name="connsiteY136" fmla="*/ 1749084 h 1887361"/>
              <a:gd name="connsiteX137" fmla="*/ 321073 w 1628481"/>
              <a:gd name="connsiteY137" fmla="*/ 1741409 h 1887361"/>
              <a:gd name="connsiteX138" fmla="*/ 320408 w 1628481"/>
              <a:gd name="connsiteY138" fmla="*/ 1742974 h 1887361"/>
              <a:gd name="connsiteX139" fmla="*/ 313041 w 1628481"/>
              <a:gd name="connsiteY139" fmla="*/ 1757070 h 1887361"/>
              <a:gd name="connsiteX140" fmla="*/ 317765 w 1628481"/>
              <a:gd name="connsiteY140" fmla="*/ 1756601 h 1887361"/>
              <a:gd name="connsiteX141" fmla="*/ 322329 w 1628481"/>
              <a:gd name="connsiteY141" fmla="*/ 1756040 h 1887361"/>
              <a:gd name="connsiteX142" fmla="*/ 326725 w 1628481"/>
              <a:gd name="connsiteY142" fmla="*/ 1755270 h 1887361"/>
              <a:gd name="connsiteX143" fmla="*/ 337634 w 1628481"/>
              <a:gd name="connsiteY143" fmla="*/ 1757520 h 1887361"/>
              <a:gd name="connsiteX144" fmla="*/ 340001 w 1628481"/>
              <a:gd name="connsiteY144" fmla="*/ 1753132 h 1887361"/>
              <a:gd name="connsiteX145" fmla="*/ 333248 w 1628481"/>
              <a:gd name="connsiteY145" fmla="*/ 1755833 h 1887361"/>
              <a:gd name="connsiteX146" fmla="*/ 331936 w 1628481"/>
              <a:gd name="connsiteY146" fmla="*/ 1750884 h 1887361"/>
              <a:gd name="connsiteX147" fmla="*/ 341271 w 1628481"/>
              <a:gd name="connsiteY147" fmla="*/ 1745523 h 1887361"/>
              <a:gd name="connsiteX148" fmla="*/ 341171 w 1628481"/>
              <a:gd name="connsiteY148" fmla="*/ 1743854 h 1887361"/>
              <a:gd name="connsiteX149" fmla="*/ 330877 w 1628481"/>
              <a:gd name="connsiteY149" fmla="*/ 1744726 h 1887361"/>
              <a:gd name="connsiteX150" fmla="*/ 785552 w 1628481"/>
              <a:gd name="connsiteY150" fmla="*/ 1739595 h 1887361"/>
              <a:gd name="connsiteX151" fmla="*/ 790510 w 1628481"/>
              <a:gd name="connsiteY151" fmla="*/ 1744023 h 1887361"/>
              <a:gd name="connsiteX152" fmla="*/ 782445 w 1628481"/>
              <a:gd name="connsiteY152" fmla="*/ 1749830 h 1887361"/>
              <a:gd name="connsiteX153" fmla="*/ 781577 w 1628481"/>
              <a:gd name="connsiteY153" fmla="*/ 1748746 h 1887361"/>
              <a:gd name="connsiteX154" fmla="*/ 785503 w 1628481"/>
              <a:gd name="connsiteY154" fmla="*/ 1739616 h 1887361"/>
              <a:gd name="connsiteX155" fmla="*/ 373993 w 1628481"/>
              <a:gd name="connsiteY155" fmla="*/ 1736629 h 1887361"/>
              <a:gd name="connsiteX156" fmla="*/ 378831 w 1628481"/>
              <a:gd name="connsiteY156" fmla="*/ 1742669 h 1887361"/>
              <a:gd name="connsiteX157" fmla="*/ 384693 w 1628481"/>
              <a:gd name="connsiteY157" fmla="*/ 1738448 h 1887361"/>
              <a:gd name="connsiteX158" fmla="*/ 384571 w 1628481"/>
              <a:gd name="connsiteY158" fmla="*/ 1738100 h 1887361"/>
              <a:gd name="connsiteX159" fmla="*/ 271765 w 1628481"/>
              <a:gd name="connsiteY159" fmla="*/ 1733001 h 1887361"/>
              <a:gd name="connsiteX160" fmla="*/ 264979 w 1628481"/>
              <a:gd name="connsiteY160" fmla="*/ 1743424 h 1887361"/>
              <a:gd name="connsiteX161" fmla="*/ 275776 w 1628481"/>
              <a:gd name="connsiteY161" fmla="*/ 1734726 h 1887361"/>
              <a:gd name="connsiteX162" fmla="*/ 271765 w 1628481"/>
              <a:gd name="connsiteY162" fmla="*/ 1733001 h 1887361"/>
              <a:gd name="connsiteX163" fmla="*/ 154384 w 1628481"/>
              <a:gd name="connsiteY163" fmla="*/ 1721754 h 1887361"/>
              <a:gd name="connsiteX164" fmla="*/ 164280 w 1628481"/>
              <a:gd name="connsiteY164" fmla="*/ 1739463 h 1887361"/>
              <a:gd name="connsiteX165" fmla="*/ 171043 w 1628481"/>
              <a:gd name="connsiteY165" fmla="*/ 1740965 h 1887361"/>
              <a:gd name="connsiteX166" fmla="*/ 165744 w 1628481"/>
              <a:gd name="connsiteY166" fmla="*/ 1736863 h 1887361"/>
              <a:gd name="connsiteX167" fmla="*/ 168556 w 1628481"/>
              <a:gd name="connsiteY167" fmla="*/ 1735611 h 1887361"/>
              <a:gd name="connsiteX168" fmla="*/ 164694 w 1628481"/>
              <a:gd name="connsiteY168" fmla="*/ 1730040 h 1887361"/>
              <a:gd name="connsiteX169" fmla="*/ 154384 w 1628481"/>
              <a:gd name="connsiteY169" fmla="*/ 1721754 h 1887361"/>
              <a:gd name="connsiteX170" fmla="*/ 1230378 w 1628481"/>
              <a:gd name="connsiteY170" fmla="*/ 1719017 h 1887361"/>
              <a:gd name="connsiteX171" fmla="*/ 1240312 w 1628481"/>
              <a:gd name="connsiteY171" fmla="*/ 1726028 h 1887361"/>
              <a:gd name="connsiteX172" fmla="*/ 1232290 w 1628481"/>
              <a:gd name="connsiteY172" fmla="*/ 1744398 h 1887361"/>
              <a:gd name="connsiteX173" fmla="*/ 1230378 w 1628481"/>
              <a:gd name="connsiteY173" fmla="*/ 1719017 h 1887361"/>
              <a:gd name="connsiteX174" fmla="*/ 1211933 w 1628481"/>
              <a:gd name="connsiteY174" fmla="*/ 1710957 h 1887361"/>
              <a:gd name="connsiteX175" fmla="*/ 1220518 w 1628481"/>
              <a:gd name="connsiteY175" fmla="*/ 1731314 h 1887361"/>
              <a:gd name="connsiteX176" fmla="*/ 1220405 w 1628481"/>
              <a:gd name="connsiteY176" fmla="*/ 1731314 h 1887361"/>
              <a:gd name="connsiteX177" fmla="*/ 1218081 w 1628481"/>
              <a:gd name="connsiteY177" fmla="*/ 1731951 h 1887361"/>
              <a:gd name="connsiteX178" fmla="*/ 1208184 w 1628481"/>
              <a:gd name="connsiteY178" fmla="*/ 1711932 h 1887361"/>
              <a:gd name="connsiteX179" fmla="*/ 1211933 w 1628481"/>
              <a:gd name="connsiteY179" fmla="*/ 1710957 h 1887361"/>
              <a:gd name="connsiteX180" fmla="*/ 1278215 w 1628481"/>
              <a:gd name="connsiteY180" fmla="*/ 1709767 h 1887361"/>
              <a:gd name="connsiteX181" fmla="*/ 1283126 w 1628481"/>
              <a:gd name="connsiteY181" fmla="*/ 1710282 h 1887361"/>
              <a:gd name="connsiteX182" fmla="*/ 1283013 w 1628481"/>
              <a:gd name="connsiteY182" fmla="*/ 1710282 h 1887361"/>
              <a:gd name="connsiteX183" fmla="*/ 1276453 w 1628481"/>
              <a:gd name="connsiteY183" fmla="*/ 1712232 h 1887361"/>
              <a:gd name="connsiteX184" fmla="*/ 1278215 w 1628481"/>
              <a:gd name="connsiteY184" fmla="*/ 1709767 h 1887361"/>
              <a:gd name="connsiteX185" fmla="*/ 1071309 w 1628481"/>
              <a:gd name="connsiteY185" fmla="*/ 1707583 h 1887361"/>
              <a:gd name="connsiteX186" fmla="*/ 1076108 w 1628481"/>
              <a:gd name="connsiteY186" fmla="*/ 1718342 h 1887361"/>
              <a:gd name="connsiteX187" fmla="*/ 1071309 w 1628481"/>
              <a:gd name="connsiteY187" fmla="*/ 1707583 h 1887361"/>
              <a:gd name="connsiteX188" fmla="*/ 1308808 w 1628481"/>
              <a:gd name="connsiteY188" fmla="*/ 1704564 h 1887361"/>
              <a:gd name="connsiteX189" fmla="*/ 1308880 w 1628481"/>
              <a:gd name="connsiteY189" fmla="*/ 1704659 h 1887361"/>
              <a:gd name="connsiteX190" fmla="*/ 1308768 w 1628481"/>
              <a:gd name="connsiteY190" fmla="*/ 1704659 h 1887361"/>
              <a:gd name="connsiteX191" fmla="*/ 885959 w 1628481"/>
              <a:gd name="connsiteY191" fmla="*/ 1702110 h 1887361"/>
              <a:gd name="connsiteX192" fmla="*/ 878011 w 1628481"/>
              <a:gd name="connsiteY192" fmla="*/ 1707658 h 1887361"/>
              <a:gd name="connsiteX193" fmla="*/ 883372 w 1628481"/>
              <a:gd name="connsiteY193" fmla="*/ 1708483 h 1887361"/>
              <a:gd name="connsiteX194" fmla="*/ 885959 w 1628481"/>
              <a:gd name="connsiteY194" fmla="*/ 1702110 h 1887361"/>
              <a:gd name="connsiteX195" fmla="*/ 928491 w 1628481"/>
              <a:gd name="connsiteY195" fmla="*/ 1699753 h 1887361"/>
              <a:gd name="connsiteX196" fmla="*/ 934508 w 1628481"/>
              <a:gd name="connsiteY196" fmla="*/ 1702110 h 1887361"/>
              <a:gd name="connsiteX197" fmla="*/ 934621 w 1628481"/>
              <a:gd name="connsiteY197" fmla="*/ 1702335 h 1887361"/>
              <a:gd name="connsiteX198" fmla="*/ 926298 w 1628481"/>
              <a:gd name="connsiteY198" fmla="*/ 1706084 h 1887361"/>
              <a:gd name="connsiteX199" fmla="*/ 928491 w 1628481"/>
              <a:gd name="connsiteY199" fmla="*/ 1699753 h 1887361"/>
              <a:gd name="connsiteX200" fmla="*/ 796806 w 1628481"/>
              <a:gd name="connsiteY200" fmla="*/ 1697696 h 1887361"/>
              <a:gd name="connsiteX201" fmla="*/ 793584 w 1628481"/>
              <a:gd name="connsiteY201" fmla="*/ 1704059 h 1887361"/>
              <a:gd name="connsiteX202" fmla="*/ 801457 w 1628481"/>
              <a:gd name="connsiteY202" fmla="*/ 1709420 h 1887361"/>
              <a:gd name="connsiteX203" fmla="*/ 786761 w 1628481"/>
              <a:gd name="connsiteY203" fmla="*/ 1731352 h 1887361"/>
              <a:gd name="connsiteX204" fmla="*/ 800932 w 1628481"/>
              <a:gd name="connsiteY204" fmla="*/ 1735101 h 1887361"/>
              <a:gd name="connsiteX205" fmla="*/ 805084 w 1628481"/>
              <a:gd name="connsiteY205" fmla="*/ 1710170 h 1887361"/>
              <a:gd name="connsiteX206" fmla="*/ 807179 w 1628481"/>
              <a:gd name="connsiteY206" fmla="*/ 1702923 h 1887361"/>
              <a:gd name="connsiteX207" fmla="*/ 132978 w 1628481"/>
              <a:gd name="connsiteY207" fmla="*/ 1696899 h 1887361"/>
              <a:gd name="connsiteX208" fmla="*/ 141099 w 1628481"/>
              <a:gd name="connsiteY208" fmla="*/ 1708886 h 1887361"/>
              <a:gd name="connsiteX209" fmla="*/ 153540 w 1628481"/>
              <a:gd name="connsiteY209" fmla="*/ 1718049 h 1887361"/>
              <a:gd name="connsiteX210" fmla="*/ 153522 w 1628481"/>
              <a:gd name="connsiteY210" fmla="*/ 1718118 h 1887361"/>
              <a:gd name="connsiteX211" fmla="*/ 153634 w 1628481"/>
              <a:gd name="connsiteY211" fmla="*/ 1718118 h 1887361"/>
              <a:gd name="connsiteX212" fmla="*/ 153540 w 1628481"/>
              <a:gd name="connsiteY212" fmla="*/ 1718049 h 1887361"/>
              <a:gd name="connsiteX213" fmla="*/ 154944 w 1628481"/>
              <a:gd name="connsiteY213" fmla="*/ 1712542 h 1887361"/>
              <a:gd name="connsiteX214" fmla="*/ 150035 w 1628481"/>
              <a:gd name="connsiteY214" fmla="*/ 1700010 h 1887361"/>
              <a:gd name="connsiteX215" fmla="*/ 132978 w 1628481"/>
              <a:gd name="connsiteY215" fmla="*/ 1696899 h 1887361"/>
              <a:gd name="connsiteX216" fmla="*/ 802553 w 1628481"/>
              <a:gd name="connsiteY216" fmla="*/ 1688290 h 1887361"/>
              <a:gd name="connsiteX217" fmla="*/ 801111 w 1628481"/>
              <a:gd name="connsiteY217" fmla="*/ 1689195 h 1887361"/>
              <a:gd name="connsiteX218" fmla="*/ 800342 w 1628481"/>
              <a:gd name="connsiteY218" fmla="*/ 1690713 h 1887361"/>
              <a:gd name="connsiteX219" fmla="*/ 806748 w 1628481"/>
              <a:gd name="connsiteY219" fmla="*/ 1694171 h 1887361"/>
              <a:gd name="connsiteX220" fmla="*/ 811015 w 1628481"/>
              <a:gd name="connsiteY220" fmla="*/ 1698248 h 1887361"/>
              <a:gd name="connsiteX221" fmla="*/ 811356 w 1628481"/>
              <a:gd name="connsiteY221" fmla="*/ 1691336 h 1887361"/>
              <a:gd name="connsiteX222" fmla="*/ 808598 w 1628481"/>
              <a:gd name="connsiteY222" fmla="*/ 1690382 h 1887361"/>
              <a:gd name="connsiteX223" fmla="*/ 808580 w 1628481"/>
              <a:gd name="connsiteY223" fmla="*/ 1691725 h 1887361"/>
              <a:gd name="connsiteX224" fmla="*/ 808580 w 1628481"/>
              <a:gd name="connsiteY224" fmla="*/ 1691875 h 1887361"/>
              <a:gd name="connsiteX225" fmla="*/ 807208 w 1628481"/>
              <a:gd name="connsiteY225" fmla="*/ 1689901 h 1887361"/>
              <a:gd name="connsiteX226" fmla="*/ 1211780 w 1628481"/>
              <a:gd name="connsiteY226" fmla="*/ 1682238 h 1887361"/>
              <a:gd name="connsiteX227" fmla="*/ 1211782 w 1628481"/>
              <a:gd name="connsiteY227" fmla="*/ 1682240 h 1887361"/>
              <a:gd name="connsiteX228" fmla="*/ 1211782 w 1628481"/>
              <a:gd name="connsiteY228" fmla="*/ 1682390 h 1887361"/>
              <a:gd name="connsiteX229" fmla="*/ 1312142 w 1628481"/>
              <a:gd name="connsiteY229" fmla="*/ 1681415 h 1887361"/>
              <a:gd name="connsiteX230" fmla="*/ 1315104 w 1628481"/>
              <a:gd name="connsiteY230" fmla="*/ 1689588 h 1887361"/>
              <a:gd name="connsiteX231" fmla="*/ 1308808 w 1628481"/>
              <a:gd name="connsiteY231" fmla="*/ 1704564 h 1887361"/>
              <a:gd name="connsiteX232" fmla="*/ 1304855 w 1628481"/>
              <a:gd name="connsiteY232" fmla="*/ 1699377 h 1887361"/>
              <a:gd name="connsiteX233" fmla="*/ 1308168 w 1628481"/>
              <a:gd name="connsiteY233" fmla="*/ 1693112 h 1887361"/>
              <a:gd name="connsiteX234" fmla="*/ 1310680 w 1628481"/>
              <a:gd name="connsiteY234" fmla="*/ 1689850 h 1887361"/>
              <a:gd name="connsiteX235" fmla="*/ 1312592 w 1628481"/>
              <a:gd name="connsiteY235" fmla="*/ 1686851 h 1887361"/>
              <a:gd name="connsiteX236" fmla="*/ 1312142 w 1628481"/>
              <a:gd name="connsiteY236" fmla="*/ 1681415 h 1887361"/>
              <a:gd name="connsiteX237" fmla="*/ 987781 w 1628481"/>
              <a:gd name="connsiteY237" fmla="*/ 1676467 h 1887361"/>
              <a:gd name="connsiteX238" fmla="*/ 994491 w 1628481"/>
              <a:gd name="connsiteY238" fmla="*/ 1687151 h 1887361"/>
              <a:gd name="connsiteX239" fmla="*/ 991117 w 1628481"/>
              <a:gd name="connsiteY239" fmla="*/ 1699410 h 1887361"/>
              <a:gd name="connsiteX240" fmla="*/ 991117 w 1628481"/>
              <a:gd name="connsiteY240" fmla="*/ 1699560 h 1887361"/>
              <a:gd name="connsiteX241" fmla="*/ 986206 w 1628481"/>
              <a:gd name="connsiteY241" fmla="*/ 1689550 h 1887361"/>
              <a:gd name="connsiteX242" fmla="*/ 987781 w 1628481"/>
              <a:gd name="connsiteY242" fmla="*/ 1676467 h 1887361"/>
              <a:gd name="connsiteX243" fmla="*/ 1179413 w 1628481"/>
              <a:gd name="connsiteY243" fmla="*/ 1670569 h 1887361"/>
              <a:gd name="connsiteX244" fmla="*/ 1185840 w 1628481"/>
              <a:gd name="connsiteY244" fmla="*/ 1678978 h 1887361"/>
              <a:gd name="connsiteX245" fmla="*/ 1179991 w 1628481"/>
              <a:gd name="connsiteY245" fmla="*/ 1671803 h 1887361"/>
              <a:gd name="connsiteX246" fmla="*/ 1119182 w 1628481"/>
              <a:gd name="connsiteY246" fmla="*/ 1668931 h 1887361"/>
              <a:gd name="connsiteX247" fmla="*/ 1119326 w 1628481"/>
              <a:gd name="connsiteY247" fmla="*/ 1668984 h 1887361"/>
              <a:gd name="connsiteX248" fmla="*/ 1119182 w 1628481"/>
              <a:gd name="connsiteY248" fmla="*/ 1669081 h 1887361"/>
              <a:gd name="connsiteX249" fmla="*/ 1174930 w 1628481"/>
              <a:gd name="connsiteY249" fmla="*/ 1665594 h 1887361"/>
              <a:gd name="connsiteX250" fmla="*/ 1179991 w 1628481"/>
              <a:gd name="connsiteY250" fmla="*/ 1671803 h 1887361"/>
              <a:gd name="connsiteX251" fmla="*/ 1180929 w 1628481"/>
              <a:gd name="connsiteY251" fmla="*/ 1673805 h 1887361"/>
              <a:gd name="connsiteX252" fmla="*/ 1178417 w 1628481"/>
              <a:gd name="connsiteY252" fmla="*/ 1671180 h 1887361"/>
              <a:gd name="connsiteX253" fmla="*/ 1174930 w 1628481"/>
              <a:gd name="connsiteY253" fmla="*/ 1665594 h 1887361"/>
              <a:gd name="connsiteX254" fmla="*/ 1047840 w 1628481"/>
              <a:gd name="connsiteY254" fmla="*/ 1665257 h 1887361"/>
              <a:gd name="connsiteX255" fmla="*/ 1066810 w 1628481"/>
              <a:gd name="connsiteY255" fmla="*/ 1677403 h 1887361"/>
              <a:gd name="connsiteX256" fmla="*/ 1065123 w 1628481"/>
              <a:gd name="connsiteY256" fmla="*/ 1680290 h 1887361"/>
              <a:gd name="connsiteX257" fmla="*/ 1045066 w 1628481"/>
              <a:gd name="connsiteY257" fmla="*/ 1670093 h 1887361"/>
              <a:gd name="connsiteX258" fmla="*/ 1047840 w 1628481"/>
              <a:gd name="connsiteY258" fmla="*/ 1665257 h 1887361"/>
              <a:gd name="connsiteX259" fmla="*/ 1115096 w 1628481"/>
              <a:gd name="connsiteY259" fmla="*/ 1664620 h 1887361"/>
              <a:gd name="connsiteX260" fmla="*/ 1107074 w 1628481"/>
              <a:gd name="connsiteY260" fmla="*/ 1683365 h 1887361"/>
              <a:gd name="connsiteX261" fmla="*/ 1115096 w 1628481"/>
              <a:gd name="connsiteY261" fmla="*/ 1664620 h 1887361"/>
              <a:gd name="connsiteX262" fmla="*/ 1133016 w 1628481"/>
              <a:gd name="connsiteY262" fmla="*/ 1664057 h 1887361"/>
              <a:gd name="connsiteX263" fmla="*/ 1131891 w 1628481"/>
              <a:gd name="connsiteY263" fmla="*/ 1673580 h 1887361"/>
              <a:gd name="connsiteX264" fmla="*/ 1119326 w 1628481"/>
              <a:gd name="connsiteY264" fmla="*/ 1668984 h 1887361"/>
              <a:gd name="connsiteX265" fmla="*/ 1125968 w 1628481"/>
              <a:gd name="connsiteY265" fmla="*/ 1664507 h 1887361"/>
              <a:gd name="connsiteX266" fmla="*/ 1133016 w 1628481"/>
              <a:gd name="connsiteY266" fmla="*/ 1664057 h 1887361"/>
              <a:gd name="connsiteX267" fmla="*/ 971586 w 1628481"/>
              <a:gd name="connsiteY267" fmla="*/ 1662671 h 1887361"/>
              <a:gd name="connsiteX268" fmla="*/ 962476 w 1628481"/>
              <a:gd name="connsiteY268" fmla="*/ 1671818 h 1887361"/>
              <a:gd name="connsiteX269" fmla="*/ 961795 w 1628481"/>
              <a:gd name="connsiteY269" fmla="*/ 1674041 h 1887361"/>
              <a:gd name="connsiteX270" fmla="*/ 965868 w 1628481"/>
              <a:gd name="connsiteY270" fmla="*/ 1673170 h 1887361"/>
              <a:gd name="connsiteX271" fmla="*/ 970290 w 1628481"/>
              <a:gd name="connsiteY271" fmla="*/ 1669060 h 1887361"/>
              <a:gd name="connsiteX272" fmla="*/ 972070 w 1628481"/>
              <a:gd name="connsiteY272" fmla="*/ 1666884 h 1887361"/>
              <a:gd name="connsiteX273" fmla="*/ 1003115 w 1628481"/>
              <a:gd name="connsiteY273" fmla="*/ 1662483 h 1887361"/>
              <a:gd name="connsiteX274" fmla="*/ 1006114 w 1628481"/>
              <a:gd name="connsiteY274" fmla="*/ 1668332 h 1887361"/>
              <a:gd name="connsiteX275" fmla="*/ 994342 w 1628481"/>
              <a:gd name="connsiteY275" fmla="*/ 1679616 h 1887361"/>
              <a:gd name="connsiteX276" fmla="*/ 992168 w 1628481"/>
              <a:gd name="connsiteY276" fmla="*/ 1669981 h 1887361"/>
              <a:gd name="connsiteX277" fmla="*/ 1003115 w 1628481"/>
              <a:gd name="connsiteY277" fmla="*/ 1662483 h 1887361"/>
              <a:gd name="connsiteX278" fmla="*/ 1017029 w 1628481"/>
              <a:gd name="connsiteY278" fmla="*/ 1660136 h 1887361"/>
              <a:gd name="connsiteX279" fmla="*/ 1016986 w 1628481"/>
              <a:gd name="connsiteY279" fmla="*/ 1660196 h 1887361"/>
              <a:gd name="connsiteX280" fmla="*/ 1016836 w 1628481"/>
              <a:gd name="connsiteY280" fmla="*/ 1660196 h 1887361"/>
              <a:gd name="connsiteX281" fmla="*/ 128404 w 1628481"/>
              <a:gd name="connsiteY281" fmla="*/ 1659297 h 1887361"/>
              <a:gd name="connsiteX282" fmla="*/ 128779 w 1628481"/>
              <a:gd name="connsiteY282" fmla="*/ 1663045 h 1887361"/>
              <a:gd name="connsiteX283" fmla="*/ 128479 w 1628481"/>
              <a:gd name="connsiteY283" fmla="*/ 1666082 h 1887361"/>
              <a:gd name="connsiteX284" fmla="*/ 119256 w 1628481"/>
              <a:gd name="connsiteY284" fmla="*/ 1667694 h 1887361"/>
              <a:gd name="connsiteX285" fmla="*/ 122068 w 1628481"/>
              <a:gd name="connsiteY285" fmla="*/ 1690188 h 1887361"/>
              <a:gd name="connsiteX286" fmla="*/ 114570 w 1628481"/>
              <a:gd name="connsiteY286" fmla="*/ 1678716 h 1887361"/>
              <a:gd name="connsiteX287" fmla="*/ 113221 w 1628481"/>
              <a:gd name="connsiteY287" fmla="*/ 1672268 h 1887361"/>
              <a:gd name="connsiteX288" fmla="*/ 109472 w 1628481"/>
              <a:gd name="connsiteY288" fmla="*/ 1666382 h 1887361"/>
              <a:gd name="connsiteX289" fmla="*/ 115657 w 1628481"/>
              <a:gd name="connsiteY289" fmla="*/ 1662033 h 1887361"/>
              <a:gd name="connsiteX290" fmla="*/ 99687 w 1628481"/>
              <a:gd name="connsiteY290" fmla="*/ 1668369 h 1887361"/>
              <a:gd name="connsiteX291" fmla="*/ 104298 w 1628481"/>
              <a:gd name="connsiteY291" fmla="*/ 1677029 h 1887361"/>
              <a:gd name="connsiteX292" fmla="*/ 110109 w 1628481"/>
              <a:gd name="connsiteY292" fmla="*/ 1686664 h 1887361"/>
              <a:gd name="connsiteX293" fmla="*/ 124157 w 1628481"/>
              <a:gd name="connsiteY293" fmla="*/ 1693951 h 1887361"/>
              <a:gd name="connsiteX294" fmla="*/ 122922 w 1628481"/>
              <a:gd name="connsiteY294" fmla="*/ 1694482 h 1887361"/>
              <a:gd name="connsiteX295" fmla="*/ 126155 w 1628481"/>
              <a:gd name="connsiteY295" fmla="*/ 1694987 h 1887361"/>
              <a:gd name="connsiteX296" fmla="*/ 124157 w 1628481"/>
              <a:gd name="connsiteY296" fmla="*/ 1693951 h 1887361"/>
              <a:gd name="connsiteX297" fmla="*/ 125180 w 1628481"/>
              <a:gd name="connsiteY297" fmla="*/ 1693511 h 1887361"/>
              <a:gd name="connsiteX298" fmla="*/ 132528 w 1628481"/>
              <a:gd name="connsiteY298" fmla="*/ 1693412 h 1887361"/>
              <a:gd name="connsiteX299" fmla="*/ 131778 w 1628481"/>
              <a:gd name="connsiteY299" fmla="*/ 1674667 h 1887361"/>
              <a:gd name="connsiteX300" fmla="*/ 132565 w 1628481"/>
              <a:gd name="connsiteY300" fmla="*/ 1666869 h 1887361"/>
              <a:gd name="connsiteX301" fmla="*/ 131253 w 1628481"/>
              <a:gd name="connsiteY301" fmla="*/ 1662821 h 1887361"/>
              <a:gd name="connsiteX302" fmla="*/ 128404 w 1628481"/>
              <a:gd name="connsiteY302" fmla="*/ 1659297 h 1887361"/>
              <a:gd name="connsiteX303" fmla="*/ 1146213 w 1628481"/>
              <a:gd name="connsiteY303" fmla="*/ 1652810 h 1887361"/>
              <a:gd name="connsiteX304" fmla="*/ 1165514 w 1628481"/>
              <a:gd name="connsiteY304" fmla="*/ 1659205 h 1887361"/>
              <a:gd name="connsiteX305" fmla="*/ 1168213 w 1628481"/>
              <a:gd name="connsiteY305" fmla="*/ 1661794 h 1887361"/>
              <a:gd name="connsiteX306" fmla="*/ 1169643 w 1628481"/>
              <a:gd name="connsiteY306" fmla="*/ 1661621 h 1887361"/>
              <a:gd name="connsiteX307" fmla="*/ 1169534 w 1628481"/>
              <a:gd name="connsiteY307" fmla="*/ 1663062 h 1887361"/>
              <a:gd name="connsiteX308" fmla="*/ 1175455 w 1628481"/>
              <a:gd name="connsiteY308" fmla="*/ 1668743 h 1887361"/>
              <a:gd name="connsiteX309" fmla="*/ 1169297 w 1628481"/>
              <a:gd name="connsiteY309" fmla="*/ 1673875 h 1887361"/>
              <a:gd name="connsiteX310" fmla="*/ 1167131 w 1628481"/>
              <a:gd name="connsiteY310" fmla="*/ 1671887 h 1887361"/>
              <a:gd name="connsiteX311" fmla="*/ 1158396 w 1628481"/>
              <a:gd name="connsiteY311" fmla="*/ 1665107 h 1887361"/>
              <a:gd name="connsiteX312" fmla="*/ 1159258 w 1628481"/>
              <a:gd name="connsiteY312" fmla="*/ 1664661 h 1887361"/>
              <a:gd name="connsiteX313" fmla="*/ 1154761 w 1628481"/>
              <a:gd name="connsiteY313" fmla="*/ 1660533 h 1887361"/>
              <a:gd name="connsiteX314" fmla="*/ 1153711 w 1628481"/>
              <a:gd name="connsiteY314" fmla="*/ 1667019 h 1887361"/>
              <a:gd name="connsiteX315" fmla="*/ 1146213 w 1628481"/>
              <a:gd name="connsiteY315" fmla="*/ 1652810 h 1887361"/>
              <a:gd name="connsiteX316" fmla="*/ 985368 w 1628481"/>
              <a:gd name="connsiteY316" fmla="*/ 1652729 h 1887361"/>
              <a:gd name="connsiteX317" fmla="*/ 984670 w 1628481"/>
              <a:gd name="connsiteY317" fmla="*/ 1653074 h 1887361"/>
              <a:gd name="connsiteX318" fmla="*/ 975372 w 1628481"/>
              <a:gd name="connsiteY318" fmla="*/ 1658247 h 1887361"/>
              <a:gd name="connsiteX319" fmla="*/ 976281 w 1628481"/>
              <a:gd name="connsiteY319" fmla="*/ 1661734 h 1887361"/>
              <a:gd name="connsiteX320" fmla="*/ 977053 w 1628481"/>
              <a:gd name="connsiteY320" fmla="*/ 1660790 h 1887361"/>
              <a:gd name="connsiteX321" fmla="*/ 985489 w 1628481"/>
              <a:gd name="connsiteY321" fmla="*/ 1660349 h 1887361"/>
              <a:gd name="connsiteX322" fmla="*/ 1074754 w 1628481"/>
              <a:gd name="connsiteY322" fmla="*/ 1651221 h 1887361"/>
              <a:gd name="connsiteX323" fmla="*/ 1081469 w 1628481"/>
              <a:gd name="connsiteY323" fmla="*/ 1652248 h 1887361"/>
              <a:gd name="connsiteX324" fmla="*/ 1084618 w 1628481"/>
              <a:gd name="connsiteY324" fmla="*/ 1678791 h 1887361"/>
              <a:gd name="connsiteX325" fmla="*/ 1068722 w 1628481"/>
              <a:gd name="connsiteY325" fmla="*/ 1655022 h 1887361"/>
              <a:gd name="connsiteX326" fmla="*/ 1074754 w 1628481"/>
              <a:gd name="connsiteY326" fmla="*/ 1651221 h 1887361"/>
              <a:gd name="connsiteX327" fmla="*/ 1131889 w 1628481"/>
              <a:gd name="connsiteY327" fmla="*/ 1648026 h 1887361"/>
              <a:gd name="connsiteX328" fmla="*/ 1132106 w 1628481"/>
              <a:gd name="connsiteY328" fmla="*/ 1650229 h 1887361"/>
              <a:gd name="connsiteX329" fmla="*/ 1133429 w 1628481"/>
              <a:gd name="connsiteY329" fmla="*/ 1650884 h 1887361"/>
              <a:gd name="connsiteX330" fmla="*/ 124505 w 1628481"/>
              <a:gd name="connsiteY330" fmla="*/ 1647825 h 1887361"/>
              <a:gd name="connsiteX331" fmla="*/ 131516 w 1628481"/>
              <a:gd name="connsiteY331" fmla="*/ 1657085 h 1887361"/>
              <a:gd name="connsiteX332" fmla="*/ 124505 w 1628481"/>
              <a:gd name="connsiteY332" fmla="*/ 1647825 h 1887361"/>
              <a:gd name="connsiteX333" fmla="*/ 1180983 w 1628481"/>
              <a:gd name="connsiteY333" fmla="*/ 1643291 h 1887361"/>
              <a:gd name="connsiteX334" fmla="*/ 1179831 w 1628481"/>
              <a:gd name="connsiteY334" fmla="*/ 1645839 h 1887361"/>
              <a:gd name="connsiteX335" fmla="*/ 1181793 w 1628481"/>
              <a:gd name="connsiteY335" fmla="*/ 1644080 h 1887361"/>
              <a:gd name="connsiteX336" fmla="*/ 1232627 w 1628481"/>
              <a:gd name="connsiteY336" fmla="*/ 1635078 h 1887361"/>
              <a:gd name="connsiteX337" fmla="*/ 1237876 w 1628481"/>
              <a:gd name="connsiteY337" fmla="*/ 1639951 h 1887361"/>
              <a:gd name="connsiteX338" fmla="*/ 1248635 w 1628481"/>
              <a:gd name="connsiteY338" fmla="*/ 1659258 h 1887361"/>
              <a:gd name="connsiteX339" fmla="*/ 1247810 w 1628481"/>
              <a:gd name="connsiteY339" fmla="*/ 1662708 h 1887361"/>
              <a:gd name="connsiteX340" fmla="*/ 1234914 w 1628481"/>
              <a:gd name="connsiteY340" fmla="*/ 1647187 h 1887361"/>
              <a:gd name="connsiteX341" fmla="*/ 1232627 w 1628481"/>
              <a:gd name="connsiteY341" fmla="*/ 1635078 h 1887361"/>
              <a:gd name="connsiteX342" fmla="*/ 1330438 w 1628481"/>
              <a:gd name="connsiteY342" fmla="*/ 1630354 h 1887361"/>
              <a:gd name="connsiteX343" fmla="*/ 1342922 w 1628481"/>
              <a:gd name="connsiteY343" fmla="*/ 1632603 h 1887361"/>
              <a:gd name="connsiteX344" fmla="*/ 1333624 w 1628481"/>
              <a:gd name="connsiteY344" fmla="*/ 1648611 h 1887361"/>
              <a:gd name="connsiteX345" fmla="*/ 1333512 w 1628481"/>
              <a:gd name="connsiteY345" fmla="*/ 1648611 h 1887361"/>
              <a:gd name="connsiteX346" fmla="*/ 1330438 w 1628481"/>
              <a:gd name="connsiteY346" fmla="*/ 1630354 h 1887361"/>
              <a:gd name="connsiteX347" fmla="*/ 1204510 w 1628481"/>
              <a:gd name="connsiteY347" fmla="*/ 1629491 h 1887361"/>
              <a:gd name="connsiteX348" fmla="*/ 1206119 w 1628481"/>
              <a:gd name="connsiteY348" fmla="*/ 1632602 h 1887361"/>
              <a:gd name="connsiteX349" fmla="*/ 1207294 w 1628481"/>
              <a:gd name="connsiteY349" fmla="*/ 1632056 h 1887361"/>
              <a:gd name="connsiteX350" fmla="*/ 1149587 w 1628481"/>
              <a:gd name="connsiteY350" fmla="*/ 1628742 h 1887361"/>
              <a:gd name="connsiteX351" fmla="*/ 1148111 w 1628481"/>
              <a:gd name="connsiteY351" fmla="*/ 1629626 h 1887361"/>
              <a:gd name="connsiteX352" fmla="*/ 1149323 w 1628481"/>
              <a:gd name="connsiteY352" fmla="*/ 1631207 h 1887361"/>
              <a:gd name="connsiteX353" fmla="*/ 1193699 w 1628481"/>
              <a:gd name="connsiteY353" fmla="*/ 1622106 h 1887361"/>
              <a:gd name="connsiteX354" fmla="*/ 1195475 w 1628481"/>
              <a:gd name="connsiteY354" fmla="*/ 1629042 h 1887361"/>
              <a:gd name="connsiteX355" fmla="*/ 1197049 w 1628481"/>
              <a:gd name="connsiteY355" fmla="*/ 1622294 h 1887361"/>
              <a:gd name="connsiteX356" fmla="*/ 1197125 w 1628481"/>
              <a:gd name="connsiteY356" fmla="*/ 1622256 h 1887361"/>
              <a:gd name="connsiteX357" fmla="*/ 1193699 w 1628481"/>
              <a:gd name="connsiteY357" fmla="*/ 1622106 h 1887361"/>
              <a:gd name="connsiteX358" fmla="*/ 1302244 w 1628481"/>
              <a:gd name="connsiteY358" fmla="*/ 1615733 h 1887361"/>
              <a:gd name="connsiteX359" fmla="*/ 1320240 w 1628481"/>
              <a:gd name="connsiteY359" fmla="*/ 1629417 h 1887361"/>
              <a:gd name="connsiteX360" fmla="*/ 1318365 w 1628481"/>
              <a:gd name="connsiteY360" fmla="*/ 1632304 h 1887361"/>
              <a:gd name="connsiteX361" fmla="*/ 1299133 w 1628481"/>
              <a:gd name="connsiteY361" fmla="*/ 1620494 h 1887361"/>
              <a:gd name="connsiteX362" fmla="*/ 1302244 w 1628481"/>
              <a:gd name="connsiteY362" fmla="*/ 1615733 h 1887361"/>
              <a:gd name="connsiteX363" fmla="*/ 1112362 w 1628481"/>
              <a:gd name="connsiteY363" fmla="*/ 1614027 h 1887361"/>
              <a:gd name="connsiteX364" fmla="*/ 1112359 w 1628481"/>
              <a:gd name="connsiteY364" fmla="*/ 1617720 h 1887361"/>
              <a:gd name="connsiteX365" fmla="*/ 1115091 w 1628481"/>
              <a:gd name="connsiteY365" fmla="*/ 1617467 h 1887361"/>
              <a:gd name="connsiteX366" fmla="*/ 1115247 w 1628481"/>
              <a:gd name="connsiteY366" fmla="*/ 1615208 h 1887361"/>
              <a:gd name="connsiteX367" fmla="*/ 1166374 w 1628481"/>
              <a:gd name="connsiteY367" fmla="*/ 1613945 h 1887361"/>
              <a:gd name="connsiteX368" fmla="*/ 1166383 w 1628481"/>
              <a:gd name="connsiteY368" fmla="*/ 1613971 h 1887361"/>
              <a:gd name="connsiteX369" fmla="*/ 1166308 w 1628481"/>
              <a:gd name="connsiteY369" fmla="*/ 1613971 h 1887361"/>
              <a:gd name="connsiteX370" fmla="*/ 1119707 w 1628481"/>
              <a:gd name="connsiteY370" fmla="*/ 1612498 h 1887361"/>
              <a:gd name="connsiteX371" fmla="*/ 1118429 w 1628481"/>
              <a:gd name="connsiteY371" fmla="*/ 1614960 h 1887361"/>
              <a:gd name="connsiteX372" fmla="*/ 1117709 w 1628481"/>
              <a:gd name="connsiteY372" fmla="*/ 1617214 h 1887361"/>
              <a:gd name="connsiteX373" fmla="*/ 1122444 w 1628481"/>
              <a:gd name="connsiteY373" fmla="*/ 1615583 h 1887361"/>
              <a:gd name="connsiteX374" fmla="*/ 1132783 w 1628481"/>
              <a:gd name="connsiteY374" fmla="*/ 1611284 h 1887361"/>
              <a:gd name="connsiteX375" fmla="*/ 1124693 w 1628481"/>
              <a:gd name="connsiteY375" fmla="*/ 1612809 h 1887361"/>
              <a:gd name="connsiteX376" fmla="*/ 1133766 w 1628481"/>
              <a:gd name="connsiteY376" fmla="*/ 1627805 h 1887361"/>
              <a:gd name="connsiteX377" fmla="*/ 1142920 w 1628481"/>
              <a:gd name="connsiteY377" fmla="*/ 1622118 h 1887361"/>
              <a:gd name="connsiteX378" fmla="*/ 1133668 w 1628481"/>
              <a:gd name="connsiteY378" fmla="*/ 1611853 h 1887361"/>
              <a:gd name="connsiteX379" fmla="*/ 1261606 w 1628481"/>
              <a:gd name="connsiteY379" fmla="*/ 1606811 h 1887361"/>
              <a:gd name="connsiteX380" fmla="*/ 1261606 w 1628481"/>
              <a:gd name="connsiteY380" fmla="*/ 1606961 h 1887361"/>
              <a:gd name="connsiteX381" fmla="*/ 1261193 w 1628481"/>
              <a:gd name="connsiteY381" fmla="*/ 1606867 h 1887361"/>
              <a:gd name="connsiteX382" fmla="*/ 1255869 w 1628481"/>
              <a:gd name="connsiteY382" fmla="*/ 1605656 h 1887361"/>
              <a:gd name="connsiteX383" fmla="*/ 1261193 w 1628481"/>
              <a:gd name="connsiteY383" fmla="*/ 1606867 h 1887361"/>
              <a:gd name="connsiteX384" fmla="*/ 1259759 w 1628481"/>
              <a:gd name="connsiteY384" fmla="*/ 1607063 h 1887361"/>
              <a:gd name="connsiteX385" fmla="*/ 1251383 w 1628481"/>
              <a:gd name="connsiteY385" fmla="*/ 1604038 h 1887361"/>
              <a:gd name="connsiteX386" fmla="*/ 1254759 w 1628481"/>
              <a:gd name="connsiteY386" fmla="*/ 1605255 h 1887361"/>
              <a:gd name="connsiteX387" fmla="*/ 1255869 w 1628481"/>
              <a:gd name="connsiteY387" fmla="*/ 1605656 h 1887361"/>
              <a:gd name="connsiteX388" fmla="*/ 1252738 w 1628481"/>
              <a:gd name="connsiteY388" fmla="*/ 1604944 h 1887361"/>
              <a:gd name="connsiteX389" fmla="*/ 1166729 w 1628481"/>
              <a:gd name="connsiteY389" fmla="*/ 1603174 h 1887361"/>
              <a:gd name="connsiteX390" fmla="*/ 1177367 w 1628481"/>
              <a:gd name="connsiteY390" fmla="*/ 1605086 h 1887361"/>
              <a:gd name="connsiteX391" fmla="*/ 1172807 w 1628481"/>
              <a:gd name="connsiteY391" fmla="*/ 1611440 h 1887361"/>
              <a:gd name="connsiteX392" fmla="*/ 1166374 w 1628481"/>
              <a:gd name="connsiteY392" fmla="*/ 1613945 h 1887361"/>
              <a:gd name="connsiteX393" fmla="*/ 1163586 w 1628481"/>
              <a:gd name="connsiteY393" fmla="*/ 1605718 h 1887361"/>
              <a:gd name="connsiteX394" fmla="*/ 1166729 w 1628481"/>
              <a:gd name="connsiteY394" fmla="*/ 1603174 h 1887361"/>
              <a:gd name="connsiteX395" fmla="*/ 1244623 w 1628481"/>
              <a:gd name="connsiteY395" fmla="*/ 1603099 h 1887361"/>
              <a:gd name="connsiteX396" fmla="*/ 1252738 w 1628481"/>
              <a:gd name="connsiteY396" fmla="*/ 1604944 h 1887361"/>
              <a:gd name="connsiteX397" fmla="*/ 1254407 w 1628481"/>
              <a:gd name="connsiteY397" fmla="*/ 1606061 h 1887361"/>
              <a:gd name="connsiteX398" fmla="*/ 1250658 w 1628481"/>
              <a:gd name="connsiteY398" fmla="*/ 1605648 h 1887361"/>
              <a:gd name="connsiteX399" fmla="*/ 1330218 w 1628481"/>
              <a:gd name="connsiteY399" fmla="*/ 1602941 h 1887361"/>
              <a:gd name="connsiteX400" fmla="*/ 1336810 w 1628481"/>
              <a:gd name="connsiteY400" fmla="*/ 1604336 h 1887361"/>
              <a:gd name="connsiteX401" fmla="*/ 1335250 w 1628481"/>
              <a:gd name="connsiteY401" fmla="*/ 1617954 h 1887361"/>
              <a:gd name="connsiteX402" fmla="*/ 1336026 w 1628481"/>
              <a:gd name="connsiteY402" fmla="*/ 1622006 h 1887361"/>
              <a:gd name="connsiteX403" fmla="*/ 1338072 w 1628481"/>
              <a:gd name="connsiteY403" fmla="*/ 1621155 h 1887361"/>
              <a:gd name="connsiteX404" fmla="*/ 1341330 w 1628481"/>
              <a:gd name="connsiteY404" fmla="*/ 1626427 h 1887361"/>
              <a:gd name="connsiteX405" fmla="*/ 1336340 w 1628481"/>
              <a:gd name="connsiteY405" fmla="*/ 1623644 h 1887361"/>
              <a:gd name="connsiteX406" fmla="*/ 1337935 w 1628481"/>
              <a:gd name="connsiteY406" fmla="*/ 1631966 h 1887361"/>
              <a:gd name="connsiteX407" fmla="*/ 1323876 w 1628481"/>
              <a:gd name="connsiteY407" fmla="*/ 1606473 h 1887361"/>
              <a:gd name="connsiteX408" fmla="*/ 1330218 w 1628481"/>
              <a:gd name="connsiteY408" fmla="*/ 1602941 h 1887361"/>
              <a:gd name="connsiteX409" fmla="*/ 1104561 w 1628481"/>
              <a:gd name="connsiteY409" fmla="*/ 1596051 h 1887361"/>
              <a:gd name="connsiteX410" fmla="*/ 1103614 w 1628481"/>
              <a:gd name="connsiteY410" fmla="*/ 1596174 h 1887361"/>
              <a:gd name="connsiteX411" fmla="*/ 1105167 w 1628481"/>
              <a:gd name="connsiteY411" fmla="*/ 1599172 h 1887361"/>
              <a:gd name="connsiteX412" fmla="*/ 1105912 w 1628481"/>
              <a:gd name="connsiteY412" fmla="*/ 1604374 h 1887361"/>
              <a:gd name="connsiteX413" fmla="*/ 1117236 w 1628481"/>
              <a:gd name="connsiteY413" fmla="*/ 1609713 h 1887361"/>
              <a:gd name="connsiteX414" fmla="*/ 1113629 w 1628481"/>
              <a:gd name="connsiteY414" fmla="*/ 1605648 h 1887361"/>
              <a:gd name="connsiteX415" fmla="*/ 1108345 w 1628481"/>
              <a:gd name="connsiteY415" fmla="*/ 1600055 h 1887361"/>
              <a:gd name="connsiteX416" fmla="*/ 1106924 w 1628481"/>
              <a:gd name="connsiteY416" fmla="*/ 1600812 h 1887361"/>
              <a:gd name="connsiteX417" fmla="*/ 1104611 w 1628481"/>
              <a:gd name="connsiteY417" fmla="*/ 1597988 h 1887361"/>
              <a:gd name="connsiteX418" fmla="*/ 1105724 w 1628481"/>
              <a:gd name="connsiteY418" fmla="*/ 1597282 h 1887361"/>
              <a:gd name="connsiteX419" fmla="*/ 1160796 w 1628481"/>
              <a:gd name="connsiteY419" fmla="*/ 1594904 h 1887361"/>
              <a:gd name="connsiteX420" fmla="*/ 1164133 w 1628481"/>
              <a:gd name="connsiteY420" fmla="*/ 1596876 h 1887361"/>
              <a:gd name="connsiteX421" fmla="*/ 1150782 w 1628481"/>
              <a:gd name="connsiteY421" fmla="*/ 1597391 h 1887361"/>
              <a:gd name="connsiteX422" fmla="*/ 1148871 w 1628481"/>
              <a:gd name="connsiteY422" fmla="*/ 1599172 h 1887361"/>
              <a:gd name="connsiteX423" fmla="*/ 1149761 w 1628481"/>
              <a:gd name="connsiteY423" fmla="*/ 1604397 h 1887361"/>
              <a:gd name="connsiteX424" fmla="*/ 1146758 w 1628481"/>
              <a:gd name="connsiteY424" fmla="*/ 1601142 h 1887361"/>
              <a:gd name="connsiteX425" fmla="*/ 1144376 w 1628481"/>
              <a:gd name="connsiteY425" fmla="*/ 1603362 h 1887361"/>
              <a:gd name="connsiteX426" fmla="*/ 1141413 w 1628481"/>
              <a:gd name="connsiteY426" fmla="*/ 1606511 h 1887361"/>
              <a:gd name="connsiteX427" fmla="*/ 1144414 w 1628481"/>
              <a:gd name="connsiteY427" fmla="*/ 1606623 h 1887361"/>
              <a:gd name="connsiteX428" fmla="*/ 1150440 w 1628481"/>
              <a:gd name="connsiteY428" fmla="*/ 1608188 h 1887361"/>
              <a:gd name="connsiteX429" fmla="*/ 1155527 w 1628481"/>
              <a:gd name="connsiteY429" fmla="*/ 1613348 h 1887361"/>
              <a:gd name="connsiteX430" fmla="*/ 1158134 w 1628481"/>
              <a:gd name="connsiteY430" fmla="*/ 1611459 h 1887361"/>
              <a:gd name="connsiteX431" fmla="*/ 1157112 w 1628481"/>
              <a:gd name="connsiteY431" fmla="*/ 1614957 h 1887361"/>
              <a:gd name="connsiteX432" fmla="*/ 1160797 w 1628481"/>
              <a:gd name="connsiteY432" fmla="*/ 1618695 h 1887361"/>
              <a:gd name="connsiteX433" fmla="*/ 1155848 w 1628481"/>
              <a:gd name="connsiteY433" fmla="*/ 1622968 h 1887361"/>
              <a:gd name="connsiteX434" fmla="*/ 1163346 w 1628481"/>
              <a:gd name="connsiteY434" fmla="*/ 1630804 h 1887361"/>
              <a:gd name="connsiteX435" fmla="*/ 1164096 w 1628481"/>
              <a:gd name="connsiteY435" fmla="*/ 1636877 h 1887361"/>
              <a:gd name="connsiteX436" fmla="*/ 1153850 w 1628481"/>
              <a:gd name="connsiteY436" fmla="*/ 1626859 h 1887361"/>
              <a:gd name="connsiteX437" fmla="*/ 1151919 w 1628481"/>
              <a:gd name="connsiteY437" fmla="*/ 1634592 h 1887361"/>
              <a:gd name="connsiteX438" fmla="*/ 1158960 w 1628481"/>
              <a:gd name="connsiteY438" fmla="*/ 1643775 h 1887361"/>
              <a:gd name="connsiteX439" fmla="*/ 1167433 w 1628481"/>
              <a:gd name="connsiteY439" fmla="*/ 1641938 h 1887361"/>
              <a:gd name="connsiteX440" fmla="*/ 1171182 w 1628481"/>
              <a:gd name="connsiteY440" fmla="*/ 1650523 h 1887361"/>
              <a:gd name="connsiteX441" fmla="*/ 1172569 w 1628481"/>
              <a:gd name="connsiteY441" fmla="*/ 1643925 h 1887361"/>
              <a:gd name="connsiteX442" fmla="*/ 1162597 w 1628481"/>
              <a:gd name="connsiteY442" fmla="*/ 1627242 h 1887361"/>
              <a:gd name="connsiteX443" fmla="*/ 1171107 w 1628481"/>
              <a:gd name="connsiteY443" fmla="*/ 1637964 h 1887361"/>
              <a:gd name="connsiteX444" fmla="*/ 1165746 w 1628481"/>
              <a:gd name="connsiteY444" fmla="*/ 1629716 h 1887361"/>
              <a:gd name="connsiteX445" fmla="*/ 1168070 w 1628481"/>
              <a:gd name="connsiteY445" fmla="*/ 1625967 h 1887361"/>
              <a:gd name="connsiteX446" fmla="*/ 1172831 w 1628481"/>
              <a:gd name="connsiteY446" fmla="*/ 1634628 h 1887361"/>
              <a:gd name="connsiteX447" fmla="*/ 1178154 w 1628481"/>
              <a:gd name="connsiteY447" fmla="*/ 1627130 h 1887361"/>
              <a:gd name="connsiteX448" fmla="*/ 1171106 w 1628481"/>
              <a:gd name="connsiteY448" fmla="*/ 1622519 h 1887361"/>
              <a:gd name="connsiteX449" fmla="*/ 1184528 w 1628481"/>
              <a:gd name="connsiteY449" fmla="*/ 1606773 h 1887361"/>
              <a:gd name="connsiteX450" fmla="*/ 1192251 w 1628481"/>
              <a:gd name="connsiteY450" fmla="*/ 1611084 h 1887361"/>
              <a:gd name="connsiteX451" fmla="*/ 1192251 w 1628481"/>
              <a:gd name="connsiteY451" fmla="*/ 1614308 h 1887361"/>
              <a:gd name="connsiteX452" fmla="*/ 1190114 w 1628481"/>
              <a:gd name="connsiteY452" fmla="*/ 1599312 h 1887361"/>
              <a:gd name="connsiteX453" fmla="*/ 1161959 w 1628481"/>
              <a:gd name="connsiteY453" fmla="*/ 1595114 h 1887361"/>
              <a:gd name="connsiteX454" fmla="*/ 1232188 w 1628481"/>
              <a:gd name="connsiteY454" fmla="*/ 1582752 h 1887361"/>
              <a:gd name="connsiteX455" fmla="*/ 1226169 w 1628481"/>
              <a:gd name="connsiteY455" fmla="*/ 1584900 h 1887361"/>
              <a:gd name="connsiteX456" fmla="*/ 1210396 w 1628481"/>
              <a:gd name="connsiteY456" fmla="*/ 1583754 h 1887361"/>
              <a:gd name="connsiteX457" fmla="*/ 1212805 w 1628481"/>
              <a:gd name="connsiteY457" fmla="*/ 1592540 h 1887361"/>
              <a:gd name="connsiteX458" fmla="*/ 1208653 w 1628481"/>
              <a:gd name="connsiteY458" fmla="*/ 1593646 h 1887361"/>
              <a:gd name="connsiteX459" fmla="*/ 1209420 w 1628481"/>
              <a:gd name="connsiteY459" fmla="*/ 1593839 h 1887361"/>
              <a:gd name="connsiteX460" fmla="*/ 1218530 w 1628481"/>
              <a:gd name="connsiteY460" fmla="*/ 1595564 h 1887361"/>
              <a:gd name="connsiteX461" fmla="*/ 1225803 w 1628481"/>
              <a:gd name="connsiteY461" fmla="*/ 1585029 h 1887361"/>
              <a:gd name="connsiteX462" fmla="*/ 1233638 w 1628481"/>
              <a:gd name="connsiteY462" fmla="*/ 1590578 h 1887361"/>
              <a:gd name="connsiteX463" fmla="*/ 1233461 w 1628481"/>
              <a:gd name="connsiteY463" fmla="*/ 1586313 h 1887361"/>
              <a:gd name="connsiteX464" fmla="*/ 1272029 w 1628481"/>
              <a:gd name="connsiteY464" fmla="*/ 1575393 h 1887361"/>
              <a:gd name="connsiteX465" fmla="*/ 1274129 w 1628481"/>
              <a:gd name="connsiteY465" fmla="*/ 1577868 h 1887361"/>
              <a:gd name="connsiteX466" fmla="*/ 1274282 w 1628481"/>
              <a:gd name="connsiteY466" fmla="*/ 1579865 h 1887361"/>
              <a:gd name="connsiteX467" fmla="*/ 1281963 w 1628481"/>
              <a:gd name="connsiteY467" fmla="*/ 1582517 h 1887361"/>
              <a:gd name="connsiteX468" fmla="*/ 1280173 w 1628481"/>
              <a:gd name="connsiteY468" fmla="*/ 1579462 h 1887361"/>
              <a:gd name="connsiteX469" fmla="*/ 1277787 w 1628481"/>
              <a:gd name="connsiteY469" fmla="*/ 1578087 h 1887361"/>
              <a:gd name="connsiteX470" fmla="*/ 1278154 w 1628481"/>
              <a:gd name="connsiteY470" fmla="*/ 1579053 h 1887361"/>
              <a:gd name="connsiteX471" fmla="*/ 1272029 w 1628481"/>
              <a:gd name="connsiteY471" fmla="*/ 1575393 h 1887361"/>
              <a:gd name="connsiteX472" fmla="*/ 1267659 w 1628481"/>
              <a:gd name="connsiteY472" fmla="*/ 1566668 h 1887361"/>
              <a:gd name="connsiteX473" fmla="*/ 1267442 w 1628481"/>
              <a:gd name="connsiteY473" fmla="*/ 1566715 h 1887361"/>
              <a:gd name="connsiteX474" fmla="*/ 1267362 w 1628481"/>
              <a:gd name="connsiteY474" fmla="*/ 1566928 h 1887361"/>
              <a:gd name="connsiteX475" fmla="*/ 1371002 w 1628481"/>
              <a:gd name="connsiteY475" fmla="*/ 1550576 h 1887361"/>
              <a:gd name="connsiteX476" fmla="*/ 1375988 w 1628481"/>
              <a:gd name="connsiteY476" fmla="*/ 1552113 h 1887361"/>
              <a:gd name="connsiteX477" fmla="*/ 1375650 w 1628481"/>
              <a:gd name="connsiteY477" fmla="*/ 1558486 h 1887361"/>
              <a:gd name="connsiteX478" fmla="*/ 1375500 w 1628481"/>
              <a:gd name="connsiteY478" fmla="*/ 1558524 h 1887361"/>
              <a:gd name="connsiteX479" fmla="*/ 1371002 w 1628481"/>
              <a:gd name="connsiteY479" fmla="*/ 1550576 h 1887361"/>
              <a:gd name="connsiteX480" fmla="*/ 1332462 w 1628481"/>
              <a:gd name="connsiteY480" fmla="*/ 1543978 h 1887361"/>
              <a:gd name="connsiteX481" fmla="*/ 1327101 w 1628481"/>
              <a:gd name="connsiteY481" fmla="*/ 1555337 h 1887361"/>
              <a:gd name="connsiteX482" fmla="*/ 1327026 w 1628481"/>
              <a:gd name="connsiteY482" fmla="*/ 1555224 h 1887361"/>
              <a:gd name="connsiteX483" fmla="*/ 1332462 w 1628481"/>
              <a:gd name="connsiteY483" fmla="*/ 1543978 h 1887361"/>
              <a:gd name="connsiteX484" fmla="*/ 1370289 w 1628481"/>
              <a:gd name="connsiteY484" fmla="*/ 1543753 h 1887361"/>
              <a:gd name="connsiteX485" fmla="*/ 1364853 w 1628481"/>
              <a:gd name="connsiteY485" fmla="*/ 1552788 h 1887361"/>
              <a:gd name="connsiteX486" fmla="*/ 1370289 w 1628481"/>
              <a:gd name="connsiteY486" fmla="*/ 1543753 h 1887361"/>
              <a:gd name="connsiteX487" fmla="*/ 1295910 w 1628481"/>
              <a:gd name="connsiteY487" fmla="*/ 1537079 h 1887361"/>
              <a:gd name="connsiteX488" fmla="*/ 1308094 w 1628481"/>
              <a:gd name="connsiteY488" fmla="*/ 1545777 h 1887361"/>
              <a:gd name="connsiteX489" fmla="*/ 1295835 w 1628481"/>
              <a:gd name="connsiteY489" fmla="*/ 1537154 h 1887361"/>
              <a:gd name="connsiteX490" fmla="*/ 1313728 w 1628481"/>
              <a:gd name="connsiteY490" fmla="*/ 1525493 h 1887361"/>
              <a:gd name="connsiteX491" fmla="*/ 1313904 w 1628481"/>
              <a:gd name="connsiteY491" fmla="*/ 1525533 h 1887361"/>
              <a:gd name="connsiteX492" fmla="*/ 1313904 w 1628481"/>
              <a:gd name="connsiteY492" fmla="*/ 1525683 h 1887361"/>
              <a:gd name="connsiteX493" fmla="*/ 1429373 w 1628481"/>
              <a:gd name="connsiteY493" fmla="*/ 1450666 h 1887361"/>
              <a:gd name="connsiteX494" fmla="*/ 1434847 w 1628481"/>
              <a:gd name="connsiteY494" fmla="*/ 1454677 h 1887361"/>
              <a:gd name="connsiteX495" fmla="*/ 1429284 w 1628481"/>
              <a:gd name="connsiteY495" fmla="*/ 1450916 h 1887361"/>
              <a:gd name="connsiteX496" fmla="*/ 1425385 w 1628481"/>
              <a:gd name="connsiteY496" fmla="*/ 1448280 h 1887361"/>
              <a:gd name="connsiteX497" fmla="*/ 1429284 w 1628481"/>
              <a:gd name="connsiteY497" fmla="*/ 1450916 h 1887361"/>
              <a:gd name="connsiteX498" fmla="*/ 1428600 w 1628481"/>
              <a:gd name="connsiteY498" fmla="*/ 1452845 h 1887361"/>
              <a:gd name="connsiteX499" fmla="*/ 1427799 w 1628481"/>
              <a:gd name="connsiteY499" fmla="*/ 1455052 h 1887361"/>
              <a:gd name="connsiteX500" fmla="*/ 1422250 w 1628481"/>
              <a:gd name="connsiteY500" fmla="*/ 1450965 h 1887361"/>
              <a:gd name="connsiteX501" fmla="*/ 1425385 w 1628481"/>
              <a:gd name="connsiteY501" fmla="*/ 1448280 h 1887361"/>
              <a:gd name="connsiteX502" fmla="*/ 1435324 w 1628481"/>
              <a:gd name="connsiteY502" fmla="*/ 1447154 h 1887361"/>
              <a:gd name="connsiteX503" fmla="*/ 1435334 w 1628481"/>
              <a:gd name="connsiteY503" fmla="*/ 1447179 h 1887361"/>
              <a:gd name="connsiteX504" fmla="*/ 1435259 w 1628481"/>
              <a:gd name="connsiteY504" fmla="*/ 1447179 h 1887361"/>
              <a:gd name="connsiteX505" fmla="*/ 1435334 w 1628481"/>
              <a:gd name="connsiteY505" fmla="*/ 1440056 h 1887361"/>
              <a:gd name="connsiteX506" fmla="*/ 1438924 w 1628481"/>
              <a:gd name="connsiteY506" fmla="*/ 1445740 h 1887361"/>
              <a:gd name="connsiteX507" fmla="*/ 1435324 w 1628481"/>
              <a:gd name="connsiteY507" fmla="*/ 1447154 h 1887361"/>
              <a:gd name="connsiteX508" fmla="*/ 1433619 w 1628481"/>
              <a:gd name="connsiteY508" fmla="*/ 1442929 h 1887361"/>
              <a:gd name="connsiteX509" fmla="*/ 1435334 w 1628481"/>
              <a:gd name="connsiteY509" fmla="*/ 1440056 h 1887361"/>
              <a:gd name="connsiteX510" fmla="*/ 1416558 w 1628481"/>
              <a:gd name="connsiteY510" fmla="*/ 1429199 h 1887361"/>
              <a:gd name="connsiteX511" fmla="*/ 1416589 w 1628481"/>
              <a:gd name="connsiteY511" fmla="*/ 1429334 h 1887361"/>
              <a:gd name="connsiteX512" fmla="*/ 1416514 w 1628481"/>
              <a:gd name="connsiteY512" fmla="*/ 1429409 h 1887361"/>
              <a:gd name="connsiteX513" fmla="*/ 1411097 w 1628481"/>
              <a:gd name="connsiteY513" fmla="*/ 1428838 h 1887361"/>
              <a:gd name="connsiteX514" fmla="*/ 1397216 w 1628481"/>
              <a:gd name="connsiteY514" fmla="*/ 1441162 h 1887361"/>
              <a:gd name="connsiteX515" fmla="*/ 1383486 w 1628481"/>
              <a:gd name="connsiteY515" fmla="*/ 1452915 h 1887361"/>
              <a:gd name="connsiteX516" fmla="*/ 1391926 w 1628481"/>
              <a:gd name="connsiteY516" fmla="*/ 1435103 h 1887361"/>
              <a:gd name="connsiteX517" fmla="*/ 1411341 w 1628481"/>
              <a:gd name="connsiteY517" fmla="*/ 1428622 h 1887361"/>
              <a:gd name="connsiteX518" fmla="*/ 1411416 w 1628481"/>
              <a:gd name="connsiteY518" fmla="*/ 1428734 h 1887361"/>
              <a:gd name="connsiteX519" fmla="*/ 1411097 w 1628481"/>
              <a:gd name="connsiteY519" fmla="*/ 1428838 h 1887361"/>
              <a:gd name="connsiteX520" fmla="*/ 1348321 w 1628481"/>
              <a:gd name="connsiteY520" fmla="*/ 1428622 h 1887361"/>
              <a:gd name="connsiteX521" fmla="*/ 1348245 w 1628481"/>
              <a:gd name="connsiteY521" fmla="*/ 1428659 h 1887361"/>
              <a:gd name="connsiteX522" fmla="*/ 1348358 w 1628481"/>
              <a:gd name="connsiteY522" fmla="*/ 1428840 h 1887361"/>
              <a:gd name="connsiteX523" fmla="*/ 1349895 w 1628481"/>
              <a:gd name="connsiteY523" fmla="*/ 1437769 h 1887361"/>
              <a:gd name="connsiteX524" fmla="*/ 1353597 w 1628481"/>
              <a:gd name="connsiteY524" fmla="*/ 1437207 h 1887361"/>
              <a:gd name="connsiteX525" fmla="*/ 1348358 w 1628481"/>
              <a:gd name="connsiteY525" fmla="*/ 1428840 h 1887361"/>
              <a:gd name="connsiteX526" fmla="*/ 1393441 w 1628481"/>
              <a:gd name="connsiteY526" fmla="*/ 1424278 h 1887361"/>
              <a:gd name="connsiteX527" fmla="*/ 1393458 w 1628481"/>
              <a:gd name="connsiteY527" fmla="*/ 1424310 h 1887361"/>
              <a:gd name="connsiteX528" fmla="*/ 1393308 w 1628481"/>
              <a:gd name="connsiteY528" fmla="*/ 1424385 h 1887361"/>
              <a:gd name="connsiteX529" fmla="*/ 1417822 w 1628481"/>
              <a:gd name="connsiteY529" fmla="*/ 1421274 h 1887361"/>
              <a:gd name="connsiteX530" fmla="*/ 1416102 w 1628481"/>
              <a:gd name="connsiteY530" fmla="*/ 1426035 h 1887361"/>
              <a:gd name="connsiteX531" fmla="*/ 1416800 w 1628481"/>
              <a:gd name="connsiteY531" fmla="*/ 1428031 h 1887361"/>
              <a:gd name="connsiteX532" fmla="*/ 1416558 w 1628481"/>
              <a:gd name="connsiteY532" fmla="*/ 1429199 h 1887361"/>
              <a:gd name="connsiteX533" fmla="*/ 1415084 w 1628481"/>
              <a:gd name="connsiteY533" fmla="*/ 1422840 h 1887361"/>
              <a:gd name="connsiteX534" fmla="*/ 1417822 w 1628481"/>
              <a:gd name="connsiteY534" fmla="*/ 1421274 h 1887361"/>
              <a:gd name="connsiteX535" fmla="*/ 1399208 w 1628481"/>
              <a:gd name="connsiteY535" fmla="*/ 1421210 h 1887361"/>
              <a:gd name="connsiteX536" fmla="*/ 1399231 w 1628481"/>
              <a:gd name="connsiteY536" fmla="*/ 1421274 h 1887361"/>
              <a:gd name="connsiteX537" fmla="*/ 1399081 w 1628481"/>
              <a:gd name="connsiteY537" fmla="*/ 1421349 h 1887361"/>
              <a:gd name="connsiteX538" fmla="*/ 1393083 w 1628481"/>
              <a:gd name="connsiteY538" fmla="*/ 1417525 h 1887361"/>
              <a:gd name="connsiteX539" fmla="*/ 1395642 w 1628481"/>
              <a:gd name="connsiteY539" fmla="*/ 1422501 h 1887361"/>
              <a:gd name="connsiteX540" fmla="*/ 1393441 w 1628481"/>
              <a:gd name="connsiteY540" fmla="*/ 1424278 h 1887361"/>
              <a:gd name="connsiteX541" fmla="*/ 1390768 w 1628481"/>
              <a:gd name="connsiteY541" fmla="*/ 1419371 h 1887361"/>
              <a:gd name="connsiteX542" fmla="*/ 1393083 w 1628481"/>
              <a:gd name="connsiteY542" fmla="*/ 1417525 h 1887361"/>
              <a:gd name="connsiteX543" fmla="*/ 1396734 w 1628481"/>
              <a:gd name="connsiteY543" fmla="*/ 1414432 h 1887361"/>
              <a:gd name="connsiteX544" fmla="*/ 1405680 w 1628481"/>
              <a:gd name="connsiteY544" fmla="*/ 1417712 h 1887361"/>
              <a:gd name="connsiteX545" fmla="*/ 1401200 w 1628481"/>
              <a:gd name="connsiteY545" fmla="*/ 1419038 h 1887361"/>
              <a:gd name="connsiteX546" fmla="*/ 1399208 w 1628481"/>
              <a:gd name="connsiteY546" fmla="*/ 1421210 h 1887361"/>
              <a:gd name="connsiteX547" fmla="*/ 1411453 w 1628481"/>
              <a:gd name="connsiteY547" fmla="*/ 1396380 h 1887361"/>
              <a:gd name="connsiteX548" fmla="*/ 1405267 w 1628481"/>
              <a:gd name="connsiteY548" fmla="*/ 1399904 h 1887361"/>
              <a:gd name="connsiteX549" fmla="*/ 1405567 w 1628481"/>
              <a:gd name="connsiteY549" fmla="*/ 1399829 h 1887361"/>
              <a:gd name="connsiteX550" fmla="*/ 1411453 w 1628481"/>
              <a:gd name="connsiteY550" fmla="*/ 1396380 h 1887361"/>
              <a:gd name="connsiteX551" fmla="*/ 66883 w 1628481"/>
              <a:gd name="connsiteY551" fmla="*/ 1390345 h 1887361"/>
              <a:gd name="connsiteX552" fmla="*/ 61185 w 1628481"/>
              <a:gd name="connsiteY552" fmla="*/ 1400055 h 1887361"/>
              <a:gd name="connsiteX553" fmla="*/ 70857 w 1628481"/>
              <a:gd name="connsiteY553" fmla="*/ 1415951 h 1887361"/>
              <a:gd name="connsiteX554" fmla="*/ 83154 w 1628481"/>
              <a:gd name="connsiteY554" fmla="*/ 1420337 h 1887361"/>
              <a:gd name="connsiteX555" fmla="*/ 80230 w 1628481"/>
              <a:gd name="connsiteY555" fmla="*/ 1403691 h 1887361"/>
              <a:gd name="connsiteX556" fmla="*/ 66883 w 1628481"/>
              <a:gd name="connsiteY556" fmla="*/ 1390345 h 1887361"/>
              <a:gd name="connsiteX557" fmla="*/ 1326356 w 1628481"/>
              <a:gd name="connsiteY557" fmla="*/ 1373882 h 1887361"/>
              <a:gd name="connsiteX558" fmla="*/ 1327064 w 1628481"/>
              <a:gd name="connsiteY558" fmla="*/ 1375124 h 1887361"/>
              <a:gd name="connsiteX559" fmla="*/ 1330663 w 1628481"/>
              <a:gd name="connsiteY559" fmla="*/ 1383446 h 1887361"/>
              <a:gd name="connsiteX560" fmla="*/ 1330663 w 1628481"/>
              <a:gd name="connsiteY560" fmla="*/ 1399904 h 1887361"/>
              <a:gd name="connsiteX561" fmla="*/ 1338910 w 1628481"/>
              <a:gd name="connsiteY561" fmla="*/ 1399605 h 1887361"/>
              <a:gd name="connsiteX562" fmla="*/ 1345846 w 1628481"/>
              <a:gd name="connsiteY562" fmla="*/ 1422998 h 1887361"/>
              <a:gd name="connsiteX563" fmla="*/ 1356643 w 1628481"/>
              <a:gd name="connsiteY563" fmla="*/ 1418237 h 1887361"/>
              <a:gd name="connsiteX564" fmla="*/ 1337111 w 1628481"/>
              <a:gd name="connsiteY564" fmla="*/ 1387083 h 1887361"/>
              <a:gd name="connsiteX565" fmla="*/ 1326314 w 1628481"/>
              <a:gd name="connsiteY565" fmla="*/ 1375386 h 1887361"/>
              <a:gd name="connsiteX566" fmla="*/ 1330063 w 1628481"/>
              <a:gd name="connsiteY566" fmla="*/ 1377111 h 1887361"/>
              <a:gd name="connsiteX567" fmla="*/ 1326356 w 1628481"/>
              <a:gd name="connsiteY567" fmla="*/ 1373882 h 1887361"/>
              <a:gd name="connsiteX568" fmla="*/ 1606887 w 1628481"/>
              <a:gd name="connsiteY568" fmla="*/ 1362828 h 1887361"/>
              <a:gd name="connsiteX569" fmla="*/ 1613448 w 1628481"/>
              <a:gd name="connsiteY569" fmla="*/ 1370851 h 1887361"/>
              <a:gd name="connsiteX570" fmla="*/ 1606887 w 1628481"/>
              <a:gd name="connsiteY570" fmla="*/ 1362828 h 1887361"/>
              <a:gd name="connsiteX571" fmla="*/ 1434172 w 1628481"/>
              <a:gd name="connsiteY571" fmla="*/ 1362078 h 1887361"/>
              <a:gd name="connsiteX572" fmla="*/ 1434654 w 1628481"/>
              <a:gd name="connsiteY572" fmla="*/ 1362115 h 1887361"/>
              <a:gd name="connsiteX573" fmla="*/ 1434134 w 1628481"/>
              <a:gd name="connsiteY573" fmla="*/ 1362453 h 1887361"/>
              <a:gd name="connsiteX574" fmla="*/ 1442457 w 1628481"/>
              <a:gd name="connsiteY574" fmla="*/ 1360091 h 1887361"/>
              <a:gd name="connsiteX575" fmla="*/ 1447003 w 1628481"/>
              <a:gd name="connsiteY575" fmla="*/ 1363053 h 1887361"/>
              <a:gd name="connsiteX576" fmla="*/ 1434654 w 1628481"/>
              <a:gd name="connsiteY576" fmla="*/ 1362115 h 1887361"/>
              <a:gd name="connsiteX577" fmla="*/ 1436946 w 1628481"/>
              <a:gd name="connsiteY577" fmla="*/ 1360625 h 1887361"/>
              <a:gd name="connsiteX578" fmla="*/ 1442457 w 1628481"/>
              <a:gd name="connsiteY578" fmla="*/ 1360091 h 1887361"/>
              <a:gd name="connsiteX579" fmla="*/ 1472036 w 1628481"/>
              <a:gd name="connsiteY579" fmla="*/ 1357804 h 1887361"/>
              <a:gd name="connsiteX580" fmla="*/ 1477022 w 1628481"/>
              <a:gd name="connsiteY580" fmla="*/ 1361591 h 1887361"/>
              <a:gd name="connsiteX581" fmla="*/ 1476985 w 1628481"/>
              <a:gd name="connsiteY581" fmla="*/ 1361966 h 1887361"/>
              <a:gd name="connsiteX582" fmla="*/ 1464088 w 1628481"/>
              <a:gd name="connsiteY582" fmla="*/ 1359491 h 1887361"/>
              <a:gd name="connsiteX583" fmla="*/ 1472036 w 1628481"/>
              <a:gd name="connsiteY583" fmla="*/ 1357804 h 1887361"/>
              <a:gd name="connsiteX584" fmla="*/ 45589 w 1628481"/>
              <a:gd name="connsiteY584" fmla="*/ 1356454 h 1887361"/>
              <a:gd name="connsiteX585" fmla="*/ 50500 w 1628481"/>
              <a:gd name="connsiteY585" fmla="*/ 1362903 h 1887361"/>
              <a:gd name="connsiteX586" fmla="*/ 33817 w 1628481"/>
              <a:gd name="connsiteY586" fmla="*/ 1362903 h 1887361"/>
              <a:gd name="connsiteX587" fmla="*/ 45589 w 1628481"/>
              <a:gd name="connsiteY587" fmla="*/ 1356454 h 1887361"/>
              <a:gd name="connsiteX588" fmla="*/ 1381986 w 1628481"/>
              <a:gd name="connsiteY588" fmla="*/ 1348956 h 1887361"/>
              <a:gd name="connsiteX589" fmla="*/ 1381986 w 1628481"/>
              <a:gd name="connsiteY589" fmla="*/ 1356154 h 1887361"/>
              <a:gd name="connsiteX590" fmla="*/ 1381986 w 1628481"/>
              <a:gd name="connsiteY590" fmla="*/ 1348993 h 1887361"/>
              <a:gd name="connsiteX591" fmla="*/ 1481596 w 1628481"/>
              <a:gd name="connsiteY591" fmla="*/ 1345770 h 1887361"/>
              <a:gd name="connsiteX592" fmla="*/ 1482496 w 1628481"/>
              <a:gd name="connsiteY592" fmla="*/ 1350794 h 1887361"/>
              <a:gd name="connsiteX593" fmla="*/ 1493743 w 1628481"/>
              <a:gd name="connsiteY593" fmla="*/ 1349631 h 1887361"/>
              <a:gd name="connsiteX594" fmla="*/ 1518299 w 1628481"/>
              <a:gd name="connsiteY594" fmla="*/ 1363765 h 1887361"/>
              <a:gd name="connsiteX595" fmla="*/ 1518261 w 1628481"/>
              <a:gd name="connsiteY595" fmla="*/ 1363990 h 1887361"/>
              <a:gd name="connsiteX596" fmla="*/ 1475635 w 1628481"/>
              <a:gd name="connsiteY596" fmla="*/ 1357542 h 1887361"/>
              <a:gd name="connsiteX597" fmla="*/ 1470349 w 1628481"/>
              <a:gd name="connsiteY597" fmla="*/ 1354093 h 1887361"/>
              <a:gd name="connsiteX598" fmla="*/ 1481596 w 1628481"/>
              <a:gd name="connsiteY598" fmla="*/ 1345770 h 1887361"/>
              <a:gd name="connsiteX599" fmla="*/ 90014 w 1628481"/>
              <a:gd name="connsiteY599" fmla="*/ 1341121 h 1887361"/>
              <a:gd name="connsiteX600" fmla="*/ 104748 w 1628481"/>
              <a:gd name="connsiteY600" fmla="*/ 1360166 h 1887361"/>
              <a:gd name="connsiteX601" fmla="*/ 104748 w 1628481"/>
              <a:gd name="connsiteY601" fmla="*/ 1360278 h 1887361"/>
              <a:gd name="connsiteX602" fmla="*/ 81842 w 1628481"/>
              <a:gd name="connsiteY602" fmla="*/ 1346332 h 1887361"/>
              <a:gd name="connsiteX603" fmla="*/ 90014 w 1628481"/>
              <a:gd name="connsiteY603" fmla="*/ 1341121 h 1887361"/>
              <a:gd name="connsiteX604" fmla="*/ 1390384 w 1628481"/>
              <a:gd name="connsiteY604" fmla="*/ 1338834 h 1887361"/>
              <a:gd name="connsiteX605" fmla="*/ 1399672 w 1628481"/>
              <a:gd name="connsiteY605" fmla="*/ 1342227 h 1887361"/>
              <a:gd name="connsiteX606" fmla="*/ 1399570 w 1628481"/>
              <a:gd name="connsiteY606" fmla="*/ 1342363 h 1887361"/>
              <a:gd name="connsiteX607" fmla="*/ 1387980 w 1628481"/>
              <a:gd name="connsiteY607" fmla="*/ 1334907 h 1887361"/>
              <a:gd name="connsiteX608" fmla="*/ 1385398 w 1628481"/>
              <a:gd name="connsiteY608" fmla="*/ 1339058 h 1887361"/>
              <a:gd name="connsiteX609" fmla="*/ 1387275 w 1628481"/>
              <a:gd name="connsiteY609" fmla="*/ 1340160 h 1887361"/>
              <a:gd name="connsiteX610" fmla="*/ 1390182 w 1628481"/>
              <a:gd name="connsiteY610" fmla="*/ 1340807 h 1887361"/>
              <a:gd name="connsiteX611" fmla="*/ 1398219 w 1628481"/>
              <a:gd name="connsiteY611" fmla="*/ 1344158 h 1887361"/>
              <a:gd name="connsiteX612" fmla="*/ 1399570 w 1628481"/>
              <a:gd name="connsiteY612" fmla="*/ 1342363 h 1887361"/>
              <a:gd name="connsiteX613" fmla="*/ 1402193 w 1628481"/>
              <a:gd name="connsiteY613" fmla="*/ 1343371 h 1887361"/>
              <a:gd name="connsiteX614" fmla="*/ 1410141 w 1628481"/>
              <a:gd name="connsiteY614" fmla="*/ 1341759 h 1887361"/>
              <a:gd name="connsiteX615" fmla="*/ 1397980 w 1628481"/>
              <a:gd name="connsiteY615" fmla="*/ 1337939 h 1887361"/>
              <a:gd name="connsiteX616" fmla="*/ 1520323 w 1628481"/>
              <a:gd name="connsiteY616" fmla="*/ 1332574 h 1887361"/>
              <a:gd name="connsiteX617" fmla="*/ 1500191 w 1628481"/>
              <a:gd name="connsiteY617" fmla="*/ 1344083 h 1887361"/>
              <a:gd name="connsiteX618" fmla="*/ 1500154 w 1628481"/>
              <a:gd name="connsiteY618" fmla="*/ 1344458 h 1887361"/>
              <a:gd name="connsiteX619" fmla="*/ 1504240 w 1628481"/>
              <a:gd name="connsiteY619" fmla="*/ 1350081 h 1887361"/>
              <a:gd name="connsiteX620" fmla="*/ 1488532 w 1628481"/>
              <a:gd name="connsiteY620" fmla="*/ 1346332 h 1887361"/>
              <a:gd name="connsiteX621" fmla="*/ 1520323 w 1628481"/>
              <a:gd name="connsiteY621" fmla="*/ 1332574 h 1887361"/>
              <a:gd name="connsiteX622" fmla="*/ 1576596 w 1628481"/>
              <a:gd name="connsiteY622" fmla="*/ 1332311 h 1887361"/>
              <a:gd name="connsiteX623" fmla="*/ 1597215 w 1628481"/>
              <a:gd name="connsiteY623" fmla="*/ 1339922 h 1887361"/>
              <a:gd name="connsiteX624" fmla="*/ 1597327 w 1628481"/>
              <a:gd name="connsiteY624" fmla="*/ 1340034 h 1887361"/>
              <a:gd name="connsiteX625" fmla="*/ 1596202 w 1628481"/>
              <a:gd name="connsiteY625" fmla="*/ 1342358 h 1887361"/>
              <a:gd name="connsiteX626" fmla="*/ 1574796 w 1628481"/>
              <a:gd name="connsiteY626" fmla="*/ 1336060 h 1887361"/>
              <a:gd name="connsiteX627" fmla="*/ 1576596 w 1628481"/>
              <a:gd name="connsiteY627" fmla="*/ 1332311 h 1887361"/>
              <a:gd name="connsiteX628" fmla="*/ 1526280 w 1628481"/>
              <a:gd name="connsiteY628" fmla="*/ 1330452 h 1887361"/>
              <a:gd name="connsiteX629" fmla="*/ 1535094 w 1628481"/>
              <a:gd name="connsiteY629" fmla="*/ 1330699 h 1887361"/>
              <a:gd name="connsiteX630" fmla="*/ 1535057 w 1628481"/>
              <a:gd name="connsiteY630" fmla="*/ 1330924 h 1887361"/>
              <a:gd name="connsiteX631" fmla="*/ 1528037 w 1628481"/>
              <a:gd name="connsiteY631" fmla="*/ 1330680 h 1887361"/>
              <a:gd name="connsiteX632" fmla="*/ 1524481 w 1628481"/>
              <a:gd name="connsiteY632" fmla="*/ 1330217 h 1887361"/>
              <a:gd name="connsiteX633" fmla="*/ 1526280 w 1628481"/>
              <a:gd name="connsiteY633" fmla="*/ 1330452 h 1887361"/>
              <a:gd name="connsiteX634" fmla="*/ 1525101 w 1628481"/>
              <a:gd name="connsiteY634" fmla="*/ 1330418 h 1887361"/>
              <a:gd name="connsiteX635" fmla="*/ 1517736 w 1628481"/>
              <a:gd name="connsiteY635" fmla="*/ 1330212 h 1887361"/>
              <a:gd name="connsiteX636" fmla="*/ 1525101 w 1628481"/>
              <a:gd name="connsiteY636" fmla="*/ 1330418 h 1887361"/>
              <a:gd name="connsiteX637" fmla="*/ 1527934 w 1628481"/>
              <a:gd name="connsiteY637" fmla="*/ 1331336 h 1887361"/>
              <a:gd name="connsiteX638" fmla="*/ 1524185 w 1628481"/>
              <a:gd name="connsiteY638" fmla="*/ 1331336 h 1887361"/>
              <a:gd name="connsiteX639" fmla="*/ 91889 w 1628481"/>
              <a:gd name="connsiteY639" fmla="*/ 1323651 h 1887361"/>
              <a:gd name="connsiteX640" fmla="*/ 97962 w 1628481"/>
              <a:gd name="connsiteY640" fmla="*/ 1337110 h 1887361"/>
              <a:gd name="connsiteX641" fmla="*/ 91889 w 1628481"/>
              <a:gd name="connsiteY641" fmla="*/ 1323651 h 1887361"/>
              <a:gd name="connsiteX642" fmla="*/ 1600158 w 1628481"/>
              <a:gd name="connsiteY642" fmla="*/ 1319457 h 1887361"/>
              <a:gd name="connsiteX643" fmla="*/ 1606925 w 1628481"/>
              <a:gd name="connsiteY643" fmla="*/ 1319715 h 1887361"/>
              <a:gd name="connsiteX644" fmla="*/ 1614910 w 1628481"/>
              <a:gd name="connsiteY644" fmla="*/ 1339734 h 1887361"/>
              <a:gd name="connsiteX645" fmla="*/ 1594965 w 1628481"/>
              <a:gd name="connsiteY645" fmla="*/ 1322789 h 1887361"/>
              <a:gd name="connsiteX646" fmla="*/ 1600158 w 1628481"/>
              <a:gd name="connsiteY646" fmla="*/ 1319457 h 1887361"/>
              <a:gd name="connsiteX647" fmla="*/ 1491974 w 1628481"/>
              <a:gd name="connsiteY647" fmla="*/ 1317486 h 1887361"/>
              <a:gd name="connsiteX648" fmla="*/ 1492244 w 1628481"/>
              <a:gd name="connsiteY648" fmla="*/ 1317727 h 1887361"/>
              <a:gd name="connsiteX649" fmla="*/ 1492094 w 1628481"/>
              <a:gd name="connsiteY649" fmla="*/ 1317802 h 1887361"/>
              <a:gd name="connsiteX650" fmla="*/ 1489706 w 1628481"/>
              <a:gd name="connsiteY650" fmla="*/ 1311510 h 1887361"/>
              <a:gd name="connsiteX651" fmla="*/ 1489909 w 1628481"/>
              <a:gd name="connsiteY651" fmla="*/ 1312044 h 1887361"/>
              <a:gd name="connsiteX652" fmla="*/ 1495543 w 1628481"/>
              <a:gd name="connsiteY652" fmla="*/ 1312479 h 1887361"/>
              <a:gd name="connsiteX653" fmla="*/ 79442 w 1628481"/>
              <a:gd name="connsiteY653" fmla="*/ 1309592 h 1887361"/>
              <a:gd name="connsiteX654" fmla="*/ 82104 w 1628481"/>
              <a:gd name="connsiteY654" fmla="*/ 1322639 h 1887361"/>
              <a:gd name="connsiteX655" fmla="*/ 79442 w 1628481"/>
              <a:gd name="connsiteY655" fmla="*/ 1309592 h 1887361"/>
              <a:gd name="connsiteX656" fmla="*/ 1451229 w 1628481"/>
              <a:gd name="connsiteY656" fmla="*/ 1302357 h 1887361"/>
              <a:gd name="connsiteX657" fmla="*/ 1455845 w 1628481"/>
              <a:gd name="connsiteY657" fmla="*/ 1305422 h 1887361"/>
              <a:gd name="connsiteX658" fmla="*/ 1447226 w 1628481"/>
              <a:gd name="connsiteY658" fmla="*/ 1305689 h 1887361"/>
              <a:gd name="connsiteX659" fmla="*/ 1447103 w 1628481"/>
              <a:gd name="connsiteY659" fmla="*/ 1304677 h 1887361"/>
              <a:gd name="connsiteX660" fmla="*/ 1447813 w 1628481"/>
              <a:gd name="connsiteY660" fmla="*/ 1303880 h 1887361"/>
              <a:gd name="connsiteX661" fmla="*/ 1451229 w 1628481"/>
              <a:gd name="connsiteY661" fmla="*/ 1302357 h 1887361"/>
              <a:gd name="connsiteX662" fmla="*/ 42515 w 1628481"/>
              <a:gd name="connsiteY662" fmla="*/ 1287961 h 1887361"/>
              <a:gd name="connsiteX663" fmla="*/ 66621 w 1628481"/>
              <a:gd name="connsiteY663" fmla="*/ 1317165 h 1887361"/>
              <a:gd name="connsiteX664" fmla="*/ 65309 w 1628481"/>
              <a:gd name="connsiteY664" fmla="*/ 1336997 h 1887361"/>
              <a:gd name="connsiteX665" fmla="*/ 79855 w 1628481"/>
              <a:gd name="connsiteY665" fmla="*/ 1353230 h 1887361"/>
              <a:gd name="connsiteX666" fmla="*/ 62947 w 1628481"/>
              <a:gd name="connsiteY666" fmla="*/ 1354167 h 1887361"/>
              <a:gd name="connsiteX667" fmla="*/ 54849 w 1628481"/>
              <a:gd name="connsiteY667" fmla="*/ 1335235 h 1887361"/>
              <a:gd name="connsiteX668" fmla="*/ 34230 w 1628481"/>
              <a:gd name="connsiteY668" fmla="*/ 1336810 h 1887361"/>
              <a:gd name="connsiteX669" fmla="*/ 37679 w 1628481"/>
              <a:gd name="connsiteY669" fmla="*/ 1325113 h 1887361"/>
              <a:gd name="connsiteX670" fmla="*/ 50688 w 1628481"/>
              <a:gd name="connsiteY670" fmla="*/ 1326462 h 1887361"/>
              <a:gd name="connsiteX671" fmla="*/ 45739 w 1628481"/>
              <a:gd name="connsiteY671" fmla="*/ 1307230 h 1887361"/>
              <a:gd name="connsiteX672" fmla="*/ 42515 w 1628481"/>
              <a:gd name="connsiteY672" fmla="*/ 1287961 h 1887361"/>
              <a:gd name="connsiteX673" fmla="*/ 1475785 w 1628481"/>
              <a:gd name="connsiteY673" fmla="*/ 1280875 h 1887361"/>
              <a:gd name="connsiteX674" fmla="*/ 1474361 w 1628481"/>
              <a:gd name="connsiteY674" fmla="*/ 1297783 h 1887361"/>
              <a:gd name="connsiteX675" fmla="*/ 1474323 w 1628481"/>
              <a:gd name="connsiteY675" fmla="*/ 1298158 h 1887361"/>
              <a:gd name="connsiteX676" fmla="*/ 1475785 w 1628481"/>
              <a:gd name="connsiteY676" fmla="*/ 1280875 h 1887361"/>
              <a:gd name="connsiteX677" fmla="*/ 1502141 w 1628481"/>
              <a:gd name="connsiteY677" fmla="*/ 1276526 h 1887361"/>
              <a:gd name="connsiteX678" fmla="*/ 1502141 w 1628481"/>
              <a:gd name="connsiteY678" fmla="*/ 1276564 h 1887361"/>
              <a:gd name="connsiteX679" fmla="*/ 1505890 w 1628481"/>
              <a:gd name="connsiteY679" fmla="*/ 1283574 h 1887361"/>
              <a:gd name="connsiteX680" fmla="*/ 1502141 w 1628481"/>
              <a:gd name="connsiteY680" fmla="*/ 1276526 h 1887361"/>
              <a:gd name="connsiteX681" fmla="*/ 1625557 w 1628481"/>
              <a:gd name="connsiteY681" fmla="*/ 1271765 h 1887361"/>
              <a:gd name="connsiteX682" fmla="*/ 1625669 w 1628481"/>
              <a:gd name="connsiteY682" fmla="*/ 1271878 h 1887361"/>
              <a:gd name="connsiteX683" fmla="*/ 1622408 w 1628481"/>
              <a:gd name="connsiteY683" fmla="*/ 1279001 h 1887361"/>
              <a:gd name="connsiteX684" fmla="*/ 1625557 w 1628481"/>
              <a:gd name="connsiteY684" fmla="*/ 1271765 h 1887361"/>
              <a:gd name="connsiteX685" fmla="*/ 1543642 w 1628481"/>
              <a:gd name="connsiteY685" fmla="*/ 1254482 h 1887361"/>
              <a:gd name="connsiteX686" fmla="*/ 1564936 w 1628481"/>
              <a:gd name="connsiteY686" fmla="*/ 1260781 h 1887361"/>
              <a:gd name="connsiteX687" fmla="*/ 1566848 w 1628481"/>
              <a:gd name="connsiteY687" fmla="*/ 1264117 h 1887361"/>
              <a:gd name="connsiteX688" fmla="*/ 1566810 w 1628481"/>
              <a:gd name="connsiteY688" fmla="*/ 1264342 h 1887361"/>
              <a:gd name="connsiteX689" fmla="*/ 1546603 w 1628481"/>
              <a:gd name="connsiteY689" fmla="*/ 1263068 h 1887361"/>
              <a:gd name="connsiteX690" fmla="*/ 1536481 w 1628481"/>
              <a:gd name="connsiteY690" fmla="*/ 1255120 h 1887361"/>
              <a:gd name="connsiteX691" fmla="*/ 1543642 w 1628481"/>
              <a:gd name="connsiteY691" fmla="*/ 1254482 h 1887361"/>
              <a:gd name="connsiteX692" fmla="*/ 1495468 w 1628481"/>
              <a:gd name="connsiteY692" fmla="*/ 1238849 h 1887361"/>
              <a:gd name="connsiteX693" fmla="*/ 1495612 w 1628481"/>
              <a:gd name="connsiteY693" fmla="*/ 1238898 h 1887361"/>
              <a:gd name="connsiteX694" fmla="*/ 1495476 w 1628481"/>
              <a:gd name="connsiteY694" fmla="*/ 1238912 h 1887361"/>
              <a:gd name="connsiteX695" fmla="*/ 1499929 w 1628481"/>
              <a:gd name="connsiteY695" fmla="*/ 1238324 h 1887361"/>
              <a:gd name="connsiteX696" fmla="*/ 1502478 w 1628481"/>
              <a:gd name="connsiteY696" fmla="*/ 1240198 h 1887361"/>
              <a:gd name="connsiteX697" fmla="*/ 1505027 w 1628481"/>
              <a:gd name="connsiteY697" fmla="*/ 1242110 h 1887361"/>
              <a:gd name="connsiteX698" fmla="*/ 1495612 w 1628481"/>
              <a:gd name="connsiteY698" fmla="*/ 1238898 h 1887361"/>
              <a:gd name="connsiteX699" fmla="*/ 1500041 w 1628481"/>
              <a:gd name="connsiteY699" fmla="*/ 1238436 h 1887361"/>
              <a:gd name="connsiteX700" fmla="*/ 1502250 w 1628481"/>
              <a:gd name="connsiteY700" fmla="*/ 1224651 h 1887361"/>
              <a:gd name="connsiteX701" fmla="*/ 1502628 w 1628481"/>
              <a:gd name="connsiteY701" fmla="*/ 1224715 h 1887361"/>
              <a:gd name="connsiteX702" fmla="*/ 1502478 w 1628481"/>
              <a:gd name="connsiteY702" fmla="*/ 1224790 h 1887361"/>
              <a:gd name="connsiteX703" fmla="*/ 87203 w 1628481"/>
              <a:gd name="connsiteY703" fmla="*/ 1217030 h 1887361"/>
              <a:gd name="connsiteX704" fmla="*/ 100886 w 1628481"/>
              <a:gd name="connsiteY704" fmla="*/ 1236112 h 1887361"/>
              <a:gd name="connsiteX705" fmla="*/ 104335 w 1628481"/>
              <a:gd name="connsiteY705" fmla="*/ 1226440 h 1887361"/>
              <a:gd name="connsiteX706" fmla="*/ 87203 w 1628481"/>
              <a:gd name="connsiteY706" fmla="*/ 1217030 h 1887361"/>
              <a:gd name="connsiteX707" fmla="*/ 130803 w 1628481"/>
              <a:gd name="connsiteY707" fmla="*/ 1201359 h 1887361"/>
              <a:gd name="connsiteX708" fmla="*/ 134815 w 1628481"/>
              <a:gd name="connsiteY708" fmla="*/ 1208857 h 1887361"/>
              <a:gd name="connsiteX709" fmla="*/ 162894 w 1628481"/>
              <a:gd name="connsiteY709" fmla="*/ 1225165 h 1887361"/>
              <a:gd name="connsiteX710" fmla="*/ 162894 w 1628481"/>
              <a:gd name="connsiteY710" fmla="*/ 1225315 h 1887361"/>
              <a:gd name="connsiteX711" fmla="*/ 136202 w 1628481"/>
              <a:gd name="connsiteY711" fmla="*/ 1223478 h 1887361"/>
              <a:gd name="connsiteX712" fmla="*/ 130803 w 1628481"/>
              <a:gd name="connsiteY712" fmla="*/ 1201359 h 1887361"/>
              <a:gd name="connsiteX713" fmla="*/ 1619249 w 1628481"/>
              <a:gd name="connsiteY713" fmla="*/ 1174203 h 1887361"/>
              <a:gd name="connsiteX714" fmla="*/ 1619296 w 1628481"/>
              <a:gd name="connsiteY714" fmla="*/ 1174367 h 1887361"/>
              <a:gd name="connsiteX715" fmla="*/ 1619184 w 1628481"/>
              <a:gd name="connsiteY715" fmla="*/ 1174254 h 1887361"/>
              <a:gd name="connsiteX716" fmla="*/ 1615247 w 1628481"/>
              <a:gd name="connsiteY716" fmla="*/ 1150598 h 1887361"/>
              <a:gd name="connsiteX717" fmla="*/ 1624700 w 1628481"/>
              <a:gd name="connsiteY717" fmla="*/ 1169968 h 1887361"/>
              <a:gd name="connsiteX718" fmla="*/ 1619249 w 1628481"/>
              <a:gd name="connsiteY718" fmla="*/ 1174203 h 1887361"/>
              <a:gd name="connsiteX719" fmla="*/ 1616850 w 1628481"/>
              <a:gd name="connsiteY719" fmla="*/ 1165885 h 1887361"/>
              <a:gd name="connsiteX720" fmla="*/ 1604563 w 1628481"/>
              <a:gd name="connsiteY720" fmla="*/ 1160383 h 1887361"/>
              <a:gd name="connsiteX721" fmla="*/ 1615247 w 1628481"/>
              <a:gd name="connsiteY721" fmla="*/ 1150598 h 1887361"/>
              <a:gd name="connsiteX722" fmla="*/ 1608251 w 1628481"/>
              <a:gd name="connsiteY722" fmla="*/ 1144211 h 1887361"/>
              <a:gd name="connsiteX723" fmla="*/ 1602051 w 1628481"/>
              <a:gd name="connsiteY723" fmla="*/ 1149511 h 1887361"/>
              <a:gd name="connsiteX724" fmla="*/ 1608251 w 1628481"/>
              <a:gd name="connsiteY724" fmla="*/ 1144211 h 1887361"/>
              <a:gd name="connsiteX725" fmla="*/ 139650 w 1628481"/>
              <a:gd name="connsiteY725" fmla="*/ 1120194 h 1887361"/>
              <a:gd name="connsiteX726" fmla="*/ 130390 w 1628481"/>
              <a:gd name="connsiteY726" fmla="*/ 1125255 h 1887361"/>
              <a:gd name="connsiteX727" fmla="*/ 139650 w 1628481"/>
              <a:gd name="connsiteY727" fmla="*/ 1120194 h 1887361"/>
              <a:gd name="connsiteX728" fmla="*/ 1515838 w 1628481"/>
              <a:gd name="connsiteY728" fmla="*/ 1103695 h 1887361"/>
              <a:gd name="connsiteX729" fmla="*/ 1515225 w 1628481"/>
              <a:gd name="connsiteY729" fmla="*/ 1104111 h 1887361"/>
              <a:gd name="connsiteX730" fmla="*/ 1515262 w 1628481"/>
              <a:gd name="connsiteY730" fmla="*/ 1103736 h 1887361"/>
              <a:gd name="connsiteX731" fmla="*/ 121656 w 1628481"/>
              <a:gd name="connsiteY731" fmla="*/ 1103136 h 1887361"/>
              <a:gd name="connsiteX732" fmla="*/ 120681 w 1628481"/>
              <a:gd name="connsiteY732" fmla="*/ 1130354 h 1887361"/>
              <a:gd name="connsiteX733" fmla="*/ 121656 w 1628481"/>
              <a:gd name="connsiteY733" fmla="*/ 1103136 h 1887361"/>
              <a:gd name="connsiteX734" fmla="*/ 134688 w 1628481"/>
              <a:gd name="connsiteY734" fmla="*/ 1102550 h 1887361"/>
              <a:gd name="connsiteX735" fmla="*/ 139388 w 1628481"/>
              <a:gd name="connsiteY735" fmla="*/ 1104223 h 1887361"/>
              <a:gd name="connsiteX736" fmla="*/ 134632 w 1628481"/>
              <a:gd name="connsiteY736" fmla="*/ 1102612 h 1887361"/>
              <a:gd name="connsiteX737" fmla="*/ 1530220 w 1628481"/>
              <a:gd name="connsiteY737" fmla="*/ 1100362 h 1887361"/>
              <a:gd name="connsiteX738" fmla="*/ 1528140 w 1628481"/>
              <a:gd name="connsiteY738" fmla="*/ 1102808 h 1887361"/>
              <a:gd name="connsiteX739" fmla="*/ 1515838 w 1628481"/>
              <a:gd name="connsiteY739" fmla="*/ 1103695 h 1887361"/>
              <a:gd name="connsiteX740" fmla="*/ 1518463 w 1628481"/>
              <a:gd name="connsiteY740" fmla="*/ 1101913 h 1887361"/>
              <a:gd name="connsiteX741" fmla="*/ 1530220 w 1628481"/>
              <a:gd name="connsiteY741" fmla="*/ 1100362 h 1887361"/>
              <a:gd name="connsiteX742" fmla="*/ 153784 w 1628481"/>
              <a:gd name="connsiteY742" fmla="*/ 1094063 h 1887361"/>
              <a:gd name="connsiteX743" fmla="*/ 155562 w 1628481"/>
              <a:gd name="connsiteY743" fmla="*/ 1097229 h 1887361"/>
              <a:gd name="connsiteX744" fmla="*/ 158404 w 1628481"/>
              <a:gd name="connsiteY744" fmla="*/ 1095340 h 1887361"/>
              <a:gd name="connsiteX745" fmla="*/ 1547016 w 1628481"/>
              <a:gd name="connsiteY745" fmla="*/ 1073107 h 1887361"/>
              <a:gd name="connsiteX746" fmla="*/ 1550765 w 1628481"/>
              <a:gd name="connsiteY746" fmla="*/ 1090277 h 1887361"/>
              <a:gd name="connsiteX747" fmla="*/ 1547016 w 1628481"/>
              <a:gd name="connsiteY747" fmla="*/ 1073107 h 1887361"/>
              <a:gd name="connsiteX748" fmla="*/ 116032 w 1628481"/>
              <a:gd name="connsiteY748" fmla="*/ 1067483 h 1887361"/>
              <a:gd name="connsiteX749" fmla="*/ 120606 w 1628481"/>
              <a:gd name="connsiteY749" fmla="*/ 1073107 h 1887361"/>
              <a:gd name="connsiteX750" fmla="*/ 116032 w 1628481"/>
              <a:gd name="connsiteY750" fmla="*/ 1067483 h 1887361"/>
              <a:gd name="connsiteX751" fmla="*/ 97747 w 1628481"/>
              <a:gd name="connsiteY751" fmla="*/ 1065224 h 1887361"/>
              <a:gd name="connsiteX752" fmla="*/ 106435 w 1628481"/>
              <a:gd name="connsiteY752" fmla="*/ 1065384 h 1887361"/>
              <a:gd name="connsiteX753" fmla="*/ 103698 w 1628481"/>
              <a:gd name="connsiteY753" fmla="*/ 1071720 h 1887361"/>
              <a:gd name="connsiteX754" fmla="*/ 101861 w 1628481"/>
              <a:gd name="connsiteY754" fmla="*/ 1067971 h 1887361"/>
              <a:gd name="connsiteX755" fmla="*/ 91814 w 1628481"/>
              <a:gd name="connsiteY755" fmla="*/ 1066921 h 1887361"/>
              <a:gd name="connsiteX756" fmla="*/ 97747 w 1628481"/>
              <a:gd name="connsiteY756" fmla="*/ 1065224 h 1887361"/>
              <a:gd name="connsiteX757" fmla="*/ 1584094 w 1628481"/>
              <a:gd name="connsiteY757" fmla="*/ 1034942 h 1887361"/>
              <a:gd name="connsiteX758" fmla="*/ 1588255 w 1628481"/>
              <a:gd name="connsiteY758" fmla="*/ 1042065 h 1887361"/>
              <a:gd name="connsiteX759" fmla="*/ 1588217 w 1628481"/>
              <a:gd name="connsiteY759" fmla="*/ 1042440 h 1887361"/>
              <a:gd name="connsiteX760" fmla="*/ 1579482 w 1628481"/>
              <a:gd name="connsiteY760" fmla="*/ 1038691 h 1887361"/>
              <a:gd name="connsiteX761" fmla="*/ 1584094 w 1628481"/>
              <a:gd name="connsiteY761" fmla="*/ 1034942 h 1887361"/>
              <a:gd name="connsiteX762" fmla="*/ 260261 w 1628481"/>
              <a:gd name="connsiteY762" fmla="*/ 1009926 h 1887361"/>
              <a:gd name="connsiteX763" fmla="*/ 262880 w 1628481"/>
              <a:gd name="connsiteY763" fmla="*/ 1011474 h 1887361"/>
              <a:gd name="connsiteX764" fmla="*/ 257294 w 1628481"/>
              <a:gd name="connsiteY764" fmla="*/ 1014028 h 1887361"/>
              <a:gd name="connsiteX765" fmla="*/ 259943 w 1628481"/>
              <a:gd name="connsiteY765" fmla="*/ 1018310 h 1887361"/>
              <a:gd name="connsiteX766" fmla="*/ 263726 w 1628481"/>
              <a:gd name="connsiteY766" fmla="*/ 1020733 h 1887361"/>
              <a:gd name="connsiteX767" fmla="*/ 270792 w 1628481"/>
              <a:gd name="connsiteY767" fmla="*/ 1019855 h 1887361"/>
              <a:gd name="connsiteX768" fmla="*/ 271567 w 1628481"/>
              <a:gd name="connsiteY768" fmla="*/ 1018634 h 1887361"/>
              <a:gd name="connsiteX769" fmla="*/ 269018 w 1628481"/>
              <a:gd name="connsiteY769" fmla="*/ 1015794 h 1887361"/>
              <a:gd name="connsiteX770" fmla="*/ 268203 w 1628481"/>
              <a:gd name="connsiteY770" fmla="*/ 1015035 h 1887361"/>
              <a:gd name="connsiteX771" fmla="*/ 268299 w 1628481"/>
              <a:gd name="connsiteY771" fmla="*/ 1014992 h 1887361"/>
              <a:gd name="connsiteX772" fmla="*/ 264603 w 1628481"/>
              <a:gd name="connsiteY772" fmla="*/ 1010874 h 1887361"/>
              <a:gd name="connsiteX773" fmla="*/ 173278 w 1628481"/>
              <a:gd name="connsiteY773" fmla="*/ 1000377 h 1887361"/>
              <a:gd name="connsiteX774" fmla="*/ 167093 w 1628481"/>
              <a:gd name="connsiteY774" fmla="*/ 1002476 h 1887361"/>
              <a:gd name="connsiteX775" fmla="*/ 175078 w 1628481"/>
              <a:gd name="connsiteY775" fmla="*/ 1010911 h 1887361"/>
              <a:gd name="connsiteX776" fmla="*/ 186325 w 1628481"/>
              <a:gd name="connsiteY776" fmla="*/ 1015860 h 1887361"/>
              <a:gd name="connsiteX777" fmla="*/ 173278 w 1628481"/>
              <a:gd name="connsiteY777" fmla="*/ 1000377 h 1887361"/>
              <a:gd name="connsiteX778" fmla="*/ 143062 w 1628481"/>
              <a:gd name="connsiteY778" fmla="*/ 981332 h 1887361"/>
              <a:gd name="connsiteX779" fmla="*/ 154758 w 1628481"/>
              <a:gd name="connsiteY779" fmla="*/ 981857 h 1887361"/>
              <a:gd name="connsiteX780" fmla="*/ 159182 w 1628481"/>
              <a:gd name="connsiteY780" fmla="*/ 985643 h 1887361"/>
              <a:gd name="connsiteX781" fmla="*/ 143062 w 1628481"/>
              <a:gd name="connsiteY781" fmla="*/ 981332 h 1887361"/>
              <a:gd name="connsiteX782" fmla="*/ 189474 w 1628481"/>
              <a:gd name="connsiteY782" fmla="*/ 971209 h 1887361"/>
              <a:gd name="connsiteX783" fmla="*/ 191573 w 1628481"/>
              <a:gd name="connsiteY783" fmla="*/ 977358 h 1887361"/>
              <a:gd name="connsiteX784" fmla="*/ 189474 w 1628481"/>
              <a:gd name="connsiteY784" fmla="*/ 971209 h 1887361"/>
              <a:gd name="connsiteX785" fmla="*/ 137186 w 1628481"/>
              <a:gd name="connsiteY785" fmla="*/ 954334 h 1887361"/>
              <a:gd name="connsiteX786" fmla="*/ 138690 w 1628481"/>
              <a:gd name="connsiteY786" fmla="*/ 959246 h 1887361"/>
              <a:gd name="connsiteX787" fmla="*/ 135677 w 1628481"/>
              <a:gd name="connsiteY787" fmla="*/ 964386 h 1887361"/>
              <a:gd name="connsiteX788" fmla="*/ 129786 w 1628481"/>
              <a:gd name="connsiteY788" fmla="*/ 958051 h 1887361"/>
              <a:gd name="connsiteX789" fmla="*/ 137176 w 1628481"/>
              <a:gd name="connsiteY789" fmla="*/ 954302 h 1887361"/>
              <a:gd name="connsiteX790" fmla="*/ 137251 w 1628481"/>
              <a:gd name="connsiteY790" fmla="*/ 954302 h 1887361"/>
              <a:gd name="connsiteX791" fmla="*/ 137186 w 1628481"/>
              <a:gd name="connsiteY791" fmla="*/ 954334 h 1887361"/>
              <a:gd name="connsiteX792" fmla="*/ 154196 w 1628481"/>
              <a:gd name="connsiteY792" fmla="*/ 953627 h 1887361"/>
              <a:gd name="connsiteX793" fmla="*/ 188012 w 1628481"/>
              <a:gd name="connsiteY793" fmla="*/ 989280 h 1887361"/>
              <a:gd name="connsiteX794" fmla="*/ 171629 w 1628481"/>
              <a:gd name="connsiteY794" fmla="*/ 985531 h 1887361"/>
              <a:gd name="connsiteX795" fmla="*/ 164693 w 1628481"/>
              <a:gd name="connsiteY795" fmla="*/ 976008 h 1887361"/>
              <a:gd name="connsiteX796" fmla="*/ 144711 w 1628481"/>
              <a:gd name="connsiteY796" fmla="*/ 971547 h 1887361"/>
              <a:gd name="connsiteX797" fmla="*/ 148460 w 1628481"/>
              <a:gd name="connsiteY797" fmla="*/ 967798 h 1887361"/>
              <a:gd name="connsiteX798" fmla="*/ 160982 w 1628481"/>
              <a:gd name="connsiteY798" fmla="*/ 971547 h 1887361"/>
              <a:gd name="connsiteX799" fmla="*/ 154196 w 1628481"/>
              <a:gd name="connsiteY799" fmla="*/ 953627 h 1887361"/>
              <a:gd name="connsiteX800" fmla="*/ 285223 w 1628481"/>
              <a:gd name="connsiteY800" fmla="*/ 948191 h 1887361"/>
              <a:gd name="connsiteX801" fmla="*/ 287360 w 1628481"/>
              <a:gd name="connsiteY801" fmla="*/ 957638 h 1887361"/>
              <a:gd name="connsiteX802" fmla="*/ 290470 w 1628481"/>
              <a:gd name="connsiteY802" fmla="*/ 957392 h 1887361"/>
              <a:gd name="connsiteX803" fmla="*/ 287296 w 1628481"/>
              <a:gd name="connsiteY803" fmla="*/ 954126 h 1887361"/>
              <a:gd name="connsiteX804" fmla="*/ 287365 w 1628481"/>
              <a:gd name="connsiteY804" fmla="*/ 949898 h 1887361"/>
              <a:gd name="connsiteX805" fmla="*/ 133390 w 1628481"/>
              <a:gd name="connsiteY805" fmla="*/ 940356 h 1887361"/>
              <a:gd name="connsiteX806" fmla="*/ 141863 w 1628481"/>
              <a:gd name="connsiteY806" fmla="*/ 952090 h 1887361"/>
              <a:gd name="connsiteX807" fmla="*/ 133390 w 1628481"/>
              <a:gd name="connsiteY807" fmla="*/ 940356 h 1887361"/>
              <a:gd name="connsiteX808" fmla="*/ 1477247 w 1628481"/>
              <a:gd name="connsiteY808" fmla="*/ 937769 h 1887361"/>
              <a:gd name="connsiteX809" fmla="*/ 1477247 w 1628481"/>
              <a:gd name="connsiteY809" fmla="*/ 937806 h 1887361"/>
              <a:gd name="connsiteX810" fmla="*/ 1484745 w 1628481"/>
              <a:gd name="connsiteY810" fmla="*/ 944854 h 1887361"/>
              <a:gd name="connsiteX811" fmla="*/ 1477247 w 1628481"/>
              <a:gd name="connsiteY811" fmla="*/ 937769 h 1887361"/>
              <a:gd name="connsiteX812" fmla="*/ 1432897 w 1628481"/>
              <a:gd name="connsiteY812" fmla="*/ 911564 h 1887361"/>
              <a:gd name="connsiteX813" fmla="*/ 1432897 w 1628481"/>
              <a:gd name="connsiteY813" fmla="*/ 911676 h 1887361"/>
              <a:gd name="connsiteX814" fmla="*/ 1432732 w 1628481"/>
              <a:gd name="connsiteY814" fmla="*/ 911667 h 1887361"/>
              <a:gd name="connsiteX815" fmla="*/ 1427986 w 1628481"/>
              <a:gd name="connsiteY815" fmla="*/ 906315 h 1887361"/>
              <a:gd name="connsiteX816" fmla="*/ 1424424 w 1628481"/>
              <a:gd name="connsiteY816" fmla="*/ 907102 h 1887361"/>
              <a:gd name="connsiteX817" fmla="*/ 1421013 w 1628481"/>
              <a:gd name="connsiteY817" fmla="*/ 911048 h 1887361"/>
              <a:gd name="connsiteX818" fmla="*/ 1432732 w 1628481"/>
              <a:gd name="connsiteY818" fmla="*/ 911667 h 1887361"/>
              <a:gd name="connsiteX819" fmla="*/ 1427612 w 1628481"/>
              <a:gd name="connsiteY819" fmla="*/ 914881 h 1887361"/>
              <a:gd name="connsiteX820" fmla="*/ 1444556 w 1628481"/>
              <a:gd name="connsiteY820" fmla="*/ 926822 h 1887361"/>
              <a:gd name="connsiteX821" fmla="*/ 1450142 w 1628481"/>
              <a:gd name="connsiteY821" fmla="*/ 919099 h 1887361"/>
              <a:gd name="connsiteX822" fmla="*/ 1471624 w 1628481"/>
              <a:gd name="connsiteY822" fmla="*/ 934507 h 1887361"/>
              <a:gd name="connsiteX823" fmla="*/ 1475898 w 1628481"/>
              <a:gd name="connsiteY823" fmla="*/ 920486 h 1887361"/>
              <a:gd name="connsiteX824" fmla="*/ 1440133 w 1628481"/>
              <a:gd name="connsiteY824" fmla="*/ 909239 h 1887361"/>
              <a:gd name="connsiteX825" fmla="*/ 1424237 w 1628481"/>
              <a:gd name="connsiteY825" fmla="*/ 907890 h 1887361"/>
              <a:gd name="connsiteX826" fmla="*/ 1427986 w 1628481"/>
              <a:gd name="connsiteY826" fmla="*/ 906315 h 1887361"/>
              <a:gd name="connsiteX827" fmla="*/ 165423 w 1628481"/>
              <a:gd name="connsiteY827" fmla="*/ 903131 h 1887361"/>
              <a:gd name="connsiteX828" fmla="*/ 164707 w 1628481"/>
              <a:gd name="connsiteY828" fmla="*/ 907730 h 1887361"/>
              <a:gd name="connsiteX829" fmla="*/ 161319 w 1628481"/>
              <a:gd name="connsiteY829" fmla="*/ 921423 h 1887361"/>
              <a:gd name="connsiteX830" fmla="*/ 168619 w 1628481"/>
              <a:gd name="connsiteY830" fmla="*/ 912840 h 1887361"/>
              <a:gd name="connsiteX831" fmla="*/ 166456 w 1628481"/>
              <a:gd name="connsiteY831" fmla="*/ 911713 h 1887361"/>
              <a:gd name="connsiteX832" fmla="*/ 172398 w 1628481"/>
              <a:gd name="connsiteY832" fmla="*/ 906295 h 1887361"/>
              <a:gd name="connsiteX833" fmla="*/ 167927 w 1628481"/>
              <a:gd name="connsiteY833" fmla="*/ 905958 h 1887361"/>
              <a:gd name="connsiteX834" fmla="*/ 1501391 w 1628481"/>
              <a:gd name="connsiteY834" fmla="*/ 890194 h 1887361"/>
              <a:gd name="connsiteX835" fmla="*/ 1506489 w 1628481"/>
              <a:gd name="connsiteY835" fmla="*/ 895181 h 1887361"/>
              <a:gd name="connsiteX836" fmla="*/ 1506415 w 1628481"/>
              <a:gd name="connsiteY836" fmla="*/ 895630 h 1887361"/>
              <a:gd name="connsiteX837" fmla="*/ 1501391 w 1628481"/>
              <a:gd name="connsiteY837" fmla="*/ 890194 h 1887361"/>
              <a:gd name="connsiteX838" fmla="*/ 1557326 w 1628481"/>
              <a:gd name="connsiteY838" fmla="*/ 887982 h 1887361"/>
              <a:gd name="connsiteX839" fmla="*/ 1557288 w 1628481"/>
              <a:gd name="connsiteY839" fmla="*/ 888432 h 1887361"/>
              <a:gd name="connsiteX840" fmla="*/ 1550577 w 1628481"/>
              <a:gd name="connsiteY840" fmla="*/ 889332 h 1887361"/>
              <a:gd name="connsiteX841" fmla="*/ 1552527 w 1628481"/>
              <a:gd name="connsiteY841" fmla="*/ 894131 h 1887361"/>
              <a:gd name="connsiteX842" fmla="*/ 1545704 w 1628481"/>
              <a:gd name="connsiteY842" fmla="*/ 895031 h 1887361"/>
              <a:gd name="connsiteX843" fmla="*/ 1557326 w 1628481"/>
              <a:gd name="connsiteY843" fmla="*/ 887982 h 1887361"/>
              <a:gd name="connsiteX844" fmla="*/ 1522460 w 1628481"/>
              <a:gd name="connsiteY844" fmla="*/ 884608 h 1887361"/>
              <a:gd name="connsiteX845" fmla="*/ 1519423 w 1628481"/>
              <a:gd name="connsiteY845" fmla="*/ 928359 h 1887361"/>
              <a:gd name="connsiteX846" fmla="*/ 1522460 w 1628481"/>
              <a:gd name="connsiteY846" fmla="*/ 884608 h 1887361"/>
              <a:gd name="connsiteX847" fmla="*/ 1510613 w 1628481"/>
              <a:gd name="connsiteY847" fmla="*/ 880522 h 1887361"/>
              <a:gd name="connsiteX848" fmla="*/ 1508439 w 1628481"/>
              <a:gd name="connsiteY848" fmla="*/ 888057 h 1887361"/>
              <a:gd name="connsiteX849" fmla="*/ 1508402 w 1628481"/>
              <a:gd name="connsiteY849" fmla="*/ 888507 h 1887361"/>
              <a:gd name="connsiteX850" fmla="*/ 1510613 w 1628481"/>
              <a:gd name="connsiteY850" fmla="*/ 880522 h 1887361"/>
              <a:gd name="connsiteX851" fmla="*/ 1524514 w 1628481"/>
              <a:gd name="connsiteY851" fmla="*/ 879616 h 1887361"/>
              <a:gd name="connsiteX852" fmla="*/ 1525853 w 1628481"/>
              <a:gd name="connsiteY852" fmla="*/ 880025 h 1887361"/>
              <a:gd name="connsiteX853" fmla="*/ 1526546 w 1628481"/>
              <a:gd name="connsiteY853" fmla="*/ 881347 h 1887361"/>
              <a:gd name="connsiteX854" fmla="*/ 1526509 w 1628481"/>
              <a:gd name="connsiteY854" fmla="*/ 881797 h 1887361"/>
              <a:gd name="connsiteX855" fmla="*/ 1523966 w 1628481"/>
              <a:gd name="connsiteY855" fmla="*/ 879018 h 1887361"/>
              <a:gd name="connsiteX856" fmla="*/ 1524514 w 1628481"/>
              <a:gd name="connsiteY856" fmla="*/ 879616 h 1887361"/>
              <a:gd name="connsiteX857" fmla="*/ 1523922 w 1628481"/>
              <a:gd name="connsiteY857" fmla="*/ 879435 h 1887361"/>
              <a:gd name="connsiteX858" fmla="*/ 1553381 w 1628481"/>
              <a:gd name="connsiteY858" fmla="*/ 876469 h 1887361"/>
              <a:gd name="connsiteX859" fmla="*/ 1552564 w 1628481"/>
              <a:gd name="connsiteY859" fmla="*/ 881609 h 1887361"/>
              <a:gd name="connsiteX860" fmla="*/ 1552527 w 1628481"/>
              <a:gd name="connsiteY860" fmla="*/ 882059 h 1887361"/>
              <a:gd name="connsiteX861" fmla="*/ 1547503 w 1628481"/>
              <a:gd name="connsiteY861" fmla="*/ 876511 h 1887361"/>
              <a:gd name="connsiteX862" fmla="*/ 1553381 w 1628481"/>
              <a:gd name="connsiteY862" fmla="*/ 876469 h 1887361"/>
              <a:gd name="connsiteX863" fmla="*/ 1524485 w 1628481"/>
              <a:gd name="connsiteY863" fmla="*/ 874105 h 1887361"/>
              <a:gd name="connsiteX864" fmla="*/ 1523966 w 1628481"/>
              <a:gd name="connsiteY864" fmla="*/ 879018 h 1887361"/>
              <a:gd name="connsiteX865" fmla="*/ 1520926 w 1628481"/>
              <a:gd name="connsiteY865" fmla="*/ 875695 h 1887361"/>
              <a:gd name="connsiteX866" fmla="*/ 1524485 w 1628481"/>
              <a:gd name="connsiteY866" fmla="*/ 874105 h 1887361"/>
              <a:gd name="connsiteX867" fmla="*/ 1499170 w 1628481"/>
              <a:gd name="connsiteY867" fmla="*/ 865292 h 1887361"/>
              <a:gd name="connsiteX868" fmla="*/ 1498354 w 1628481"/>
              <a:gd name="connsiteY868" fmla="*/ 865826 h 1887361"/>
              <a:gd name="connsiteX869" fmla="*/ 1498392 w 1628481"/>
              <a:gd name="connsiteY869" fmla="*/ 865376 h 1887361"/>
              <a:gd name="connsiteX870" fmla="*/ 676346 w 1628481"/>
              <a:gd name="connsiteY870" fmla="*/ 859412 h 1887361"/>
              <a:gd name="connsiteX871" fmla="*/ 672577 w 1628481"/>
              <a:gd name="connsiteY871" fmla="*/ 860708 h 1887361"/>
              <a:gd name="connsiteX872" fmla="*/ 673842 w 1628481"/>
              <a:gd name="connsiteY872" fmla="*/ 861139 h 1887361"/>
              <a:gd name="connsiteX873" fmla="*/ 676686 w 1628481"/>
              <a:gd name="connsiteY873" fmla="*/ 860050 h 1887361"/>
              <a:gd name="connsiteX874" fmla="*/ 676747 w 1628481"/>
              <a:gd name="connsiteY874" fmla="*/ 859923 h 1887361"/>
              <a:gd name="connsiteX875" fmla="*/ 1500416 w 1628481"/>
              <a:gd name="connsiteY875" fmla="*/ 858666 h 1887361"/>
              <a:gd name="connsiteX876" fmla="*/ 1507507 w 1628481"/>
              <a:gd name="connsiteY876" fmla="*/ 864396 h 1887361"/>
              <a:gd name="connsiteX877" fmla="*/ 1499170 w 1628481"/>
              <a:gd name="connsiteY877" fmla="*/ 865292 h 1887361"/>
              <a:gd name="connsiteX878" fmla="*/ 1501813 w 1628481"/>
              <a:gd name="connsiteY878" fmla="*/ 863563 h 1887361"/>
              <a:gd name="connsiteX879" fmla="*/ 1500416 w 1628481"/>
              <a:gd name="connsiteY879" fmla="*/ 858666 h 1887361"/>
              <a:gd name="connsiteX880" fmla="*/ 674292 w 1628481"/>
              <a:gd name="connsiteY880" fmla="*/ 856791 h 1887361"/>
              <a:gd name="connsiteX881" fmla="*/ 669722 w 1628481"/>
              <a:gd name="connsiteY881" fmla="*/ 857911 h 1887361"/>
              <a:gd name="connsiteX882" fmla="*/ 667810 w 1628481"/>
              <a:gd name="connsiteY882" fmla="*/ 858254 h 1887361"/>
              <a:gd name="connsiteX883" fmla="*/ 667647 w 1628481"/>
              <a:gd name="connsiteY883" fmla="*/ 859030 h 1887361"/>
              <a:gd name="connsiteX884" fmla="*/ 670246 w 1628481"/>
              <a:gd name="connsiteY884" fmla="*/ 859915 h 1887361"/>
              <a:gd name="connsiteX885" fmla="*/ 674254 w 1628481"/>
              <a:gd name="connsiteY885" fmla="*/ 858478 h 1887361"/>
              <a:gd name="connsiteX886" fmla="*/ 675388 w 1628481"/>
              <a:gd name="connsiteY886" fmla="*/ 858190 h 1887361"/>
              <a:gd name="connsiteX887" fmla="*/ 120155 w 1628481"/>
              <a:gd name="connsiteY887" fmla="*/ 848093 h 1887361"/>
              <a:gd name="connsiteX888" fmla="*/ 120155 w 1628481"/>
              <a:gd name="connsiteY888" fmla="*/ 848130 h 1887361"/>
              <a:gd name="connsiteX889" fmla="*/ 122742 w 1628481"/>
              <a:gd name="connsiteY889" fmla="*/ 866875 h 1887361"/>
              <a:gd name="connsiteX890" fmla="*/ 120155 w 1628481"/>
              <a:gd name="connsiteY890" fmla="*/ 848093 h 1887361"/>
              <a:gd name="connsiteX891" fmla="*/ 1480921 w 1628481"/>
              <a:gd name="connsiteY891" fmla="*/ 845469 h 1887361"/>
              <a:gd name="connsiteX892" fmla="*/ 1486545 w 1628481"/>
              <a:gd name="connsiteY892" fmla="*/ 846819 h 1887361"/>
              <a:gd name="connsiteX893" fmla="*/ 1473423 w 1628481"/>
              <a:gd name="connsiteY893" fmla="*/ 846819 h 1887361"/>
              <a:gd name="connsiteX894" fmla="*/ 1480921 w 1628481"/>
              <a:gd name="connsiteY894" fmla="*/ 845469 h 1887361"/>
              <a:gd name="connsiteX895" fmla="*/ 1447581 w 1628481"/>
              <a:gd name="connsiteY895" fmla="*/ 843687 h 1887361"/>
              <a:gd name="connsiteX896" fmla="*/ 1447631 w 1628481"/>
              <a:gd name="connsiteY896" fmla="*/ 845044 h 1887361"/>
              <a:gd name="connsiteX897" fmla="*/ 1451904 w 1628481"/>
              <a:gd name="connsiteY897" fmla="*/ 845807 h 1887361"/>
              <a:gd name="connsiteX898" fmla="*/ 1452337 w 1628481"/>
              <a:gd name="connsiteY898" fmla="*/ 844447 h 1887361"/>
              <a:gd name="connsiteX899" fmla="*/ 1449566 w 1628481"/>
              <a:gd name="connsiteY899" fmla="*/ 844377 h 1887361"/>
              <a:gd name="connsiteX900" fmla="*/ 1488494 w 1628481"/>
              <a:gd name="connsiteY900" fmla="*/ 840071 h 1887361"/>
              <a:gd name="connsiteX901" fmla="*/ 1490181 w 1628481"/>
              <a:gd name="connsiteY901" fmla="*/ 841983 h 1887361"/>
              <a:gd name="connsiteX902" fmla="*/ 1501053 w 1628481"/>
              <a:gd name="connsiteY902" fmla="*/ 840671 h 1887361"/>
              <a:gd name="connsiteX903" fmla="*/ 1527634 w 1628481"/>
              <a:gd name="connsiteY903" fmla="*/ 844382 h 1887361"/>
              <a:gd name="connsiteX904" fmla="*/ 1527521 w 1628481"/>
              <a:gd name="connsiteY904" fmla="*/ 844419 h 1887361"/>
              <a:gd name="connsiteX905" fmla="*/ 1484408 w 1628481"/>
              <a:gd name="connsiteY905" fmla="*/ 845244 h 1887361"/>
              <a:gd name="connsiteX906" fmla="*/ 1478597 w 1628481"/>
              <a:gd name="connsiteY906" fmla="*/ 844307 h 1887361"/>
              <a:gd name="connsiteX907" fmla="*/ 1488494 w 1628481"/>
              <a:gd name="connsiteY907" fmla="*/ 840071 h 1887361"/>
              <a:gd name="connsiteX908" fmla="*/ 1446993 w 1628481"/>
              <a:gd name="connsiteY908" fmla="*/ 839846 h 1887361"/>
              <a:gd name="connsiteX909" fmla="*/ 1447174 w 1628481"/>
              <a:gd name="connsiteY909" fmla="*/ 841020 h 1887361"/>
              <a:gd name="connsiteX910" fmla="*/ 1448366 w 1628481"/>
              <a:gd name="connsiteY910" fmla="*/ 842011 h 1887361"/>
              <a:gd name="connsiteX911" fmla="*/ 1448314 w 1628481"/>
              <a:gd name="connsiteY911" fmla="*/ 843230 h 1887361"/>
              <a:gd name="connsiteX912" fmla="*/ 1452366 w 1628481"/>
              <a:gd name="connsiteY912" fmla="*/ 844356 h 1887361"/>
              <a:gd name="connsiteX913" fmla="*/ 1453118 w 1628481"/>
              <a:gd name="connsiteY913" fmla="*/ 841997 h 1887361"/>
              <a:gd name="connsiteX914" fmla="*/ 1446993 w 1628481"/>
              <a:gd name="connsiteY914" fmla="*/ 839846 h 1887361"/>
              <a:gd name="connsiteX915" fmla="*/ 138075 w 1628481"/>
              <a:gd name="connsiteY915" fmla="*/ 839807 h 1887361"/>
              <a:gd name="connsiteX916" fmla="*/ 133314 w 1628481"/>
              <a:gd name="connsiteY916" fmla="*/ 857203 h 1887361"/>
              <a:gd name="connsiteX917" fmla="*/ 134064 w 1628481"/>
              <a:gd name="connsiteY917" fmla="*/ 873586 h 1887361"/>
              <a:gd name="connsiteX918" fmla="*/ 143211 w 1628481"/>
              <a:gd name="connsiteY918" fmla="*/ 876922 h 1887361"/>
              <a:gd name="connsiteX919" fmla="*/ 152396 w 1628481"/>
              <a:gd name="connsiteY919" fmla="*/ 880259 h 1887361"/>
              <a:gd name="connsiteX920" fmla="*/ 145461 w 1628481"/>
              <a:gd name="connsiteY920" fmla="*/ 871599 h 1887361"/>
              <a:gd name="connsiteX921" fmla="*/ 153746 w 1628481"/>
              <a:gd name="connsiteY921" fmla="*/ 868824 h 1887361"/>
              <a:gd name="connsiteX922" fmla="*/ 161685 w 1628481"/>
              <a:gd name="connsiteY922" fmla="*/ 879387 h 1887361"/>
              <a:gd name="connsiteX923" fmla="*/ 173480 w 1628481"/>
              <a:gd name="connsiteY923" fmla="*/ 889087 h 1887361"/>
              <a:gd name="connsiteX924" fmla="*/ 173480 w 1628481"/>
              <a:gd name="connsiteY924" fmla="*/ 889056 h 1887361"/>
              <a:gd name="connsiteX925" fmla="*/ 167430 w 1628481"/>
              <a:gd name="connsiteY925" fmla="*/ 875760 h 1887361"/>
              <a:gd name="connsiteX926" fmla="*/ 163142 w 1628481"/>
              <a:gd name="connsiteY926" fmla="*/ 870743 h 1887361"/>
              <a:gd name="connsiteX927" fmla="*/ 160308 w 1628481"/>
              <a:gd name="connsiteY927" fmla="*/ 875273 h 1887361"/>
              <a:gd name="connsiteX928" fmla="*/ 160195 w 1628481"/>
              <a:gd name="connsiteY928" fmla="*/ 875273 h 1887361"/>
              <a:gd name="connsiteX929" fmla="*/ 155832 w 1628481"/>
              <a:gd name="connsiteY929" fmla="*/ 867917 h 1887361"/>
              <a:gd name="connsiteX930" fmla="*/ 157652 w 1628481"/>
              <a:gd name="connsiteY930" fmla="*/ 864319 h 1887361"/>
              <a:gd name="connsiteX931" fmla="*/ 156408 w 1628481"/>
              <a:gd name="connsiteY931" fmla="*/ 862864 h 1887361"/>
              <a:gd name="connsiteX932" fmla="*/ 151272 w 1628481"/>
              <a:gd name="connsiteY932" fmla="*/ 866613 h 1887361"/>
              <a:gd name="connsiteX933" fmla="*/ 137550 w 1628481"/>
              <a:gd name="connsiteY933" fmla="*/ 857315 h 1887361"/>
              <a:gd name="connsiteX934" fmla="*/ 138075 w 1628481"/>
              <a:gd name="connsiteY934" fmla="*/ 839807 h 1887361"/>
              <a:gd name="connsiteX935" fmla="*/ 1614872 w 1628481"/>
              <a:gd name="connsiteY935" fmla="*/ 837409 h 1887361"/>
              <a:gd name="connsiteX936" fmla="*/ 1622708 w 1628481"/>
              <a:gd name="connsiteY936" fmla="*/ 839846 h 1887361"/>
              <a:gd name="connsiteX937" fmla="*/ 1614872 w 1628481"/>
              <a:gd name="connsiteY937" fmla="*/ 837409 h 1887361"/>
              <a:gd name="connsiteX938" fmla="*/ 1524410 w 1628481"/>
              <a:gd name="connsiteY938" fmla="*/ 831973 h 1887361"/>
              <a:gd name="connsiteX939" fmla="*/ 1506489 w 1628481"/>
              <a:gd name="connsiteY939" fmla="*/ 838046 h 1887361"/>
              <a:gd name="connsiteX940" fmla="*/ 1511476 w 1628481"/>
              <a:gd name="connsiteY940" fmla="*/ 839958 h 1887361"/>
              <a:gd name="connsiteX941" fmla="*/ 1495355 w 1628481"/>
              <a:gd name="connsiteY941" fmla="*/ 839696 h 1887361"/>
              <a:gd name="connsiteX942" fmla="*/ 1524410 w 1628481"/>
              <a:gd name="connsiteY942" fmla="*/ 831973 h 1887361"/>
              <a:gd name="connsiteX943" fmla="*/ 1529936 w 1628481"/>
              <a:gd name="connsiteY943" fmla="*/ 830895 h 1887361"/>
              <a:gd name="connsiteX944" fmla="*/ 1531758 w 1628481"/>
              <a:gd name="connsiteY944" fmla="*/ 831036 h 1887361"/>
              <a:gd name="connsiteX945" fmla="*/ 1528009 w 1628481"/>
              <a:gd name="connsiteY945" fmla="*/ 831373 h 1887361"/>
              <a:gd name="connsiteX946" fmla="*/ 1521485 w 1628481"/>
              <a:gd name="connsiteY946" fmla="*/ 831373 h 1887361"/>
              <a:gd name="connsiteX947" fmla="*/ 1533187 w 1628481"/>
              <a:gd name="connsiteY947" fmla="*/ 830712 h 1887361"/>
              <a:gd name="connsiteX948" fmla="*/ 1529936 w 1628481"/>
              <a:gd name="connsiteY948" fmla="*/ 830895 h 1887361"/>
              <a:gd name="connsiteX949" fmla="*/ 1528277 w 1628481"/>
              <a:gd name="connsiteY949" fmla="*/ 830768 h 1887361"/>
              <a:gd name="connsiteX950" fmla="*/ 1531861 w 1628481"/>
              <a:gd name="connsiteY950" fmla="*/ 830722 h 1887361"/>
              <a:gd name="connsiteX951" fmla="*/ 1538731 w 1628481"/>
              <a:gd name="connsiteY951" fmla="*/ 830398 h 1887361"/>
              <a:gd name="connsiteX952" fmla="*/ 1538768 w 1628481"/>
              <a:gd name="connsiteY952" fmla="*/ 830436 h 1887361"/>
              <a:gd name="connsiteX953" fmla="*/ 1537146 w 1628481"/>
              <a:gd name="connsiteY953" fmla="*/ 830682 h 1887361"/>
              <a:gd name="connsiteX954" fmla="*/ 1533187 w 1628481"/>
              <a:gd name="connsiteY954" fmla="*/ 830712 h 1887361"/>
              <a:gd name="connsiteX955" fmla="*/ 1579857 w 1628481"/>
              <a:gd name="connsiteY955" fmla="*/ 828299 h 1887361"/>
              <a:gd name="connsiteX956" fmla="*/ 1601489 w 1628481"/>
              <a:gd name="connsiteY956" fmla="*/ 829873 h 1887361"/>
              <a:gd name="connsiteX957" fmla="*/ 1601526 w 1628481"/>
              <a:gd name="connsiteY957" fmla="*/ 829911 h 1887361"/>
              <a:gd name="connsiteX958" fmla="*/ 1600814 w 1628481"/>
              <a:gd name="connsiteY958" fmla="*/ 830811 h 1887361"/>
              <a:gd name="connsiteX959" fmla="*/ 1578657 w 1628481"/>
              <a:gd name="connsiteY959" fmla="*/ 829873 h 1887361"/>
              <a:gd name="connsiteX960" fmla="*/ 1579857 w 1628481"/>
              <a:gd name="connsiteY960" fmla="*/ 828299 h 1887361"/>
              <a:gd name="connsiteX961" fmla="*/ 1443675 w 1628481"/>
              <a:gd name="connsiteY961" fmla="*/ 827924 h 1887361"/>
              <a:gd name="connsiteX962" fmla="*/ 1443732 w 1628481"/>
              <a:gd name="connsiteY962" fmla="*/ 828374 h 1887361"/>
              <a:gd name="connsiteX963" fmla="*/ 1446209 w 1628481"/>
              <a:gd name="connsiteY963" fmla="*/ 827924 h 1887361"/>
              <a:gd name="connsiteX964" fmla="*/ 1451567 w 1628481"/>
              <a:gd name="connsiteY964" fmla="*/ 824287 h 1887361"/>
              <a:gd name="connsiteX965" fmla="*/ 1456590 w 1628481"/>
              <a:gd name="connsiteY965" fmla="*/ 825501 h 1887361"/>
              <a:gd name="connsiteX966" fmla="*/ 1447917 w 1628481"/>
              <a:gd name="connsiteY966" fmla="*/ 826151 h 1887361"/>
              <a:gd name="connsiteX967" fmla="*/ 1447617 w 1628481"/>
              <a:gd name="connsiteY967" fmla="*/ 825684 h 1887361"/>
              <a:gd name="connsiteX968" fmla="*/ 1448394 w 1628481"/>
              <a:gd name="connsiteY968" fmla="*/ 825178 h 1887361"/>
              <a:gd name="connsiteX969" fmla="*/ 1451567 w 1628481"/>
              <a:gd name="connsiteY969" fmla="*/ 824287 h 1887361"/>
              <a:gd name="connsiteX970" fmla="*/ 139462 w 1628481"/>
              <a:gd name="connsiteY970" fmla="*/ 822187 h 1887361"/>
              <a:gd name="connsiteX971" fmla="*/ 139462 w 1628481"/>
              <a:gd name="connsiteY971" fmla="*/ 822225 h 1887361"/>
              <a:gd name="connsiteX972" fmla="*/ 142612 w 1628481"/>
              <a:gd name="connsiteY972" fmla="*/ 837596 h 1887361"/>
              <a:gd name="connsiteX973" fmla="*/ 145648 w 1628481"/>
              <a:gd name="connsiteY973" fmla="*/ 824512 h 1887361"/>
              <a:gd name="connsiteX974" fmla="*/ 139462 w 1628481"/>
              <a:gd name="connsiteY974" fmla="*/ 822187 h 1887361"/>
              <a:gd name="connsiteX975" fmla="*/ 1608124 w 1628481"/>
              <a:gd name="connsiteY975" fmla="*/ 821888 h 1887361"/>
              <a:gd name="connsiteX976" fmla="*/ 1619034 w 1628481"/>
              <a:gd name="connsiteY976" fmla="*/ 828674 h 1887361"/>
              <a:gd name="connsiteX977" fmla="*/ 1596877 w 1628481"/>
              <a:gd name="connsiteY977" fmla="*/ 823688 h 1887361"/>
              <a:gd name="connsiteX978" fmla="*/ 1608124 w 1628481"/>
              <a:gd name="connsiteY978" fmla="*/ 821888 h 1887361"/>
              <a:gd name="connsiteX979" fmla="*/ 1523198 w 1628481"/>
              <a:gd name="connsiteY979" fmla="*/ 815530 h 1887361"/>
              <a:gd name="connsiteX980" fmla="*/ 1524335 w 1628481"/>
              <a:gd name="connsiteY980" fmla="*/ 815590 h 1887361"/>
              <a:gd name="connsiteX981" fmla="*/ 1524260 w 1628481"/>
              <a:gd name="connsiteY981" fmla="*/ 815702 h 1887361"/>
              <a:gd name="connsiteX982" fmla="*/ 1472861 w 1628481"/>
              <a:gd name="connsiteY982" fmla="*/ 813940 h 1887361"/>
              <a:gd name="connsiteX983" fmla="*/ 1473798 w 1628481"/>
              <a:gd name="connsiteY983" fmla="*/ 821101 h 1887361"/>
              <a:gd name="connsiteX984" fmla="*/ 1473798 w 1628481"/>
              <a:gd name="connsiteY984" fmla="*/ 821138 h 1887361"/>
              <a:gd name="connsiteX985" fmla="*/ 1472861 w 1628481"/>
              <a:gd name="connsiteY985" fmla="*/ 813940 h 1887361"/>
              <a:gd name="connsiteX986" fmla="*/ 1498354 w 1628481"/>
              <a:gd name="connsiteY986" fmla="*/ 810941 h 1887361"/>
              <a:gd name="connsiteX987" fmla="*/ 1498416 w 1628481"/>
              <a:gd name="connsiteY987" fmla="*/ 810949 h 1887361"/>
              <a:gd name="connsiteX988" fmla="*/ 1496297 w 1628481"/>
              <a:gd name="connsiteY988" fmla="*/ 812281 h 1887361"/>
              <a:gd name="connsiteX989" fmla="*/ 1502965 w 1628481"/>
              <a:gd name="connsiteY989" fmla="*/ 813565 h 1887361"/>
              <a:gd name="connsiteX990" fmla="*/ 1506846 w 1628481"/>
              <a:gd name="connsiteY990" fmla="*/ 812056 h 1887361"/>
              <a:gd name="connsiteX991" fmla="*/ 1498416 w 1628481"/>
              <a:gd name="connsiteY991" fmla="*/ 810949 h 1887361"/>
              <a:gd name="connsiteX992" fmla="*/ 1498429 w 1628481"/>
              <a:gd name="connsiteY992" fmla="*/ 810941 h 1887361"/>
              <a:gd name="connsiteX993" fmla="*/ 1620271 w 1628481"/>
              <a:gd name="connsiteY993" fmla="*/ 803668 h 1887361"/>
              <a:gd name="connsiteX994" fmla="*/ 1617872 w 1628481"/>
              <a:gd name="connsiteY994" fmla="*/ 806367 h 1887361"/>
              <a:gd name="connsiteX995" fmla="*/ 1620271 w 1628481"/>
              <a:gd name="connsiteY995" fmla="*/ 803668 h 1887361"/>
              <a:gd name="connsiteX996" fmla="*/ 1536931 w 1628481"/>
              <a:gd name="connsiteY996" fmla="*/ 800294 h 1887361"/>
              <a:gd name="connsiteX997" fmla="*/ 1558825 w 1628481"/>
              <a:gd name="connsiteY997" fmla="*/ 801869 h 1887361"/>
              <a:gd name="connsiteX998" fmla="*/ 1561037 w 1628481"/>
              <a:gd name="connsiteY998" fmla="*/ 803143 h 1887361"/>
              <a:gd name="connsiteX999" fmla="*/ 1561075 w 1628481"/>
              <a:gd name="connsiteY999" fmla="*/ 803181 h 1887361"/>
              <a:gd name="connsiteX1000" fmla="*/ 1540905 w 1628481"/>
              <a:gd name="connsiteY1000" fmla="*/ 803518 h 1887361"/>
              <a:gd name="connsiteX1001" fmla="*/ 1529883 w 1628481"/>
              <a:gd name="connsiteY1001" fmla="*/ 800819 h 1887361"/>
              <a:gd name="connsiteX1002" fmla="*/ 1536931 w 1628481"/>
              <a:gd name="connsiteY1002" fmla="*/ 800294 h 1887361"/>
              <a:gd name="connsiteX1003" fmla="*/ 107409 w 1628481"/>
              <a:gd name="connsiteY1003" fmla="*/ 798794 h 1887361"/>
              <a:gd name="connsiteX1004" fmla="*/ 104784 w 1628481"/>
              <a:gd name="connsiteY1004" fmla="*/ 818813 h 1887361"/>
              <a:gd name="connsiteX1005" fmla="*/ 107409 w 1628481"/>
              <a:gd name="connsiteY1005" fmla="*/ 798794 h 1887361"/>
              <a:gd name="connsiteX1006" fmla="*/ 194048 w 1628481"/>
              <a:gd name="connsiteY1006" fmla="*/ 785035 h 1887361"/>
              <a:gd name="connsiteX1007" fmla="*/ 194048 w 1628481"/>
              <a:gd name="connsiteY1007" fmla="*/ 785072 h 1887361"/>
              <a:gd name="connsiteX1008" fmla="*/ 191237 w 1628481"/>
              <a:gd name="connsiteY1008" fmla="*/ 789729 h 1887361"/>
              <a:gd name="connsiteX1009" fmla="*/ 195003 w 1628481"/>
              <a:gd name="connsiteY1009" fmla="*/ 787532 h 1887361"/>
              <a:gd name="connsiteX1010" fmla="*/ 1604339 w 1628481"/>
              <a:gd name="connsiteY1010" fmla="*/ 768053 h 1887361"/>
              <a:gd name="connsiteX1011" fmla="*/ 1604375 w 1628481"/>
              <a:gd name="connsiteY1011" fmla="*/ 768090 h 1887361"/>
              <a:gd name="connsiteX1012" fmla="*/ 1604338 w 1628481"/>
              <a:gd name="connsiteY1012" fmla="*/ 768053 h 1887361"/>
              <a:gd name="connsiteX1013" fmla="*/ 1598677 w 1628481"/>
              <a:gd name="connsiteY1013" fmla="*/ 759205 h 1887361"/>
              <a:gd name="connsiteX1014" fmla="*/ 1609521 w 1628481"/>
              <a:gd name="connsiteY1014" fmla="*/ 766438 h 1887361"/>
              <a:gd name="connsiteX1015" fmla="*/ 1604339 w 1628481"/>
              <a:gd name="connsiteY1015" fmla="*/ 768053 h 1887361"/>
              <a:gd name="connsiteX1016" fmla="*/ 1601390 w 1628481"/>
              <a:gd name="connsiteY1016" fmla="*/ 764974 h 1887361"/>
              <a:gd name="connsiteX1017" fmla="*/ 1588705 w 1628481"/>
              <a:gd name="connsiteY1017" fmla="*/ 762954 h 1887361"/>
              <a:gd name="connsiteX1018" fmla="*/ 1598677 w 1628481"/>
              <a:gd name="connsiteY1018" fmla="*/ 759205 h 1887361"/>
              <a:gd name="connsiteX1019" fmla="*/ 1591305 w 1628481"/>
              <a:gd name="connsiteY1019" fmla="*/ 756890 h 1887361"/>
              <a:gd name="connsiteX1020" fmla="*/ 1585443 w 1628481"/>
              <a:gd name="connsiteY1020" fmla="*/ 758830 h 1887361"/>
              <a:gd name="connsiteX1021" fmla="*/ 1591305 w 1628481"/>
              <a:gd name="connsiteY1021" fmla="*/ 756890 h 1887361"/>
              <a:gd name="connsiteX1022" fmla="*/ 187599 w 1628481"/>
              <a:gd name="connsiteY1022" fmla="*/ 742372 h 1887361"/>
              <a:gd name="connsiteX1023" fmla="*/ 198584 w 1628481"/>
              <a:gd name="connsiteY1023" fmla="*/ 760892 h 1887361"/>
              <a:gd name="connsiteX1024" fmla="*/ 192023 w 1628481"/>
              <a:gd name="connsiteY1024" fmla="*/ 782298 h 1887361"/>
              <a:gd name="connsiteX1025" fmla="*/ 207019 w 1628481"/>
              <a:gd name="connsiteY1025" fmla="*/ 767565 h 1887361"/>
              <a:gd name="connsiteX1026" fmla="*/ 198846 w 1628481"/>
              <a:gd name="connsiteY1026" fmla="*/ 743084 h 1887361"/>
              <a:gd name="connsiteX1027" fmla="*/ 198846 w 1628481"/>
              <a:gd name="connsiteY1027" fmla="*/ 743121 h 1887361"/>
              <a:gd name="connsiteX1028" fmla="*/ 187599 w 1628481"/>
              <a:gd name="connsiteY1028" fmla="*/ 742372 h 1887361"/>
              <a:gd name="connsiteX1029" fmla="*/ 1526959 w 1628481"/>
              <a:gd name="connsiteY1029" fmla="*/ 728614 h 1887361"/>
              <a:gd name="connsiteX1030" fmla="*/ 1531345 w 1628481"/>
              <a:gd name="connsiteY1030" fmla="*/ 735587 h 1887361"/>
              <a:gd name="connsiteX1031" fmla="*/ 1531158 w 1628481"/>
              <a:gd name="connsiteY1031" fmla="*/ 735512 h 1887361"/>
              <a:gd name="connsiteX1032" fmla="*/ 1526959 w 1628481"/>
              <a:gd name="connsiteY1032" fmla="*/ 728614 h 1887361"/>
              <a:gd name="connsiteX1033" fmla="*/ 1499516 w 1628481"/>
              <a:gd name="connsiteY1033" fmla="*/ 727639 h 1887361"/>
              <a:gd name="connsiteX1034" fmla="*/ 1508814 w 1628481"/>
              <a:gd name="connsiteY1034" fmla="*/ 729213 h 1887361"/>
              <a:gd name="connsiteX1035" fmla="*/ 1495542 w 1628481"/>
              <a:gd name="connsiteY1035" fmla="*/ 731163 h 1887361"/>
              <a:gd name="connsiteX1036" fmla="*/ 1499516 w 1628481"/>
              <a:gd name="connsiteY1036" fmla="*/ 727639 h 1887361"/>
              <a:gd name="connsiteX1037" fmla="*/ 676963 w 1628481"/>
              <a:gd name="connsiteY1037" fmla="*/ 727222 h 1887361"/>
              <a:gd name="connsiteX1038" fmla="*/ 671954 w 1628481"/>
              <a:gd name="connsiteY1038" fmla="*/ 731552 h 1887361"/>
              <a:gd name="connsiteX1039" fmla="*/ 677853 w 1628481"/>
              <a:gd name="connsiteY1039" fmla="*/ 729551 h 1887361"/>
              <a:gd name="connsiteX1040" fmla="*/ 1563511 w 1628481"/>
              <a:gd name="connsiteY1040" fmla="*/ 714705 h 1887361"/>
              <a:gd name="connsiteX1041" fmla="*/ 1567635 w 1628481"/>
              <a:gd name="connsiteY1041" fmla="*/ 717779 h 1887361"/>
              <a:gd name="connsiteX1042" fmla="*/ 1558863 w 1628481"/>
              <a:gd name="connsiteY1042" fmla="*/ 716017 h 1887361"/>
              <a:gd name="connsiteX1043" fmla="*/ 1563511 w 1628481"/>
              <a:gd name="connsiteY1043" fmla="*/ 714705 h 1887361"/>
              <a:gd name="connsiteX1044" fmla="*/ 715380 w 1628481"/>
              <a:gd name="connsiteY1044" fmla="*/ 713842 h 1887361"/>
              <a:gd name="connsiteX1045" fmla="*/ 708890 w 1628481"/>
              <a:gd name="connsiteY1045" fmla="*/ 714911 h 1887361"/>
              <a:gd name="connsiteX1046" fmla="*/ 701136 w 1628481"/>
              <a:gd name="connsiteY1046" fmla="*/ 718736 h 1887361"/>
              <a:gd name="connsiteX1047" fmla="*/ 700797 w 1628481"/>
              <a:gd name="connsiteY1047" fmla="*/ 718791 h 1887361"/>
              <a:gd name="connsiteX1048" fmla="*/ 700797 w 1628481"/>
              <a:gd name="connsiteY1048" fmla="*/ 718903 h 1887361"/>
              <a:gd name="connsiteX1049" fmla="*/ 701136 w 1628481"/>
              <a:gd name="connsiteY1049" fmla="*/ 718736 h 1887361"/>
              <a:gd name="connsiteX1050" fmla="*/ 707329 w 1628481"/>
              <a:gd name="connsiteY1050" fmla="*/ 717737 h 1887361"/>
              <a:gd name="connsiteX1051" fmla="*/ 715380 w 1628481"/>
              <a:gd name="connsiteY1051" fmla="*/ 713842 h 1887361"/>
              <a:gd name="connsiteX1052" fmla="*/ 708557 w 1628481"/>
              <a:gd name="connsiteY1052" fmla="*/ 707094 h 1887361"/>
              <a:gd name="connsiteX1053" fmla="*/ 697666 w 1628481"/>
              <a:gd name="connsiteY1053" fmla="*/ 711600 h 1887361"/>
              <a:gd name="connsiteX1054" fmla="*/ 705109 w 1628481"/>
              <a:gd name="connsiteY1054" fmla="*/ 711968 h 1887361"/>
              <a:gd name="connsiteX1055" fmla="*/ 699906 w 1628481"/>
              <a:gd name="connsiteY1055" fmla="*/ 716696 h 1887361"/>
              <a:gd name="connsiteX1056" fmla="*/ 700609 w 1628481"/>
              <a:gd name="connsiteY1056" fmla="*/ 716954 h 1887361"/>
              <a:gd name="connsiteX1057" fmla="*/ 708744 w 1628481"/>
              <a:gd name="connsiteY1057" fmla="*/ 708969 h 1887361"/>
              <a:gd name="connsiteX1058" fmla="*/ 708557 w 1628481"/>
              <a:gd name="connsiteY1058" fmla="*/ 707207 h 1887361"/>
              <a:gd name="connsiteX1059" fmla="*/ 135657 w 1628481"/>
              <a:gd name="connsiteY1059" fmla="*/ 694249 h 1887361"/>
              <a:gd name="connsiteX1060" fmla="*/ 131552 w 1628481"/>
              <a:gd name="connsiteY1060" fmla="*/ 697346 h 1887361"/>
              <a:gd name="connsiteX1061" fmla="*/ 145011 w 1628481"/>
              <a:gd name="connsiteY1061" fmla="*/ 701095 h 1887361"/>
              <a:gd name="connsiteX1062" fmla="*/ 144261 w 1628481"/>
              <a:gd name="connsiteY1062" fmla="*/ 696522 h 1887361"/>
              <a:gd name="connsiteX1063" fmla="*/ 135657 w 1628481"/>
              <a:gd name="connsiteY1063" fmla="*/ 694249 h 1887361"/>
              <a:gd name="connsiteX1064" fmla="*/ 1476573 w 1628481"/>
              <a:gd name="connsiteY1064" fmla="*/ 682314 h 1887361"/>
              <a:gd name="connsiteX1065" fmla="*/ 1485008 w 1628481"/>
              <a:gd name="connsiteY1065" fmla="*/ 688537 h 1887361"/>
              <a:gd name="connsiteX1066" fmla="*/ 1476573 w 1628481"/>
              <a:gd name="connsiteY1066" fmla="*/ 682314 h 1887361"/>
              <a:gd name="connsiteX1067" fmla="*/ 711433 w 1628481"/>
              <a:gd name="connsiteY1067" fmla="*/ 681226 h 1887361"/>
              <a:gd name="connsiteX1068" fmla="*/ 710507 w 1628481"/>
              <a:gd name="connsiteY1068" fmla="*/ 681903 h 1887361"/>
              <a:gd name="connsiteX1069" fmla="*/ 710956 w 1628481"/>
              <a:gd name="connsiteY1069" fmla="*/ 681976 h 1887361"/>
              <a:gd name="connsiteX1070" fmla="*/ 727497 w 1628481"/>
              <a:gd name="connsiteY1070" fmla="*/ 675907 h 1887361"/>
              <a:gd name="connsiteX1071" fmla="*/ 723140 w 1628481"/>
              <a:gd name="connsiteY1071" fmla="*/ 680664 h 1887361"/>
              <a:gd name="connsiteX1072" fmla="*/ 728977 w 1628481"/>
              <a:gd name="connsiteY1072" fmla="*/ 677165 h 1887361"/>
              <a:gd name="connsiteX1073" fmla="*/ 723431 w 1628481"/>
              <a:gd name="connsiteY1073" fmla="*/ 672453 h 1887361"/>
              <a:gd name="connsiteX1074" fmla="*/ 722897 w 1628481"/>
              <a:gd name="connsiteY1074" fmla="*/ 672844 h 1887361"/>
              <a:gd name="connsiteX1075" fmla="*/ 723407 w 1628481"/>
              <a:gd name="connsiteY1075" fmla="*/ 673569 h 1887361"/>
              <a:gd name="connsiteX1076" fmla="*/ 724507 w 1628481"/>
              <a:gd name="connsiteY1076" fmla="*/ 673367 h 1887361"/>
              <a:gd name="connsiteX1077" fmla="*/ 1458428 w 1628481"/>
              <a:gd name="connsiteY1077" fmla="*/ 670017 h 1887361"/>
              <a:gd name="connsiteX1078" fmla="*/ 1465738 w 1628481"/>
              <a:gd name="connsiteY1078" fmla="*/ 673504 h 1887361"/>
              <a:gd name="connsiteX1079" fmla="*/ 1458428 w 1628481"/>
              <a:gd name="connsiteY1079" fmla="*/ 670017 h 1887361"/>
              <a:gd name="connsiteX1080" fmla="*/ 1529616 w 1628481"/>
              <a:gd name="connsiteY1080" fmla="*/ 656034 h 1887361"/>
              <a:gd name="connsiteX1081" fmla="*/ 1534317 w 1628481"/>
              <a:gd name="connsiteY1081" fmla="*/ 656080 h 1887361"/>
              <a:gd name="connsiteX1082" fmla="*/ 1534972 w 1628481"/>
              <a:gd name="connsiteY1082" fmla="*/ 656933 h 1887361"/>
              <a:gd name="connsiteX1083" fmla="*/ 1535806 w 1628481"/>
              <a:gd name="connsiteY1083" fmla="*/ 657945 h 1887361"/>
              <a:gd name="connsiteX1084" fmla="*/ 1528946 w 1628481"/>
              <a:gd name="connsiteY1084" fmla="*/ 657720 h 1887361"/>
              <a:gd name="connsiteX1085" fmla="*/ 1529616 w 1628481"/>
              <a:gd name="connsiteY1085" fmla="*/ 656034 h 1887361"/>
              <a:gd name="connsiteX1086" fmla="*/ 1534194 w 1628481"/>
              <a:gd name="connsiteY1086" fmla="*/ 655921 h 1887361"/>
              <a:gd name="connsiteX1087" fmla="*/ 1540943 w 1628481"/>
              <a:gd name="connsiteY1087" fmla="*/ 656146 h 1887361"/>
              <a:gd name="connsiteX1088" fmla="*/ 1534317 w 1628481"/>
              <a:gd name="connsiteY1088" fmla="*/ 656080 h 1887361"/>
              <a:gd name="connsiteX1089" fmla="*/ 1405937 w 1628481"/>
              <a:gd name="connsiteY1089" fmla="*/ 652402 h 1887361"/>
              <a:gd name="connsiteX1090" fmla="*/ 1407142 w 1628481"/>
              <a:gd name="connsiteY1090" fmla="*/ 652697 h 1887361"/>
              <a:gd name="connsiteX1091" fmla="*/ 1415577 w 1628481"/>
              <a:gd name="connsiteY1091" fmla="*/ 655471 h 1887361"/>
              <a:gd name="connsiteX1092" fmla="*/ 1426374 w 1628481"/>
              <a:gd name="connsiteY1092" fmla="*/ 662969 h 1887361"/>
              <a:gd name="connsiteX1093" fmla="*/ 1432335 w 1628481"/>
              <a:gd name="connsiteY1093" fmla="*/ 660082 h 1887361"/>
              <a:gd name="connsiteX1094" fmla="*/ 1452992 w 1628481"/>
              <a:gd name="connsiteY1094" fmla="*/ 668255 h 1887361"/>
              <a:gd name="connsiteX1095" fmla="*/ 1457940 w 1628481"/>
              <a:gd name="connsiteY1095" fmla="*/ 662669 h 1887361"/>
              <a:gd name="connsiteX1096" fmla="*/ 1422925 w 1628481"/>
              <a:gd name="connsiteY1096" fmla="*/ 654984 h 1887361"/>
              <a:gd name="connsiteX1097" fmla="*/ 1407142 w 1628481"/>
              <a:gd name="connsiteY1097" fmla="*/ 653072 h 1887361"/>
              <a:gd name="connsiteX1098" fmla="*/ 1410891 w 1628481"/>
              <a:gd name="connsiteY1098" fmla="*/ 652697 h 1887361"/>
              <a:gd name="connsiteX1099" fmla="*/ 1405937 w 1628481"/>
              <a:gd name="connsiteY1099" fmla="*/ 652402 h 1887361"/>
              <a:gd name="connsiteX1100" fmla="*/ 1485158 w 1628481"/>
              <a:gd name="connsiteY1100" fmla="*/ 651947 h 1887361"/>
              <a:gd name="connsiteX1101" fmla="*/ 1489769 w 1628481"/>
              <a:gd name="connsiteY1101" fmla="*/ 654684 h 1887361"/>
              <a:gd name="connsiteX1102" fmla="*/ 1489769 w 1628481"/>
              <a:gd name="connsiteY1102" fmla="*/ 654571 h 1887361"/>
              <a:gd name="connsiteX1103" fmla="*/ 1485158 w 1628481"/>
              <a:gd name="connsiteY1103" fmla="*/ 651947 h 1887361"/>
              <a:gd name="connsiteX1104" fmla="*/ 1506489 w 1628481"/>
              <a:gd name="connsiteY1104" fmla="*/ 651835 h 1887361"/>
              <a:gd name="connsiteX1105" fmla="*/ 1500941 w 1628481"/>
              <a:gd name="connsiteY1105" fmla="*/ 669192 h 1887361"/>
              <a:gd name="connsiteX1106" fmla="*/ 1506489 w 1628481"/>
              <a:gd name="connsiteY1106" fmla="*/ 651835 h 1887361"/>
              <a:gd name="connsiteX1107" fmla="*/ 1510627 w 1628481"/>
              <a:gd name="connsiteY1107" fmla="*/ 650712 h 1887361"/>
              <a:gd name="connsiteX1108" fmla="*/ 1510801 w 1628481"/>
              <a:gd name="connsiteY1108" fmla="*/ 650785 h 1887361"/>
              <a:gd name="connsiteX1109" fmla="*/ 1510801 w 1628481"/>
              <a:gd name="connsiteY1109" fmla="*/ 650897 h 1887361"/>
              <a:gd name="connsiteX1110" fmla="*/ 1532057 w 1628481"/>
              <a:gd name="connsiteY1110" fmla="*/ 650635 h 1887361"/>
              <a:gd name="connsiteX1111" fmla="*/ 1536669 w 1628481"/>
              <a:gd name="connsiteY1111" fmla="*/ 653334 h 1887361"/>
              <a:gd name="connsiteX1112" fmla="*/ 1536669 w 1628481"/>
              <a:gd name="connsiteY1112" fmla="*/ 653222 h 1887361"/>
              <a:gd name="connsiteX1113" fmla="*/ 1532057 w 1628481"/>
              <a:gd name="connsiteY1113" fmla="*/ 650635 h 1887361"/>
              <a:gd name="connsiteX1114" fmla="*/ 1495055 w 1628481"/>
              <a:gd name="connsiteY1114" fmla="*/ 648835 h 1887361"/>
              <a:gd name="connsiteX1115" fmla="*/ 1492281 w 1628481"/>
              <a:gd name="connsiteY1115" fmla="*/ 651985 h 1887361"/>
              <a:gd name="connsiteX1116" fmla="*/ 1492281 w 1628481"/>
              <a:gd name="connsiteY1116" fmla="*/ 651872 h 1887361"/>
              <a:gd name="connsiteX1117" fmla="*/ 1495055 w 1628481"/>
              <a:gd name="connsiteY1117" fmla="*/ 648835 h 1887361"/>
              <a:gd name="connsiteX1118" fmla="*/ 1506771 w 1628481"/>
              <a:gd name="connsiteY1118" fmla="*/ 647364 h 1887361"/>
              <a:gd name="connsiteX1119" fmla="*/ 1508364 w 1628481"/>
              <a:gd name="connsiteY1119" fmla="*/ 649623 h 1887361"/>
              <a:gd name="connsiteX1120" fmla="*/ 1510215 w 1628481"/>
              <a:gd name="connsiteY1120" fmla="*/ 650274 h 1887361"/>
              <a:gd name="connsiteX1121" fmla="*/ 1510627 w 1628481"/>
              <a:gd name="connsiteY1121" fmla="*/ 650712 h 1887361"/>
              <a:gd name="connsiteX1122" fmla="*/ 1505602 w 1628481"/>
              <a:gd name="connsiteY1122" fmla="*/ 648611 h 1887361"/>
              <a:gd name="connsiteX1123" fmla="*/ 1506771 w 1628481"/>
              <a:gd name="connsiteY1123" fmla="*/ 647364 h 1887361"/>
              <a:gd name="connsiteX1124" fmla="*/ 1486582 w 1628481"/>
              <a:gd name="connsiteY1124" fmla="*/ 639088 h 1887361"/>
              <a:gd name="connsiteX1125" fmla="*/ 1483996 w 1628481"/>
              <a:gd name="connsiteY1125" fmla="*/ 641825 h 1887361"/>
              <a:gd name="connsiteX1126" fmla="*/ 1486582 w 1628481"/>
              <a:gd name="connsiteY1126" fmla="*/ 639088 h 1887361"/>
              <a:gd name="connsiteX1127" fmla="*/ 1435146 w 1628481"/>
              <a:gd name="connsiteY1127" fmla="*/ 625929 h 1887361"/>
              <a:gd name="connsiteX1128" fmla="*/ 1439420 w 1628481"/>
              <a:gd name="connsiteY1128" fmla="*/ 628966 h 1887361"/>
              <a:gd name="connsiteX1129" fmla="*/ 1435259 w 1628481"/>
              <a:gd name="connsiteY1129" fmla="*/ 625929 h 1887361"/>
              <a:gd name="connsiteX1130" fmla="*/ 1445606 w 1628481"/>
              <a:gd name="connsiteY1130" fmla="*/ 614532 h 1887361"/>
              <a:gd name="connsiteX1131" fmla="*/ 1447106 w 1628481"/>
              <a:gd name="connsiteY1131" fmla="*/ 616707 h 1887361"/>
              <a:gd name="connsiteX1132" fmla="*/ 1445606 w 1628481"/>
              <a:gd name="connsiteY1132" fmla="*/ 614532 h 1887361"/>
              <a:gd name="connsiteX1133" fmla="*/ 22569 w 1628481"/>
              <a:gd name="connsiteY1133" fmla="*/ 613669 h 1887361"/>
              <a:gd name="connsiteX1134" fmla="*/ 22494 w 1628481"/>
              <a:gd name="connsiteY1134" fmla="*/ 613744 h 1887361"/>
              <a:gd name="connsiteX1135" fmla="*/ 0 w 1628481"/>
              <a:gd name="connsiteY1135" fmla="*/ 639987 h 1887361"/>
              <a:gd name="connsiteX1136" fmla="*/ 22569 w 1628481"/>
              <a:gd name="connsiteY1136" fmla="*/ 613669 h 1887361"/>
              <a:gd name="connsiteX1137" fmla="*/ 1440882 w 1628481"/>
              <a:gd name="connsiteY1137" fmla="*/ 604410 h 1887361"/>
              <a:gd name="connsiteX1138" fmla="*/ 1453891 w 1628481"/>
              <a:gd name="connsiteY1138" fmla="*/ 605722 h 1887361"/>
              <a:gd name="connsiteX1139" fmla="*/ 1445381 w 1628481"/>
              <a:gd name="connsiteY1139" fmla="*/ 607184 h 1887361"/>
              <a:gd name="connsiteX1140" fmla="*/ 1440882 w 1628481"/>
              <a:gd name="connsiteY1140" fmla="*/ 604410 h 1887361"/>
              <a:gd name="connsiteX1141" fmla="*/ 1435746 w 1628481"/>
              <a:gd name="connsiteY1141" fmla="*/ 598524 h 1887361"/>
              <a:gd name="connsiteX1142" fmla="*/ 1442269 w 1628481"/>
              <a:gd name="connsiteY1142" fmla="*/ 599199 h 1887361"/>
              <a:gd name="connsiteX1143" fmla="*/ 1446506 w 1628481"/>
              <a:gd name="connsiteY1143" fmla="*/ 602311 h 1887361"/>
              <a:gd name="connsiteX1144" fmla="*/ 1437021 w 1628481"/>
              <a:gd name="connsiteY1144" fmla="*/ 600998 h 1887361"/>
              <a:gd name="connsiteX1145" fmla="*/ 1435746 w 1628481"/>
              <a:gd name="connsiteY1145" fmla="*/ 598524 h 1887361"/>
              <a:gd name="connsiteX1146" fmla="*/ 1419404 w 1628481"/>
              <a:gd name="connsiteY1146" fmla="*/ 597548 h 1887361"/>
              <a:gd name="connsiteX1147" fmla="*/ 1419269 w 1628481"/>
              <a:gd name="connsiteY1147" fmla="*/ 598655 h 1887361"/>
              <a:gd name="connsiteX1148" fmla="*/ 1418247 w 1628481"/>
              <a:gd name="connsiteY1148" fmla="*/ 599209 h 1887361"/>
              <a:gd name="connsiteX1149" fmla="*/ 1418684 w 1628481"/>
              <a:gd name="connsiteY1149" fmla="*/ 599415 h 1887361"/>
              <a:gd name="connsiteX1150" fmla="*/ 1419176 w 1628481"/>
              <a:gd name="connsiteY1150" fmla="*/ 601523 h 1887361"/>
              <a:gd name="connsiteX1151" fmla="*/ 1424170 w 1628481"/>
              <a:gd name="connsiteY1151" fmla="*/ 602348 h 1887361"/>
              <a:gd name="connsiteX1152" fmla="*/ 1424211 w 1628481"/>
              <a:gd name="connsiteY1152" fmla="*/ 599049 h 1887361"/>
              <a:gd name="connsiteX1153" fmla="*/ 1422798 w 1628481"/>
              <a:gd name="connsiteY1153" fmla="*/ 598914 h 1887361"/>
              <a:gd name="connsiteX1154" fmla="*/ 1422152 w 1628481"/>
              <a:gd name="connsiteY1154" fmla="*/ 598435 h 1887361"/>
              <a:gd name="connsiteX1155" fmla="*/ 1428431 w 1628481"/>
              <a:gd name="connsiteY1155" fmla="*/ 594708 h 1887361"/>
              <a:gd name="connsiteX1156" fmla="*/ 1428548 w 1628481"/>
              <a:gd name="connsiteY1156" fmla="*/ 594738 h 1887361"/>
              <a:gd name="connsiteX1157" fmla="*/ 1428398 w 1628481"/>
              <a:gd name="connsiteY1157" fmla="*/ 594738 h 1887361"/>
              <a:gd name="connsiteX1158" fmla="*/ 85365 w 1628481"/>
              <a:gd name="connsiteY1158" fmla="*/ 591813 h 1887361"/>
              <a:gd name="connsiteX1159" fmla="*/ 80079 w 1628481"/>
              <a:gd name="connsiteY1159" fmla="*/ 619180 h 1887361"/>
              <a:gd name="connsiteX1160" fmla="*/ 85365 w 1628481"/>
              <a:gd name="connsiteY1160" fmla="*/ 591813 h 1887361"/>
              <a:gd name="connsiteX1161" fmla="*/ 1506902 w 1628481"/>
              <a:gd name="connsiteY1161" fmla="*/ 591551 h 1887361"/>
              <a:gd name="connsiteX1162" fmla="*/ 1514400 w 1628481"/>
              <a:gd name="connsiteY1162" fmla="*/ 594963 h 1887361"/>
              <a:gd name="connsiteX1163" fmla="*/ 1506902 w 1628481"/>
              <a:gd name="connsiteY1163" fmla="*/ 591551 h 1887361"/>
              <a:gd name="connsiteX1164" fmla="*/ 1420207 w 1628481"/>
              <a:gd name="connsiteY1164" fmla="*/ 590957 h 1887361"/>
              <a:gd name="connsiteX1165" fmla="*/ 1419775 w 1628481"/>
              <a:gd name="connsiteY1165" fmla="*/ 594501 h 1887361"/>
              <a:gd name="connsiteX1166" fmla="*/ 1424260 w 1628481"/>
              <a:gd name="connsiteY1166" fmla="*/ 594960 h 1887361"/>
              <a:gd name="connsiteX1167" fmla="*/ 1424276 w 1628481"/>
              <a:gd name="connsiteY1167" fmla="*/ 593664 h 1887361"/>
              <a:gd name="connsiteX1168" fmla="*/ 1420849 w 1628481"/>
              <a:gd name="connsiteY1168" fmla="*/ 592802 h 1887361"/>
              <a:gd name="connsiteX1169" fmla="*/ 1424312 w 1628481"/>
              <a:gd name="connsiteY1169" fmla="*/ 591626 h 1887361"/>
              <a:gd name="connsiteX1170" fmla="*/ 1424528 w 1628481"/>
              <a:gd name="connsiteY1170" fmla="*/ 591686 h 1887361"/>
              <a:gd name="connsiteX1171" fmla="*/ 1424573 w 1628481"/>
              <a:gd name="connsiteY1171" fmla="*/ 591507 h 1887361"/>
              <a:gd name="connsiteX1172" fmla="*/ 1421074 w 1628481"/>
              <a:gd name="connsiteY1172" fmla="*/ 591321 h 1887361"/>
              <a:gd name="connsiteX1173" fmla="*/ 1417249 w 1628481"/>
              <a:gd name="connsiteY1173" fmla="*/ 590445 h 1887361"/>
              <a:gd name="connsiteX1174" fmla="*/ 1412892 w 1628481"/>
              <a:gd name="connsiteY1174" fmla="*/ 590713 h 1887361"/>
              <a:gd name="connsiteX1175" fmla="*/ 1414078 w 1628481"/>
              <a:gd name="connsiteY1175" fmla="*/ 595263 h 1887361"/>
              <a:gd name="connsiteX1176" fmla="*/ 1416443 w 1628481"/>
              <a:gd name="connsiteY1176" fmla="*/ 595026 h 1887361"/>
              <a:gd name="connsiteX1177" fmla="*/ 1416514 w 1628481"/>
              <a:gd name="connsiteY1177" fmla="*/ 594629 h 1887361"/>
              <a:gd name="connsiteX1178" fmla="*/ 1454296 w 1628481"/>
              <a:gd name="connsiteY1178" fmla="*/ 590110 h 1887361"/>
              <a:gd name="connsiteX1179" fmla="*/ 1454454 w 1628481"/>
              <a:gd name="connsiteY1179" fmla="*/ 590126 h 1887361"/>
              <a:gd name="connsiteX1180" fmla="*/ 1454304 w 1628481"/>
              <a:gd name="connsiteY1180" fmla="*/ 590126 h 1887361"/>
              <a:gd name="connsiteX1181" fmla="*/ 1429410 w 1628481"/>
              <a:gd name="connsiteY1181" fmla="*/ 589827 h 1887361"/>
              <a:gd name="connsiteX1182" fmla="*/ 1440920 w 1628481"/>
              <a:gd name="connsiteY1182" fmla="*/ 596725 h 1887361"/>
              <a:gd name="connsiteX1183" fmla="*/ 1429410 w 1628481"/>
              <a:gd name="connsiteY1183" fmla="*/ 589827 h 1887361"/>
              <a:gd name="connsiteX1184" fmla="*/ 1509540 w 1628481"/>
              <a:gd name="connsiteY1184" fmla="*/ 588610 h 1887361"/>
              <a:gd name="connsiteX1185" fmla="*/ 1509751 w 1628481"/>
              <a:gd name="connsiteY1185" fmla="*/ 588627 h 1887361"/>
              <a:gd name="connsiteX1186" fmla="*/ 1509751 w 1628481"/>
              <a:gd name="connsiteY1186" fmla="*/ 588664 h 1887361"/>
              <a:gd name="connsiteX1187" fmla="*/ 1423176 w 1628481"/>
              <a:gd name="connsiteY1187" fmla="*/ 587173 h 1887361"/>
              <a:gd name="connsiteX1188" fmla="*/ 1420413 w 1628481"/>
              <a:gd name="connsiteY1188" fmla="*/ 589264 h 1887361"/>
              <a:gd name="connsiteX1189" fmla="*/ 1420326 w 1628481"/>
              <a:gd name="connsiteY1189" fmla="*/ 589977 h 1887361"/>
              <a:gd name="connsiteX1190" fmla="*/ 1421454 w 1628481"/>
              <a:gd name="connsiteY1190" fmla="*/ 590117 h 1887361"/>
              <a:gd name="connsiteX1191" fmla="*/ 1424808 w 1628481"/>
              <a:gd name="connsiteY1191" fmla="*/ 590572 h 1887361"/>
              <a:gd name="connsiteX1192" fmla="*/ 1425584 w 1628481"/>
              <a:gd name="connsiteY1192" fmla="*/ 587477 h 1887361"/>
              <a:gd name="connsiteX1193" fmla="*/ 1500829 w 1628481"/>
              <a:gd name="connsiteY1193" fmla="*/ 586677 h 1887361"/>
              <a:gd name="connsiteX1194" fmla="*/ 1505880 w 1628481"/>
              <a:gd name="connsiteY1194" fmla="*/ 587671 h 1887361"/>
              <a:gd name="connsiteX1195" fmla="*/ 1509540 w 1628481"/>
              <a:gd name="connsiteY1195" fmla="*/ 588610 h 1887361"/>
              <a:gd name="connsiteX1196" fmla="*/ 1505060 w 1628481"/>
              <a:gd name="connsiteY1196" fmla="*/ 588257 h 1887361"/>
              <a:gd name="connsiteX1197" fmla="*/ 1496405 w 1628481"/>
              <a:gd name="connsiteY1197" fmla="*/ 587465 h 1887361"/>
              <a:gd name="connsiteX1198" fmla="*/ 1500829 w 1628481"/>
              <a:gd name="connsiteY1198" fmla="*/ 586677 h 1887361"/>
              <a:gd name="connsiteX1199" fmla="*/ 1413647 w 1628481"/>
              <a:gd name="connsiteY1199" fmla="*/ 586044 h 1887361"/>
              <a:gd name="connsiteX1200" fmla="*/ 1411978 w 1628481"/>
              <a:gd name="connsiteY1200" fmla="*/ 586827 h 1887361"/>
              <a:gd name="connsiteX1201" fmla="*/ 1411633 w 1628481"/>
              <a:gd name="connsiteY1201" fmla="*/ 588335 h 1887361"/>
              <a:gd name="connsiteX1202" fmla="*/ 1412803 w 1628481"/>
              <a:gd name="connsiteY1202" fmla="*/ 589039 h 1887361"/>
              <a:gd name="connsiteX1203" fmla="*/ 1417395 w 1628481"/>
              <a:gd name="connsiteY1203" fmla="*/ 589611 h 1887361"/>
              <a:gd name="connsiteX1204" fmla="*/ 1417601 w 1628481"/>
              <a:gd name="connsiteY1204" fmla="*/ 588439 h 1887361"/>
              <a:gd name="connsiteX1205" fmla="*/ 1417216 w 1628481"/>
              <a:gd name="connsiteY1205" fmla="*/ 587225 h 1887361"/>
              <a:gd name="connsiteX1206" fmla="*/ 1416646 w 1628481"/>
              <a:gd name="connsiteY1206" fmla="*/ 587127 h 1887361"/>
              <a:gd name="connsiteX1207" fmla="*/ 1444556 w 1628481"/>
              <a:gd name="connsiteY1207" fmla="*/ 585403 h 1887361"/>
              <a:gd name="connsiteX1208" fmla="*/ 1453366 w 1628481"/>
              <a:gd name="connsiteY1208" fmla="*/ 588060 h 1887361"/>
              <a:gd name="connsiteX1209" fmla="*/ 1454296 w 1628481"/>
              <a:gd name="connsiteY1209" fmla="*/ 590110 h 1887361"/>
              <a:gd name="connsiteX1210" fmla="*/ 1447930 w 1628481"/>
              <a:gd name="connsiteY1210" fmla="*/ 589452 h 1887361"/>
              <a:gd name="connsiteX1211" fmla="*/ 1444556 w 1628481"/>
              <a:gd name="connsiteY1211" fmla="*/ 585403 h 1887361"/>
              <a:gd name="connsiteX1212" fmla="*/ 1415788 w 1628481"/>
              <a:gd name="connsiteY1212" fmla="*/ 584830 h 1887361"/>
              <a:gd name="connsiteX1213" fmla="*/ 1415349 w 1628481"/>
              <a:gd name="connsiteY1213" fmla="*/ 585163 h 1887361"/>
              <a:gd name="connsiteX1214" fmla="*/ 1416106 w 1628481"/>
              <a:gd name="connsiteY1214" fmla="*/ 585126 h 1887361"/>
              <a:gd name="connsiteX1215" fmla="*/ 1399008 w 1628481"/>
              <a:gd name="connsiteY1215" fmla="*/ 579480 h 1887361"/>
              <a:gd name="connsiteX1216" fmla="*/ 1399006 w 1628481"/>
              <a:gd name="connsiteY1216" fmla="*/ 579629 h 1887361"/>
              <a:gd name="connsiteX1217" fmla="*/ 1399488 w 1628481"/>
              <a:gd name="connsiteY1217" fmla="*/ 579488 h 1887361"/>
              <a:gd name="connsiteX1218" fmla="*/ 1399045 w 1628481"/>
              <a:gd name="connsiteY1218" fmla="*/ 576329 h 1887361"/>
              <a:gd name="connsiteX1219" fmla="*/ 1399035 w 1628481"/>
              <a:gd name="connsiteY1219" fmla="*/ 577186 h 1887361"/>
              <a:gd name="connsiteX1220" fmla="*/ 1400633 w 1628481"/>
              <a:gd name="connsiteY1220" fmla="*/ 577919 h 1887361"/>
              <a:gd name="connsiteX1221" fmla="*/ 1403292 w 1628481"/>
              <a:gd name="connsiteY1221" fmla="*/ 578375 h 1887361"/>
              <a:gd name="connsiteX1222" fmla="*/ 1404517 w 1628481"/>
              <a:gd name="connsiteY1222" fmla="*/ 578017 h 1887361"/>
              <a:gd name="connsiteX1223" fmla="*/ 1404422 w 1628481"/>
              <a:gd name="connsiteY1223" fmla="*/ 577173 h 1887361"/>
              <a:gd name="connsiteX1224" fmla="*/ 1403459 w 1628481"/>
              <a:gd name="connsiteY1224" fmla="*/ 576982 h 1887361"/>
              <a:gd name="connsiteX1225" fmla="*/ 1404259 w 1628481"/>
              <a:gd name="connsiteY1225" fmla="*/ 575727 h 1887361"/>
              <a:gd name="connsiteX1226" fmla="*/ 1404098 w 1628481"/>
              <a:gd name="connsiteY1226" fmla="*/ 575740 h 1887361"/>
              <a:gd name="connsiteX1227" fmla="*/ 1404272 w 1628481"/>
              <a:gd name="connsiteY1227" fmla="*/ 575840 h 1887361"/>
              <a:gd name="connsiteX1228" fmla="*/ 1442574 w 1628481"/>
              <a:gd name="connsiteY1228" fmla="*/ 573335 h 1887361"/>
              <a:gd name="connsiteX1229" fmla="*/ 1447106 w 1628481"/>
              <a:gd name="connsiteY1229" fmla="*/ 575242 h 1887361"/>
              <a:gd name="connsiteX1230" fmla="*/ 1440882 w 1628481"/>
              <a:gd name="connsiteY1230" fmla="*/ 579591 h 1887361"/>
              <a:gd name="connsiteX1231" fmla="*/ 1442344 w 1628481"/>
              <a:gd name="connsiteY1231" fmla="*/ 583115 h 1887361"/>
              <a:gd name="connsiteX1232" fmla="*/ 1442344 w 1628481"/>
              <a:gd name="connsiteY1232" fmla="*/ 583378 h 1887361"/>
              <a:gd name="connsiteX1233" fmla="*/ 1438858 w 1628481"/>
              <a:gd name="connsiteY1233" fmla="*/ 582141 h 1887361"/>
              <a:gd name="connsiteX1234" fmla="*/ 1442574 w 1628481"/>
              <a:gd name="connsiteY1234" fmla="*/ 573335 h 1887361"/>
              <a:gd name="connsiteX1235" fmla="*/ 1485608 w 1628481"/>
              <a:gd name="connsiteY1235" fmla="*/ 565308 h 1887361"/>
              <a:gd name="connsiteX1236" fmla="*/ 1492806 w 1628481"/>
              <a:gd name="connsiteY1236" fmla="*/ 569057 h 1887361"/>
              <a:gd name="connsiteX1237" fmla="*/ 1485608 w 1628481"/>
              <a:gd name="connsiteY1237" fmla="*/ 565308 h 1887361"/>
              <a:gd name="connsiteX1238" fmla="*/ 1493518 w 1628481"/>
              <a:gd name="connsiteY1238" fmla="*/ 560959 h 1887361"/>
              <a:gd name="connsiteX1239" fmla="*/ 1496480 w 1628481"/>
              <a:gd name="connsiteY1239" fmla="*/ 561634 h 1887361"/>
              <a:gd name="connsiteX1240" fmla="*/ 1499441 w 1628481"/>
              <a:gd name="connsiteY1240" fmla="*/ 562347 h 1887361"/>
              <a:gd name="connsiteX1241" fmla="*/ 1489394 w 1628481"/>
              <a:gd name="connsiteY1241" fmla="*/ 561447 h 1887361"/>
              <a:gd name="connsiteX1242" fmla="*/ 1491231 w 1628481"/>
              <a:gd name="connsiteY1242" fmla="*/ 563321 h 1887361"/>
              <a:gd name="connsiteX1243" fmla="*/ 1493518 w 1628481"/>
              <a:gd name="connsiteY1243" fmla="*/ 560959 h 1887361"/>
              <a:gd name="connsiteX1244" fmla="*/ 1403393 w 1628481"/>
              <a:gd name="connsiteY1244" fmla="*/ 558335 h 1887361"/>
              <a:gd name="connsiteX1245" fmla="*/ 1398181 w 1628481"/>
              <a:gd name="connsiteY1245" fmla="*/ 566507 h 1887361"/>
              <a:gd name="connsiteX1246" fmla="*/ 1398329 w 1628481"/>
              <a:gd name="connsiteY1246" fmla="*/ 567772 h 1887361"/>
              <a:gd name="connsiteX1247" fmla="*/ 1403130 w 1628481"/>
              <a:gd name="connsiteY1247" fmla="*/ 568533 h 1887361"/>
              <a:gd name="connsiteX1248" fmla="*/ 1398435 w 1628481"/>
              <a:gd name="connsiteY1248" fmla="*/ 568677 h 1887361"/>
              <a:gd name="connsiteX1249" fmla="*/ 1399072 w 1628481"/>
              <a:gd name="connsiteY1249" fmla="*/ 574108 h 1887361"/>
              <a:gd name="connsiteX1250" fmla="*/ 1399063 w 1628481"/>
              <a:gd name="connsiteY1250" fmla="*/ 574840 h 1887361"/>
              <a:gd name="connsiteX1251" fmla="*/ 1404203 w 1628481"/>
              <a:gd name="connsiteY1251" fmla="*/ 575224 h 1887361"/>
              <a:gd name="connsiteX1252" fmla="*/ 1403018 w 1628481"/>
              <a:gd name="connsiteY1252" fmla="*/ 564708 h 1887361"/>
              <a:gd name="connsiteX1253" fmla="*/ 1403393 w 1628481"/>
              <a:gd name="connsiteY1253" fmla="*/ 558335 h 1887361"/>
              <a:gd name="connsiteX1254" fmla="*/ 92975 w 1628481"/>
              <a:gd name="connsiteY1254" fmla="*/ 558185 h 1887361"/>
              <a:gd name="connsiteX1255" fmla="*/ 87877 w 1628481"/>
              <a:gd name="connsiteY1255" fmla="*/ 588664 h 1887361"/>
              <a:gd name="connsiteX1256" fmla="*/ 100811 w 1628481"/>
              <a:gd name="connsiteY1256" fmla="*/ 573930 h 1887361"/>
              <a:gd name="connsiteX1257" fmla="*/ 92975 w 1628481"/>
              <a:gd name="connsiteY1257" fmla="*/ 558185 h 1887361"/>
              <a:gd name="connsiteX1258" fmla="*/ 46906 w 1628481"/>
              <a:gd name="connsiteY1258" fmla="*/ 553339 h 1887361"/>
              <a:gd name="connsiteX1259" fmla="*/ 50537 w 1628481"/>
              <a:gd name="connsiteY1259" fmla="*/ 556872 h 1887361"/>
              <a:gd name="connsiteX1260" fmla="*/ 46658 w 1628481"/>
              <a:gd name="connsiteY1260" fmla="*/ 553635 h 1887361"/>
              <a:gd name="connsiteX1261" fmla="*/ 1483133 w 1628481"/>
              <a:gd name="connsiteY1261" fmla="*/ 553237 h 1887361"/>
              <a:gd name="connsiteX1262" fmla="*/ 1492281 w 1628481"/>
              <a:gd name="connsiteY1262" fmla="*/ 554924 h 1887361"/>
              <a:gd name="connsiteX1263" fmla="*/ 1488757 w 1628481"/>
              <a:gd name="connsiteY1263" fmla="*/ 554924 h 1887361"/>
              <a:gd name="connsiteX1264" fmla="*/ 1483133 w 1628481"/>
              <a:gd name="connsiteY1264" fmla="*/ 553237 h 1887361"/>
              <a:gd name="connsiteX1265" fmla="*/ 1522643 w 1628481"/>
              <a:gd name="connsiteY1265" fmla="*/ 522902 h 1887361"/>
              <a:gd name="connsiteX1266" fmla="*/ 1526659 w 1628481"/>
              <a:gd name="connsiteY1266" fmla="*/ 524931 h 1887361"/>
              <a:gd name="connsiteX1267" fmla="*/ 1519161 w 1628481"/>
              <a:gd name="connsiteY1267" fmla="*/ 525456 h 1887361"/>
              <a:gd name="connsiteX1268" fmla="*/ 1522643 w 1628481"/>
              <a:gd name="connsiteY1268" fmla="*/ 522902 h 1887361"/>
              <a:gd name="connsiteX1269" fmla="*/ 129903 w 1628481"/>
              <a:gd name="connsiteY1269" fmla="*/ 514921 h 1887361"/>
              <a:gd name="connsiteX1270" fmla="*/ 125291 w 1628481"/>
              <a:gd name="connsiteY1270" fmla="*/ 528830 h 1887361"/>
              <a:gd name="connsiteX1271" fmla="*/ 129903 w 1628481"/>
              <a:gd name="connsiteY1271" fmla="*/ 514921 h 1887361"/>
              <a:gd name="connsiteX1272" fmla="*/ 95937 w 1628481"/>
              <a:gd name="connsiteY1272" fmla="*/ 512072 h 1887361"/>
              <a:gd name="connsiteX1273" fmla="*/ 87239 w 1628481"/>
              <a:gd name="connsiteY1273" fmla="*/ 532804 h 1887361"/>
              <a:gd name="connsiteX1274" fmla="*/ 90426 w 1628481"/>
              <a:gd name="connsiteY1274" fmla="*/ 551286 h 1887361"/>
              <a:gd name="connsiteX1275" fmla="*/ 95637 w 1628481"/>
              <a:gd name="connsiteY1275" fmla="*/ 555260 h 1887361"/>
              <a:gd name="connsiteX1276" fmla="*/ 121392 w 1628481"/>
              <a:gd name="connsiteY1276" fmla="*/ 528155 h 1887361"/>
              <a:gd name="connsiteX1277" fmla="*/ 108308 w 1628481"/>
              <a:gd name="connsiteY1277" fmla="*/ 527480 h 1887361"/>
              <a:gd name="connsiteX1278" fmla="*/ 91813 w 1628481"/>
              <a:gd name="connsiteY1278" fmla="*/ 544763 h 1887361"/>
              <a:gd name="connsiteX1279" fmla="*/ 103510 w 1628481"/>
              <a:gd name="connsiteY1279" fmla="*/ 518520 h 1887361"/>
              <a:gd name="connsiteX1280" fmla="*/ 111308 w 1628481"/>
              <a:gd name="connsiteY1280" fmla="*/ 519833 h 1887361"/>
              <a:gd name="connsiteX1281" fmla="*/ 95937 w 1628481"/>
              <a:gd name="connsiteY1281" fmla="*/ 512072 h 1887361"/>
              <a:gd name="connsiteX1282" fmla="*/ 1427761 w 1628481"/>
              <a:gd name="connsiteY1282" fmla="*/ 493927 h 1887361"/>
              <a:gd name="connsiteX1283" fmla="*/ 1424274 w 1628481"/>
              <a:gd name="connsiteY1283" fmla="*/ 502587 h 1887361"/>
              <a:gd name="connsiteX1284" fmla="*/ 1431172 w 1628481"/>
              <a:gd name="connsiteY1284" fmla="*/ 507948 h 1887361"/>
              <a:gd name="connsiteX1285" fmla="*/ 1427761 w 1628481"/>
              <a:gd name="connsiteY1285" fmla="*/ 493927 h 1887361"/>
              <a:gd name="connsiteX1286" fmla="*/ 1472075 w 1628481"/>
              <a:gd name="connsiteY1286" fmla="*/ 481516 h 1887361"/>
              <a:gd name="connsiteX1287" fmla="*/ 1472074 w 1628481"/>
              <a:gd name="connsiteY1287" fmla="*/ 481556 h 1887361"/>
              <a:gd name="connsiteX1288" fmla="*/ 1472036 w 1628481"/>
              <a:gd name="connsiteY1288" fmla="*/ 481518 h 1887361"/>
              <a:gd name="connsiteX1289" fmla="*/ 1467041 w 1628481"/>
              <a:gd name="connsiteY1289" fmla="*/ 473125 h 1887361"/>
              <a:gd name="connsiteX1290" fmla="*/ 1470612 w 1628481"/>
              <a:gd name="connsiteY1290" fmla="*/ 474658 h 1887361"/>
              <a:gd name="connsiteX1291" fmla="*/ 1467388 w 1628481"/>
              <a:gd name="connsiteY1291" fmla="*/ 486579 h 1887361"/>
              <a:gd name="connsiteX1292" fmla="*/ 1467388 w 1628481"/>
              <a:gd name="connsiteY1292" fmla="*/ 486729 h 1887361"/>
              <a:gd name="connsiteX1293" fmla="*/ 1464426 w 1628481"/>
              <a:gd name="connsiteY1293" fmla="*/ 476007 h 1887361"/>
              <a:gd name="connsiteX1294" fmla="*/ 1467041 w 1628481"/>
              <a:gd name="connsiteY1294" fmla="*/ 473125 h 1887361"/>
              <a:gd name="connsiteX1295" fmla="*/ 1177367 w 1628481"/>
              <a:gd name="connsiteY1295" fmla="*/ 466372 h 1887361"/>
              <a:gd name="connsiteX1296" fmla="*/ 1184865 w 1628481"/>
              <a:gd name="connsiteY1296" fmla="*/ 466710 h 1887361"/>
              <a:gd name="connsiteX1297" fmla="*/ 1166382 w 1628481"/>
              <a:gd name="connsiteY1297" fmla="*/ 462698 h 1887361"/>
              <a:gd name="connsiteX1298" fmla="*/ 1161321 w 1628481"/>
              <a:gd name="connsiteY1298" fmla="*/ 475070 h 1887361"/>
              <a:gd name="connsiteX1299" fmla="*/ 1176317 w 1628481"/>
              <a:gd name="connsiteY1299" fmla="*/ 485155 h 1887361"/>
              <a:gd name="connsiteX1300" fmla="*/ 1175455 w 1628481"/>
              <a:gd name="connsiteY1300" fmla="*/ 497639 h 1887361"/>
              <a:gd name="connsiteX1301" fmla="*/ 1178904 w 1628481"/>
              <a:gd name="connsiteY1301" fmla="*/ 475857 h 1887361"/>
              <a:gd name="connsiteX1302" fmla="*/ 1166382 w 1628481"/>
              <a:gd name="connsiteY1302" fmla="*/ 462698 h 1887361"/>
              <a:gd name="connsiteX1303" fmla="*/ 1477210 w 1628481"/>
              <a:gd name="connsiteY1303" fmla="*/ 453476 h 1887361"/>
              <a:gd name="connsiteX1304" fmla="*/ 1487370 w 1628481"/>
              <a:gd name="connsiteY1304" fmla="*/ 483468 h 1887361"/>
              <a:gd name="connsiteX1305" fmla="*/ 1480701 w 1628481"/>
              <a:gd name="connsiteY1305" fmla="*/ 481017 h 1887361"/>
              <a:gd name="connsiteX1306" fmla="*/ 1472075 w 1628481"/>
              <a:gd name="connsiteY1306" fmla="*/ 481516 h 1887361"/>
              <a:gd name="connsiteX1307" fmla="*/ 1472346 w 1628481"/>
              <a:gd name="connsiteY1307" fmla="*/ 467778 h 1887361"/>
              <a:gd name="connsiteX1308" fmla="*/ 1473236 w 1628481"/>
              <a:gd name="connsiteY1308" fmla="*/ 455575 h 1887361"/>
              <a:gd name="connsiteX1309" fmla="*/ 1477210 w 1628481"/>
              <a:gd name="connsiteY1309" fmla="*/ 453476 h 1887361"/>
              <a:gd name="connsiteX1310" fmla="*/ 1485833 w 1628481"/>
              <a:gd name="connsiteY1310" fmla="*/ 453251 h 1887361"/>
              <a:gd name="connsiteX1311" fmla="*/ 1487744 w 1628481"/>
              <a:gd name="connsiteY1311" fmla="*/ 467047 h 1887361"/>
              <a:gd name="connsiteX1312" fmla="*/ 1487782 w 1628481"/>
              <a:gd name="connsiteY1312" fmla="*/ 467197 h 1887361"/>
              <a:gd name="connsiteX1313" fmla="*/ 1481784 w 1628481"/>
              <a:gd name="connsiteY1313" fmla="*/ 458424 h 1887361"/>
              <a:gd name="connsiteX1314" fmla="*/ 1485833 w 1628481"/>
              <a:gd name="connsiteY1314" fmla="*/ 453251 h 1887361"/>
              <a:gd name="connsiteX1315" fmla="*/ 1479651 w 1628481"/>
              <a:gd name="connsiteY1315" fmla="*/ 441835 h 1887361"/>
              <a:gd name="connsiteX1316" fmla="*/ 1485233 w 1628481"/>
              <a:gd name="connsiteY1316" fmla="*/ 446390 h 1887361"/>
              <a:gd name="connsiteX1317" fmla="*/ 1478447 w 1628481"/>
              <a:gd name="connsiteY1317" fmla="*/ 448340 h 1887361"/>
              <a:gd name="connsiteX1318" fmla="*/ 1473423 w 1628481"/>
              <a:gd name="connsiteY1318" fmla="*/ 442454 h 1887361"/>
              <a:gd name="connsiteX1319" fmla="*/ 1479651 w 1628481"/>
              <a:gd name="connsiteY1319" fmla="*/ 441835 h 1887361"/>
              <a:gd name="connsiteX1320" fmla="*/ 1405642 w 1628481"/>
              <a:gd name="connsiteY1320" fmla="*/ 439455 h 1887361"/>
              <a:gd name="connsiteX1321" fmla="*/ 1405634 w 1628481"/>
              <a:gd name="connsiteY1321" fmla="*/ 439659 h 1887361"/>
              <a:gd name="connsiteX1322" fmla="*/ 1402732 w 1628481"/>
              <a:gd name="connsiteY1322" fmla="*/ 446119 h 1887361"/>
              <a:gd name="connsiteX1323" fmla="*/ 1402380 w 1628481"/>
              <a:gd name="connsiteY1323" fmla="*/ 455013 h 1887361"/>
              <a:gd name="connsiteX1324" fmla="*/ 1405305 w 1628481"/>
              <a:gd name="connsiteY1324" fmla="*/ 448555 h 1887361"/>
              <a:gd name="connsiteX1325" fmla="*/ 1405634 w 1628481"/>
              <a:gd name="connsiteY1325" fmla="*/ 439659 h 1887361"/>
              <a:gd name="connsiteX1326" fmla="*/ 1405642 w 1628481"/>
              <a:gd name="connsiteY1326" fmla="*/ 439642 h 1887361"/>
              <a:gd name="connsiteX1327" fmla="*/ 1411889 w 1628481"/>
              <a:gd name="connsiteY1327" fmla="*/ 437725 h 1887361"/>
              <a:gd name="connsiteX1328" fmla="*/ 1408041 w 1628481"/>
              <a:gd name="connsiteY1328" fmla="*/ 440279 h 1887361"/>
              <a:gd name="connsiteX1329" fmla="*/ 1412465 w 1628481"/>
              <a:gd name="connsiteY1329" fmla="*/ 451077 h 1887361"/>
              <a:gd name="connsiteX1330" fmla="*/ 1414864 w 1628481"/>
              <a:gd name="connsiteY1330" fmla="*/ 451489 h 1887361"/>
              <a:gd name="connsiteX1331" fmla="*/ 1414864 w 1628481"/>
              <a:gd name="connsiteY1331" fmla="*/ 451676 h 1887361"/>
              <a:gd name="connsiteX1332" fmla="*/ 1416776 w 1628481"/>
              <a:gd name="connsiteY1332" fmla="*/ 439192 h 1887361"/>
              <a:gd name="connsiteX1333" fmla="*/ 1411889 w 1628481"/>
              <a:gd name="connsiteY1333" fmla="*/ 437725 h 1887361"/>
              <a:gd name="connsiteX1334" fmla="*/ 1430048 w 1628481"/>
              <a:gd name="connsiteY1334" fmla="*/ 432632 h 1887361"/>
              <a:gd name="connsiteX1335" fmla="*/ 1426524 w 1628481"/>
              <a:gd name="connsiteY1335" fmla="*/ 444778 h 1887361"/>
              <a:gd name="connsiteX1336" fmla="*/ 1426299 w 1628481"/>
              <a:gd name="connsiteY1336" fmla="*/ 444628 h 1887361"/>
              <a:gd name="connsiteX1337" fmla="*/ 1430048 w 1628481"/>
              <a:gd name="connsiteY1337" fmla="*/ 432632 h 1887361"/>
              <a:gd name="connsiteX1338" fmla="*/ 1165532 w 1628481"/>
              <a:gd name="connsiteY1338" fmla="*/ 430011 h 1887361"/>
              <a:gd name="connsiteX1339" fmla="*/ 1165672 w 1628481"/>
              <a:gd name="connsiteY1339" fmla="*/ 431334 h 1887361"/>
              <a:gd name="connsiteX1340" fmla="*/ 1165214 w 1628481"/>
              <a:gd name="connsiteY1340" fmla="*/ 431189 h 1887361"/>
              <a:gd name="connsiteX1341" fmla="*/ 1176692 w 1628481"/>
              <a:gd name="connsiteY1341" fmla="*/ 422476 h 1887361"/>
              <a:gd name="connsiteX1342" fmla="*/ 1165648 w 1628481"/>
              <a:gd name="connsiteY1342" fmla="*/ 429582 h 1887361"/>
              <a:gd name="connsiteX1343" fmla="*/ 1165532 w 1628481"/>
              <a:gd name="connsiteY1343" fmla="*/ 430011 h 1887361"/>
              <a:gd name="connsiteX1344" fmla="*/ 1165497 w 1628481"/>
              <a:gd name="connsiteY1344" fmla="*/ 429679 h 1887361"/>
              <a:gd name="connsiteX1345" fmla="*/ 1165220 w 1628481"/>
              <a:gd name="connsiteY1345" fmla="*/ 429857 h 1887361"/>
              <a:gd name="connsiteX1346" fmla="*/ 1164366 w 1628481"/>
              <a:gd name="connsiteY1346" fmla="*/ 430606 h 1887361"/>
              <a:gd name="connsiteX1347" fmla="*/ 1164320 w 1628481"/>
              <a:gd name="connsiteY1347" fmla="*/ 430907 h 1887361"/>
              <a:gd name="connsiteX1348" fmla="*/ 1165214 w 1628481"/>
              <a:gd name="connsiteY1348" fmla="*/ 431189 h 1887361"/>
              <a:gd name="connsiteX1349" fmla="*/ 1162357 w 1628481"/>
              <a:gd name="connsiteY1349" fmla="*/ 441779 h 1887361"/>
              <a:gd name="connsiteX1350" fmla="*/ 1154685 w 1628481"/>
              <a:gd name="connsiteY1350" fmla="*/ 443129 h 1887361"/>
              <a:gd name="connsiteX1351" fmla="*/ 1155180 w 1628481"/>
              <a:gd name="connsiteY1351" fmla="*/ 446523 h 1887361"/>
              <a:gd name="connsiteX1352" fmla="*/ 1166939 w 1628481"/>
              <a:gd name="connsiteY1352" fmla="*/ 446173 h 1887361"/>
              <a:gd name="connsiteX1353" fmla="*/ 1172081 w 1628481"/>
              <a:gd name="connsiteY1353" fmla="*/ 428395 h 1887361"/>
              <a:gd name="connsiteX1354" fmla="*/ 1174443 w 1628481"/>
              <a:gd name="connsiteY1354" fmla="*/ 437955 h 1887361"/>
              <a:gd name="connsiteX1355" fmla="*/ 1178786 w 1628481"/>
              <a:gd name="connsiteY1355" fmla="*/ 433048 h 1887361"/>
              <a:gd name="connsiteX1356" fmla="*/ 1178240 w 1628481"/>
              <a:gd name="connsiteY1356" fmla="*/ 431291 h 1887361"/>
              <a:gd name="connsiteX1357" fmla="*/ 1180830 w 1628481"/>
              <a:gd name="connsiteY1357" fmla="*/ 428639 h 1887361"/>
              <a:gd name="connsiteX1358" fmla="*/ 1184502 w 1628481"/>
              <a:gd name="connsiteY1358" fmla="*/ 426589 h 1887361"/>
              <a:gd name="connsiteX1359" fmla="*/ 1186344 w 1628481"/>
              <a:gd name="connsiteY1359" fmla="*/ 424508 h 1887361"/>
              <a:gd name="connsiteX1360" fmla="*/ 1184372 w 1628481"/>
              <a:gd name="connsiteY1360" fmla="*/ 424093 h 1887361"/>
              <a:gd name="connsiteX1361" fmla="*/ 1180553 w 1628481"/>
              <a:gd name="connsiteY1361" fmla="*/ 426361 h 1887361"/>
              <a:gd name="connsiteX1362" fmla="*/ 1172756 w 1628481"/>
              <a:gd name="connsiteY1362" fmla="*/ 430194 h 1887361"/>
              <a:gd name="connsiteX1363" fmla="*/ 1175080 w 1628481"/>
              <a:gd name="connsiteY1363" fmla="*/ 424833 h 1887361"/>
              <a:gd name="connsiteX1364" fmla="*/ 1180324 w 1628481"/>
              <a:gd name="connsiteY1364" fmla="*/ 424004 h 1887361"/>
              <a:gd name="connsiteX1365" fmla="*/ 1183689 w 1628481"/>
              <a:gd name="connsiteY1365" fmla="*/ 423949 h 1887361"/>
              <a:gd name="connsiteX1366" fmla="*/ 1203047 w 1628481"/>
              <a:gd name="connsiteY1366" fmla="*/ 409824 h 1887361"/>
              <a:gd name="connsiteX1367" fmla="*/ 1198527 w 1628481"/>
              <a:gd name="connsiteY1367" fmla="*/ 416332 h 1887361"/>
              <a:gd name="connsiteX1368" fmla="*/ 1202110 w 1628481"/>
              <a:gd name="connsiteY1368" fmla="*/ 413999 h 1887361"/>
              <a:gd name="connsiteX1369" fmla="*/ 1207441 w 1628481"/>
              <a:gd name="connsiteY1369" fmla="*/ 417936 h 1887361"/>
              <a:gd name="connsiteX1370" fmla="*/ 1212396 w 1628481"/>
              <a:gd name="connsiteY1370" fmla="*/ 415528 h 1887361"/>
              <a:gd name="connsiteX1371" fmla="*/ 1414002 w 1628481"/>
              <a:gd name="connsiteY1371" fmla="*/ 405864 h 1887361"/>
              <a:gd name="connsiteX1372" fmla="*/ 1413959 w 1628481"/>
              <a:gd name="connsiteY1372" fmla="*/ 406056 h 1887361"/>
              <a:gd name="connsiteX1373" fmla="*/ 1409836 w 1628481"/>
              <a:gd name="connsiteY1373" fmla="*/ 406450 h 1887361"/>
              <a:gd name="connsiteX1374" fmla="*/ 1407779 w 1628481"/>
              <a:gd name="connsiteY1374" fmla="*/ 414299 h 1887361"/>
              <a:gd name="connsiteX1375" fmla="*/ 1412057 w 1628481"/>
              <a:gd name="connsiteY1375" fmla="*/ 414384 h 1887361"/>
              <a:gd name="connsiteX1376" fmla="*/ 1413959 w 1628481"/>
              <a:gd name="connsiteY1376" fmla="*/ 406056 h 1887361"/>
              <a:gd name="connsiteX1377" fmla="*/ 1414002 w 1628481"/>
              <a:gd name="connsiteY1377" fmla="*/ 406051 h 1887361"/>
              <a:gd name="connsiteX1378" fmla="*/ 1419701 w 1628481"/>
              <a:gd name="connsiteY1378" fmla="*/ 403989 h 1887361"/>
              <a:gd name="connsiteX1379" fmla="*/ 1419643 w 1628481"/>
              <a:gd name="connsiteY1379" fmla="*/ 404179 h 1887361"/>
              <a:gd name="connsiteX1380" fmla="*/ 1417011 w 1628481"/>
              <a:gd name="connsiteY1380" fmla="*/ 404280 h 1887361"/>
              <a:gd name="connsiteX1381" fmla="*/ 1414827 w 1628481"/>
              <a:gd name="connsiteY1381" fmla="*/ 406239 h 1887361"/>
              <a:gd name="connsiteX1382" fmla="*/ 1416814 w 1628481"/>
              <a:gd name="connsiteY1382" fmla="*/ 416436 h 1887361"/>
              <a:gd name="connsiteX1383" fmla="*/ 1418046 w 1628481"/>
              <a:gd name="connsiteY1383" fmla="*/ 409397 h 1887361"/>
              <a:gd name="connsiteX1384" fmla="*/ 1419643 w 1628481"/>
              <a:gd name="connsiteY1384" fmla="*/ 404179 h 1887361"/>
              <a:gd name="connsiteX1385" fmla="*/ 1419701 w 1628481"/>
              <a:gd name="connsiteY1385" fmla="*/ 404177 h 1887361"/>
              <a:gd name="connsiteX1386" fmla="*/ 1464201 w 1628481"/>
              <a:gd name="connsiteY1386" fmla="*/ 403465 h 1887361"/>
              <a:gd name="connsiteX1387" fmla="*/ 1464201 w 1628481"/>
              <a:gd name="connsiteY1387" fmla="*/ 403502 h 1887361"/>
              <a:gd name="connsiteX1388" fmla="*/ 1464951 w 1628481"/>
              <a:gd name="connsiteY1388" fmla="*/ 410325 h 1887361"/>
              <a:gd name="connsiteX1389" fmla="*/ 1458353 w 1628481"/>
              <a:gd name="connsiteY1389" fmla="*/ 424796 h 1887361"/>
              <a:gd name="connsiteX1390" fmla="*/ 1464201 w 1628481"/>
              <a:gd name="connsiteY1390" fmla="*/ 403465 h 1887361"/>
              <a:gd name="connsiteX1391" fmla="*/ 1433422 w 1628481"/>
              <a:gd name="connsiteY1391" fmla="*/ 401065 h 1887361"/>
              <a:gd name="connsiteX1392" fmla="*/ 1450780 w 1628481"/>
              <a:gd name="connsiteY1392" fmla="*/ 402827 h 1887361"/>
              <a:gd name="connsiteX1393" fmla="*/ 1439308 w 1628481"/>
              <a:gd name="connsiteY1393" fmla="*/ 409275 h 1887361"/>
              <a:gd name="connsiteX1394" fmla="*/ 1441332 w 1628481"/>
              <a:gd name="connsiteY1394" fmla="*/ 419960 h 1887361"/>
              <a:gd name="connsiteX1395" fmla="*/ 1441108 w 1628481"/>
              <a:gd name="connsiteY1395" fmla="*/ 419623 h 1887361"/>
              <a:gd name="connsiteX1396" fmla="*/ 1432785 w 1628481"/>
              <a:gd name="connsiteY1396" fmla="*/ 410663 h 1887361"/>
              <a:gd name="connsiteX1397" fmla="*/ 1433422 w 1628481"/>
              <a:gd name="connsiteY1397" fmla="*/ 401065 h 1887361"/>
              <a:gd name="connsiteX1398" fmla="*/ 1210218 w 1628481"/>
              <a:gd name="connsiteY1398" fmla="*/ 394104 h 1887361"/>
              <a:gd name="connsiteX1399" fmla="*/ 1209645 w 1628481"/>
              <a:gd name="connsiteY1399" fmla="*/ 396041 h 1887361"/>
              <a:gd name="connsiteX1400" fmla="*/ 1210860 w 1628481"/>
              <a:gd name="connsiteY1400" fmla="*/ 395930 h 1887361"/>
              <a:gd name="connsiteX1401" fmla="*/ 1459290 w 1628481"/>
              <a:gd name="connsiteY1401" fmla="*/ 388136 h 1887361"/>
              <a:gd name="connsiteX1402" fmla="*/ 1463451 w 1628481"/>
              <a:gd name="connsiteY1402" fmla="*/ 393267 h 1887361"/>
              <a:gd name="connsiteX1403" fmla="*/ 1460040 w 1628481"/>
              <a:gd name="connsiteY1403" fmla="*/ 408713 h 1887361"/>
              <a:gd name="connsiteX1404" fmla="*/ 1454304 w 1628481"/>
              <a:gd name="connsiteY1404" fmla="*/ 406989 h 1887361"/>
              <a:gd name="connsiteX1405" fmla="*/ 1458427 w 1628481"/>
              <a:gd name="connsiteY1405" fmla="*/ 404964 h 1887361"/>
              <a:gd name="connsiteX1406" fmla="*/ 1455128 w 1628481"/>
              <a:gd name="connsiteY1406" fmla="*/ 390905 h 1887361"/>
              <a:gd name="connsiteX1407" fmla="*/ 1459290 w 1628481"/>
              <a:gd name="connsiteY1407" fmla="*/ 388136 h 1887361"/>
              <a:gd name="connsiteX1408" fmla="*/ 1206683 w 1628481"/>
              <a:gd name="connsiteY1408" fmla="*/ 386647 h 1887361"/>
              <a:gd name="connsiteX1409" fmla="*/ 1206911 w 1628481"/>
              <a:gd name="connsiteY1409" fmla="*/ 387723 h 1887361"/>
              <a:gd name="connsiteX1410" fmla="*/ 1207030 w 1628481"/>
              <a:gd name="connsiteY1410" fmla="*/ 387602 h 1887361"/>
              <a:gd name="connsiteX1411" fmla="*/ 1205042 w 1628481"/>
              <a:gd name="connsiteY1411" fmla="*/ 384303 h 1887361"/>
              <a:gd name="connsiteX1412" fmla="*/ 1202738 w 1628481"/>
              <a:gd name="connsiteY1412" fmla="*/ 391575 h 1887361"/>
              <a:gd name="connsiteX1413" fmla="*/ 1196157 w 1628481"/>
              <a:gd name="connsiteY1413" fmla="*/ 392654 h 1887361"/>
              <a:gd name="connsiteX1414" fmla="*/ 1196135 w 1628481"/>
              <a:gd name="connsiteY1414" fmla="*/ 392914 h 1887361"/>
              <a:gd name="connsiteX1415" fmla="*/ 1197925 w 1628481"/>
              <a:gd name="connsiteY1415" fmla="*/ 400114 h 1887361"/>
              <a:gd name="connsiteX1416" fmla="*/ 1197948 w 1628481"/>
              <a:gd name="connsiteY1416" fmla="*/ 405676 h 1887361"/>
              <a:gd name="connsiteX1417" fmla="*/ 1208145 w 1628481"/>
              <a:gd name="connsiteY1417" fmla="*/ 402677 h 1887361"/>
              <a:gd name="connsiteX1418" fmla="*/ 1204996 w 1628481"/>
              <a:gd name="connsiteY1418" fmla="*/ 389668 h 1887361"/>
              <a:gd name="connsiteX1419" fmla="*/ 1206312 w 1628481"/>
              <a:gd name="connsiteY1419" fmla="*/ 388331 h 1887361"/>
              <a:gd name="connsiteX1420" fmla="*/ 1213015 w 1628481"/>
              <a:gd name="connsiteY1420" fmla="*/ 376313 h 1887361"/>
              <a:gd name="connsiteX1421" fmla="*/ 1208258 w 1628481"/>
              <a:gd name="connsiteY1421" fmla="*/ 376584 h 1887361"/>
              <a:gd name="connsiteX1422" fmla="*/ 1208013 w 1628481"/>
              <a:gd name="connsiteY1422" fmla="*/ 380439 h 1887361"/>
              <a:gd name="connsiteX1423" fmla="*/ 1208610 w 1628481"/>
              <a:gd name="connsiteY1423" fmla="*/ 381022 h 1887361"/>
              <a:gd name="connsiteX1424" fmla="*/ 1210920 w 1628481"/>
              <a:gd name="connsiteY1424" fmla="*/ 385994 h 1887361"/>
              <a:gd name="connsiteX1425" fmla="*/ 1211239 w 1628481"/>
              <a:gd name="connsiteY1425" fmla="*/ 388263 h 1887361"/>
              <a:gd name="connsiteX1426" fmla="*/ 1211726 w 1628481"/>
              <a:gd name="connsiteY1426" fmla="*/ 389007 h 1887361"/>
              <a:gd name="connsiteX1427" fmla="*/ 1211467 w 1628481"/>
              <a:gd name="connsiteY1427" fmla="*/ 389882 h 1887361"/>
              <a:gd name="connsiteX1428" fmla="*/ 1211918 w 1628481"/>
              <a:gd name="connsiteY1428" fmla="*/ 393089 h 1887361"/>
              <a:gd name="connsiteX1429" fmla="*/ 1211870 w 1628481"/>
              <a:gd name="connsiteY1429" fmla="*/ 395838 h 1887361"/>
              <a:gd name="connsiteX1430" fmla="*/ 1214625 w 1628481"/>
              <a:gd name="connsiteY1430" fmla="*/ 395585 h 1887361"/>
              <a:gd name="connsiteX1431" fmla="*/ 1212977 w 1628481"/>
              <a:gd name="connsiteY1431" fmla="*/ 381416 h 1887361"/>
              <a:gd name="connsiteX1432" fmla="*/ 1254896 w 1628481"/>
              <a:gd name="connsiteY1432" fmla="*/ 342506 h 1887361"/>
              <a:gd name="connsiteX1433" fmla="*/ 1254930 w 1628481"/>
              <a:gd name="connsiteY1433" fmla="*/ 342570 h 1887361"/>
              <a:gd name="connsiteX1434" fmla="*/ 1254896 w 1628481"/>
              <a:gd name="connsiteY1434" fmla="*/ 342694 h 1887361"/>
              <a:gd name="connsiteX1435" fmla="*/ 817594 w 1628481"/>
              <a:gd name="connsiteY1435" fmla="*/ 339845 h 1887361"/>
              <a:gd name="connsiteX1436" fmla="*/ 816902 w 1628481"/>
              <a:gd name="connsiteY1436" fmla="*/ 339919 h 1887361"/>
              <a:gd name="connsiteX1437" fmla="*/ 817219 w 1628481"/>
              <a:gd name="connsiteY1437" fmla="*/ 340469 h 1887361"/>
              <a:gd name="connsiteX1438" fmla="*/ 1253259 w 1628481"/>
              <a:gd name="connsiteY1438" fmla="*/ 339514 h 1887361"/>
              <a:gd name="connsiteX1439" fmla="*/ 1254896 w 1628481"/>
              <a:gd name="connsiteY1439" fmla="*/ 342694 h 1887361"/>
              <a:gd name="connsiteX1440" fmla="*/ 1255945 w 1628481"/>
              <a:gd name="connsiteY1440" fmla="*/ 349179 h 1887361"/>
              <a:gd name="connsiteX1441" fmla="*/ 1246611 w 1628481"/>
              <a:gd name="connsiteY1441" fmla="*/ 348050 h 1887361"/>
              <a:gd name="connsiteX1442" fmla="*/ 1245373 w 1628481"/>
              <a:gd name="connsiteY1442" fmla="*/ 351953 h 1887361"/>
              <a:gd name="connsiteX1443" fmla="*/ 1244580 w 1628481"/>
              <a:gd name="connsiteY1443" fmla="*/ 351698 h 1887361"/>
              <a:gd name="connsiteX1444" fmla="*/ 1245650 w 1628481"/>
              <a:gd name="connsiteY1444" fmla="*/ 362067 h 1887361"/>
              <a:gd name="connsiteX1445" fmla="*/ 1249460 w 1628481"/>
              <a:gd name="connsiteY1445" fmla="*/ 373735 h 1887361"/>
              <a:gd name="connsiteX1446" fmla="*/ 1255158 w 1628481"/>
              <a:gd name="connsiteY1446" fmla="*/ 371261 h 1887361"/>
              <a:gd name="connsiteX1447" fmla="*/ 1258907 w 1628481"/>
              <a:gd name="connsiteY1447" fmla="*/ 346330 h 1887361"/>
              <a:gd name="connsiteX1448" fmla="*/ 1262131 w 1628481"/>
              <a:gd name="connsiteY1448" fmla="*/ 350079 h 1887361"/>
              <a:gd name="connsiteX1449" fmla="*/ 1256754 w 1628481"/>
              <a:gd name="connsiteY1449" fmla="*/ 345993 h 1887361"/>
              <a:gd name="connsiteX1450" fmla="*/ 1254930 w 1628481"/>
              <a:gd name="connsiteY1450" fmla="*/ 342570 h 1887361"/>
              <a:gd name="connsiteX1451" fmla="*/ 1255437 w 1628481"/>
              <a:gd name="connsiteY1451" fmla="*/ 340723 h 1887361"/>
              <a:gd name="connsiteX1452" fmla="*/ 1259877 w 1628481"/>
              <a:gd name="connsiteY1452" fmla="*/ 339332 h 1887361"/>
              <a:gd name="connsiteX1453" fmla="*/ 1259729 w 1628481"/>
              <a:gd name="connsiteY1453" fmla="*/ 339947 h 1887361"/>
              <a:gd name="connsiteX1454" fmla="*/ 1259807 w 1628481"/>
              <a:gd name="connsiteY1454" fmla="*/ 340032 h 1887361"/>
              <a:gd name="connsiteX1455" fmla="*/ 799282 w 1628481"/>
              <a:gd name="connsiteY1455" fmla="*/ 338607 h 1887361"/>
              <a:gd name="connsiteX1456" fmla="*/ 788785 w 1628481"/>
              <a:gd name="connsiteY1456" fmla="*/ 353041 h 1887361"/>
              <a:gd name="connsiteX1457" fmla="*/ 794702 w 1628481"/>
              <a:gd name="connsiteY1457" fmla="*/ 360618 h 1887361"/>
              <a:gd name="connsiteX1458" fmla="*/ 811615 w 1628481"/>
              <a:gd name="connsiteY1458" fmla="*/ 345781 h 1887361"/>
              <a:gd name="connsiteX1459" fmla="*/ 809470 w 1628481"/>
              <a:gd name="connsiteY1459" fmla="*/ 344507 h 1887361"/>
              <a:gd name="connsiteX1460" fmla="*/ 799282 w 1628481"/>
              <a:gd name="connsiteY1460" fmla="*/ 338607 h 1887361"/>
              <a:gd name="connsiteX1461" fmla="*/ 1430851 w 1628481"/>
              <a:gd name="connsiteY1461" fmla="*/ 338520 h 1887361"/>
              <a:gd name="connsiteX1462" fmla="*/ 1430873 w 1628481"/>
              <a:gd name="connsiteY1462" fmla="*/ 338570 h 1887361"/>
              <a:gd name="connsiteX1463" fmla="*/ 1430839 w 1628481"/>
              <a:gd name="connsiteY1463" fmla="*/ 338561 h 1887361"/>
              <a:gd name="connsiteX1464" fmla="*/ 1328816 w 1628481"/>
              <a:gd name="connsiteY1464" fmla="*/ 338068 h 1887361"/>
              <a:gd name="connsiteX1465" fmla="*/ 1320803 w 1628481"/>
              <a:gd name="connsiteY1465" fmla="*/ 338420 h 1887361"/>
              <a:gd name="connsiteX1466" fmla="*/ 1326276 w 1628481"/>
              <a:gd name="connsiteY1466" fmla="*/ 348917 h 1887361"/>
              <a:gd name="connsiteX1467" fmla="*/ 1323427 w 1628481"/>
              <a:gd name="connsiteY1467" fmla="*/ 354840 h 1887361"/>
              <a:gd name="connsiteX1468" fmla="*/ 1328188 w 1628481"/>
              <a:gd name="connsiteY1468" fmla="*/ 358852 h 1887361"/>
              <a:gd name="connsiteX1469" fmla="*/ 1337785 w 1628481"/>
              <a:gd name="connsiteY1469" fmla="*/ 341232 h 1887361"/>
              <a:gd name="connsiteX1470" fmla="*/ 1328816 w 1628481"/>
              <a:gd name="connsiteY1470" fmla="*/ 338068 h 1887361"/>
              <a:gd name="connsiteX1471" fmla="*/ 1354881 w 1628481"/>
              <a:gd name="connsiteY1471" fmla="*/ 337820 h 1887361"/>
              <a:gd name="connsiteX1472" fmla="*/ 1354882 w 1628481"/>
              <a:gd name="connsiteY1472" fmla="*/ 337894 h 1887361"/>
              <a:gd name="connsiteX1473" fmla="*/ 1352341 w 1628481"/>
              <a:gd name="connsiteY1473" fmla="*/ 338724 h 1887361"/>
              <a:gd name="connsiteX1474" fmla="*/ 1352219 w 1628481"/>
              <a:gd name="connsiteY1474" fmla="*/ 347042 h 1887361"/>
              <a:gd name="connsiteX1475" fmla="*/ 1355143 w 1628481"/>
              <a:gd name="connsiteY1475" fmla="*/ 350791 h 1887361"/>
              <a:gd name="connsiteX1476" fmla="*/ 1354882 w 1628481"/>
              <a:gd name="connsiteY1476" fmla="*/ 337894 h 1887361"/>
              <a:gd name="connsiteX1477" fmla="*/ 1354993 w 1628481"/>
              <a:gd name="connsiteY1477" fmla="*/ 337858 h 1887361"/>
              <a:gd name="connsiteX1478" fmla="*/ 1453188 w 1628481"/>
              <a:gd name="connsiteY1478" fmla="*/ 337801 h 1887361"/>
              <a:gd name="connsiteX1479" fmla="*/ 1448418 w 1628481"/>
              <a:gd name="connsiteY1479" fmla="*/ 340032 h 1887361"/>
              <a:gd name="connsiteX1480" fmla="*/ 1456103 w 1628481"/>
              <a:gd name="connsiteY1480" fmla="*/ 345430 h 1887361"/>
              <a:gd name="connsiteX1481" fmla="*/ 1456216 w 1628481"/>
              <a:gd name="connsiteY1481" fmla="*/ 345468 h 1887361"/>
              <a:gd name="connsiteX1482" fmla="*/ 1453188 w 1628481"/>
              <a:gd name="connsiteY1482" fmla="*/ 337801 h 1887361"/>
              <a:gd name="connsiteX1483" fmla="*/ 1341361 w 1628481"/>
              <a:gd name="connsiteY1483" fmla="*/ 336700 h 1887361"/>
              <a:gd name="connsiteX1484" fmla="*/ 1338948 w 1628481"/>
              <a:gd name="connsiteY1484" fmla="*/ 344756 h 1887361"/>
              <a:gd name="connsiteX1485" fmla="*/ 1345658 w 1628481"/>
              <a:gd name="connsiteY1485" fmla="*/ 342694 h 1887361"/>
              <a:gd name="connsiteX1486" fmla="*/ 1345771 w 1628481"/>
              <a:gd name="connsiteY1486" fmla="*/ 342731 h 1887361"/>
              <a:gd name="connsiteX1487" fmla="*/ 1341361 w 1628481"/>
              <a:gd name="connsiteY1487" fmla="*/ 336700 h 1887361"/>
              <a:gd name="connsiteX1488" fmla="*/ 1346071 w 1628481"/>
              <a:gd name="connsiteY1488" fmla="*/ 336245 h 1887361"/>
              <a:gd name="connsiteX1489" fmla="*/ 1350157 w 1628481"/>
              <a:gd name="connsiteY1489" fmla="*/ 353041 h 1887361"/>
              <a:gd name="connsiteX1490" fmla="*/ 1351244 w 1628481"/>
              <a:gd name="connsiteY1490" fmla="*/ 346855 h 1887361"/>
              <a:gd name="connsiteX1491" fmla="*/ 1351357 w 1628481"/>
              <a:gd name="connsiteY1491" fmla="*/ 346780 h 1887361"/>
              <a:gd name="connsiteX1492" fmla="*/ 1349632 w 1628481"/>
              <a:gd name="connsiteY1492" fmla="*/ 336845 h 1887361"/>
              <a:gd name="connsiteX1493" fmla="*/ 1346071 w 1628481"/>
              <a:gd name="connsiteY1493" fmla="*/ 336245 h 1887361"/>
              <a:gd name="connsiteX1494" fmla="*/ 1503931 w 1628481"/>
              <a:gd name="connsiteY1494" fmla="*/ 335313 h 1887361"/>
              <a:gd name="connsiteX1495" fmla="*/ 1508476 w 1628481"/>
              <a:gd name="connsiteY1495" fmla="*/ 338082 h 1887361"/>
              <a:gd name="connsiteX1496" fmla="*/ 1508551 w 1628481"/>
              <a:gd name="connsiteY1496" fmla="*/ 338045 h 1887361"/>
              <a:gd name="connsiteX1497" fmla="*/ 1499779 w 1628481"/>
              <a:gd name="connsiteY1497" fmla="*/ 338532 h 1887361"/>
              <a:gd name="connsiteX1498" fmla="*/ 1503931 w 1628481"/>
              <a:gd name="connsiteY1498" fmla="*/ 335313 h 1887361"/>
              <a:gd name="connsiteX1499" fmla="*/ 1485978 w 1628481"/>
              <a:gd name="connsiteY1499" fmla="*/ 334015 h 1887361"/>
              <a:gd name="connsiteX1500" fmla="*/ 1489357 w 1628481"/>
              <a:gd name="connsiteY1500" fmla="*/ 335271 h 1887361"/>
              <a:gd name="connsiteX1501" fmla="*/ 1483021 w 1628481"/>
              <a:gd name="connsiteY1501" fmla="*/ 343106 h 1887361"/>
              <a:gd name="connsiteX1502" fmla="*/ 1485978 w 1628481"/>
              <a:gd name="connsiteY1502" fmla="*/ 334015 h 1887361"/>
              <a:gd name="connsiteX1503" fmla="*/ 1391958 w 1628481"/>
              <a:gd name="connsiteY1503" fmla="*/ 329460 h 1887361"/>
              <a:gd name="connsiteX1504" fmla="*/ 1393645 w 1628481"/>
              <a:gd name="connsiteY1504" fmla="*/ 346030 h 1887361"/>
              <a:gd name="connsiteX1505" fmla="*/ 1378612 w 1628481"/>
              <a:gd name="connsiteY1505" fmla="*/ 339470 h 1887361"/>
              <a:gd name="connsiteX1506" fmla="*/ 1357655 w 1628481"/>
              <a:gd name="connsiteY1506" fmla="*/ 351166 h 1887361"/>
              <a:gd name="connsiteX1507" fmla="*/ 1370177 w 1628481"/>
              <a:gd name="connsiteY1507" fmla="*/ 357015 h 1887361"/>
              <a:gd name="connsiteX1508" fmla="*/ 1361666 w 1628481"/>
              <a:gd name="connsiteY1508" fmla="*/ 358364 h 1887361"/>
              <a:gd name="connsiteX1509" fmla="*/ 1372164 w 1628481"/>
              <a:gd name="connsiteY1509" fmla="*/ 360689 h 1887361"/>
              <a:gd name="connsiteX1510" fmla="*/ 1387984 w 1628481"/>
              <a:gd name="connsiteY1510" fmla="*/ 367399 h 1887361"/>
              <a:gd name="connsiteX1511" fmla="*/ 1421950 w 1628481"/>
              <a:gd name="connsiteY1511" fmla="*/ 365487 h 1887361"/>
              <a:gd name="connsiteX1512" fmla="*/ 1439720 w 1628481"/>
              <a:gd name="connsiteY1512" fmla="*/ 350754 h 1887361"/>
              <a:gd name="connsiteX1513" fmla="*/ 1431697 w 1628481"/>
              <a:gd name="connsiteY1513" fmla="*/ 335533 h 1887361"/>
              <a:gd name="connsiteX1514" fmla="*/ 1430851 w 1628481"/>
              <a:gd name="connsiteY1514" fmla="*/ 338520 h 1887361"/>
              <a:gd name="connsiteX1515" fmla="*/ 1427517 w 1628481"/>
              <a:gd name="connsiteY1515" fmla="*/ 331006 h 1887361"/>
              <a:gd name="connsiteX1516" fmla="*/ 1423824 w 1628481"/>
              <a:gd name="connsiteY1516" fmla="*/ 336658 h 1887361"/>
              <a:gd name="connsiteX1517" fmla="*/ 1430839 w 1628481"/>
              <a:gd name="connsiteY1517" fmla="*/ 338561 h 1887361"/>
              <a:gd name="connsiteX1518" fmla="*/ 1429413 w 1628481"/>
              <a:gd name="connsiteY1518" fmla="*/ 343593 h 1887361"/>
              <a:gd name="connsiteX1519" fmla="*/ 1419813 w 1628481"/>
              <a:gd name="connsiteY1519" fmla="*/ 348617 h 1887361"/>
              <a:gd name="connsiteX1520" fmla="*/ 1421800 w 1628481"/>
              <a:gd name="connsiteY1520" fmla="*/ 358927 h 1887361"/>
              <a:gd name="connsiteX1521" fmla="*/ 1395557 w 1628481"/>
              <a:gd name="connsiteY1521" fmla="*/ 349704 h 1887361"/>
              <a:gd name="connsiteX1522" fmla="*/ 1393158 w 1628481"/>
              <a:gd name="connsiteY1522" fmla="*/ 336208 h 1887361"/>
              <a:gd name="connsiteX1523" fmla="*/ 1409128 w 1628481"/>
              <a:gd name="connsiteY1523" fmla="*/ 343031 h 1887361"/>
              <a:gd name="connsiteX1524" fmla="*/ 1391958 w 1628481"/>
              <a:gd name="connsiteY1524" fmla="*/ 329460 h 1887361"/>
              <a:gd name="connsiteX1525" fmla="*/ 1455752 w 1628481"/>
              <a:gd name="connsiteY1525" fmla="*/ 327951 h 1887361"/>
              <a:gd name="connsiteX1526" fmla="*/ 1452654 w 1628481"/>
              <a:gd name="connsiteY1526" fmla="*/ 331297 h 1887361"/>
              <a:gd name="connsiteX1527" fmla="*/ 1457865 w 1628481"/>
              <a:gd name="connsiteY1527" fmla="*/ 336021 h 1887361"/>
              <a:gd name="connsiteX1528" fmla="*/ 1455752 w 1628481"/>
              <a:gd name="connsiteY1528" fmla="*/ 327951 h 1887361"/>
              <a:gd name="connsiteX1529" fmla="*/ 1308811 w 1628481"/>
              <a:gd name="connsiteY1529" fmla="*/ 326831 h 1887361"/>
              <a:gd name="connsiteX1530" fmla="*/ 1306931 w 1628481"/>
              <a:gd name="connsiteY1530" fmla="*/ 333021 h 1887361"/>
              <a:gd name="connsiteX1531" fmla="*/ 1312817 w 1628481"/>
              <a:gd name="connsiteY1531" fmla="*/ 346743 h 1887361"/>
              <a:gd name="connsiteX1532" fmla="*/ 1312930 w 1628481"/>
              <a:gd name="connsiteY1532" fmla="*/ 346780 h 1887361"/>
              <a:gd name="connsiteX1533" fmla="*/ 1313417 w 1628481"/>
              <a:gd name="connsiteY1533" fmla="*/ 327698 h 1887361"/>
              <a:gd name="connsiteX1534" fmla="*/ 1308811 w 1628481"/>
              <a:gd name="connsiteY1534" fmla="*/ 326831 h 1887361"/>
              <a:gd name="connsiteX1535" fmla="*/ 1462139 w 1628481"/>
              <a:gd name="connsiteY1535" fmla="*/ 323949 h 1887361"/>
              <a:gd name="connsiteX1536" fmla="*/ 1480434 w 1628481"/>
              <a:gd name="connsiteY1536" fmla="*/ 332272 h 1887361"/>
              <a:gd name="connsiteX1537" fmla="*/ 1460377 w 1628481"/>
              <a:gd name="connsiteY1537" fmla="*/ 353116 h 1887361"/>
              <a:gd name="connsiteX1538" fmla="*/ 1460152 w 1628481"/>
              <a:gd name="connsiteY1538" fmla="*/ 352966 h 1887361"/>
              <a:gd name="connsiteX1539" fmla="*/ 1459365 w 1628481"/>
              <a:gd name="connsiteY1539" fmla="*/ 339620 h 1887361"/>
              <a:gd name="connsiteX1540" fmla="*/ 1462139 w 1628481"/>
              <a:gd name="connsiteY1540" fmla="*/ 323949 h 1887361"/>
              <a:gd name="connsiteX1541" fmla="*/ 1362749 w 1628481"/>
              <a:gd name="connsiteY1541" fmla="*/ 319605 h 1887361"/>
              <a:gd name="connsiteX1542" fmla="*/ 1357280 w 1628481"/>
              <a:gd name="connsiteY1542" fmla="*/ 322074 h 1887361"/>
              <a:gd name="connsiteX1543" fmla="*/ 1358255 w 1628481"/>
              <a:gd name="connsiteY1543" fmla="*/ 335158 h 1887361"/>
              <a:gd name="connsiteX1544" fmla="*/ 1364459 w 1628481"/>
              <a:gd name="connsiteY1544" fmla="*/ 332904 h 1887361"/>
              <a:gd name="connsiteX1545" fmla="*/ 1369536 w 1628481"/>
              <a:gd name="connsiteY1545" fmla="*/ 321406 h 1887361"/>
              <a:gd name="connsiteX1546" fmla="*/ 1369652 w 1628481"/>
              <a:gd name="connsiteY1546" fmla="*/ 321437 h 1887361"/>
              <a:gd name="connsiteX1547" fmla="*/ 1369539 w 1628481"/>
              <a:gd name="connsiteY1547" fmla="*/ 321400 h 1887361"/>
              <a:gd name="connsiteX1548" fmla="*/ 1369536 w 1628481"/>
              <a:gd name="connsiteY1548" fmla="*/ 321406 h 1887361"/>
              <a:gd name="connsiteX1549" fmla="*/ 1507770 w 1628481"/>
              <a:gd name="connsiteY1549" fmla="*/ 317832 h 1887361"/>
              <a:gd name="connsiteX1550" fmla="*/ 1507727 w 1628481"/>
              <a:gd name="connsiteY1550" fmla="*/ 317913 h 1887361"/>
              <a:gd name="connsiteX1551" fmla="*/ 1507652 w 1628481"/>
              <a:gd name="connsiteY1551" fmla="*/ 317838 h 1887361"/>
              <a:gd name="connsiteX1552" fmla="*/ 1485643 w 1628481"/>
              <a:gd name="connsiteY1552" fmla="*/ 314135 h 1887361"/>
              <a:gd name="connsiteX1553" fmla="*/ 1485645 w 1628481"/>
              <a:gd name="connsiteY1553" fmla="*/ 314164 h 1887361"/>
              <a:gd name="connsiteX1554" fmla="*/ 1485570 w 1628481"/>
              <a:gd name="connsiteY1554" fmla="*/ 314164 h 1887361"/>
              <a:gd name="connsiteX1555" fmla="*/ 1513252 w 1628481"/>
              <a:gd name="connsiteY1555" fmla="*/ 307580 h 1887361"/>
              <a:gd name="connsiteX1556" fmla="*/ 1519648 w 1628481"/>
              <a:gd name="connsiteY1556" fmla="*/ 311727 h 1887361"/>
              <a:gd name="connsiteX1557" fmla="*/ 1514859 w 1628481"/>
              <a:gd name="connsiteY1557" fmla="*/ 317496 h 1887361"/>
              <a:gd name="connsiteX1558" fmla="*/ 1507770 w 1628481"/>
              <a:gd name="connsiteY1558" fmla="*/ 317832 h 1887361"/>
              <a:gd name="connsiteX1559" fmla="*/ 802706 w 1628481"/>
              <a:gd name="connsiteY1559" fmla="*/ 304697 h 1887361"/>
              <a:gd name="connsiteX1560" fmla="*/ 802741 w 1628481"/>
              <a:gd name="connsiteY1560" fmla="*/ 306160 h 1887361"/>
              <a:gd name="connsiteX1561" fmla="*/ 801946 w 1628481"/>
              <a:gd name="connsiteY1561" fmla="*/ 306112 h 1887361"/>
              <a:gd name="connsiteX1562" fmla="*/ 802786 w 1628481"/>
              <a:gd name="connsiteY1562" fmla="*/ 299948 h 1887361"/>
              <a:gd name="connsiteX1563" fmla="*/ 804006 w 1628481"/>
              <a:gd name="connsiteY1563" fmla="*/ 302280 h 1887361"/>
              <a:gd name="connsiteX1564" fmla="*/ 802706 w 1628481"/>
              <a:gd name="connsiteY1564" fmla="*/ 304697 h 1887361"/>
              <a:gd name="connsiteX1565" fmla="*/ 802647 w 1628481"/>
              <a:gd name="connsiteY1565" fmla="*/ 302158 h 1887361"/>
              <a:gd name="connsiteX1566" fmla="*/ 802512 w 1628481"/>
              <a:gd name="connsiteY1566" fmla="*/ 300694 h 1887361"/>
              <a:gd name="connsiteX1567" fmla="*/ 1513575 w 1628481"/>
              <a:gd name="connsiteY1567" fmla="*/ 296080 h 1887361"/>
              <a:gd name="connsiteX1568" fmla="*/ 1518561 w 1628481"/>
              <a:gd name="connsiteY1568" fmla="*/ 298081 h 1887361"/>
              <a:gd name="connsiteX1569" fmla="*/ 1509489 w 1628481"/>
              <a:gd name="connsiteY1569" fmla="*/ 298493 h 1887361"/>
              <a:gd name="connsiteX1570" fmla="*/ 1513575 w 1628481"/>
              <a:gd name="connsiteY1570" fmla="*/ 296080 h 1887361"/>
              <a:gd name="connsiteX1571" fmla="*/ 1500903 w 1628481"/>
              <a:gd name="connsiteY1571" fmla="*/ 289196 h 1887361"/>
              <a:gd name="connsiteX1572" fmla="*/ 1501128 w 1628481"/>
              <a:gd name="connsiteY1572" fmla="*/ 305804 h 1887361"/>
              <a:gd name="connsiteX1573" fmla="*/ 1493462 w 1628481"/>
              <a:gd name="connsiteY1573" fmla="*/ 311010 h 1887361"/>
              <a:gd name="connsiteX1574" fmla="*/ 1485643 w 1628481"/>
              <a:gd name="connsiteY1574" fmla="*/ 314135 h 1887361"/>
              <a:gd name="connsiteX1575" fmla="*/ 1485026 w 1628481"/>
              <a:gd name="connsiteY1575" fmla="*/ 304117 h 1887361"/>
              <a:gd name="connsiteX1576" fmla="*/ 1484408 w 1628481"/>
              <a:gd name="connsiteY1576" fmla="*/ 293957 h 1887361"/>
              <a:gd name="connsiteX1577" fmla="*/ 1492243 w 1628481"/>
              <a:gd name="connsiteY1577" fmla="*/ 303030 h 1887361"/>
              <a:gd name="connsiteX1578" fmla="*/ 1493593 w 1628481"/>
              <a:gd name="connsiteY1578" fmla="*/ 290208 h 1887361"/>
              <a:gd name="connsiteX1579" fmla="*/ 1500903 w 1628481"/>
              <a:gd name="connsiteY1579" fmla="*/ 289196 h 1887361"/>
              <a:gd name="connsiteX1580" fmla="*/ 1430010 w 1628481"/>
              <a:gd name="connsiteY1580" fmla="*/ 286159 h 1887361"/>
              <a:gd name="connsiteX1581" fmla="*/ 1419176 w 1628481"/>
              <a:gd name="connsiteY1581" fmla="*/ 289908 h 1887361"/>
              <a:gd name="connsiteX1582" fmla="*/ 1434734 w 1628481"/>
              <a:gd name="connsiteY1582" fmla="*/ 300405 h 1887361"/>
              <a:gd name="connsiteX1583" fmla="*/ 1430010 w 1628481"/>
              <a:gd name="connsiteY1583" fmla="*/ 286159 h 1887361"/>
              <a:gd name="connsiteX1584" fmla="*/ 1203872 w 1628481"/>
              <a:gd name="connsiteY1584" fmla="*/ 263290 h 1887361"/>
              <a:gd name="connsiteX1585" fmla="*/ 1199110 w 1628481"/>
              <a:gd name="connsiteY1585" fmla="*/ 279373 h 1887361"/>
              <a:gd name="connsiteX1586" fmla="*/ 1203501 w 1628481"/>
              <a:gd name="connsiteY1586" fmla="*/ 273112 h 1887361"/>
              <a:gd name="connsiteX1587" fmla="*/ 1203235 w 1628481"/>
              <a:gd name="connsiteY1587" fmla="*/ 268127 h 1887361"/>
              <a:gd name="connsiteX1588" fmla="*/ 1204010 w 1628481"/>
              <a:gd name="connsiteY1588" fmla="*/ 267874 h 1887361"/>
              <a:gd name="connsiteX1589" fmla="*/ 1204059 w 1628481"/>
              <a:gd name="connsiteY1589" fmla="*/ 263290 h 1887361"/>
              <a:gd name="connsiteX1590" fmla="*/ 1210635 w 1628481"/>
              <a:gd name="connsiteY1590" fmla="*/ 262020 h 1887361"/>
              <a:gd name="connsiteX1591" fmla="*/ 1207883 w 1628481"/>
              <a:gd name="connsiteY1591" fmla="*/ 263440 h 1887361"/>
              <a:gd name="connsiteX1592" fmla="*/ 1208729 w 1628481"/>
              <a:gd name="connsiteY1592" fmla="*/ 266335 h 1887361"/>
              <a:gd name="connsiteX1593" fmla="*/ 1210133 w 1628481"/>
              <a:gd name="connsiteY1593" fmla="*/ 265877 h 1887361"/>
              <a:gd name="connsiteX1594" fmla="*/ 1245448 w 1628481"/>
              <a:gd name="connsiteY1594" fmla="*/ 251444 h 1887361"/>
              <a:gd name="connsiteX1595" fmla="*/ 1240087 w 1628481"/>
              <a:gd name="connsiteY1595" fmla="*/ 264303 h 1887361"/>
              <a:gd name="connsiteX1596" fmla="*/ 1245448 w 1628481"/>
              <a:gd name="connsiteY1596" fmla="*/ 251444 h 1887361"/>
              <a:gd name="connsiteX1597" fmla="*/ 377185 w 1628481"/>
              <a:gd name="connsiteY1597" fmla="*/ 249906 h 1887361"/>
              <a:gd name="connsiteX1598" fmla="*/ 362189 w 1628481"/>
              <a:gd name="connsiteY1598" fmla="*/ 252943 h 1887361"/>
              <a:gd name="connsiteX1599" fmla="*/ 348543 w 1628481"/>
              <a:gd name="connsiteY1599" fmla="*/ 273712 h 1887361"/>
              <a:gd name="connsiteX1600" fmla="*/ 350267 w 1628481"/>
              <a:gd name="connsiteY1600" fmla="*/ 287321 h 1887361"/>
              <a:gd name="connsiteX1601" fmla="*/ 377185 w 1628481"/>
              <a:gd name="connsiteY1601" fmla="*/ 249906 h 1887361"/>
              <a:gd name="connsiteX1602" fmla="*/ 1444692 w 1628481"/>
              <a:gd name="connsiteY1602" fmla="*/ 231054 h 1887361"/>
              <a:gd name="connsiteX1603" fmla="*/ 1441581 w 1628481"/>
              <a:gd name="connsiteY1603" fmla="*/ 236705 h 1887361"/>
              <a:gd name="connsiteX1604" fmla="*/ 1441557 w 1628481"/>
              <a:gd name="connsiteY1604" fmla="*/ 236673 h 1887361"/>
              <a:gd name="connsiteX1605" fmla="*/ 1441557 w 1628481"/>
              <a:gd name="connsiteY1605" fmla="*/ 236748 h 1887361"/>
              <a:gd name="connsiteX1606" fmla="*/ 1441581 w 1628481"/>
              <a:gd name="connsiteY1606" fmla="*/ 236705 h 1887361"/>
              <a:gd name="connsiteX1607" fmla="*/ 1444959 w 1628481"/>
              <a:gd name="connsiteY1607" fmla="*/ 241279 h 1887361"/>
              <a:gd name="connsiteX1608" fmla="*/ 1448193 w 1628481"/>
              <a:gd name="connsiteY1608" fmla="*/ 238322 h 1887361"/>
              <a:gd name="connsiteX1609" fmla="*/ 1444692 w 1628481"/>
              <a:gd name="connsiteY1609" fmla="*/ 231054 h 1887361"/>
              <a:gd name="connsiteX1610" fmla="*/ 1216131 w 1628481"/>
              <a:gd name="connsiteY1610" fmla="*/ 227975 h 1887361"/>
              <a:gd name="connsiteX1611" fmla="*/ 1216119 w 1628481"/>
              <a:gd name="connsiteY1611" fmla="*/ 228014 h 1887361"/>
              <a:gd name="connsiteX1612" fmla="*/ 1209200 w 1628481"/>
              <a:gd name="connsiteY1612" fmla="*/ 229189 h 1887361"/>
              <a:gd name="connsiteX1613" fmla="*/ 1206233 w 1628481"/>
              <a:gd name="connsiteY1613" fmla="*/ 237535 h 1887361"/>
              <a:gd name="connsiteX1614" fmla="*/ 1213431 w 1628481"/>
              <a:gd name="connsiteY1614" fmla="*/ 236790 h 1887361"/>
              <a:gd name="connsiteX1615" fmla="*/ 1216119 w 1628481"/>
              <a:gd name="connsiteY1615" fmla="*/ 228014 h 1887361"/>
              <a:gd name="connsiteX1616" fmla="*/ 1216131 w 1628481"/>
              <a:gd name="connsiteY1616" fmla="*/ 228012 h 1887361"/>
              <a:gd name="connsiteX1617" fmla="*/ 440993 w 1628481"/>
              <a:gd name="connsiteY1617" fmla="*/ 227713 h 1887361"/>
              <a:gd name="connsiteX1618" fmla="*/ 452239 w 1628481"/>
              <a:gd name="connsiteY1618" fmla="*/ 230562 h 1887361"/>
              <a:gd name="connsiteX1619" fmla="*/ 436044 w 1628481"/>
              <a:gd name="connsiteY1619" fmla="*/ 257704 h 1887361"/>
              <a:gd name="connsiteX1620" fmla="*/ 440993 w 1628481"/>
              <a:gd name="connsiteY1620" fmla="*/ 227713 h 1887361"/>
              <a:gd name="connsiteX1621" fmla="*/ 1225541 w 1628481"/>
              <a:gd name="connsiteY1621" fmla="*/ 225013 h 1887361"/>
              <a:gd name="connsiteX1622" fmla="*/ 1217555 w 1628481"/>
              <a:gd name="connsiteY1622" fmla="*/ 228012 h 1887361"/>
              <a:gd name="connsiteX1623" fmla="*/ 1221567 w 1628481"/>
              <a:gd name="connsiteY1623" fmla="*/ 237797 h 1887361"/>
              <a:gd name="connsiteX1624" fmla="*/ 1225541 w 1628481"/>
              <a:gd name="connsiteY1624" fmla="*/ 225013 h 1887361"/>
              <a:gd name="connsiteX1625" fmla="*/ 475746 w 1628481"/>
              <a:gd name="connsiteY1625" fmla="*/ 219202 h 1887361"/>
              <a:gd name="connsiteX1626" fmla="*/ 461649 w 1628481"/>
              <a:gd name="connsiteY1626" fmla="*/ 234423 h 1887361"/>
              <a:gd name="connsiteX1627" fmla="*/ 475746 w 1628481"/>
              <a:gd name="connsiteY1627" fmla="*/ 219202 h 1887361"/>
              <a:gd name="connsiteX1628" fmla="*/ 1277614 w 1628481"/>
              <a:gd name="connsiteY1628" fmla="*/ 217065 h 1887361"/>
              <a:gd name="connsiteX1629" fmla="*/ 1259132 w 1628481"/>
              <a:gd name="connsiteY1629" fmla="*/ 225950 h 1887361"/>
              <a:gd name="connsiteX1630" fmla="*/ 1263030 w 1628481"/>
              <a:gd name="connsiteY1630" fmla="*/ 235885 h 1887361"/>
              <a:gd name="connsiteX1631" fmla="*/ 1248334 w 1628481"/>
              <a:gd name="connsiteY1631" fmla="*/ 228837 h 1887361"/>
              <a:gd name="connsiteX1632" fmla="*/ 1248559 w 1628481"/>
              <a:gd name="connsiteY1632" fmla="*/ 219127 h 1887361"/>
              <a:gd name="connsiteX1633" fmla="*/ 1277614 w 1628481"/>
              <a:gd name="connsiteY1633" fmla="*/ 217065 h 1887361"/>
              <a:gd name="connsiteX1634" fmla="*/ 1418276 w 1628481"/>
              <a:gd name="connsiteY1634" fmla="*/ 208106 h 1887361"/>
              <a:gd name="connsiteX1635" fmla="*/ 1418276 w 1628481"/>
              <a:gd name="connsiteY1635" fmla="*/ 208256 h 1887361"/>
              <a:gd name="connsiteX1636" fmla="*/ 1418332 w 1628481"/>
              <a:gd name="connsiteY1636" fmla="*/ 208282 h 1887361"/>
              <a:gd name="connsiteX1637" fmla="*/ 1420811 w 1628481"/>
              <a:gd name="connsiteY1637" fmla="*/ 216100 h 1887361"/>
              <a:gd name="connsiteX1638" fmla="*/ 1424162 w 1628481"/>
              <a:gd name="connsiteY1638" fmla="*/ 212792 h 1887361"/>
              <a:gd name="connsiteX1639" fmla="*/ 1421458 w 1628481"/>
              <a:gd name="connsiteY1639" fmla="*/ 209736 h 1887361"/>
              <a:gd name="connsiteX1640" fmla="*/ 1418332 w 1628481"/>
              <a:gd name="connsiteY1640" fmla="*/ 208282 h 1887361"/>
              <a:gd name="connsiteX1641" fmla="*/ 1373283 w 1628481"/>
              <a:gd name="connsiteY1641" fmla="*/ 205687 h 1887361"/>
              <a:gd name="connsiteX1642" fmla="*/ 1371151 w 1628481"/>
              <a:gd name="connsiteY1642" fmla="*/ 211892 h 1887361"/>
              <a:gd name="connsiteX1643" fmla="*/ 1376850 w 1628481"/>
              <a:gd name="connsiteY1643" fmla="*/ 209718 h 1887361"/>
              <a:gd name="connsiteX1644" fmla="*/ 1373283 w 1628481"/>
              <a:gd name="connsiteY1644" fmla="*/ 205687 h 1887361"/>
              <a:gd name="connsiteX1645" fmla="*/ 392931 w 1628481"/>
              <a:gd name="connsiteY1645" fmla="*/ 200832 h 1887361"/>
              <a:gd name="connsiteX1646" fmla="*/ 407927 w 1628481"/>
              <a:gd name="connsiteY1646" fmla="*/ 205594 h 1887361"/>
              <a:gd name="connsiteX1647" fmla="*/ 402153 w 1628481"/>
              <a:gd name="connsiteY1647" fmla="*/ 214741 h 1887361"/>
              <a:gd name="connsiteX1648" fmla="*/ 392931 w 1628481"/>
              <a:gd name="connsiteY1648" fmla="*/ 200832 h 1887361"/>
              <a:gd name="connsiteX1649" fmla="*/ 1363199 w 1628481"/>
              <a:gd name="connsiteY1649" fmla="*/ 200753 h 1887361"/>
              <a:gd name="connsiteX1650" fmla="*/ 1359455 w 1628481"/>
              <a:gd name="connsiteY1650" fmla="*/ 209680 h 1887361"/>
              <a:gd name="connsiteX1651" fmla="*/ 1368040 w 1628481"/>
              <a:gd name="connsiteY1651" fmla="*/ 208106 h 1887361"/>
              <a:gd name="connsiteX1652" fmla="*/ 1363199 w 1628481"/>
              <a:gd name="connsiteY1652" fmla="*/ 200753 h 1887361"/>
              <a:gd name="connsiteX1653" fmla="*/ 1390758 w 1628481"/>
              <a:gd name="connsiteY1653" fmla="*/ 199408 h 1887361"/>
              <a:gd name="connsiteX1654" fmla="*/ 1382698 w 1628481"/>
              <a:gd name="connsiteY1654" fmla="*/ 214104 h 1887361"/>
              <a:gd name="connsiteX1655" fmla="*/ 1429973 w 1628481"/>
              <a:gd name="connsiteY1655" fmla="*/ 227375 h 1887361"/>
              <a:gd name="connsiteX1656" fmla="*/ 1429973 w 1628481"/>
              <a:gd name="connsiteY1656" fmla="*/ 217515 h 1887361"/>
              <a:gd name="connsiteX1657" fmla="*/ 1408941 w 1628481"/>
              <a:gd name="connsiteY1657" fmla="*/ 211780 h 1887361"/>
              <a:gd name="connsiteX1658" fmla="*/ 1390196 w 1628481"/>
              <a:gd name="connsiteY1658" fmla="*/ 209080 h 1887361"/>
              <a:gd name="connsiteX1659" fmla="*/ 1390758 w 1628481"/>
              <a:gd name="connsiteY1659" fmla="*/ 199408 h 1887361"/>
              <a:gd name="connsiteX1660" fmla="*/ 487517 w 1628481"/>
              <a:gd name="connsiteY1660" fmla="*/ 198358 h 1887361"/>
              <a:gd name="connsiteX1661" fmla="*/ 471772 w 1628481"/>
              <a:gd name="connsiteY1661" fmla="*/ 210280 h 1887361"/>
              <a:gd name="connsiteX1662" fmla="*/ 476270 w 1628481"/>
              <a:gd name="connsiteY1662" fmla="*/ 201432 h 1887361"/>
              <a:gd name="connsiteX1663" fmla="*/ 487517 w 1628481"/>
              <a:gd name="connsiteY1663" fmla="*/ 198358 h 1887361"/>
              <a:gd name="connsiteX1664" fmla="*/ 863315 w 1628481"/>
              <a:gd name="connsiteY1664" fmla="*/ 189098 h 1887361"/>
              <a:gd name="connsiteX1665" fmla="*/ 861890 w 1628481"/>
              <a:gd name="connsiteY1665" fmla="*/ 202219 h 1887361"/>
              <a:gd name="connsiteX1666" fmla="*/ 854617 w 1628481"/>
              <a:gd name="connsiteY1666" fmla="*/ 196334 h 1887361"/>
              <a:gd name="connsiteX1667" fmla="*/ 837222 w 1628481"/>
              <a:gd name="connsiteY1667" fmla="*/ 210917 h 1887361"/>
              <a:gd name="connsiteX1668" fmla="*/ 848469 w 1628481"/>
              <a:gd name="connsiteY1668" fmla="*/ 232774 h 1887361"/>
              <a:gd name="connsiteX1669" fmla="*/ 861403 w 1628481"/>
              <a:gd name="connsiteY1669" fmla="*/ 225051 h 1887361"/>
              <a:gd name="connsiteX1670" fmla="*/ 859978 w 1628481"/>
              <a:gd name="connsiteY1670" fmla="*/ 231649 h 1887361"/>
              <a:gd name="connsiteX1671" fmla="*/ 852855 w 1628481"/>
              <a:gd name="connsiteY1671" fmla="*/ 238847 h 1887361"/>
              <a:gd name="connsiteX1672" fmla="*/ 860128 w 1628481"/>
              <a:gd name="connsiteY1672" fmla="*/ 251181 h 1887361"/>
              <a:gd name="connsiteX1673" fmla="*/ 852630 w 1628481"/>
              <a:gd name="connsiteY1673" fmla="*/ 281173 h 1887361"/>
              <a:gd name="connsiteX1674" fmla="*/ 843745 w 1628481"/>
              <a:gd name="connsiteY1674" fmla="*/ 262428 h 1887361"/>
              <a:gd name="connsiteX1675" fmla="*/ 845732 w 1628481"/>
              <a:gd name="connsiteY1675" fmla="*/ 252456 h 1887361"/>
              <a:gd name="connsiteX1676" fmla="*/ 825113 w 1628481"/>
              <a:gd name="connsiteY1676" fmla="*/ 264265 h 1887361"/>
              <a:gd name="connsiteX1677" fmla="*/ 839884 w 1628481"/>
              <a:gd name="connsiteY1677" fmla="*/ 246495 h 1887361"/>
              <a:gd name="connsiteX1678" fmla="*/ 835947 w 1628481"/>
              <a:gd name="connsiteY1678" fmla="*/ 224001 h 1887361"/>
              <a:gd name="connsiteX1679" fmla="*/ 815703 w 1628481"/>
              <a:gd name="connsiteY1679" fmla="*/ 232549 h 1887361"/>
              <a:gd name="connsiteX1680" fmla="*/ 823875 w 1628481"/>
              <a:gd name="connsiteY1680" fmla="*/ 241471 h 1887361"/>
              <a:gd name="connsiteX1681" fmla="*/ 817577 w 1628481"/>
              <a:gd name="connsiteY1681" fmla="*/ 251931 h 1887361"/>
              <a:gd name="connsiteX1682" fmla="*/ 820764 w 1628481"/>
              <a:gd name="connsiteY1682" fmla="*/ 264677 h 1887361"/>
              <a:gd name="connsiteX1683" fmla="*/ 815665 w 1628481"/>
              <a:gd name="connsiteY1683" fmla="*/ 261941 h 1887361"/>
              <a:gd name="connsiteX1684" fmla="*/ 817840 w 1628481"/>
              <a:gd name="connsiteY1684" fmla="*/ 287809 h 1887361"/>
              <a:gd name="connsiteX1685" fmla="*/ 813153 w 1628481"/>
              <a:gd name="connsiteY1685" fmla="*/ 298043 h 1887361"/>
              <a:gd name="connsiteX1686" fmla="*/ 804746 w 1628481"/>
              <a:gd name="connsiteY1686" fmla="*/ 294599 h 1887361"/>
              <a:gd name="connsiteX1687" fmla="*/ 802786 w 1628481"/>
              <a:gd name="connsiteY1687" fmla="*/ 299948 h 1887361"/>
              <a:gd name="connsiteX1688" fmla="*/ 802370 w 1628481"/>
              <a:gd name="connsiteY1688" fmla="*/ 299154 h 1887361"/>
              <a:gd name="connsiteX1689" fmla="*/ 802512 w 1628481"/>
              <a:gd name="connsiteY1689" fmla="*/ 300694 h 1887361"/>
              <a:gd name="connsiteX1690" fmla="*/ 800557 w 1628481"/>
              <a:gd name="connsiteY1690" fmla="*/ 306029 h 1887361"/>
              <a:gd name="connsiteX1691" fmla="*/ 801946 w 1628481"/>
              <a:gd name="connsiteY1691" fmla="*/ 306112 h 1887361"/>
              <a:gd name="connsiteX1692" fmla="*/ 795589 w 1628481"/>
              <a:gd name="connsiteY1692" fmla="*/ 317936 h 1887361"/>
              <a:gd name="connsiteX1693" fmla="*/ 782674 w 1628481"/>
              <a:gd name="connsiteY1693" fmla="*/ 321024 h 1887361"/>
              <a:gd name="connsiteX1694" fmla="*/ 783237 w 1628481"/>
              <a:gd name="connsiteY1694" fmla="*/ 343893 h 1887361"/>
              <a:gd name="connsiteX1695" fmla="*/ 813978 w 1628481"/>
              <a:gd name="connsiteY1695" fmla="*/ 301080 h 1887361"/>
              <a:gd name="connsiteX1696" fmla="*/ 816452 w 1628481"/>
              <a:gd name="connsiteY1696" fmla="*/ 310602 h 1887361"/>
              <a:gd name="connsiteX1697" fmla="*/ 839021 w 1628481"/>
              <a:gd name="connsiteY1697" fmla="*/ 293409 h 1887361"/>
              <a:gd name="connsiteX1698" fmla="*/ 851464 w 1628481"/>
              <a:gd name="connsiteY1698" fmla="*/ 287039 h 1887361"/>
              <a:gd name="connsiteX1699" fmla="*/ 856792 w 1628481"/>
              <a:gd name="connsiteY1699" fmla="*/ 279374 h 1887361"/>
              <a:gd name="connsiteX1700" fmla="*/ 886784 w 1628481"/>
              <a:gd name="connsiteY1700" fmla="*/ 260854 h 1887361"/>
              <a:gd name="connsiteX1701" fmla="*/ 881722 w 1628481"/>
              <a:gd name="connsiteY1701" fmla="*/ 274575 h 1887361"/>
              <a:gd name="connsiteX1702" fmla="*/ 884256 w 1628481"/>
              <a:gd name="connsiteY1702" fmla="*/ 277140 h 1887361"/>
              <a:gd name="connsiteX1703" fmla="*/ 896418 w 1628481"/>
              <a:gd name="connsiteY1703" fmla="*/ 264490 h 1887361"/>
              <a:gd name="connsiteX1704" fmla="*/ 893606 w 1628481"/>
              <a:gd name="connsiteY1704" fmla="*/ 258192 h 1887361"/>
              <a:gd name="connsiteX1705" fmla="*/ 887908 w 1628481"/>
              <a:gd name="connsiteY1705" fmla="*/ 258604 h 1887361"/>
              <a:gd name="connsiteX1706" fmla="*/ 887908 w 1628481"/>
              <a:gd name="connsiteY1706" fmla="*/ 232586 h 1887361"/>
              <a:gd name="connsiteX1707" fmla="*/ 880035 w 1628481"/>
              <a:gd name="connsiteY1707" fmla="*/ 229887 h 1887361"/>
              <a:gd name="connsiteX1708" fmla="*/ 877223 w 1628481"/>
              <a:gd name="connsiteY1708" fmla="*/ 243158 h 1887361"/>
              <a:gd name="connsiteX1709" fmla="*/ 882922 w 1628481"/>
              <a:gd name="connsiteY1709" fmla="*/ 249194 h 1887361"/>
              <a:gd name="connsiteX1710" fmla="*/ 882922 w 1628481"/>
              <a:gd name="connsiteY1710" fmla="*/ 262166 h 1887361"/>
              <a:gd name="connsiteX1711" fmla="*/ 875724 w 1628481"/>
              <a:gd name="connsiteY1711" fmla="*/ 243421 h 1887361"/>
              <a:gd name="connsiteX1712" fmla="*/ 877936 w 1628481"/>
              <a:gd name="connsiteY1712" fmla="*/ 259541 h 1887361"/>
              <a:gd name="connsiteX1713" fmla="*/ 871450 w 1628481"/>
              <a:gd name="connsiteY1713" fmla="*/ 243796 h 1887361"/>
              <a:gd name="connsiteX1714" fmla="*/ 862865 w 1628481"/>
              <a:gd name="connsiteY1714" fmla="*/ 244470 h 1887361"/>
              <a:gd name="connsiteX1715" fmla="*/ 872125 w 1628481"/>
              <a:gd name="connsiteY1715" fmla="*/ 240497 h 1887361"/>
              <a:gd name="connsiteX1716" fmla="*/ 877823 w 1628481"/>
              <a:gd name="connsiteY1716" fmla="*/ 214029 h 1887361"/>
              <a:gd name="connsiteX1717" fmla="*/ 877823 w 1628481"/>
              <a:gd name="connsiteY1717" fmla="*/ 194459 h 1887361"/>
              <a:gd name="connsiteX1718" fmla="*/ 863315 w 1628481"/>
              <a:gd name="connsiteY1718" fmla="*/ 189098 h 1887361"/>
              <a:gd name="connsiteX1719" fmla="*/ 1320990 w 1628481"/>
              <a:gd name="connsiteY1719" fmla="*/ 181113 h 1887361"/>
              <a:gd name="connsiteX1720" fmla="*/ 1322565 w 1628481"/>
              <a:gd name="connsiteY1720" fmla="*/ 187749 h 1887361"/>
              <a:gd name="connsiteX1721" fmla="*/ 1315292 w 1628481"/>
              <a:gd name="connsiteY1721" fmla="*/ 193147 h 1887361"/>
              <a:gd name="connsiteX1722" fmla="*/ 1315179 w 1628481"/>
              <a:gd name="connsiteY1722" fmla="*/ 193147 h 1887361"/>
              <a:gd name="connsiteX1723" fmla="*/ 1319566 w 1628481"/>
              <a:gd name="connsiteY1723" fmla="*/ 187336 h 1887361"/>
              <a:gd name="connsiteX1724" fmla="*/ 1320990 w 1628481"/>
              <a:gd name="connsiteY1724" fmla="*/ 181113 h 1887361"/>
              <a:gd name="connsiteX1725" fmla="*/ 1332696 w 1628481"/>
              <a:gd name="connsiteY1725" fmla="*/ 178503 h 1887361"/>
              <a:gd name="connsiteX1726" fmla="*/ 1337748 w 1628481"/>
              <a:gd name="connsiteY1726" fmla="*/ 178976 h 1887361"/>
              <a:gd name="connsiteX1727" fmla="*/ 1350682 w 1628481"/>
              <a:gd name="connsiteY1727" fmla="*/ 182275 h 1887361"/>
              <a:gd name="connsiteX1728" fmla="*/ 1328338 w 1628481"/>
              <a:gd name="connsiteY1728" fmla="*/ 185312 h 1887361"/>
              <a:gd name="connsiteX1729" fmla="*/ 1328263 w 1628481"/>
              <a:gd name="connsiteY1729" fmla="*/ 185312 h 1887361"/>
              <a:gd name="connsiteX1730" fmla="*/ 1332696 w 1628481"/>
              <a:gd name="connsiteY1730" fmla="*/ 178503 h 1887361"/>
              <a:gd name="connsiteX1731" fmla="*/ 1301870 w 1628481"/>
              <a:gd name="connsiteY1731" fmla="*/ 178489 h 1887361"/>
              <a:gd name="connsiteX1732" fmla="*/ 1294260 w 1628481"/>
              <a:gd name="connsiteY1732" fmla="*/ 190335 h 1887361"/>
              <a:gd name="connsiteX1733" fmla="*/ 1294185 w 1628481"/>
              <a:gd name="connsiteY1733" fmla="*/ 190335 h 1887361"/>
              <a:gd name="connsiteX1734" fmla="*/ 1301870 w 1628481"/>
              <a:gd name="connsiteY1734" fmla="*/ 178489 h 1887361"/>
              <a:gd name="connsiteX1735" fmla="*/ 650655 w 1628481"/>
              <a:gd name="connsiteY1735" fmla="*/ 178434 h 1887361"/>
              <a:gd name="connsiteX1736" fmla="*/ 653607 w 1628481"/>
              <a:gd name="connsiteY1736" fmla="*/ 191533 h 1887361"/>
              <a:gd name="connsiteX1737" fmla="*/ 643437 w 1628481"/>
              <a:gd name="connsiteY1737" fmla="*/ 212004 h 1887361"/>
              <a:gd name="connsiteX1738" fmla="*/ 631965 w 1628481"/>
              <a:gd name="connsiteY1738" fmla="*/ 187786 h 1887361"/>
              <a:gd name="connsiteX1739" fmla="*/ 645251 w 1628481"/>
              <a:gd name="connsiteY1739" fmla="*/ 185063 h 1887361"/>
              <a:gd name="connsiteX1740" fmla="*/ 1074513 w 1628481"/>
              <a:gd name="connsiteY1740" fmla="*/ 176966 h 1887361"/>
              <a:gd name="connsiteX1741" fmla="*/ 1061710 w 1628481"/>
              <a:gd name="connsiteY1741" fmla="*/ 178938 h 1887361"/>
              <a:gd name="connsiteX1742" fmla="*/ 1065619 w 1628481"/>
              <a:gd name="connsiteY1742" fmla="*/ 185391 h 1887361"/>
              <a:gd name="connsiteX1743" fmla="*/ 1066339 w 1628481"/>
              <a:gd name="connsiteY1743" fmla="*/ 185852 h 1887361"/>
              <a:gd name="connsiteX1744" fmla="*/ 1077344 w 1628481"/>
              <a:gd name="connsiteY1744" fmla="*/ 183775 h 1887361"/>
              <a:gd name="connsiteX1745" fmla="*/ 1069632 w 1628481"/>
              <a:gd name="connsiteY1745" fmla="*/ 187955 h 1887361"/>
              <a:gd name="connsiteX1746" fmla="*/ 1070483 w 1628481"/>
              <a:gd name="connsiteY1746" fmla="*/ 188498 h 1887361"/>
              <a:gd name="connsiteX1747" fmla="*/ 1068190 w 1628481"/>
              <a:gd name="connsiteY1747" fmla="*/ 188736 h 1887361"/>
              <a:gd name="connsiteX1748" fmla="*/ 1065005 w 1628481"/>
              <a:gd name="connsiteY1748" fmla="*/ 190462 h 1887361"/>
              <a:gd name="connsiteX1749" fmla="*/ 1065872 w 1628481"/>
              <a:gd name="connsiteY1749" fmla="*/ 195059 h 1887361"/>
              <a:gd name="connsiteX1750" fmla="*/ 1073370 w 1628481"/>
              <a:gd name="connsiteY1750" fmla="*/ 198171 h 1887361"/>
              <a:gd name="connsiteX1751" fmla="*/ 1088891 w 1628481"/>
              <a:gd name="connsiteY1751" fmla="*/ 178563 h 1887361"/>
              <a:gd name="connsiteX1752" fmla="*/ 1088891 w 1628481"/>
              <a:gd name="connsiteY1752" fmla="*/ 178451 h 1887361"/>
              <a:gd name="connsiteX1753" fmla="*/ 1074513 w 1628481"/>
              <a:gd name="connsiteY1753" fmla="*/ 176966 h 1887361"/>
              <a:gd name="connsiteX1754" fmla="*/ 652030 w 1628481"/>
              <a:gd name="connsiteY1754" fmla="*/ 176747 h 1887361"/>
              <a:gd name="connsiteX1755" fmla="*/ 650655 w 1628481"/>
              <a:gd name="connsiteY1755" fmla="*/ 178434 h 1887361"/>
              <a:gd name="connsiteX1756" fmla="*/ 650448 w 1628481"/>
              <a:gd name="connsiteY1756" fmla="*/ 177514 h 1887361"/>
              <a:gd name="connsiteX1757" fmla="*/ 1094453 w 1628481"/>
              <a:gd name="connsiteY1757" fmla="*/ 173198 h 1887361"/>
              <a:gd name="connsiteX1758" fmla="*/ 1090653 w 1628481"/>
              <a:gd name="connsiteY1758" fmla="*/ 181750 h 1887361"/>
              <a:gd name="connsiteX1759" fmla="*/ 1101600 w 1628481"/>
              <a:gd name="connsiteY1759" fmla="*/ 178451 h 1887361"/>
              <a:gd name="connsiteX1760" fmla="*/ 1094453 w 1628481"/>
              <a:gd name="connsiteY1760" fmla="*/ 173198 h 1887361"/>
              <a:gd name="connsiteX1761" fmla="*/ 1116595 w 1628481"/>
              <a:gd name="connsiteY1761" fmla="*/ 171815 h 1887361"/>
              <a:gd name="connsiteX1762" fmla="*/ 1112397 w 1628481"/>
              <a:gd name="connsiteY1762" fmla="*/ 181600 h 1887361"/>
              <a:gd name="connsiteX1763" fmla="*/ 1117158 w 1628481"/>
              <a:gd name="connsiteY1763" fmla="*/ 184787 h 1887361"/>
              <a:gd name="connsiteX1764" fmla="*/ 1116595 w 1628481"/>
              <a:gd name="connsiteY1764" fmla="*/ 171815 h 1887361"/>
              <a:gd name="connsiteX1765" fmla="*/ 1102162 w 1628481"/>
              <a:gd name="connsiteY1765" fmla="*/ 171778 h 1887361"/>
              <a:gd name="connsiteX1766" fmla="*/ 1108985 w 1628481"/>
              <a:gd name="connsiteY1766" fmla="*/ 187973 h 1887361"/>
              <a:gd name="connsiteX1767" fmla="*/ 1110822 w 1628481"/>
              <a:gd name="connsiteY1767" fmla="*/ 181600 h 1887361"/>
              <a:gd name="connsiteX1768" fmla="*/ 1110822 w 1628481"/>
              <a:gd name="connsiteY1768" fmla="*/ 181488 h 1887361"/>
              <a:gd name="connsiteX1769" fmla="*/ 1107860 w 1628481"/>
              <a:gd name="connsiteY1769" fmla="*/ 171778 h 1887361"/>
              <a:gd name="connsiteX1770" fmla="*/ 1102162 w 1628481"/>
              <a:gd name="connsiteY1770" fmla="*/ 171778 h 1887361"/>
              <a:gd name="connsiteX1771" fmla="*/ 1050089 w 1628481"/>
              <a:gd name="connsiteY1771" fmla="*/ 169528 h 1887361"/>
              <a:gd name="connsiteX1772" fmla="*/ 1039704 w 1628481"/>
              <a:gd name="connsiteY1772" fmla="*/ 176314 h 1887361"/>
              <a:gd name="connsiteX1773" fmla="*/ 1044038 w 1628481"/>
              <a:gd name="connsiteY1773" fmla="*/ 186341 h 1887361"/>
              <a:gd name="connsiteX1774" fmla="*/ 1047994 w 1628481"/>
              <a:gd name="connsiteY1774" fmla="*/ 188431 h 1887361"/>
              <a:gd name="connsiteX1775" fmla="*/ 1049045 w 1628481"/>
              <a:gd name="connsiteY1775" fmla="*/ 188385 h 1887361"/>
              <a:gd name="connsiteX1776" fmla="*/ 1047732 w 1628481"/>
              <a:gd name="connsiteY1776" fmla="*/ 176338 h 1887361"/>
              <a:gd name="connsiteX1777" fmla="*/ 1050089 w 1628481"/>
              <a:gd name="connsiteY1777" fmla="*/ 169528 h 1887361"/>
              <a:gd name="connsiteX1778" fmla="*/ 657946 w 1628481"/>
              <a:gd name="connsiteY1778" fmla="*/ 169491 h 1887361"/>
              <a:gd name="connsiteX1779" fmla="*/ 655392 w 1628481"/>
              <a:gd name="connsiteY1779" fmla="*/ 175119 h 1887361"/>
              <a:gd name="connsiteX1780" fmla="*/ 652030 w 1628481"/>
              <a:gd name="connsiteY1780" fmla="*/ 176747 h 1887361"/>
              <a:gd name="connsiteX1781" fmla="*/ 963975 w 1628481"/>
              <a:gd name="connsiteY1781" fmla="*/ 166192 h 1887361"/>
              <a:gd name="connsiteX1782" fmla="*/ 961725 w 1628481"/>
              <a:gd name="connsiteY1782" fmla="*/ 169566 h 1887361"/>
              <a:gd name="connsiteX1783" fmla="*/ 963600 w 1628481"/>
              <a:gd name="connsiteY1783" fmla="*/ 179201 h 1887361"/>
              <a:gd name="connsiteX1784" fmla="*/ 961388 w 1628481"/>
              <a:gd name="connsiteY1784" fmla="*/ 182612 h 1887361"/>
              <a:gd name="connsiteX1785" fmla="*/ 949091 w 1628481"/>
              <a:gd name="connsiteY1785" fmla="*/ 186361 h 1887361"/>
              <a:gd name="connsiteX1786" fmla="*/ 956589 w 1628481"/>
              <a:gd name="connsiteY1786" fmla="*/ 195696 h 1887361"/>
              <a:gd name="connsiteX1787" fmla="*/ 957901 w 1628481"/>
              <a:gd name="connsiteY1787" fmla="*/ 202145 h 1887361"/>
              <a:gd name="connsiteX1788" fmla="*/ 939156 w 1628481"/>
              <a:gd name="connsiteY1788" fmla="*/ 203119 h 1887361"/>
              <a:gd name="connsiteX1789" fmla="*/ 945867 w 1628481"/>
              <a:gd name="connsiteY1789" fmla="*/ 228762 h 1887361"/>
              <a:gd name="connsiteX1790" fmla="*/ 955165 w 1628481"/>
              <a:gd name="connsiteY1790" fmla="*/ 225013 h 1887361"/>
              <a:gd name="connsiteX1791" fmla="*/ 962663 w 1628481"/>
              <a:gd name="connsiteY1791" fmla="*/ 198770 h 1887361"/>
              <a:gd name="connsiteX1792" fmla="*/ 966847 w 1628481"/>
              <a:gd name="connsiteY1792" fmla="*/ 201370 h 1887361"/>
              <a:gd name="connsiteX1793" fmla="*/ 966520 w 1628481"/>
              <a:gd name="connsiteY1793" fmla="*/ 198675 h 1887361"/>
              <a:gd name="connsiteX1794" fmla="*/ 965259 w 1628481"/>
              <a:gd name="connsiteY1794" fmla="*/ 195012 h 1887361"/>
              <a:gd name="connsiteX1795" fmla="*/ 956739 w 1628481"/>
              <a:gd name="connsiteY1795" fmla="*/ 195771 h 1887361"/>
              <a:gd name="connsiteX1796" fmla="*/ 959776 w 1628481"/>
              <a:gd name="connsiteY1796" fmla="*/ 189136 h 1887361"/>
              <a:gd name="connsiteX1797" fmla="*/ 964724 w 1628481"/>
              <a:gd name="connsiteY1797" fmla="*/ 192135 h 1887361"/>
              <a:gd name="connsiteX1798" fmla="*/ 963975 w 1628481"/>
              <a:gd name="connsiteY1798" fmla="*/ 166192 h 1887361"/>
              <a:gd name="connsiteX1799" fmla="*/ 1238405 w 1628481"/>
              <a:gd name="connsiteY1799" fmla="*/ 157110 h 1887361"/>
              <a:gd name="connsiteX1800" fmla="*/ 1238512 w 1628481"/>
              <a:gd name="connsiteY1800" fmla="*/ 157232 h 1887361"/>
              <a:gd name="connsiteX1801" fmla="*/ 1238365 w 1628481"/>
              <a:gd name="connsiteY1801" fmla="*/ 157227 h 1887361"/>
              <a:gd name="connsiteX1802" fmla="*/ 1128072 w 1628481"/>
              <a:gd name="connsiteY1802" fmla="*/ 151810 h 1887361"/>
              <a:gd name="connsiteX1803" fmla="*/ 1119445 w 1628481"/>
              <a:gd name="connsiteY1803" fmla="*/ 155432 h 1887361"/>
              <a:gd name="connsiteX1804" fmla="*/ 1121394 w 1628481"/>
              <a:gd name="connsiteY1804" fmla="*/ 168366 h 1887361"/>
              <a:gd name="connsiteX1805" fmla="*/ 1139352 w 1628481"/>
              <a:gd name="connsiteY1805" fmla="*/ 152358 h 1887361"/>
              <a:gd name="connsiteX1806" fmla="*/ 1139089 w 1628481"/>
              <a:gd name="connsiteY1806" fmla="*/ 152208 h 1887361"/>
              <a:gd name="connsiteX1807" fmla="*/ 1128072 w 1628481"/>
              <a:gd name="connsiteY1807" fmla="*/ 151810 h 1887361"/>
              <a:gd name="connsiteX1808" fmla="*/ 1273828 w 1628481"/>
              <a:gd name="connsiteY1808" fmla="*/ 151590 h 1887361"/>
              <a:gd name="connsiteX1809" fmla="*/ 1266405 w 1628481"/>
              <a:gd name="connsiteY1809" fmla="*/ 154832 h 1887361"/>
              <a:gd name="connsiteX1810" fmla="*/ 1279826 w 1628481"/>
              <a:gd name="connsiteY1810" fmla="*/ 158731 h 1887361"/>
              <a:gd name="connsiteX1811" fmla="*/ 1279563 w 1628481"/>
              <a:gd name="connsiteY1811" fmla="*/ 158581 h 1887361"/>
              <a:gd name="connsiteX1812" fmla="*/ 1273828 w 1628481"/>
              <a:gd name="connsiteY1812" fmla="*/ 151590 h 1887361"/>
              <a:gd name="connsiteX1813" fmla="*/ 496140 w 1628481"/>
              <a:gd name="connsiteY1813" fmla="*/ 151196 h 1887361"/>
              <a:gd name="connsiteX1814" fmla="*/ 470235 w 1628481"/>
              <a:gd name="connsiteY1814" fmla="*/ 193147 h 1887361"/>
              <a:gd name="connsiteX1815" fmla="*/ 430908 w 1628481"/>
              <a:gd name="connsiteY1815" fmla="*/ 231649 h 1887361"/>
              <a:gd name="connsiteX1816" fmla="*/ 420261 w 1628481"/>
              <a:gd name="connsiteY1816" fmla="*/ 218303 h 1887361"/>
              <a:gd name="connsiteX1817" fmla="*/ 440055 w 1628481"/>
              <a:gd name="connsiteY1817" fmla="*/ 197046 h 1887361"/>
              <a:gd name="connsiteX1818" fmla="*/ 426447 w 1628481"/>
              <a:gd name="connsiteY1818" fmla="*/ 181038 h 1887361"/>
              <a:gd name="connsiteX1819" fmla="*/ 443767 w 1628481"/>
              <a:gd name="connsiteY1819" fmla="*/ 175002 h 1887361"/>
              <a:gd name="connsiteX1820" fmla="*/ 449240 w 1628481"/>
              <a:gd name="connsiteY1820" fmla="*/ 186924 h 1887361"/>
              <a:gd name="connsiteX1821" fmla="*/ 496140 w 1628481"/>
              <a:gd name="connsiteY1821" fmla="*/ 151196 h 1887361"/>
              <a:gd name="connsiteX1822" fmla="*/ 1232537 w 1628481"/>
              <a:gd name="connsiteY1822" fmla="*/ 150409 h 1887361"/>
              <a:gd name="connsiteX1823" fmla="*/ 1227265 w 1628481"/>
              <a:gd name="connsiteY1823" fmla="*/ 156857 h 1887361"/>
              <a:gd name="connsiteX1824" fmla="*/ 1238365 w 1628481"/>
              <a:gd name="connsiteY1824" fmla="*/ 157227 h 1887361"/>
              <a:gd name="connsiteX1825" fmla="*/ 1236623 w 1628481"/>
              <a:gd name="connsiteY1825" fmla="*/ 162294 h 1887361"/>
              <a:gd name="connsiteX1826" fmla="*/ 1221567 w 1628481"/>
              <a:gd name="connsiteY1826" fmla="*/ 169416 h 1887361"/>
              <a:gd name="connsiteX1827" fmla="*/ 1225578 w 1628481"/>
              <a:gd name="connsiteY1827" fmla="*/ 179313 h 1887361"/>
              <a:gd name="connsiteX1828" fmla="*/ 1182540 w 1628481"/>
              <a:gd name="connsiteY1828" fmla="*/ 175114 h 1887361"/>
              <a:gd name="connsiteX1829" fmla="*/ 1177928 w 1628481"/>
              <a:gd name="connsiteY1829" fmla="*/ 162105 h 1887361"/>
              <a:gd name="connsiteX1830" fmla="*/ 1204171 w 1628481"/>
              <a:gd name="connsiteY1830" fmla="*/ 165854 h 1887361"/>
              <a:gd name="connsiteX1831" fmla="*/ 1175754 w 1628481"/>
              <a:gd name="connsiteY1831" fmla="*/ 155582 h 1887361"/>
              <a:gd name="connsiteX1832" fmla="*/ 1179503 w 1628481"/>
              <a:gd name="connsiteY1832" fmla="*/ 171853 h 1887361"/>
              <a:gd name="connsiteX1833" fmla="*/ 1154535 w 1628481"/>
              <a:gd name="connsiteY1833" fmla="*/ 168779 h 1887361"/>
              <a:gd name="connsiteX1834" fmla="*/ 1154535 w 1628481"/>
              <a:gd name="connsiteY1834" fmla="*/ 168479 h 1887361"/>
              <a:gd name="connsiteX1835" fmla="*/ 1121282 w 1628481"/>
              <a:gd name="connsiteY1835" fmla="*/ 184637 h 1887361"/>
              <a:gd name="connsiteX1836" fmla="*/ 1141676 w 1628481"/>
              <a:gd name="connsiteY1836" fmla="*/ 187936 h 1887361"/>
              <a:gd name="connsiteX1837" fmla="*/ 1127955 w 1628481"/>
              <a:gd name="connsiteY1837" fmla="*/ 191160 h 1887361"/>
              <a:gd name="connsiteX1838" fmla="*/ 1129967 w 1628481"/>
              <a:gd name="connsiteY1838" fmla="*/ 195735 h 1887361"/>
              <a:gd name="connsiteX1839" fmla="*/ 1132866 w 1628481"/>
              <a:gd name="connsiteY1839" fmla="*/ 193972 h 1887361"/>
              <a:gd name="connsiteX1840" fmla="*/ 1139839 w 1628481"/>
              <a:gd name="connsiteY1840" fmla="*/ 191380 h 1887361"/>
              <a:gd name="connsiteX1841" fmla="*/ 1143446 w 1628481"/>
              <a:gd name="connsiteY1841" fmla="*/ 193338 h 1887361"/>
              <a:gd name="connsiteX1842" fmla="*/ 1145013 w 1628481"/>
              <a:gd name="connsiteY1842" fmla="*/ 191160 h 1887361"/>
              <a:gd name="connsiteX1843" fmla="*/ 1151513 w 1628481"/>
              <a:gd name="connsiteY1843" fmla="*/ 195610 h 1887361"/>
              <a:gd name="connsiteX1844" fmla="*/ 1150674 w 1628481"/>
              <a:gd name="connsiteY1844" fmla="*/ 192960 h 1887361"/>
              <a:gd name="connsiteX1845" fmla="*/ 1153902 w 1628481"/>
              <a:gd name="connsiteY1845" fmla="*/ 197245 h 1887361"/>
              <a:gd name="connsiteX1846" fmla="*/ 1158636 w 1628481"/>
              <a:gd name="connsiteY1846" fmla="*/ 200486 h 1887361"/>
              <a:gd name="connsiteX1847" fmla="*/ 1170993 w 1628481"/>
              <a:gd name="connsiteY1847" fmla="*/ 194572 h 1887361"/>
              <a:gd name="connsiteX1848" fmla="*/ 1226365 w 1628481"/>
              <a:gd name="connsiteY1848" fmla="*/ 185911 h 1887361"/>
              <a:gd name="connsiteX1849" fmla="*/ 1253883 w 1628481"/>
              <a:gd name="connsiteY1849" fmla="*/ 167167 h 1887361"/>
              <a:gd name="connsiteX1850" fmla="*/ 1239562 w 1628481"/>
              <a:gd name="connsiteY1850" fmla="*/ 153745 h 1887361"/>
              <a:gd name="connsiteX1851" fmla="*/ 1238405 w 1628481"/>
              <a:gd name="connsiteY1851" fmla="*/ 157110 h 1887361"/>
              <a:gd name="connsiteX1852" fmla="*/ 1277366 w 1628481"/>
              <a:gd name="connsiteY1852" fmla="*/ 141524 h 1887361"/>
              <a:gd name="connsiteX1853" fmla="*/ 1272740 w 1628481"/>
              <a:gd name="connsiteY1853" fmla="*/ 145385 h 1887361"/>
              <a:gd name="connsiteX1854" fmla="*/ 1281625 w 1628481"/>
              <a:gd name="connsiteY1854" fmla="*/ 149134 h 1887361"/>
              <a:gd name="connsiteX1855" fmla="*/ 1277366 w 1628481"/>
              <a:gd name="connsiteY1855" fmla="*/ 141524 h 1887361"/>
              <a:gd name="connsiteX1856" fmla="*/ 614795 w 1628481"/>
              <a:gd name="connsiteY1856" fmla="*/ 141486 h 1887361"/>
              <a:gd name="connsiteX1857" fmla="*/ 596725 w 1628481"/>
              <a:gd name="connsiteY1857" fmla="*/ 165442 h 1887361"/>
              <a:gd name="connsiteX1858" fmla="*/ 611309 w 1628481"/>
              <a:gd name="connsiteY1858" fmla="*/ 162255 h 1887361"/>
              <a:gd name="connsiteX1859" fmla="*/ 614795 w 1628481"/>
              <a:gd name="connsiteY1859" fmla="*/ 141486 h 1887361"/>
              <a:gd name="connsiteX1860" fmla="*/ 1340709 w 1628481"/>
              <a:gd name="connsiteY1860" fmla="*/ 140774 h 1887361"/>
              <a:gd name="connsiteX1861" fmla="*/ 1351956 w 1628481"/>
              <a:gd name="connsiteY1861" fmla="*/ 143623 h 1887361"/>
              <a:gd name="connsiteX1862" fmla="*/ 1335761 w 1628481"/>
              <a:gd name="connsiteY1862" fmla="*/ 170766 h 1887361"/>
              <a:gd name="connsiteX1863" fmla="*/ 1340709 w 1628481"/>
              <a:gd name="connsiteY1863" fmla="*/ 140774 h 1887361"/>
              <a:gd name="connsiteX1864" fmla="*/ 1355419 w 1628481"/>
              <a:gd name="connsiteY1864" fmla="*/ 138778 h 1887361"/>
              <a:gd name="connsiteX1865" fmla="*/ 1363128 w 1628481"/>
              <a:gd name="connsiteY1865" fmla="*/ 140511 h 1887361"/>
              <a:gd name="connsiteX1866" fmla="*/ 1363128 w 1628481"/>
              <a:gd name="connsiteY1866" fmla="*/ 140699 h 1887361"/>
              <a:gd name="connsiteX1867" fmla="*/ 1349144 w 1628481"/>
              <a:gd name="connsiteY1867" fmla="*/ 143061 h 1887361"/>
              <a:gd name="connsiteX1868" fmla="*/ 1355419 w 1628481"/>
              <a:gd name="connsiteY1868" fmla="*/ 138778 h 1887361"/>
              <a:gd name="connsiteX1869" fmla="*/ 1287474 w 1628481"/>
              <a:gd name="connsiteY1869" fmla="*/ 136350 h 1887361"/>
              <a:gd name="connsiteX1870" fmla="*/ 1317803 w 1628481"/>
              <a:gd name="connsiteY1870" fmla="*/ 140999 h 1887361"/>
              <a:gd name="connsiteX1871" fmla="*/ 1287624 w 1628481"/>
              <a:gd name="connsiteY1871" fmla="*/ 165517 h 1887361"/>
              <a:gd name="connsiteX1872" fmla="*/ 1284850 w 1628481"/>
              <a:gd name="connsiteY1872" fmla="*/ 152433 h 1887361"/>
              <a:gd name="connsiteX1873" fmla="*/ 1287474 w 1628481"/>
              <a:gd name="connsiteY1873" fmla="*/ 136350 h 1887361"/>
              <a:gd name="connsiteX1874" fmla="*/ 1365757 w 1628481"/>
              <a:gd name="connsiteY1874" fmla="*/ 109339 h 1887361"/>
              <a:gd name="connsiteX1875" fmla="*/ 1376549 w 1628481"/>
              <a:gd name="connsiteY1875" fmla="*/ 112132 h 1887361"/>
              <a:gd name="connsiteX1876" fmla="*/ 1358704 w 1628481"/>
              <a:gd name="connsiteY1876" fmla="*/ 120717 h 1887361"/>
              <a:gd name="connsiteX1877" fmla="*/ 1365757 w 1628481"/>
              <a:gd name="connsiteY1877" fmla="*/ 109339 h 1887361"/>
              <a:gd name="connsiteX1878" fmla="*/ 778100 w 1628481"/>
              <a:gd name="connsiteY1878" fmla="*/ 105758 h 1887361"/>
              <a:gd name="connsiteX1879" fmla="*/ 761043 w 1628481"/>
              <a:gd name="connsiteY1879" fmla="*/ 117380 h 1887361"/>
              <a:gd name="connsiteX1880" fmla="*/ 743497 w 1628481"/>
              <a:gd name="connsiteY1880" fmla="*/ 119817 h 1887361"/>
              <a:gd name="connsiteX1881" fmla="*/ 757744 w 1628481"/>
              <a:gd name="connsiteY1881" fmla="*/ 111269 h 1887361"/>
              <a:gd name="connsiteX1882" fmla="*/ 778100 w 1628481"/>
              <a:gd name="connsiteY1882" fmla="*/ 105758 h 1887361"/>
              <a:gd name="connsiteX1883" fmla="*/ 1232439 w 1628481"/>
              <a:gd name="connsiteY1883" fmla="*/ 105121 h 1887361"/>
              <a:gd name="connsiteX1884" fmla="*/ 1215868 w 1628481"/>
              <a:gd name="connsiteY1884" fmla="*/ 111157 h 1887361"/>
              <a:gd name="connsiteX1885" fmla="*/ 1241174 w 1628481"/>
              <a:gd name="connsiteY1885" fmla="*/ 118317 h 1887361"/>
              <a:gd name="connsiteX1886" fmla="*/ 1232439 w 1628481"/>
              <a:gd name="connsiteY1886" fmla="*/ 105121 h 1887361"/>
              <a:gd name="connsiteX1887" fmla="*/ 1364581 w 1628481"/>
              <a:gd name="connsiteY1887" fmla="*/ 97923 h 1887361"/>
              <a:gd name="connsiteX1888" fmla="*/ 1372688 w 1628481"/>
              <a:gd name="connsiteY1888" fmla="*/ 98935 h 1887361"/>
              <a:gd name="connsiteX1889" fmla="*/ 1358554 w 1628481"/>
              <a:gd name="connsiteY1889" fmla="*/ 101185 h 1887361"/>
              <a:gd name="connsiteX1890" fmla="*/ 1364581 w 1628481"/>
              <a:gd name="connsiteY1890" fmla="*/ 97923 h 1887361"/>
              <a:gd name="connsiteX1891" fmla="*/ 1343596 w 1628481"/>
              <a:gd name="connsiteY1891" fmla="*/ 93799 h 1887361"/>
              <a:gd name="connsiteX1892" fmla="*/ 1346408 w 1628481"/>
              <a:gd name="connsiteY1892" fmla="*/ 110182 h 1887361"/>
              <a:gd name="connsiteX1893" fmla="*/ 1323127 w 1628481"/>
              <a:gd name="connsiteY1893" fmla="*/ 121842 h 1887361"/>
              <a:gd name="connsiteX1894" fmla="*/ 1318478 w 1628481"/>
              <a:gd name="connsiteY1894" fmla="*/ 102084 h 1887361"/>
              <a:gd name="connsiteX1895" fmla="*/ 1332049 w 1628481"/>
              <a:gd name="connsiteY1895" fmla="*/ 109357 h 1887361"/>
              <a:gd name="connsiteX1896" fmla="*/ 1332349 w 1628481"/>
              <a:gd name="connsiteY1896" fmla="*/ 96386 h 1887361"/>
              <a:gd name="connsiteX1897" fmla="*/ 1343596 w 1628481"/>
              <a:gd name="connsiteY1897" fmla="*/ 93799 h 1887361"/>
              <a:gd name="connsiteX1898" fmla="*/ 813158 w 1628481"/>
              <a:gd name="connsiteY1898" fmla="*/ 78714 h 1887361"/>
              <a:gd name="connsiteX1899" fmla="*/ 819302 w 1628481"/>
              <a:gd name="connsiteY1899" fmla="*/ 81877 h 1887361"/>
              <a:gd name="connsiteX1900" fmla="*/ 814690 w 1628481"/>
              <a:gd name="connsiteY1900" fmla="*/ 88851 h 1887361"/>
              <a:gd name="connsiteX1901" fmla="*/ 813158 w 1628481"/>
              <a:gd name="connsiteY1901" fmla="*/ 78714 h 1887361"/>
              <a:gd name="connsiteX1902" fmla="*/ 807942 w 1628481"/>
              <a:gd name="connsiteY1902" fmla="*/ 60058 h 1887361"/>
              <a:gd name="connsiteX1903" fmla="*/ 817090 w 1628481"/>
              <a:gd name="connsiteY1903" fmla="*/ 72280 h 1887361"/>
              <a:gd name="connsiteX1904" fmla="*/ 807942 w 1628481"/>
              <a:gd name="connsiteY1904" fmla="*/ 73217 h 1887361"/>
              <a:gd name="connsiteX1905" fmla="*/ 811691 w 1628481"/>
              <a:gd name="connsiteY1905" fmla="*/ 69468 h 1887361"/>
              <a:gd name="connsiteX1906" fmla="*/ 807942 w 1628481"/>
              <a:gd name="connsiteY1906" fmla="*/ 60058 h 1887361"/>
              <a:gd name="connsiteX1907" fmla="*/ 1249689 w 1628481"/>
              <a:gd name="connsiteY1907" fmla="*/ 47270 h 1887361"/>
              <a:gd name="connsiteX1908" fmla="*/ 1245523 w 1628481"/>
              <a:gd name="connsiteY1908" fmla="*/ 53573 h 1887361"/>
              <a:gd name="connsiteX1909" fmla="*/ 1255795 w 1628481"/>
              <a:gd name="connsiteY1909" fmla="*/ 53873 h 1887361"/>
              <a:gd name="connsiteX1910" fmla="*/ 1249689 w 1628481"/>
              <a:gd name="connsiteY1910" fmla="*/ 47270 h 1887361"/>
              <a:gd name="connsiteX1911" fmla="*/ 957339 w 1628481"/>
              <a:gd name="connsiteY1911" fmla="*/ 37958 h 1887361"/>
              <a:gd name="connsiteX1912" fmla="*/ 965549 w 1628481"/>
              <a:gd name="connsiteY1912" fmla="*/ 42663 h 1887361"/>
              <a:gd name="connsiteX1913" fmla="*/ 952728 w 1628481"/>
              <a:gd name="connsiteY1913" fmla="*/ 46412 h 1887361"/>
              <a:gd name="connsiteX1914" fmla="*/ 957339 w 1628481"/>
              <a:gd name="connsiteY1914" fmla="*/ 37958 h 1887361"/>
              <a:gd name="connsiteX1915" fmla="*/ 1139628 w 1628481"/>
              <a:gd name="connsiteY1915" fmla="*/ 35367 h 1887361"/>
              <a:gd name="connsiteX1916" fmla="*/ 1136802 w 1628481"/>
              <a:gd name="connsiteY1916" fmla="*/ 41988 h 1887361"/>
              <a:gd name="connsiteX1917" fmla="*/ 1145238 w 1628481"/>
              <a:gd name="connsiteY1917" fmla="*/ 38727 h 1887361"/>
              <a:gd name="connsiteX1918" fmla="*/ 1139628 w 1628481"/>
              <a:gd name="connsiteY1918" fmla="*/ 35367 h 1887361"/>
              <a:gd name="connsiteX1919" fmla="*/ 1124248 w 1628481"/>
              <a:gd name="connsiteY1919" fmla="*/ 32255 h 1887361"/>
              <a:gd name="connsiteX1920" fmla="*/ 1119070 w 1628481"/>
              <a:gd name="connsiteY1920" fmla="*/ 41951 h 1887361"/>
              <a:gd name="connsiteX1921" fmla="*/ 1131929 w 1628481"/>
              <a:gd name="connsiteY1921" fmla="*/ 38764 h 1887361"/>
              <a:gd name="connsiteX1922" fmla="*/ 1131929 w 1628481"/>
              <a:gd name="connsiteY1922" fmla="*/ 38727 h 1887361"/>
              <a:gd name="connsiteX1923" fmla="*/ 1124248 w 1628481"/>
              <a:gd name="connsiteY1923" fmla="*/ 32255 h 1887361"/>
              <a:gd name="connsiteX1924" fmla="*/ 1017473 w 1628481"/>
              <a:gd name="connsiteY1924" fmla="*/ 30816 h 1887361"/>
              <a:gd name="connsiteX1925" fmla="*/ 1021222 w 1628481"/>
              <a:gd name="connsiteY1925" fmla="*/ 43713 h 1887361"/>
              <a:gd name="connsiteX1926" fmla="*/ 1012824 w 1628481"/>
              <a:gd name="connsiteY1926" fmla="*/ 47237 h 1887361"/>
              <a:gd name="connsiteX1927" fmla="*/ 1017473 w 1628481"/>
              <a:gd name="connsiteY1927" fmla="*/ 30816 h 1887361"/>
              <a:gd name="connsiteX1928" fmla="*/ 1207583 w 1628481"/>
              <a:gd name="connsiteY1928" fmla="*/ 29767 h 1887361"/>
              <a:gd name="connsiteX1929" fmla="*/ 1207583 w 1628481"/>
              <a:gd name="connsiteY1929" fmla="*/ 29804 h 1887361"/>
              <a:gd name="connsiteX1930" fmla="*/ 1207609 w 1628481"/>
              <a:gd name="connsiteY1930" fmla="*/ 29809 h 1887361"/>
              <a:gd name="connsiteX1931" fmla="*/ 1212087 w 1628481"/>
              <a:gd name="connsiteY1931" fmla="*/ 37246 h 1887361"/>
              <a:gd name="connsiteX1932" fmla="*/ 1216843 w 1628481"/>
              <a:gd name="connsiteY1932" fmla="*/ 33253 h 1887361"/>
              <a:gd name="connsiteX1933" fmla="*/ 1212494 w 1628481"/>
              <a:gd name="connsiteY1933" fmla="*/ 30671 h 1887361"/>
              <a:gd name="connsiteX1934" fmla="*/ 1207609 w 1628481"/>
              <a:gd name="connsiteY1934" fmla="*/ 29809 h 1887361"/>
              <a:gd name="connsiteX1935" fmla="*/ 1165707 w 1628481"/>
              <a:gd name="connsiteY1935" fmla="*/ 25868 h 1887361"/>
              <a:gd name="connsiteX1936" fmla="*/ 1154460 w 1628481"/>
              <a:gd name="connsiteY1936" fmla="*/ 42063 h 1887361"/>
              <a:gd name="connsiteX1937" fmla="*/ 1227115 w 1628481"/>
              <a:gd name="connsiteY1937" fmla="*/ 46487 h 1887361"/>
              <a:gd name="connsiteX1938" fmla="*/ 1226066 w 1628481"/>
              <a:gd name="connsiteY1938" fmla="*/ 36702 h 1887361"/>
              <a:gd name="connsiteX1939" fmla="*/ 1165520 w 1628481"/>
              <a:gd name="connsiteY1939" fmla="*/ 35615 h 1887361"/>
              <a:gd name="connsiteX1940" fmla="*/ 1165707 w 1628481"/>
              <a:gd name="connsiteY1940" fmla="*/ 25868 h 1887361"/>
              <a:gd name="connsiteX1941" fmla="*/ 1032244 w 1628481"/>
              <a:gd name="connsiteY1941" fmla="*/ 20507 h 1887361"/>
              <a:gd name="connsiteX1942" fmla="*/ 1020997 w 1628481"/>
              <a:gd name="connsiteY1942" fmla="*/ 33816 h 1887361"/>
              <a:gd name="connsiteX1943" fmla="*/ 1032244 w 1628481"/>
              <a:gd name="connsiteY1943" fmla="*/ 20507 h 1887361"/>
              <a:gd name="connsiteX1944" fmla="*/ 1060623 w 1628481"/>
              <a:gd name="connsiteY1944" fmla="*/ 19832 h 1887361"/>
              <a:gd name="connsiteX1945" fmla="*/ 1063135 w 1628481"/>
              <a:gd name="connsiteY1945" fmla="*/ 26243 h 1887361"/>
              <a:gd name="connsiteX1946" fmla="*/ 1052263 w 1628481"/>
              <a:gd name="connsiteY1946" fmla="*/ 33103 h 1887361"/>
              <a:gd name="connsiteX1947" fmla="*/ 1052263 w 1628481"/>
              <a:gd name="connsiteY1947" fmla="*/ 32953 h 1887361"/>
              <a:gd name="connsiteX1948" fmla="*/ 1058674 w 1628481"/>
              <a:gd name="connsiteY1948" fmla="*/ 26318 h 1887361"/>
              <a:gd name="connsiteX1949" fmla="*/ 1060623 w 1628481"/>
              <a:gd name="connsiteY1949" fmla="*/ 19832 h 1887361"/>
              <a:gd name="connsiteX1950" fmla="*/ 1085531 w 1628481"/>
              <a:gd name="connsiteY1950" fmla="*/ 15099 h 1887361"/>
              <a:gd name="connsiteX1951" fmla="*/ 1104936 w 1628481"/>
              <a:gd name="connsiteY1951" fmla="*/ 16120 h 1887361"/>
              <a:gd name="connsiteX1952" fmla="*/ 1071608 w 1628481"/>
              <a:gd name="connsiteY1952" fmla="*/ 23019 h 1887361"/>
              <a:gd name="connsiteX1953" fmla="*/ 1085531 w 1628481"/>
              <a:gd name="connsiteY1953" fmla="*/ 15099 h 1887361"/>
              <a:gd name="connsiteX1954" fmla="*/ 1176129 w 1628481"/>
              <a:gd name="connsiteY1954" fmla="*/ 0 h 1887361"/>
              <a:gd name="connsiteX1955" fmla="*/ 1272215 w 1628481"/>
              <a:gd name="connsiteY1955" fmla="*/ 25155 h 1887361"/>
              <a:gd name="connsiteX1956" fmla="*/ 1319640 w 1628481"/>
              <a:gd name="connsiteY1956" fmla="*/ 46825 h 1887361"/>
              <a:gd name="connsiteX1957" fmla="*/ 1342134 w 1628481"/>
              <a:gd name="connsiteY1957" fmla="*/ 54585 h 1887361"/>
              <a:gd name="connsiteX1958" fmla="*/ 1370589 w 1628481"/>
              <a:gd name="connsiteY1958" fmla="*/ 53273 h 1887361"/>
              <a:gd name="connsiteX1959" fmla="*/ 1404967 w 1628481"/>
              <a:gd name="connsiteY1959" fmla="*/ 62083 h 1887361"/>
              <a:gd name="connsiteX1960" fmla="*/ 1356230 w 1628481"/>
              <a:gd name="connsiteY1960" fmla="*/ 84577 h 1887361"/>
              <a:gd name="connsiteX1961" fmla="*/ 1311617 w 1628481"/>
              <a:gd name="connsiteY1961" fmla="*/ 85327 h 1887361"/>
              <a:gd name="connsiteX1962" fmla="*/ 1318290 w 1628481"/>
              <a:gd name="connsiteY1962" fmla="*/ 95411 h 1887361"/>
              <a:gd name="connsiteX1963" fmla="*/ 1311655 w 1628481"/>
              <a:gd name="connsiteY1963" fmla="*/ 101485 h 1887361"/>
              <a:gd name="connsiteX1964" fmla="*/ 1308393 w 1628481"/>
              <a:gd name="connsiteY1964" fmla="*/ 81840 h 1887361"/>
              <a:gd name="connsiteX1965" fmla="*/ 1304295 w 1628481"/>
              <a:gd name="connsiteY1965" fmla="*/ 81806 h 1887361"/>
              <a:gd name="connsiteX1966" fmla="*/ 1301457 w 1628481"/>
              <a:gd name="connsiteY1966" fmla="*/ 84764 h 1887361"/>
              <a:gd name="connsiteX1967" fmla="*/ 1314017 w 1628481"/>
              <a:gd name="connsiteY1967" fmla="*/ 111382 h 1887361"/>
              <a:gd name="connsiteX1968" fmla="*/ 1305206 w 1628481"/>
              <a:gd name="connsiteY1968" fmla="*/ 123941 h 1887361"/>
              <a:gd name="connsiteX1969" fmla="*/ 1290848 w 1628481"/>
              <a:gd name="connsiteY1969" fmla="*/ 123266 h 1887361"/>
              <a:gd name="connsiteX1970" fmla="*/ 1286012 w 1628481"/>
              <a:gd name="connsiteY1970" fmla="*/ 103547 h 1887361"/>
              <a:gd name="connsiteX1971" fmla="*/ 1275027 w 1628481"/>
              <a:gd name="connsiteY1971" fmla="*/ 122591 h 1887361"/>
              <a:gd name="connsiteX1972" fmla="*/ 1254933 w 1628481"/>
              <a:gd name="connsiteY1972" fmla="*/ 121842 h 1887361"/>
              <a:gd name="connsiteX1973" fmla="*/ 1284700 w 1628481"/>
              <a:gd name="connsiteY1973" fmla="*/ 132714 h 1887361"/>
              <a:gd name="connsiteX1974" fmla="*/ 1284512 w 1628481"/>
              <a:gd name="connsiteY1974" fmla="*/ 158656 h 1887361"/>
              <a:gd name="connsiteX1975" fmla="*/ 1276677 w 1628481"/>
              <a:gd name="connsiteY1975" fmla="*/ 164842 h 1887361"/>
              <a:gd name="connsiteX1976" fmla="*/ 1268504 w 1628481"/>
              <a:gd name="connsiteY1976" fmla="*/ 193747 h 1887361"/>
              <a:gd name="connsiteX1977" fmla="*/ 1263890 w 1628481"/>
              <a:gd name="connsiteY1977" fmla="*/ 189364 h 1887361"/>
              <a:gd name="connsiteX1978" fmla="*/ 1260407 w 1628481"/>
              <a:gd name="connsiteY1978" fmla="*/ 196184 h 1887361"/>
              <a:gd name="connsiteX1979" fmla="*/ 1260332 w 1628481"/>
              <a:gd name="connsiteY1979" fmla="*/ 196184 h 1887361"/>
              <a:gd name="connsiteX1980" fmla="*/ 1263867 w 1628481"/>
              <a:gd name="connsiteY1980" fmla="*/ 189342 h 1887361"/>
              <a:gd name="connsiteX1981" fmla="*/ 1261358 w 1628481"/>
              <a:gd name="connsiteY1981" fmla="*/ 186959 h 1887361"/>
              <a:gd name="connsiteX1982" fmla="*/ 1256236 w 1628481"/>
              <a:gd name="connsiteY1982" fmla="*/ 191263 h 1887361"/>
              <a:gd name="connsiteX1983" fmla="*/ 1255986 w 1628481"/>
              <a:gd name="connsiteY1983" fmla="*/ 191710 h 1887361"/>
              <a:gd name="connsiteX1984" fmla="*/ 1256995 w 1628481"/>
              <a:gd name="connsiteY1984" fmla="*/ 192697 h 1887361"/>
              <a:gd name="connsiteX1985" fmla="*/ 1256920 w 1628481"/>
              <a:gd name="connsiteY1985" fmla="*/ 192697 h 1887361"/>
              <a:gd name="connsiteX1986" fmla="*/ 1253701 w 1628481"/>
              <a:gd name="connsiteY1986" fmla="*/ 195796 h 1887361"/>
              <a:gd name="connsiteX1987" fmla="*/ 1251887 w 1628481"/>
              <a:gd name="connsiteY1987" fmla="*/ 199040 h 1887361"/>
              <a:gd name="connsiteX1988" fmla="*/ 1247060 w 1628481"/>
              <a:gd name="connsiteY1988" fmla="*/ 202669 h 1887361"/>
              <a:gd name="connsiteX1989" fmla="*/ 1237988 w 1628481"/>
              <a:gd name="connsiteY1989" fmla="*/ 208855 h 1887361"/>
              <a:gd name="connsiteX1990" fmla="*/ 1226741 w 1628481"/>
              <a:gd name="connsiteY1990" fmla="*/ 208555 h 1887361"/>
              <a:gd name="connsiteX1991" fmla="*/ 1244398 w 1628481"/>
              <a:gd name="connsiteY1991" fmla="*/ 215566 h 1887361"/>
              <a:gd name="connsiteX1992" fmla="*/ 1238175 w 1628481"/>
              <a:gd name="connsiteY1992" fmla="*/ 221864 h 1887361"/>
              <a:gd name="connsiteX1993" fmla="*/ 1247473 w 1628481"/>
              <a:gd name="connsiteY1993" fmla="*/ 241621 h 1887361"/>
              <a:gd name="connsiteX1994" fmla="*/ 1236526 w 1628481"/>
              <a:gd name="connsiteY1994" fmla="*/ 254255 h 1887361"/>
              <a:gd name="connsiteX1995" fmla="*/ 1231649 w 1628481"/>
              <a:gd name="connsiteY1995" fmla="*/ 262569 h 1887361"/>
              <a:gd name="connsiteX1996" fmla="*/ 1229511 w 1628481"/>
              <a:gd name="connsiteY1996" fmla="*/ 265462 h 1887361"/>
              <a:gd name="connsiteX1997" fmla="*/ 1231590 w 1628481"/>
              <a:gd name="connsiteY1997" fmla="*/ 266801 h 1887361"/>
              <a:gd name="connsiteX1998" fmla="*/ 1241200 w 1628481"/>
              <a:gd name="connsiteY1998" fmla="*/ 266418 h 1887361"/>
              <a:gd name="connsiteX1999" fmla="*/ 1243424 w 1628481"/>
              <a:gd name="connsiteY1999" fmla="*/ 264753 h 1887361"/>
              <a:gd name="connsiteX2000" fmla="*/ 1243949 w 1628481"/>
              <a:gd name="connsiteY2000" fmla="*/ 266309 h 1887361"/>
              <a:gd name="connsiteX2001" fmla="*/ 1249961 w 1628481"/>
              <a:gd name="connsiteY2001" fmla="*/ 266069 h 1887361"/>
              <a:gd name="connsiteX2002" fmla="*/ 1256790 w 1628481"/>
              <a:gd name="connsiteY2002" fmla="*/ 262899 h 1887361"/>
              <a:gd name="connsiteX2003" fmla="*/ 1257567 w 1628481"/>
              <a:gd name="connsiteY2003" fmla="*/ 260324 h 1887361"/>
              <a:gd name="connsiteX2004" fmla="*/ 1267118 w 1628481"/>
              <a:gd name="connsiteY2004" fmla="*/ 251144 h 1887361"/>
              <a:gd name="connsiteX2005" fmla="*/ 1260445 w 1628481"/>
              <a:gd name="connsiteY2005" fmla="*/ 237610 h 1887361"/>
              <a:gd name="connsiteX2006" fmla="*/ 1281139 w 1628481"/>
              <a:gd name="connsiteY2006" fmla="*/ 226850 h 1887361"/>
              <a:gd name="connsiteX2007" fmla="*/ 1280689 w 1628481"/>
              <a:gd name="connsiteY2007" fmla="*/ 207506 h 1887361"/>
              <a:gd name="connsiteX2008" fmla="*/ 1282864 w 1628481"/>
              <a:gd name="connsiteY2008" fmla="*/ 217403 h 1887361"/>
              <a:gd name="connsiteX2009" fmla="*/ 1287995 w 1628481"/>
              <a:gd name="connsiteY2009" fmla="*/ 207804 h 1887361"/>
              <a:gd name="connsiteX2010" fmla="*/ 1287900 w 1628481"/>
              <a:gd name="connsiteY2010" fmla="*/ 207388 h 1887361"/>
              <a:gd name="connsiteX2011" fmla="*/ 1283275 w 1628481"/>
              <a:gd name="connsiteY2011" fmla="*/ 204394 h 1887361"/>
              <a:gd name="connsiteX2012" fmla="*/ 1288719 w 1628481"/>
              <a:gd name="connsiteY2012" fmla="*/ 201385 h 1887361"/>
              <a:gd name="connsiteX2013" fmla="*/ 1289138 w 1628481"/>
              <a:gd name="connsiteY2013" fmla="*/ 191919 h 1887361"/>
              <a:gd name="connsiteX2014" fmla="*/ 1291823 w 1628481"/>
              <a:gd name="connsiteY2014" fmla="*/ 186774 h 1887361"/>
              <a:gd name="connsiteX2015" fmla="*/ 1294297 w 1628481"/>
              <a:gd name="connsiteY2015" fmla="*/ 199970 h 1887361"/>
              <a:gd name="connsiteX2016" fmla="*/ 1291186 w 1628481"/>
              <a:gd name="connsiteY2016" fmla="*/ 200289 h 1887361"/>
              <a:gd name="connsiteX2017" fmla="*/ 1290334 w 1628481"/>
              <a:gd name="connsiteY2017" fmla="*/ 201068 h 1887361"/>
              <a:gd name="connsiteX2018" fmla="*/ 1297296 w 1628481"/>
              <a:gd name="connsiteY2018" fmla="*/ 205031 h 1887361"/>
              <a:gd name="connsiteX2019" fmla="*/ 1293289 w 1628481"/>
              <a:gd name="connsiteY2019" fmla="*/ 209174 h 1887361"/>
              <a:gd name="connsiteX2020" fmla="*/ 1293324 w 1628481"/>
              <a:gd name="connsiteY2020" fmla="*/ 214940 h 1887361"/>
              <a:gd name="connsiteX2021" fmla="*/ 1298187 w 1628481"/>
              <a:gd name="connsiteY2021" fmla="*/ 213846 h 1887361"/>
              <a:gd name="connsiteX2022" fmla="*/ 1301796 w 1628481"/>
              <a:gd name="connsiteY2022" fmla="*/ 204132 h 1887361"/>
              <a:gd name="connsiteX2023" fmla="*/ 1315929 w 1628481"/>
              <a:gd name="connsiteY2023" fmla="*/ 209380 h 1887361"/>
              <a:gd name="connsiteX2024" fmla="*/ 1315667 w 1628481"/>
              <a:gd name="connsiteY2024" fmla="*/ 196446 h 1887361"/>
              <a:gd name="connsiteX2025" fmla="*/ 1333325 w 1628481"/>
              <a:gd name="connsiteY2025" fmla="*/ 208593 h 1887361"/>
              <a:gd name="connsiteX2026" fmla="*/ 1331263 w 1628481"/>
              <a:gd name="connsiteY2026" fmla="*/ 195397 h 1887361"/>
              <a:gd name="connsiteX2027" fmla="*/ 1335012 w 1628481"/>
              <a:gd name="connsiteY2027" fmla="*/ 205631 h 1887361"/>
              <a:gd name="connsiteX2028" fmla="*/ 1341123 w 1628481"/>
              <a:gd name="connsiteY2028" fmla="*/ 209755 h 1887361"/>
              <a:gd name="connsiteX2029" fmla="*/ 1351207 w 1628481"/>
              <a:gd name="connsiteY2029" fmla="*/ 201695 h 1887361"/>
              <a:gd name="connsiteX2030" fmla="*/ 1349708 w 1628481"/>
              <a:gd name="connsiteY2030" fmla="*/ 207843 h 1887361"/>
              <a:gd name="connsiteX2031" fmla="*/ 1358555 w 1628481"/>
              <a:gd name="connsiteY2031" fmla="*/ 209530 h 1887361"/>
              <a:gd name="connsiteX2032" fmla="*/ 1364216 w 1628481"/>
              <a:gd name="connsiteY2032" fmla="*/ 191198 h 1887361"/>
              <a:gd name="connsiteX2033" fmla="*/ 1351845 w 1628481"/>
              <a:gd name="connsiteY2033" fmla="*/ 182425 h 1887361"/>
              <a:gd name="connsiteX2034" fmla="*/ 1371789 w 1628481"/>
              <a:gd name="connsiteY2034" fmla="*/ 186174 h 1887361"/>
              <a:gd name="connsiteX2035" fmla="*/ 1398895 w 1628481"/>
              <a:gd name="connsiteY2035" fmla="*/ 174927 h 1887361"/>
              <a:gd name="connsiteX2036" fmla="*/ 1412540 w 1628481"/>
              <a:gd name="connsiteY2036" fmla="*/ 187524 h 1887361"/>
              <a:gd name="connsiteX2037" fmla="*/ 1427086 w 1628481"/>
              <a:gd name="connsiteY2037" fmla="*/ 195022 h 1887361"/>
              <a:gd name="connsiteX2038" fmla="*/ 1460827 w 1628481"/>
              <a:gd name="connsiteY2038" fmla="*/ 211855 h 1887361"/>
              <a:gd name="connsiteX2039" fmla="*/ 1471174 w 1628481"/>
              <a:gd name="connsiteY2039" fmla="*/ 225313 h 1887361"/>
              <a:gd name="connsiteX2040" fmla="*/ 1489919 w 1628481"/>
              <a:gd name="connsiteY2040" fmla="*/ 239334 h 1887361"/>
              <a:gd name="connsiteX2041" fmla="*/ 1503640 w 1628481"/>
              <a:gd name="connsiteY2041" fmla="*/ 250094 h 1887361"/>
              <a:gd name="connsiteX2042" fmla="*/ 1521973 w 1628481"/>
              <a:gd name="connsiteY2042" fmla="*/ 252531 h 1887361"/>
              <a:gd name="connsiteX2043" fmla="*/ 1542892 w 1628481"/>
              <a:gd name="connsiteY2043" fmla="*/ 265502 h 1887361"/>
              <a:gd name="connsiteX2044" fmla="*/ 1524897 w 1628481"/>
              <a:gd name="connsiteY2044" fmla="*/ 269439 h 1887361"/>
              <a:gd name="connsiteX2045" fmla="*/ 1509601 w 1628481"/>
              <a:gd name="connsiteY2045" fmla="*/ 281773 h 1887361"/>
              <a:gd name="connsiteX2046" fmla="*/ 1481372 w 1628481"/>
              <a:gd name="connsiteY2046" fmla="*/ 276449 h 1887361"/>
              <a:gd name="connsiteX2047" fmla="*/ 1484746 w 1628481"/>
              <a:gd name="connsiteY2047" fmla="*/ 287396 h 1887361"/>
              <a:gd name="connsiteX2048" fmla="*/ 1480059 w 1628481"/>
              <a:gd name="connsiteY2048" fmla="*/ 292495 h 1887361"/>
              <a:gd name="connsiteX2049" fmla="*/ 1479647 w 1628481"/>
              <a:gd name="connsiteY2049" fmla="*/ 272550 h 1887361"/>
              <a:gd name="connsiteX2050" fmla="*/ 1474998 w 1628481"/>
              <a:gd name="connsiteY2050" fmla="*/ 274650 h 1887361"/>
              <a:gd name="connsiteX2051" fmla="*/ 1480734 w 1628481"/>
              <a:gd name="connsiteY2051" fmla="*/ 302580 h 1887361"/>
              <a:gd name="connsiteX2052" fmla="*/ 1474211 w 1628481"/>
              <a:gd name="connsiteY2052" fmla="*/ 313827 h 1887361"/>
              <a:gd name="connsiteX2053" fmla="*/ 1465363 w 1628481"/>
              <a:gd name="connsiteY2053" fmla="*/ 311427 h 1887361"/>
              <a:gd name="connsiteX2054" fmla="*/ 1463826 w 1628481"/>
              <a:gd name="connsiteY2054" fmla="*/ 291333 h 1887361"/>
              <a:gd name="connsiteX2055" fmla="*/ 1455579 w 1628481"/>
              <a:gd name="connsiteY2055" fmla="*/ 308878 h 1887361"/>
              <a:gd name="connsiteX2056" fmla="*/ 1442757 w 1628481"/>
              <a:gd name="connsiteY2056" fmla="*/ 305804 h 1887361"/>
              <a:gd name="connsiteX2057" fmla="*/ 1460527 w 1628481"/>
              <a:gd name="connsiteY2057" fmla="*/ 320350 h 1887361"/>
              <a:gd name="connsiteX2058" fmla="*/ 1458577 w 1628481"/>
              <a:gd name="connsiteY2058" fmla="*/ 346068 h 1887361"/>
              <a:gd name="connsiteX2059" fmla="*/ 1453404 w 1628481"/>
              <a:gd name="connsiteY2059" fmla="*/ 351241 h 1887361"/>
              <a:gd name="connsiteX2060" fmla="*/ 1446618 w 1628481"/>
              <a:gd name="connsiteY2060" fmla="*/ 378834 h 1887361"/>
              <a:gd name="connsiteX2061" fmla="*/ 1433272 w 1628481"/>
              <a:gd name="connsiteY2061" fmla="*/ 384870 h 1887361"/>
              <a:gd name="connsiteX2062" fmla="*/ 1427498 w 1628481"/>
              <a:gd name="connsiteY2062" fmla="*/ 389781 h 1887361"/>
              <a:gd name="connsiteX2063" fmla="*/ 1420788 w 1628481"/>
              <a:gd name="connsiteY2063" fmla="*/ 387944 h 1887361"/>
              <a:gd name="connsiteX2064" fmla="*/ 1430985 w 1628481"/>
              <a:gd name="connsiteY2064" fmla="*/ 397279 h 1887361"/>
              <a:gd name="connsiteX2065" fmla="*/ 1426974 w 1628481"/>
              <a:gd name="connsiteY2065" fmla="*/ 402640 h 1887361"/>
              <a:gd name="connsiteX2066" fmla="*/ 1431510 w 1628481"/>
              <a:gd name="connsiteY2066" fmla="*/ 423484 h 1887361"/>
              <a:gd name="connsiteX2067" fmla="*/ 1424537 w 1628481"/>
              <a:gd name="connsiteY2067" fmla="*/ 434469 h 1887361"/>
              <a:gd name="connsiteX2068" fmla="*/ 1419326 w 1628481"/>
              <a:gd name="connsiteY2068" fmla="*/ 446128 h 1887361"/>
              <a:gd name="connsiteX2069" fmla="*/ 1431809 w 1628481"/>
              <a:gd name="connsiteY2069" fmla="*/ 447965 h 1887361"/>
              <a:gd name="connsiteX2070" fmla="*/ 1444556 w 1628481"/>
              <a:gd name="connsiteY2070" fmla="*/ 441104 h 1887361"/>
              <a:gd name="connsiteX2071" fmla="*/ 1467050 w 1628481"/>
              <a:gd name="connsiteY2071" fmla="*/ 447103 h 1887361"/>
              <a:gd name="connsiteX2072" fmla="*/ 1442719 w 1628481"/>
              <a:gd name="connsiteY2072" fmla="*/ 465847 h 1887361"/>
              <a:gd name="connsiteX2073" fmla="*/ 1453629 w 1628481"/>
              <a:gd name="connsiteY2073" fmla="*/ 472483 h 1887361"/>
              <a:gd name="connsiteX2074" fmla="*/ 1459065 w 1628481"/>
              <a:gd name="connsiteY2074" fmla="*/ 470871 h 1887361"/>
              <a:gd name="connsiteX2075" fmla="*/ 1462214 w 1628481"/>
              <a:gd name="connsiteY2075" fmla="*/ 458724 h 1887361"/>
              <a:gd name="connsiteX2076" fmla="*/ 1464388 w 1628481"/>
              <a:gd name="connsiteY2076" fmla="*/ 485642 h 1887361"/>
              <a:gd name="connsiteX2077" fmla="*/ 1459777 w 1628481"/>
              <a:gd name="connsiteY2077" fmla="*/ 490703 h 1887361"/>
              <a:gd name="connsiteX2078" fmla="*/ 1457490 w 1628481"/>
              <a:gd name="connsiteY2078" fmla="*/ 493290 h 1887361"/>
              <a:gd name="connsiteX2079" fmla="*/ 1454416 w 1628481"/>
              <a:gd name="connsiteY2079" fmla="*/ 479269 h 1887361"/>
              <a:gd name="connsiteX2080" fmla="*/ 1439982 w 1628481"/>
              <a:gd name="connsiteY2080" fmla="*/ 487816 h 1887361"/>
              <a:gd name="connsiteX2081" fmla="*/ 1435934 w 1628481"/>
              <a:gd name="connsiteY2081" fmla="*/ 476832 h 1887361"/>
              <a:gd name="connsiteX2082" fmla="*/ 1435634 w 1628481"/>
              <a:gd name="connsiteY2082" fmla="*/ 499326 h 1887361"/>
              <a:gd name="connsiteX2083" fmla="*/ 1437208 w 1628481"/>
              <a:gd name="connsiteY2083" fmla="*/ 503075 h 1887361"/>
              <a:gd name="connsiteX2084" fmla="*/ 1438595 w 1628481"/>
              <a:gd name="connsiteY2084" fmla="*/ 496926 h 1887361"/>
              <a:gd name="connsiteX2085" fmla="*/ 1440920 w 1628481"/>
              <a:gd name="connsiteY2085" fmla="*/ 500900 h 1887361"/>
              <a:gd name="connsiteX2086" fmla="*/ 1443881 w 1628481"/>
              <a:gd name="connsiteY2086" fmla="*/ 495352 h 1887361"/>
              <a:gd name="connsiteX2087" fmla="*/ 1442269 w 1628481"/>
              <a:gd name="connsiteY2087" fmla="*/ 488304 h 1887361"/>
              <a:gd name="connsiteX2088" fmla="*/ 1453704 w 1628481"/>
              <a:gd name="connsiteY2088" fmla="*/ 492053 h 1887361"/>
              <a:gd name="connsiteX2089" fmla="*/ 1433984 w 1628481"/>
              <a:gd name="connsiteY2089" fmla="*/ 524894 h 1887361"/>
              <a:gd name="connsiteX2090" fmla="*/ 1426111 w 1628481"/>
              <a:gd name="connsiteY2090" fmla="*/ 532392 h 1887361"/>
              <a:gd name="connsiteX2091" fmla="*/ 1407629 w 1628481"/>
              <a:gd name="connsiteY2091" fmla="*/ 543414 h 1887361"/>
              <a:gd name="connsiteX2092" fmla="*/ 1413515 w 1628481"/>
              <a:gd name="connsiteY2092" fmla="*/ 545101 h 1887361"/>
              <a:gd name="connsiteX2093" fmla="*/ 1405230 w 1628481"/>
              <a:gd name="connsiteY2093" fmla="*/ 552599 h 1887361"/>
              <a:gd name="connsiteX2094" fmla="*/ 1404855 w 1628481"/>
              <a:gd name="connsiteY2094" fmla="*/ 558972 h 1887361"/>
              <a:gd name="connsiteX2095" fmla="*/ 1405604 w 1628481"/>
              <a:gd name="connsiteY2095" fmla="*/ 572056 h 1887361"/>
              <a:gd name="connsiteX2096" fmla="*/ 1432372 w 1628481"/>
              <a:gd name="connsiteY2096" fmla="*/ 573368 h 1887361"/>
              <a:gd name="connsiteX2097" fmla="*/ 1427053 w 1628481"/>
              <a:gd name="connsiteY2097" fmla="*/ 584240 h 1887361"/>
              <a:gd name="connsiteX2098" fmla="*/ 1425568 w 1628481"/>
              <a:gd name="connsiteY2098" fmla="*/ 585364 h 1887361"/>
              <a:gd name="connsiteX2099" fmla="*/ 1425742 w 1628481"/>
              <a:gd name="connsiteY2099" fmla="*/ 585454 h 1887361"/>
              <a:gd name="connsiteX2100" fmla="*/ 1432823 w 1628481"/>
              <a:gd name="connsiteY2100" fmla="*/ 586790 h 1887361"/>
              <a:gd name="connsiteX2101" fmla="*/ 1434622 w 1628481"/>
              <a:gd name="connsiteY2101" fmla="*/ 588664 h 1887361"/>
              <a:gd name="connsiteX2102" fmla="*/ 1427607 w 1628481"/>
              <a:gd name="connsiteY2102" fmla="*/ 587732 h 1887361"/>
              <a:gd name="connsiteX2103" fmla="*/ 1425635 w 1628481"/>
              <a:gd name="connsiteY2103" fmla="*/ 587483 h 1887361"/>
              <a:gd name="connsiteX2104" fmla="*/ 1425847 w 1628481"/>
              <a:gd name="connsiteY2104" fmla="*/ 590713 h 1887361"/>
              <a:gd name="connsiteX2105" fmla="*/ 1426879 w 1628481"/>
              <a:gd name="connsiteY2105" fmla="*/ 590853 h 1887361"/>
              <a:gd name="connsiteX2106" fmla="*/ 1428249 w 1628481"/>
              <a:gd name="connsiteY2106" fmla="*/ 591701 h 1887361"/>
              <a:gd name="connsiteX2107" fmla="*/ 1425904 w 1628481"/>
              <a:gd name="connsiteY2107" fmla="*/ 591577 h 1887361"/>
              <a:gd name="connsiteX2108" fmla="*/ 1425937 w 1628481"/>
              <a:gd name="connsiteY2108" fmla="*/ 592079 h 1887361"/>
              <a:gd name="connsiteX2109" fmla="*/ 1430053 w 1628481"/>
              <a:gd name="connsiteY2109" fmla="*/ 593224 h 1887361"/>
              <a:gd name="connsiteX2110" fmla="*/ 1428431 w 1628481"/>
              <a:gd name="connsiteY2110" fmla="*/ 594708 h 1887361"/>
              <a:gd name="connsiteX2111" fmla="*/ 1426071 w 1628481"/>
              <a:gd name="connsiteY2111" fmla="*/ 594115 h 1887361"/>
              <a:gd name="connsiteX2112" fmla="*/ 1426220 w 1628481"/>
              <a:gd name="connsiteY2112" fmla="*/ 596381 h 1887361"/>
              <a:gd name="connsiteX2113" fmla="*/ 1426988 w 1628481"/>
              <a:gd name="connsiteY2113" fmla="*/ 597245 h 1887361"/>
              <a:gd name="connsiteX2114" fmla="*/ 1428136 w 1628481"/>
              <a:gd name="connsiteY2114" fmla="*/ 599424 h 1887361"/>
              <a:gd name="connsiteX2115" fmla="*/ 1425585 w 1628481"/>
              <a:gd name="connsiteY2115" fmla="*/ 599180 h 1887361"/>
              <a:gd name="connsiteX2116" fmla="*/ 1424612 w 1628481"/>
              <a:gd name="connsiteY2116" fmla="*/ 602421 h 1887361"/>
              <a:gd name="connsiteX2117" fmla="*/ 1434622 w 1628481"/>
              <a:gd name="connsiteY2117" fmla="*/ 604073 h 1887361"/>
              <a:gd name="connsiteX2118" fmla="*/ 1424424 w 1628481"/>
              <a:gd name="connsiteY2118" fmla="*/ 603050 h 1887361"/>
              <a:gd name="connsiteX2119" fmla="*/ 1424387 w 1628481"/>
              <a:gd name="connsiteY2119" fmla="*/ 603172 h 1887361"/>
              <a:gd name="connsiteX2120" fmla="*/ 1424162 w 1628481"/>
              <a:gd name="connsiteY2120" fmla="*/ 603060 h 1887361"/>
              <a:gd name="connsiteX2121" fmla="*/ 1424162 w 1628481"/>
              <a:gd name="connsiteY2121" fmla="*/ 603024 h 1887361"/>
              <a:gd name="connsiteX2122" fmla="*/ 1421538 w 1628481"/>
              <a:gd name="connsiteY2122" fmla="*/ 602761 h 1887361"/>
              <a:gd name="connsiteX2123" fmla="*/ 1437696 w 1628481"/>
              <a:gd name="connsiteY2123" fmla="*/ 608421 h 1887361"/>
              <a:gd name="connsiteX2124" fmla="*/ 1448044 w 1628481"/>
              <a:gd name="connsiteY2124" fmla="*/ 608759 h 1887361"/>
              <a:gd name="connsiteX2125" fmla="*/ 1456741 w 1628481"/>
              <a:gd name="connsiteY2125" fmla="*/ 610971 h 1887361"/>
              <a:gd name="connsiteX2126" fmla="*/ 1426487 w 1628481"/>
              <a:gd name="connsiteY2126" fmla="*/ 608984 h 1887361"/>
              <a:gd name="connsiteX2127" fmla="*/ 1429336 w 1628481"/>
              <a:gd name="connsiteY2127" fmla="*/ 613633 h 1887361"/>
              <a:gd name="connsiteX2128" fmla="*/ 1439908 w 1628481"/>
              <a:gd name="connsiteY2128" fmla="*/ 613633 h 1887361"/>
              <a:gd name="connsiteX2129" fmla="*/ 1433198 w 1628481"/>
              <a:gd name="connsiteY2129" fmla="*/ 621130 h 1887361"/>
              <a:gd name="connsiteX2130" fmla="*/ 1450030 w 1628481"/>
              <a:gd name="connsiteY2130" fmla="*/ 622030 h 1887361"/>
              <a:gd name="connsiteX2131" fmla="*/ 1456404 w 1628481"/>
              <a:gd name="connsiteY2131" fmla="*/ 626604 h 1887361"/>
              <a:gd name="connsiteX2132" fmla="*/ 1447106 w 1628481"/>
              <a:gd name="connsiteY2132" fmla="*/ 629078 h 1887361"/>
              <a:gd name="connsiteX2133" fmla="*/ 1451418 w 1628481"/>
              <a:gd name="connsiteY2133" fmla="*/ 628141 h 1887361"/>
              <a:gd name="connsiteX2134" fmla="*/ 1466976 w 1628481"/>
              <a:gd name="connsiteY2134" fmla="*/ 630578 h 1887361"/>
              <a:gd name="connsiteX2135" fmla="*/ 1460977 w 1628481"/>
              <a:gd name="connsiteY2135" fmla="*/ 629341 h 1887361"/>
              <a:gd name="connsiteX2136" fmla="*/ 1462852 w 1628481"/>
              <a:gd name="connsiteY2136" fmla="*/ 631178 h 1887361"/>
              <a:gd name="connsiteX2137" fmla="*/ 1456591 w 1628481"/>
              <a:gd name="connsiteY2137" fmla="*/ 630278 h 1887361"/>
              <a:gd name="connsiteX2138" fmla="*/ 1461990 w 1628481"/>
              <a:gd name="connsiteY2138" fmla="*/ 632078 h 1887361"/>
              <a:gd name="connsiteX2139" fmla="*/ 1459703 w 1628481"/>
              <a:gd name="connsiteY2139" fmla="*/ 634552 h 1887361"/>
              <a:gd name="connsiteX2140" fmla="*/ 1467388 w 1628481"/>
              <a:gd name="connsiteY2140" fmla="*/ 633877 h 1887361"/>
              <a:gd name="connsiteX2141" fmla="*/ 1494043 w 1628481"/>
              <a:gd name="connsiteY2141" fmla="*/ 658395 h 1887361"/>
              <a:gd name="connsiteX2142" fmla="*/ 1483996 w 1628481"/>
              <a:gd name="connsiteY2142" fmla="*/ 657945 h 1887361"/>
              <a:gd name="connsiteX2143" fmla="*/ 1492956 w 1628481"/>
              <a:gd name="connsiteY2143" fmla="*/ 659595 h 1887361"/>
              <a:gd name="connsiteX2144" fmla="*/ 1489582 w 1628481"/>
              <a:gd name="connsiteY2144" fmla="*/ 667093 h 1887361"/>
              <a:gd name="connsiteX2145" fmla="*/ 1461502 w 1628481"/>
              <a:gd name="connsiteY2145" fmla="*/ 667280 h 1887361"/>
              <a:gd name="connsiteX2146" fmla="*/ 1459553 w 1628481"/>
              <a:gd name="connsiteY2146" fmla="*/ 669455 h 1887361"/>
              <a:gd name="connsiteX2147" fmla="*/ 1471568 w 1628481"/>
              <a:gd name="connsiteY2147" fmla="*/ 671634 h 1887361"/>
              <a:gd name="connsiteX2148" fmla="*/ 1475927 w 1628481"/>
              <a:gd name="connsiteY2148" fmla="*/ 673733 h 1887361"/>
              <a:gd name="connsiteX2149" fmla="*/ 1482271 w 1628481"/>
              <a:gd name="connsiteY2149" fmla="*/ 668967 h 1887361"/>
              <a:gd name="connsiteX2150" fmla="*/ 1485383 w 1628481"/>
              <a:gd name="connsiteY2150" fmla="*/ 669417 h 1887361"/>
              <a:gd name="connsiteX2151" fmla="*/ 1488494 w 1628481"/>
              <a:gd name="connsiteY2151" fmla="*/ 669867 h 1887361"/>
              <a:gd name="connsiteX2152" fmla="*/ 1478560 w 1628481"/>
              <a:gd name="connsiteY2152" fmla="*/ 671779 h 1887361"/>
              <a:gd name="connsiteX2153" fmla="*/ 1481109 w 1628481"/>
              <a:gd name="connsiteY2153" fmla="*/ 675528 h 1887361"/>
              <a:gd name="connsiteX2154" fmla="*/ 1475733 w 1628481"/>
              <a:gd name="connsiteY2154" fmla="*/ 674014 h 1887361"/>
              <a:gd name="connsiteX2155" fmla="*/ 1465318 w 1628481"/>
              <a:gd name="connsiteY2155" fmla="*/ 674973 h 1887361"/>
              <a:gd name="connsiteX2156" fmla="*/ 1472224 w 1628481"/>
              <a:gd name="connsiteY2156" fmla="*/ 682501 h 1887361"/>
              <a:gd name="connsiteX2157" fmla="*/ 1462140 w 1628481"/>
              <a:gd name="connsiteY2157" fmla="*/ 682164 h 1887361"/>
              <a:gd name="connsiteX2158" fmla="*/ 1463152 w 1628481"/>
              <a:gd name="connsiteY2158" fmla="*/ 696710 h 1887361"/>
              <a:gd name="connsiteX2159" fmla="*/ 1452842 w 1628481"/>
              <a:gd name="connsiteY2159" fmla="*/ 692773 h 1887361"/>
              <a:gd name="connsiteX2160" fmla="*/ 1454154 w 1628481"/>
              <a:gd name="connsiteY2160" fmla="*/ 699147 h 1887361"/>
              <a:gd name="connsiteX2161" fmla="*/ 1458541 w 1628481"/>
              <a:gd name="connsiteY2161" fmla="*/ 698059 h 1887361"/>
              <a:gd name="connsiteX2162" fmla="*/ 1456891 w 1628481"/>
              <a:gd name="connsiteY2162" fmla="*/ 699971 h 1887361"/>
              <a:gd name="connsiteX2163" fmla="*/ 1473349 w 1628481"/>
              <a:gd name="connsiteY2163" fmla="*/ 720591 h 1887361"/>
              <a:gd name="connsiteX2164" fmla="*/ 1490519 w 1628481"/>
              <a:gd name="connsiteY2164" fmla="*/ 720591 h 1887361"/>
              <a:gd name="connsiteX2165" fmla="*/ 1485871 w 1628481"/>
              <a:gd name="connsiteY2165" fmla="*/ 741810 h 1887361"/>
              <a:gd name="connsiteX2166" fmla="*/ 1499817 w 1628481"/>
              <a:gd name="connsiteY2166" fmla="*/ 741435 h 1887361"/>
              <a:gd name="connsiteX2167" fmla="*/ 1490594 w 1628481"/>
              <a:gd name="connsiteY2167" fmla="*/ 744284 h 1887361"/>
              <a:gd name="connsiteX2168" fmla="*/ 1503801 w 1628481"/>
              <a:gd name="connsiteY2168" fmla="*/ 742545 h 1887361"/>
              <a:gd name="connsiteX2169" fmla="*/ 1508763 w 1628481"/>
              <a:gd name="connsiteY2169" fmla="*/ 742575 h 1887361"/>
              <a:gd name="connsiteX2170" fmla="*/ 1504165 w 1628481"/>
              <a:gd name="connsiteY2170" fmla="*/ 741974 h 1887361"/>
              <a:gd name="connsiteX2171" fmla="*/ 1505308 w 1628481"/>
              <a:gd name="connsiteY2171" fmla="*/ 740327 h 1887361"/>
              <a:gd name="connsiteX2172" fmla="*/ 1496480 w 1628481"/>
              <a:gd name="connsiteY2172" fmla="*/ 740498 h 1887361"/>
              <a:gd name="connsiteX2173" fmla="*/ 1499596 w 1628481"/>
              <a:gd name="connsiteY2173" fmla="*/ 739617 h 1887361"/>
              <a:gd name="connsiteX2174" fmla="*/ 1505966 w 1628481"/>
              <a:gd name="connsiteY2174" fmla="*/ 739380 h 1887361"/>
              <a:gd name="connsiteX2175" fmla="*/ 1507089 w 1628481"/>
              <a:gd name="connsiteY2175" fmla="*/ 737761 h 1887361"/>
              <a:gd name="connsiteX2176" fmla="*/ 1509490 w 1628481"/>
              <a:gd name="connsiteY2176" fmla="*/ 739248 h 1887361"/>
              <a:gd name="connsiteX2177" fmla="*/ 1511176 w 1628481"/>
              <a:gd name="connsiteY2177" fmla="*/ 739186 h 1887361"/>
              <a:gd name="connsiteX2178" fmla="*/ 1512944 w 1628481"/>
              <a:gd name="connsiteY2178" fmla="*/ 739870 h 1887361"/>
              <a:gd name="connsiteX2179" fmla="*/ 1510846 w 1628481"/>
              <a:gd name="connsiteY2179" fmla="*/ 740088 h 1887361"/>
              <a:gd name="connsiteX2180" fmla="*/ 1515562 w 1628481"/>
              <a:gd name="connsiteY2180" fmla="*/ 743010 h 1887361"/>
              <a:gd name="connsiteX2181" fmla="*/ 1515524 w 1628481"/>
              <a:gd name="connsiteY2181" fmla="*/ 743459 h 1887361"/>
              <a:gd name="connsiteX2182" fmla="*/ 1511184 w 1628481"/>
              <a:gd name="connsiteY2182" fmla="*/ 742892 h 1887361"/>
              <a:gd name="connsiteX2183" fmla="*/ 1494756 w 1628481"/>
              <a:gd name="connsiteY2183" fmla="*/ 746951 h 1887361"/>
              <a:gd name="connsiteX2184" fmla="*/ 1497605 w 1628481"/>
              <a:gd name="connsiteY2184" fmla="*/ 752007 h 1887361"/>
              <a:gd name="connsiteX2185" fmla="*/ 1516350 w 1628481"/>
              <a:gd name="connsiteY2185" fmla="*/ 749795 h 1887361"/>
              <a:gd name="connsiteX2186" fmla="*/ 1490970 w 1628481"/>
              <a:gd name="connsiteY2186" fmla="*/ 759843 h 1887361"/>
              <a:gd name="connsiteX2187" fmla="*/ 1503566 w 1628481"/>
              <a:gd name="connsiteY2187" fmla="*/ 760930 h 1887361"/>
              <a:gd name="connsiteX2188" fmla="*/ 1511626 w 1628481"/>
              <a:gd name="connsiteY2188" fmla="*/ 767303 h 1887361"/>
              <a:gd name="connsiteX2189" fmla="*/ 1511626 w 1628481"/>
              <a:gd name="connsiteY2189" fmla="*/ 763554 h 1887361"/>
              <a:gd name="connsiteX2190" fmla="*/ 1509789 w 1628481"/>
              <a:gd name="connsiteY2190" fmla="*/ 765728 h 1887361"/>
              <a:gd name="connsiteX2191" fmla="*/ 1513013 w 1628481"/>
              <a:gd name="connsiteY2191" fmla="*/ 765728 h 1887361"/>
              <a:gd name="connsiteX2192" fmla="*/ 1515937 w 1628481"/>
              <a:gd name="connsiteY2192" fmla="*/ 770302 h 1887361"/>
              <a:gd name="connsiteX2193" fmla="*/ 1476686 w 1628481"/>
              <a:gd name="connsiteY2193" fmla="*/ 793621 h 1887361"/>
              <a:gd name="connsiteX2194" fmla="*/ 1483396 w 1628481"/>
              <a:gd name="connsiteY2194" fmla="*/ 797632 h 1887361"/>
              <a:gd name="connsiteX2195" fmla="*/ 1494981 w 1628481"/>
              <a:gd name="connsiteY2195" fmla="*/ 799769 h 1887361"/>
              <a:gd name="connsiteX2196" fmla="*/ 1496855 w 1628481"/>
              <a:gd name="connsiteY2196" fmla="*/ 805618 h 1887361"/>
              <a:gd name="connsiteX2197" fmla="*/ 1509789 w 1628481"/>
              <a:gd name="connsiteY2197" fmla="*/ 801869 h 1887361"/>
              <a:gd name="connsiteX2198" fmla="*/ 1530783 w 1628481"/>
              <a:gd name="connsiteY2198" fmla="*/ 808542 h 1887361"/>
              <a:gd name="connsiteX2199" fmla="*/ 1528422 w 1628481"/>
              <a:gd name="connsiteY2199" fmla="*/ 803443 h 1887361"/>
              <a:gd name="connsiteX2200" fmla="*/ 1555789 w 1628481"/>
              <a:gd name="connsiteY2200" fmla="*/ 806330 h 1887361"/>
              <a:gd name="connsiteX2201" fmla="*/ 1551553 w 1628481"/>
              <a:gd name="connsiteY2201" fmla="*/ 807530 h 1887361"/>
              <a:gd name="connsiteX2202" fmla="*/ 1542705 w 1628481"/>
              <a:gd name="connsiteY2202" fmla="*/ 806180 h 1887361"/>
              <a:gd name="connsiteX2203" fmla="*/ 1526547 w 1628481"/>
              <a:gd name="connsiteY2203" fmla="*/ 809929 h 1887361"/>
              <a:gd name="connsiteX2204" fmla="*/ 1509639 w 1628481"/>
              <a:gd name="connsiteY2204" fmla="*/ 810379 h 1887361"/>
              <a:gd name="connsiteX2205" fmla="*/ 1514837 w 1628481"/>
              <a:gd name="connsiteY2205" fmla="*/ 814175 h 1887361"/>
              <a:gd name="connsiteX2206" fmla="*/ 1523198 w 1628481"/>
              <a:gd name="connsiteY2206" fmla="*/ 815530 h 1887361"/>
              <a:gd name="connsiteX2207" fmla="*/ 1519789 w 1628481"/>
              <a:gd name="connsiteY2207" fmla="*/ 815351 h 1887361"/>
              <a:gd name="connsiteX2208" fmla="*/ 1538431 w 1628481"/>
              <a:gd name="connsiteY2208" fmla="*/ 818552 h 1887361"/>
              <a:gd name="connsiteX2209" fmla="*/ 1534682 w 1628481"/>
              <a:gd name="connsiteY2209" fmla="*/ 819151 h 1887361"/>
              <a:gd name="connsiteX2210" fmla="*/ 1525609 w 1628481"/>
              <a:gd name="connsiteY2210" fmla="*/ 818139 h 1887361"/>
              <a:gd name="connsiteX2211" fmla="*/ 1519273 w 1628481"/>
              <a:gd name="connsiteY2211" fmla="*/ 821888 h 1887361"/>
              <a:gd name="connsiteX2212" fmla="*/ 1549265 w 1628481"/>
              <a:gd name="connsiteY2212" fmla="*/ 821438 h 1887361"/>
              <a:gd name="connsiteX2213" fmla="*/ 1543717 w 1628481"/>
              <a:gd name="connsiteY2213" fmla="*/ 820126 h 1887361"/>
              <a:gd name="connsiteX2214" fmla="*/ 1554964 w 1628481"/>
              <a:gd name="connsiteY2214" fmla="*/ 822713 h 1887361"/>
              <a:gd name="connsiteX2215" fmla="*/ 1548928 w 1628481"/>
              <a:gd name="connsiteY2215" fmla="*/ 822038 h 1887361"/>
              <a:gd name="connsiteX2216" fmla="*/ 1547653 w 1628481"/>
              <a:gd name="connsiteY2216" fmla="*/ 823613 h 1887361"/>
              <a:gd name="connsiteX2217" fmla="*/ 1557738 w 1628481"/>
              <a:gd name="connsiteY2217" fmla="*/ 823350 h 1887361"/>
              <a:gd name="connsiteX2218" fmla="*/ 1562199 w 1628481"/>
              <a:gd name="connsiteY2218" fmla="*/ 825900 h 1887361"/>
              <a:gd name="connsiteX2219" fmla="*/ 1535244 w 1628481"/>
              <a:gd name="connsiteY2219" fmla="*/ 826724 h 1887361"/>
              <a:gd name="connsiteX2220" fmla="*/ 1515899 w 1628481"/>
              <a:gd name="connsiteY2220" fmla="*/ 822188 h 1887361"/>
              <a:gd name="connsiteX2221" fmla="*/ 1512338 w 1628481"/>
              <a:gd name="connsiteY2221" fmla="*/ 826649 h 1887361"/>
              <a:gd name="connsiteX2222" fmla="*/ 1528458 w 1628481"/>
              <a:gd name="connsiteY2222" fmla="*/ 827024 h 1887361"/>
              <a:gd name="connsiteX2223" fmla="*/ 1520098 w 1628481"/>
              <a:gd name="connsiteY2223" fmla="*/ 829236 h 1887361"/>
              <a:gd name="connsiteX2224" fmla="*/ 1503715 w 1628481"/>
              <a:gd name="connsiteY2224" fmla="*/ 829236 h 1887361"/>
              <a:gd name="connsiteX2225" fmla="*/ 1483358 w 1628481"/>
              <a:gd name="connsiteY2225" fmla="*/ 834410 h 1887361"/>
              <a:gd name="connsiteX2226" fmla="*/ 1488569 w 1628481"/>
              <a:gd name="connsiteY2226" fmla="*/ 836022 h 1887361"/>
              <a:gd name="connsiteX2227" fmla="*/ 1472711 w 1628481"/>
              <a:gd name="connsiteY2227" fmla="*/ 835384 h 1887361"/>
              <a:gd name="connsiteX2228" fmla="*/ 1474511 w 1628481"/>
              <a:gd name="connsiteY2228" fmla="*/ 833098 h 1887361"/>
              <a:gd name="connsiteX2229" fmla="*/ 1494868 w 1628481"/>
              <a:gd name="connsiteY2229" fmla="*/ 832123 h 1887361"/>
              <a:gd name="connsiteX2230" fmla="*/ 1497904 w 1628481"/>
              <a:gd name="connsiteY2230" fmla="*/ 828374 h 1887361"/>
              <a:gd name="connsiteX2231" fmla="*/ 1507202 w 1628481"/>
              <a:gd name="connsiteY2231" fmla="*/ 829049 h 1887361"/>
              <a:gd name="connsiteX2232" fmla="*/ 1502441 w 1628481"/>
              <a:gd name="connsiteY2232" fmla="*/ 826762 h 1887361"/>
              <a:gd name="connsiteX2233" fmla="*/ 1483058 w 1628481"/>
              <a:gd name="connsiteY2233" fmla="*/ 826387 h 1887361"/>
              <a:gd name="connsiteX2234" fmla="*/ 1496667 w 1628481"/>
              <a:gd name="connsiteY2234" fmla="*/ 825787 h 1887361"/>
              <a:gd name="connsiteX2235" fmla="*/ 1486845 w 1628481"/>
              <a:gd name="connsiteY2235" fmla="*/ 825787 h 1887361"/>
              <a:gd name="connsiteX2236" fmla="*/ 1485120 w 1628481"/>
              <a:gd name="connsiteY2236" fmla="*/ 823838 h 1887361"/>
              <a:gd name="connsiteX2237" fmla="*/ 1494680 w 1628481"/>
              <a:gd name="connsiteY2237" fmla="*/ 824213 h 1887361"/>
              <a:gd name="connsiteX2238" fmla="*/ 1491456 w 1628481"/>
              <a:gd name="connsiteY2238" fmla="*/ 819976 h 1887361"/>
              <a:gd name="connsiteX2239" fmla="*/ 1483658 w 1628481"/>
              <a:gd name="connsiteY2239" fmla="*/ 821551 h 1887361"/>
              <a:gd name="connsiteX2240" fmla="*/ 1478485 w 1628481"/>
              <a:gd name="connsiteY2240" fmla="*/ 811429 h 1887361"/>
              <a:gd name="connsiteX2241" fmla="*/ 1486545 w 1628481"/>
              <a:gd name="connsiteY2241" fmla="*/ 809554 h 1887361"/>
              <a:gd name="connsiteX2242" fmla="*/ 1489057 w 1628481"/>
              <a:gd name="connsiteY2242" fmla="*/ 810566 h 1887361"/>
              <a:gd name="connsiteX2243" fmla="*/ 1475523 w 1628481"/>
              <a:gd name="connsiteY2243" fmla="*/ 806817 h 1887361"/>
              <a:gd name="connsiteX2244" fmla="*/ 1445726 w 1628481"/>
              <a:gd name="connsiteY2244" fmla="*/ 822739 h 1887361"/>
              <a:gd name="connsiteX2245" fmla="*/ 1447617 w 1628481"/>
              <a:gd name="connsiteY2245" fmla="*/ 825684 h 1887361"/>
              <a:gd name="connsiteX2246" fmla="*/ 1446768 w 1628481"/>
              <a:gd name="connsiteY2246" fmla="*/ 826237 h 1887361"/>
              <a:gd name="connsiteX2247" fmla="*/ 1447917 w 1628481"/>
              <a:gd name="connsiteY2247" fmla="*/ 826151 h 1887361"/>
              <a:gd name="connsiteX2248" fmla="*/ 1448758 w 1628481"/>
              <a:gd name="connsiteY2248" fmla="*/ 827461 h 1887361"/>
              <a:gd name="connsiteX2249" fmla="*/ 1451291 w 1628481"/>
              <a:gd name="connsiteY2249" fmla="*/ 827001 h 1887361"/>
              <a:gd name="connsiteX2250" fmla="*/ 1460452 w 1628481"/>
              <a:gd name="connsiteY2250" fmla="*/ 826049 h 1887361"/>
              <a:gd name="connsiteX2251" fmla="*/ 1460395 w 1628481"/>
              <a:gd name="connsiteY2251" fmla="*/ 826215 h 1887361"/>
              <a:gd name="connsiteX2252" fmla="*/ 1474511 w 1628481"/>
              <a:gd name="connsiteY2252" fmla="*/ 824812 h 1887361"/>
              <a:gd name="connsiteX2253" fmla="*/ 1475261 w 1628481"/>
              <a:gd name="connsiteY2253" fmla="*/ 828074 h 1887361"/>
              <a:gd name="connsiteX2254" fmla="*/ 1485870 w 1628481"/>
              <a:gd name="connsiteY2254" fmla="*/ 827099 h 1887361"/>
              <a:gd name="connsiteX2255" fmla="*/ 1491381 w 1628481"/>
              <a:gd name="connsiteY2255" fmla="*/ 828449 h 1887361"/>
              <a:gd name="connsiteX2256" fmla="*/ 1467950 w 1628481"/>
              <a:gd name="connsiteY2256" fmla="*/ 833285 h 1887361"/>
              <a:gd name="connsiteX2257" fmla="*/ 1459419 w 1628481"/>
              <a:gd name="connsiteY2257" fmla="*/ 834052 h 1887361"/>
              <a:gd name="connsiteX2258" fmla="*/ 1459656 w 1628481"/>
              <a:gd name="connsiteY2258" fmla="*/ 834495 h 1887361"/>
              <a:gd name="connsiteX2259" fmla="*/ 1467950 w 1628481"/>
              <a:gd name="connsiteY2259" fmla="*/ 835047 h 1887361"/>
              <a:gd name="connsiteX2260" fmla="*/ 1459365 w 1628481"/>
              <a:gd name="connsiteY2260" fmla="*/ 843182 h 1887361"/>
              <a:gd name="connsiteX2261" fmla="*/ 1463414 w 1628481"/>
              <a:gd name="connsiteY2261" fmla="*/ 839921 h 1887361"/>
              <a:gd name="connsiteX2262" fmla="*/ 1479272 w 1628481"/>
              <a:gd name="connsiteY2262" fmla="*/ 841608 h 1887361"/>
              <a:gd name="connsiteX2263" fmla="*/ 1473086 w 1628481"/>
              <a:gd name="connsiteY2263" fmla="*/ 840296 h 1887361"/>
              <a:gd name="connsiteX2264" fmla="*/ 1475373 w 1628481"/>
              <a:gd name="connsiteY2264" fmla="*/ 844045 h 1887361"/>
              <a:gd name="connsiteX2265" fmla="*/ 1468962 w 1628481"/>
              <a:gd name="connsiteY2265" fmla="*/ 843482 h 1887361"/>
              <a:gd name="connsiteX2266" fmla="*/ 1474698 w 1628481"/>
              <a:gd name="connsiteY2266" fmla="*/ 846406 h 1887361"/>
              <a:gd name="connsiteX2267" fmla="*/ 1473011 w 1628481"/>
              <a:gd name="connsiteY2267" fmla="*/ 852705 h 1887361"/>
              <a:gd name="connsiteX2268" fmla="*/ 1480509 w 1628481"/>
              <a:gd name="connsiteY2268" fmla="*/ 849293 h 1887361"/>
              <a:gd name="connsiteX2269" fmla="*/ 1511213 w 1628481"/>
              <a:gd name="connsiteY2269" fmla="*/ 902078 h 1887361"/>
              <a:gd name="connsiteX2270" fmla="*/ 1501166 w 1628481"/>
              <a:gd name="connsiteY2270" fmla="*/ 902978 h 1887361"/>
              <a:gd name="connsiteX2271" fmla="*/ 1510276 w 1628481"/>
              <a:gd name="connsiteY2271" fmla="*/ 905228 h 1887361"/>
              <a:gd name="connsiteX2272" fmla="*/ 1507877 w 1628481"/>
              <a:gd name="connsiteY2272" fmla="*/ 924235 h 1887361"/>
              <a:gd name="connsiteX2273" fmla="*/ 1479984 w 1628481"/>
              <a:gd name="connsiteY2273" fmla="*/ 929784 h 1887361"/>
              <a:gd name="connsiteX2274" fmla="*/ 1478335 w 1628481"/>
              <a:gd name="connsiteY2274" fmla="*/ 935220 h 1887361"/>
              <a:gd name="connsiteX2275" fmla="*/ 1495617 w 1628481"/>
              <a:gd name="connsiteY2275" fmla="*/ 943130 h 1887361"/>
              <a:gd name="connsiteX2276" fmla="*/ 1492056 w 1628481"/>
              <a:gd name="connsiteY2276" fmla="*/ 964274 h 1887361"/>
              <a:gd name="connsiteX2277" fmla="*/ 1481971 w 1628481"/>
              <a:gd name="connsiteY2277" fmla="*/ 964911 h 1887361"/>
              <a:gd name="connsiteX2278" fmla="*/ 1483696 w 1628481"/>
              <a:gd name="connsiteY2278" fmla="*/ 999327 h 1887361"/>
              <a:gd name="connsiteX2279" fmla="*/ 1473311 w 1628481"/>
              <a:gd name="connsiteY2279" fmla="*/ 991229 h 1887361"/>
              <a:gd name="connsiteX2280" fmla="*/ 1474736 w 1628481"/>
              <a:gd name="connsiteY2280" fmla="*/ 1006225 h 1887361"/>
              <a:gd name="connsiteX2281" fmla="*/ 1479122 w 1628481"/>
              <a:gd name="connsiteY2281" fmla="*/ 1003264 h 1887361"/>
              <a:gd name="connsiteX2282" fmla="*/ 1477472 w 1628481"/>
              <a:gd name="connsiteY2282" fmla="*/ 1007875 h 1887361"/>
              <a:gd name="connsiteX2283" fmla="*/ 1493668 w 1628481"/>
              <a:gd name="connsiteY2283" fmla="*/ 1055599 h 1887361"/>
              <a:gd name="connsiteX2284" fmla="*/ 1510876 w 1628481"/>
              <a:gd name="connsiteY2284" fmla="*/ 1054137 h 1887361"/>
              <a:gd name="connsiteX2285" fmla="*/ 1504615 w 1628481"/>
              <a:gd name="connsiteY2285" fmla="*/ 1106060 h 1887361"/>
              <a:gd name="connsiteX2286" fmla="*/ 1518636 w 1628481"/>
              <a:gd name="connsiteY2286" fmla="*/ 1104748 h 1887361"/>
              <a:gd name="connsiteX2287" fmla="*/ 1509076 w 1628481"/>
              <a:gd name="connsiteY2287" fmla="*/ 1111946 h 1887361"/>
              <a:gd name="connsiteX2288" fmla="*/ 1531083 w 1628481"/>
              <a:gd name="connsiteY2288" fmla="*/ 1107298 h 1887361"/>
              <a:gd name="connsiteX2289" fmla="*/ 1515187 w 1628481"/>
              <a:gd name="connsiteY2289" fmla="*/ 1130766 h 1887361"/>
              <a:gd name="connsiteX2290" fmla="*/ 1534269 w 1628481"/>
              <a:gd name="connsiteY2290" fmla="*/ 1125180 h 1887361"/>
              <a:gd name="connsiteX2291" fmla="*/ 1507277 w 1628481"/>
              <a:gd name="connsiteY2291" fmla="*/ 1149961 h 1887361"/>
              <a:gd name="connsiteX2292" fmla="*/ 1519686 w 1628481"/>
              <a:gd name="connsiteY2292" fmla="*/ 1152735 h 1887361"/>
              <a:gd name="connsiteX2293" fmla="*/ 1526696 w 1628481"/>
              <a:gd name="connsiteY2293" fmla="*/ 1168668 h 1887361"/>
              <a:gd name="connsiteX2294" fmla="*/ 1527259 w 1628481"/>
              <a:gd name="connsiteY2294" fmla="*/ 1159108 h 1887361"/>
              <a:gd name="connsiteX2295" fmla="*/ 1525047 w 1628481"/>
              <a:gd name="connsiteY2295" fmla="*/ 1164507 h 1887361"/>
              <a:gd name="connsiteX2296" fmla="*/ 1528271 w 1628481"/>
              <a:gd name="connsiteY2296" fmla="*/ 1164844 h 1887361"/>
              <a:gd name="connsiteX2297" fmla="*/ 1530333 w 1628481"/>
              <a:gd name="connsiteY2297" fmla="*/ 1176316 h 1887361"/>
              <a:gd name="connsiteX2298" fmla="*/ 1503640 w 1628481"/>
              <a:gd name="connsiteY2298" fmla="*/ 1202372 h 1887361"/>
              <a:gd name="connsiteX2299" fmla="*/ 1498031 w 1628481"/>
              <a:gd name="connsiteY2299" fmla="*/ 1217175 h 1887361"/>
              <a:gd name="connsiteX2300" fmla="*/ 1495204 w 1628481"/>
              <a:gd name="connsiteY2300" fmla="*/ 1220345 h 1887361"/>
              <a:gd name="connsiteX2301" fmla="*/ 1502250 w 1628481"/>
              <a:gd name="connsiteY2301" fmla="*/ 1224651 h 1887361"/>
              <a:gd name="connsiteX2302" fmla="*/ 1499104 w 1628481"/>
              <a:gd name="connsiteY2302" fmla="*/ 1224115 h 1887361"/>
              <a:gd name="connsiteX2303" fmla="*/ 1493106 w 1628481"/>
              <a:gd name="connsiteY2303" fmla="*/ 1222698 h 1887361"/>
              <a:gd name="connsiteX2304" fmla="*/ 1485758 w 1628481"/>
              <a:gd name="connsiteY2304" fmla="*/ 1230939 h 1887361"/>
              <a:gd name="connsiteX2305" fmla="*/ 1493579 w 1628481"/>
              <a:gd name="connsiteY2305" fmla="*/ 1236361 h 1887361"/>
              <a:gd name="connsiteX2306" fmla="*/ 1492236 w 1628481"/>
              <a:gd name="connsiteY2306" fmla="*/ 1239250 h 1887361"/>
              <a:gd name="connsiteX2307" fmla="*/ 1495476 w 1628481"/>
              <a:gd name="connsiteY2307" fmla="*/ 1238912 h 1887361"/>
              <a:gd name="connsiteX2308" fmla="*/ 1496067 w 1628481"/>
              <a:gd name="connsiteY2308" fmla="*/ 1243198 h 1887361"/>
              <a:gd name="connsiteX2309" fmla="*/ 1492167 w 1628481"/>
              <a:gd name="connsiteY2309" fmla="*/ 1239397 h 1887361"/>
              <a:gd name="connsiteX2310" fmla="*/ 1491306 w 1628481"/>
              <a:gd name="connsiteY2310" fmla="*/ 1241249 h 1887361"/>
              <a:gd name="connsiteX2311" fmla="*/ 1502216 w 1628481"/>
              <a:gd name="connsiteY2311" fmla="*/ 1247547 h 1887361"/>
              <a:gd name="connsiteX2312" fmla="*/ 1502403 w 1628481"/>
              <a:gd name="connsiteY2312" fmla="*/ 1262018 h 1887361"/>
              <a:gd name="connsiteX2313" fmla="*/ 1516349 w 1628481"/>
              <a:gd name="connsiteY2313" fmla="*/ 1254520 h 1887361"/>
              <a:gd name="connsiteX2314" fmla="*/ 1535094 w 1628481"/>
              <a:gd name="connsiteY2314" fmla="*/ 1273490 h 1887361"/>
              <a:gd name="connsiteX2315" fmla="*/ 1534307 w 1628481"/>
              <a:gd name="connsiteY2315" fmla="*/ 1260331 h 1887361"/>
              <a:gd name="connsiteX2316" fmla="*/ 1560550 w 1628481"/>
              <a:gd name="connsiteY2316" fmla="*/ 1270715 h 1887361"/>
              <a:gd name="connsiteX2317" fmla="*/ 1555976 w 1628481"/>
              <a:gd name="connsiteY2317" fmla="*/ 1273340 h 1887361"/>
              <a:gd name="connsiteX2318" fmla="*/ 1547578 w 1628481"/>
              <a:gd name="connsiteY2318" fmla="*/ 1268803 h 1887361"/>
              <a:gd name="connsiteX2319" fmla="*/ 1530445 w 1628481"/>
              <a:gd name="connsiteY2319" fmla="*/ 1276076 h 1887361"/>
              <a:gd name="connsiteX2320" fmla="*/ 1513537 w 1628481"/>
              <a:gd name="connsiteY2320" fmla="*/ 1275139 h 1887361"/>
              <a:gd name="connsiteX2321" fmla="*/ 1526209 w 1628481"/>
              <a:gd name="connsiteY2321" fmla="*/ 1291597 h 1887361"/>
              <a:gd name="connsiteX2322" fmla="*/ 1539106 w 1628481"/>
              <a:gd name="connsiteY2322" fmla="*/ 1301007 h 1887361"/>
              <a:gd name="connsiteX2323" fmla="*/ 1535132 w 1628481"/>
              <a:gd name="connsiteY2323" fmla="*/ 1302019 h 1887361"/>
              <a:gd name="connsiteX2324" fmla="*/ 1526509 w 1628481"/>
              <a:gd name="connsiteY2324" fmla="*/ 1298270 h 1887361"/>
              <a:gd name="connsiteX2325" fmla="*/ 1519011 w 1628481"/>
              <a:gd name="connsiteY2325" fmla="*/ 1306818 h 1887361"/>
              <a:gd name="connsiteX2326" fmla="*/ 1549003 w 1628481"/>
              <a:gd name="connsiteY2326" fmla="*/ 1310080 h 1887361"/>
              <a:gd name="connsiteX2327" fmla="*/ 1543979 w 1628481"/>
              <a:gd name="connsiteY2327" fmla="*/ 1305993 h 1887361"/>
              <a:gd name="connsiteX2328" fmla="*/ 1554026 w 1628481"/>
              <a:gd name="connsiteY2328" fmla="*/ 1314241 h 1887361"/>
              <a:gd name="connsiteX2329" fmla="*/ 1548290 w 1628481"/>
              <a:gd name="connsiteY2329" fmla="*/ 1311617 h 1887361"/>
              <a:gd name="connsiteX2330" fmla="*/ 1546454 w 1628481"/>
              <a:gd name="connsiteY2330" fmla="*/ 1315366 h 1887361"/>
              <a:gd name="connsiteX2331" fmla="*/ 1556538 w 1628481"/>
              <a:gd name="connsiteY2331" fmla="*/ 1316228 h 1887361"/>
              <a:gd name="connsiteX2332" fmla="*/ 1559988 w 1628481"/>
              <a:gd name="connsiteY2332" fmla="*/ 1323426 h 1887361"/>
              <a:gd name="connsiteX2333" fmla="*/ 1533070 w 1628481"/>
              <a:gd name="connsiteY2333" fmla="*/ 1321327 h 1887361"/>
              <a:gd name="connsiteX2334" fmla="*/ 1515562 w 1628481"/>
              <a:gd name="connsiteY2334" fmla="*/ 1306968 h 1887361"/>
              <a:gd name="connsiteX2335" fmla="*/ 1510501 w 1628481"/>
              <a:gd name="connsiteY2335" fmla="*/ 1317465 h 1887361"/>
              <a:gd name="connsiteX2336" fmla="*/ 1526247 w 1628481"/>
              <a:gd name="connsiteY2336" fmla="*/ 1320952 h 1887361"/>
              <a:gd name="connsiteX2337" fmla="*/ 1517174 w 1628481"/>
              <a:gd name="connsiteY2337" fmla="*/ 1325113 h 1887361"/>
              <a:gd name="connsiteX2338" fmla="*/ 1501054 w 1628481"/>
              <a:gd name="connsiteY2338" fmla="*/ 1322339 h 1887361"/>
              <a:gd name="connsiteX2339" fmla="*/ 1478897 w 1628481"/>
              <a:gd name="connsiteY2339" fmla="*/ 1331336 h 1887361"/>
              <a:gd name="connsiteX2340" fmla="*/ 1483396 w 1628481"/>
              <a:gd name="connsiteY2340" fmla="*/ 1336173 h 1887361"/>
              <a:gd name="connsiteX2341" fmla="*/ 1468025 w 1628481"/>
              <a:gd name="connsiteY2341" fmla="*/ 1331824 h 1887361"/>
              <a:gd name="connsiteX2342" fmla="*/ 1470724 w 1628481"/>
              <a:gd name="connsiteY2342" fmla="*/ 1326688 h 1887361"/>
              <a:gd name="connsiteX2343" fmla="*/ 1491156 w 1628481"/>
              <a:gd name="connsiteY2343" fmla="*/ 1327887 h 1887361"/>
              <a:gd name="connsiteX2344" fmla="*/ 1495655 w 1628481"/>
              <a:gd name="connsiteY2344" fmla="*/ 1319002 h 1887361"/>
              <a:gd name="connsiteX2345" fmla="*/ 1504615 w 1628481"/>
              <a:gd name="connsiteY2345" fmla="*/ 1322151 h 1887361"/>
              <a:gd name="connsiteX2346" fmla="*/ 1500866 w 1628481"/>
              <a:gd name="connsiteY2346" fmla="*/ 1315816 h 1887361"/>
              <a:gd name="connsiteX2347" fmla="*/ 1490502 w 1628481"/>
              <a:gd name="connsiteY2347" fmla="*/ 1313608 h 1887361"/>
              <a:gd name="connsiteX2348" fmla="*/ 1491974 w 1628481"/>
              <a:gd name="connsiteY2348" fmla="*/ 1317486 h 1887361"/>
              <a:gd name="connsiteX2349" fmla="*/ 1486736 w 1628481"/>
              <a:gd name="connsiteY2349" fmla="*/ 1312806 h 1887361"/>
              <a:gd name="connsiteX2350" fmla="*/ 1481859 w 1628481"/>
              <a:gd name="connsiteY2350" fmla="*/ 1311767 h 1887361"/>
              <a:gd name="connsiteX2351" fmla="*/ 1485671 w 1628481"/>
              <a:gd name="connsiteY2351" fmla="*/ 1311854 h 1887361"/>
              <a:gd name="connsiteX2352" fmla="*/ 1483705 w 1628481"/>
              <a:gd name="connsiteY2352" fmla="*/ 1310098 h 1887361"/>
              <a:gd name="connsiteX2353" fmla="*/ 1484561 w 1628481"/>
              <a:gd name="connsiteY2353" fmla="*/ 1309780 h 1887361"/>
              <a:gd name="connsiteX2354" fmla="*/ 1483049 w 1628481"/>
              <a:gd name="connsiteY2354" fmla="*/ 1308487 h 1887361"/>
              <a:gd name="connsiteX2355" fmla="*/ 1484821 w 1628481"/>
              <a:gd name="connsiteY2355" fmla="*/ 1305881 h 1887361"/>
              <a:gd name="connsiteX2356" fmla="*/ 1494118 w 1628481"/>
              <a:gd name="connsiteY2356" fmla="*/ 1308243 h 1887361"/>
              <a:gd name="connsiteX2357" fmla="*/ 1492431 w 1628481"/>
              <a:gd name="connsiteY2357" fmla="*/ 1297483 h 1887361"/>
              <a:gd name="connsiteX2358" fmla="*/ 1491213 w 1628481"/>
              <a:gd name="connsiteY2358" fmla="*/ 1299419 h 1887361"/>
              <a:gd name="connsiteX2359" fmla="*/ 1491134 w 1628481"/>
              <a:gd name="connsiteY2359" fmla="*/ 1299729 h 1887361"/>
              <a:gd name="connsiteX2360" fmla="*/ 1493931 w 1628481"/>
              <a:gd name="connsiteY2360" fmla="*/ 1302694 h 1887361"/>
              <a:gd name="connsiteX2361" fmla="*/ 1493818 w 1628481"/>
              <a:gd name="connsiteY2361" fmla="*/ 1302581 h 1887361"/>
              <a:gd name="connsiteX2362" fmla="*/ 1489549 w 1628481"/>
              <a:gd name="connsiteY2362" fmla="*/ 1300741 h 1887361"/>
              <a:gd name="connsiteX2363" fmla="*/ 1484146 w 1628481"/>
              <a:gd name="connsiteY2363" fmla="*/ 1300145 h 1887361"/>
              <a:gd name="connsiteX2364" fmla="*/ 1485238 w 1628481"/>
              <a:gd name="connsiteY2364" fmla="*/ 1298601 h 1887361"/>
              <a:gd name="connsiteX2365" fmla="*/ 1481709 w 1628481"/>
              <a:gd name="connsiteY2365" fmla="*/ 1296845 h 1887361"/>
              <a:gd name="connsiteX2366" fmla="*/ 1486882 w 1628481"/>
              <a:gd name="connsiteY2366" fmla="*/ 1296170 h 1887361"/>
              <a:gd name="connsiteX2367" fmla="*/ 1486930 w 1628481"/>
              <a:gd name="connsiteY2367" fmla="*/ 1296210 h 1887361"/>
              <a:gd name="connsiteX2368" fmla="*/ 1493373 w 1628481"/>
              <a:gd name="connsiteY2368" fmla="*/ 1287103 h 1887361"/>
              <a:gd name="connsiteX2369" fmla="*/ 1482496 w 1628481"/>
              <a:gd name="connsiteY2369" fmla="*/ 1275102 h 1887361"/>
              <a:gd name="connsiteX2370" fmla="*/ 1491081 w 1628481"/>
              <a:gd name="connsiteY2370" fmla="*/ 1271616 h 1887361"/>
              <a:gd name="connsiteX2371" fmla="*/ 1493293 w 1628481"/>
              <a:gd name="connsiteY2371" fmla="*/ 1274352 h 1887361"/>
              <a:gd name="connsiteX2372" fmla="*/ 1480959 w 1628481"/>
              <a:gd name="connsiteY2372" fmla="*/ 1263743 h 1887361"/>
              <a:gd name="connsiteX2373" fmla="*/ 1457828 w 1628481"/>
              <a:gd name="connsiteY2373" fmla="*/ 1286424 h 1887361"/>
              <a:gd name="connsiteX2374" fmla="*/ 1446220 w 1628481"/>
              <a:gd name="connsiteY2374" fmla="*/ 1297380 h 1887361"/>
              <a:gd name="connsiteX2375" fmla="*/ 1447103 w 1628481"/>
              <a:gd name="connsiteY2375" fmla="*/ 1304677 h 1887361"/>
              <a:gd name="connsiteX2376" fmla="*/ 1446173 w 1628481"/>
              <a:gd name="connsiteY2376" fmla="*/ 1305721 h 1887361"/>
              <a:gd name="connsiteX2377" fmla="*/ 1445868 w 1628481"/>
              <a:gd name="connsiteY2377" fmla="*/ 1305731 h 1887361"/>
              <a:gd name="connsiteX2378" fmla="*/ 1445831 w 1628481"/>
              <a:gd name="connsiteY2378" fmla="*/ 1306106 h 1887361"/>
              <a:gd name="connsiteX2379" fmla="*/ 1446173 w 1628481"/>
              <a:gd name="connsiteY2379" fmla="*/ 1305721 h 1887361"/>
              <a:gd name="connsiteX2380" fmla="*/ 1447226 w 1628481"/>
              <a:gd name="connsiteY2380" fmla="*/ 1305689 h 1887361"/>
              <a:gd name="connsiteX2381" fmla="*/ 1447743 w 1628481"/>
              <a:gd name="connsiteY2381" fmla="*/ 1309968 h 1887361"/>
              <a:gd name="connsiteX2382" fmla="*/ 1431585 w 1628481"/>
              <a:gd name="connsiteY2382" fmla="*/ 1307193 h 1887361"/>
              <a:gd name="connsiteX2383" fmla="*/ 1439346 w 1628481"/>
              <a:gd name="connsiteY2383" fmla="*/ 1319565 h 1887361"/>
              <a:gd name="connsiteX2384" fmla="*/ 1473986 w 1628481"/>
              <a:gd name="connsiteY2384" fmla="*/ 1306443 h 1887361"/>
              <a:gd name="connsiteX2385" fmla="*/ 1473611 w 1628481"/>
              <a:gd name="connsiteY2385" fmla="*/ 1314391 h 1887361"/>
              <a:gd name="connsiteX2386" fmla="*/ 1484408 w 1628481"/>
              <a:gd name="connsiteY2386" fmla="*/ 1313829 h 1887361"/>
              <a:gd name="connsiteX2387" fmla="*/ 1489357 w 1628481"/>
              <a:gd name="connsiteY2387" fmla="*/ 1317878 h 1887361"/>
              <a:gd name="connsiteX2388" fmla="*/ 1464389 w 1628481"/>
              <a:gd name="connsiteY2388" fmla="*/ 1325563 h 1887361"/>
              <a:gd name="connsiteX2389" fmla="*/ 1441257 w 1628481"/>
              <a:gd name="connsiteY2389" fmla="*/ 1329312 h 1887361"/>
              <a:gd name="connsiteX2390" fmla="*/ 1428698 w 1628481"/>
              <a:gd name="connsiteY2390" fmla="*/ 1326276 h 1887361"/>
              <a:gd name="connsiteX2391" fmla="*/ 1440470 w 1628481"/>
              <a:gd name="connsiteY2391" fmla="*/ 1330774 h 1887361"/>
              <a:gd name="connsiteX2392" fmla="*/ 1410741 w 1628481"/>
              <a:gd name="connsiteY2392" fmla="*/ 1340222 h 1887361"/>
              <a:gd name="connsiteX2393" fmla="*/ 1425399 w 1628481"/>
              <a:gd name="connsiteY2393" fmla="*/ 1346108 h 1887361"/>
              <a:gd name="connsiteX2394" fmla="*/ 1440395 w 1628481"/>
              <a:gd name="connsiteY2394" fmla="*/ 1337822 h 1887361"/>
              <a:gd name="connsiteX2395" fmla="*/ 1445119 w 1628481"/>
              <a:gd name="connsiteY2395" fmla="*/ 1349069 h 1887361"/>
              <a:gd name="connsiteX2396" fmla="*/ 1439870 w 1628481"/>
              <a:gd name="connsiteY2396" fmla="*/ 1345733 h 1887361"/>
              <a:gd name="connsiteX2397" fmla="*/ 1411266 w 1628481"/>
              <a:gd name="connsiteY2397" fmla="*/ 1352856 h 1887361"/>
              <a:gd name="connsiteX2398" fmla="*/ 1409204 w 1628481"/>
              <a:gd name="connsiteY2398" fmla="*/ 1350119 h 1887361"/>
              <a:gd name="connsiteX2399" fmla="*/ 1399887 w 1628481"/>
              <a:gd name="connsiteY2399" fmla="*/ 1348797 h 1887361"/>
              <a:gd name="connsiteX2400" fmla="*/ 1398909 w 1628481"/>
              <a:gd name="connsiteY2400" fmla="*/ 1348487 h 1887361"/>
              <a:gd name="connsiteX2401" fmla="*/ 1394476 w 1628481"/>
              <a:gd name="connsiteY2401" fmla="*/ 1351054 h 1887361"/>
              <a:gd name="connsiteX2402" fmla="*/ 1399944 w 1628481"/>
              <a:gd name="connsiteY2402" fmla="*/ 1359265 h 1887361"/>
              <a:gd name="connsiteX2403" fmla="*/ 1388472 w 1628481"/>
              <a:gd name="connsiteY2403" fmla="*/ 1359265 h 1887361"/>
              <a:gd name="connsiteX2404" fmla="*/ 1393534 w 1628481"/>
              <a:gd name="connsiteY2404" fmla="*/ 1359602 h 1887361"/>
              <a:gd name="connsiteX2405" fmla="*/ 1404556 w 1628481"/>
              <a:gd name="connsiteY2405" fmla="*/ 1371074 h 1887361"/>
              <a:gd name="connsiteX2406" fmla="*/ 1400807 w 1628481"/>
              <a:gd name="connsiteY2406" fmla="*/ 1366163 h 1887361"/>
              <a:gd name="connsiteX2407" fmla="*/ 1400207 w 1628481"/>
              <a:gd name="connsiteY2407" fmla="*/ 1370287 h 1887361"/>
              <a:gd name="connsiteX2408" fmla="*/ 1395708 w 1628481"/>
              <a:gd name="connsiteY2408" fmla="*/ 1365750 h 1887361"/>
              <a:gd name="connsiteX2409" fmla="*/ 1398257 w 1628481"/>
              <a:gd name="connsiteY2409" fmla="*/ 1371449 h 1887361"/>
              <a:gd name="connsiteX2410" fmla="*/ 1393196 w 1628481"/>
              <a:gd name="connsiteY2410" fmla="*/ 1374598 h 1887361"/>
              <a:gd name="connsiteX2411" fmla="*/ 1400694 w 1628481"/>
              <a:gd name="connsiteY2411" fmla="*/ 1377185 h 1887361"/>
              <a:gd name="connsiteX2412" fmla="*/ 1391929 w 1628481"/>
              <a:gd name="connsiteY2412" fmla="*/ 1392017 h 1887361"/>
              <a:gd name="connsiteX2413" fmla="*/ 1394760 w 1628481"/>
              <a:gd name="connsiteY2413" fmla="*/ 1399474 h 1887361"/>
              <a:gd name="connsiteX2414" fmla="*/ 1387459 w 1628481"/>
              <a:gd name="connsiteY2414" fmla="*/ 1413064 h 1887361"/>
              <a:gd name="connsiteX2415" fmla="*/ 1387088 w 1628481"/>
              <a:gd name="connsiteY2415" fmla="*/ 1408137 h 1887361"/>
              <a:gd name="connsiteX2416" fmla="*/ 1386579 w 1628481"/>
              <a:gd name="connsiteY2416" fmla="*/ 1412078 h 1887361"/>
              <a:gd name="connsiteX2417" fmla="*/ 1391734 w 1628481"/>
              <a:gd name="connsiteY2417" fmla="*/ 1431732 h 1887361"/>
              <a:gd name="connsiteX2418" fmla="*/ 1383936 w 1628481"/>
              <a:gd name="connsiteY2418" fmla="*/ 1425397 h 1887361"/>
              <a:gd name="connsiteX2419" fmla="*/ 1389222 w 1628481"/>
              <a:gd name="connsiteY2419" fmla="*/ 1432895 h 1887361"/>
              <a:gd name="connsiteX2420" fmla="*/ 1376813 w 1628481"/>
              <a:gd name="connsiteY2420" fmla="*/ 1432332 h 1887361"/>
              <a:gd name="connsiteX2421" fmla="*/ 1376626 w 1628481"/>
              <a:gd name="connsiteY2421" fmla="*/ 1442342 h 1887361"/>
              <a:gd name="connsiteX2422" fmla="*/ 1353532 w 1628481"/>
              <a:gd name="connsiteY2422" fmla="*/ 1425996 h 1887361"/>
              <a:gd name="connsiteX2423" fmla="*/ 1349371 w 1628481"/>
              <a:gd name="connsiteY2423" fmla="*/ 1427758 h 1887361"/>
              <a:gd name="connsiteX2424" fmla="*/ 1357356 w 1628481"/>
              <a:gd name="connsiteY2424" fmla="*/ 1444141 h 1887361"/>
              <a:gd name="connsiteX2425" fmla="*/ 1343747 w 1628481"/>
              <a:gd name="connsiteY2425" fmla="*/ 1452764 h 1887361"/>
              <a:gd name="connsiteX2426" fmla="*/ 1336249 w 1628481"/>
              <a:gd name="connsiteY2426" fmla="*/ 1445978 h 1887361"/>
              <a:gd name="connsiteX2427" fmla="*/ 1320504 w 1628481"/>
              <a:gd name="connsiteY2427" fmla="*/ 1464049 h 1887361"/>
              <a:gd name="connsiteX2428" fmla="*/ 1317017 w 1628481"/>
              <a:gd name="connsiteY2428" fmla="*/ 1452802 h 1887361"/>
              <a:gd name="connsiteX2429" fmla="*/ 1311094 w 1628481"/>
              <a:gd name="connsiteY2429" fmla="*/ 1460899 h 1887361"/>
              <a:gd name="connsiteX2430" fmla="*/ 1315555 w 1628481"/>
              <a:gd name="connsiteY2430" fmla="*/ 1462624 h 1887361"/>
              <a:gd name="connsiteX2431" fmla="*/ 1312256 w 1628481"/>
              <a:gd name="connsiteY2431" fmla="*/ 1463599 h 1887361"/>
              <a:gd name="connsiteX2432" fmla="*/ 1302021 w 1628481"/>
              <a:gd name="connsiteY2432" fmla="*/ 1497339 h 1887361"/>
              <a:gd name="connsiteX2433" fmla="*/ 1314768 w 1628481"/>
              <a:gd name="connsiteY2433" fmla="*/ 1508849 h 1887361"/>
              <a:gd name="connsiteX2434" fmla="*/ 1304078 w 1628481"/>
              <a:gd name="connsiteY2434" fmla="*/ 1515471 h 1887361"/>
              <a:gd name="connsiteX2435" fmla="*/ 1313229 w 1628481"/>
              <a:gd name="connsiteY2435" fmla="*/ 1520772 h 1887361"/>
              <a:gd name="connsiteX2436" fmla="*/ 1311570 w 1628481"/>
              <a:gd name="connsiteY2436" fmla="*/ 1523171 h 1887361"/>
              <a:gd name="connsiteX2437" fmla="*/ 1313728 w 1628481"/>
              <a:gd name="connsiteY2437" fmla="*/ 1525493 h 1887361"/>
              <a:gd name="connsiteX2438" fmla="*/ 1295921 w 1628481"/>
              <a:gd name="connsiteY2438" fmla="*/ 1521480 h 1887361"/>
              <a:gd name="connsiteX2439" fmla="*/ 1291153 w 1628481"/>
              <a:gd name="connsiteY2439" fmla="*/ 1525743 h 1887361"/>
              <a:gd name="connsiteX2440" fmla="*/ 1295435 w 1628481"/>
              <a:gd name="connsiteY2440" fmla="*/ 1529563 h 1887361"/>
              <a:gd name="connsiteX2441" fmla="*/ 1305993 w 1628481"/>
              <a:gd name="connsiteY2441" fmla="*/ 1534043 h 1887361"/>
              <a:gd name="connsiteX2442" fmla="*/ 1300670 w 1628481"/>
              <a:gd name="connsiteY2442" fmla="*/ 1536780 h 1887361"/>
              <a:gd name="connsiteX2443" fmla="*/ 1293659 w 1628481"/>
              <a:gd name="connsiteY2443" fmla="*/ 1529731 h 1887361"/>
              <a:gd name="connsiteX2444" fmla="*/ 1290605 w 1628481"/>
              <a:gd name="connsiteY2444" fmla="*/ 1533954 h 1887361"/>
              <a:gd name="connsiteX2445" fmla="*/ 1296735 w 1628481"/>
              <a:gd name="connsiteY2445" fmla="*/ 1539403 h 1887361"/>
              <a:gd name="connsiteX2446" fmla="*/ 1292785 w 1628481"/>
              <a:gd name="connsiteY2446" fmla="*/ 1539338 h 1887361"/>
              <a:gd name="connsiteX2447" fmla="*/ 1288309 w 1628481"/>
              <a:gd name="connsiteY2447" fmla="*/ 1537129 h 1887361"/>
              <a:gd name="connsiteX2448" fmla="*/ 1288255 w 1628481"/>
              <a:gd name="connsiteY2448" fmla="*/ 1537204 h 1887361"/>
              <a:gd name="connsiteX2449" fmla="*/ 1288179 w 1628481"/>
              <a:gd name="connsiteY2449" fmla="*/ 1537759 h 1887361"/>
              <a:gd name="connsiteX2450" fmla="*/ 1292134 w 1628481"/>
              <a:gd name="connsiteY2450" fmla="*/ 1541465 h 1887361"/>
              <a:gd name="connsiteX2451" fmla="*/ 1304271 w 1628481"/>
              <a:gd name="connsiteY2451" fmla="*/ 1549563 h 1887361"/>
              <a:gd name="connsiteX2452" fmla="*/ 1287485 w 1628481"/>
              <a:gd name="connsiteY2452" fmla="*/ 1542825 h 1887361"/>
              <a:gd name="connsiteX2453" fmla="*/ 1287094 w 1628481"/>
              <a:gd name="connsiteY2453" fmla="*/ 1545674 h 1887361"/>
              <a:gd name="connsiteX2454" fmla="*/ 1284407 w 1628481"/>
              <a:gd name="connsiteY2454" fmla="*/ 1547888 h 1887361"/>
              <a:gd name="connsiteX2455" fmla="*/ 1283653 w 1628481"/>
              <a:gd name="connsiteY2455" fmla="*/ 1547035 h 1887361"/>
              <a:gd name="connsiteX2456" fmla="*/ 1281777 w 1628481"/>
              <a:gd name="connsiteY2456" fmla="*/ 1550350 h 1887361"/>
              <a:gd name="connsiteX2457" fmla="*/ 1297860 w 1628481"/>
              <a:gd name="connsiteY2457" fmla="*/ 1561035 h 1887361"/>
              <a:gd name="connsiteX2458" fmla="*/ 1266931 w 1628481"/>
              <a:gd name="connsiteY2458" fmla="*/ 1554886 h 1887361"/>
              <a:gd name="connsiteX2459" fmla="*/ 1274166 w 1628481"/>
              <a:gd name="connsiteY2459" fmla="*/ 1565271 h 1887361"/>
              <a:gd name="connsiteX2460" fmla="*/ 1272117 w 1628481"/>
              <a:gd name="connsiteY2460" fmla="*/ 1565711 h 1887361"/>
              <a:gd name="connsiteX2461" fmla="*/ 1275477 w 1628481"/>
              <a:gd name="connsiteY2461" fmla="*/ 1569433 h 1887361"/>
              <a:gd name="connsiteX2462" fmla="*/ 1271203 w 1628481"/>
              <a:gd name="connsiteY2462" fmla="*/ 1570071 h 1887361"/>
              <a:gd name="connsiteX2463" fmla="*/ 1266897 w 1628481"/>
              <a:gd name="connsiteY2463" fmla="*/ 1568173 h 1887361"/>
              <a:gd name="connsiteX2464" fmla="*/ 1266137 w 1628481"/>
              <a:gd name="connsiteY2464" fmla="*/ 1570206 h 1887361"/>
              <a:gd name="connsiteX2465" fmla="*/ 1271036 w 1628481"/>
              <a:gd name="connsiteY2465" fmla="*/ 1578744 h 1887361"/>
              <a:gd name="connsiteX2466" fmla="*/ 1271082 w 1628481"/>
              <a:gd name="connsiteY2466" fmla="*/ 1578760 h 1887361"/>
              <a:gd name="connsiteX2467" fmla="*/ 1270333 w 1628481"/>
              <a:gd name="connsiteY2467" fmla="*/ 1572905 h 1887361"/>
              <a:gd name="connsiteX2468" fmla="*/ 1276266 w 1628481"/>
              <a:gd name="connsiteY2468" fmla="*/ 1574081 h 1887361"/>
              <a:gd name="connsiteX2469" fmla="*/ 1277526 w 1628481"/>
              <a:gd name="connsiteY2469" fmla="*/ 1577400 h 1887361"/>
              <a:gd name="connsiteX2470" fmla="*/ 1278214 w 1628481"/>
              <a:gd name="connsiteY2470" fmla="*/ 1576406 h 1887361"/>
              <a:gd name="connsiteX2471" fmla="*/ 1285487 w 1628481"/>
              <a:gd name="connsiteY2471" fmla="*/ 1588666 h 1887361"/>
              <a:gd name="connsiteX2472" fmla="*/ 1280613 w 1628481"/>
              <a:gd name="connsiteY2472" fmla="*/ 1584354 h 1887361"/>
              <a:gd name="connsiteX2473" fmla="*/ 1277539 w 1628481"/>
              <a:gd name="connsiteY2473" fmla="*/ 1589003 h 1887361"/>
              <a:gd name="connsiteX2474" fmla="*/ 1287287 w 1628481"/>
              <a:gd name="connsiteY2474" fmla="*/ 1591740 h 1887361"/>
              <a:gd name="connsiteX2475" fmla="*/ 1288336 w 1628481"/>
              <a:gd name="connsiteY2475" fmla="*/ 1601637 h 1887361"/>
              <a:gd name="connsiteX2476" fmla="*/ 1262093 w 1628481"/>
              <a:gd name="connsiteY2476" fmla="*/ 1594439 h 1887361"/>
              <a:gd name="connsiteX2477" fmla="*/ 1245579 w 1628481"/>
              <a:gd name="connsiteY2477" fmla="*/ 1580769 h 1887361"/>
              <a:gd name="connsiteX2478" fmla="*/ 1246326 w 1628481"/>
              <a:gd name="connsiteY2478" fmla="*/ 1579287 h 1887361"/>
              <a:gd name="connsiteX2479" fmla="*/ 1241339 w 1628481"/>
              <a:gd name="connsiteY2479" fmla="*/ 1580143 h 1887361"/>
              <a:gd name="connsiteX2480" fmla="*/ 1242574 w 1628481"/>
              <a:gd name="connsiteY2480" fmla="*/ 1582656 h 1887361"/>
              <a:gd name="connsiteX2481" fmla="*/ 1240912 w 1628481"/>
              <a:gd name="connsiteY2481" fmla="*/ 1585704 h 1887361"/>
              <a:gd name="connsiteX2482" fmla="*/ 1255420 w 1628481"/>
              <a:gd name="connsiteY2482" fmla="*/ 1592827 h 1887361"/>
              <a:gd name="connsiteX2483" fmla="*/ 1245073 w 1628481"/>
              <a:gd name="connsiteY2483" fmla="*/ 1596576 h 1887361"/>
              <a:gd name="connsiteX2484" fmla="*/ 1230077 w 1628481"/>
              <a:gd name="connsiteY2484" fmla="*/ 1590240 h 1887361"/>
              <a:gd name="connsiteX2485" fmla="*/ 1223516 w 1628481"/>
              <a:gd name="connsiteY2485" fmla="*/ 1597401 h 1887361"/>
              <a:gd name="connsiteX2486" fmla="*/ 1222092 w 1628481"/>
              <a:gd name="connsiteY2486" fmla="*/ 1598001 h 1887361"/>
              <a:gd name="connsiteX2487" fmla="*/ 1220330 w 1628481"/>
              <a:gd name="connsiteY2487" fmla="*/ 1598750 h 1887361"/>
              <a:gd name="connsiteX2488" fmla="*/ 1215831 w 1628481"/>
              <a:gd name="connsiteY2488" fmla="*/ 1600475 h 1887361"/>
              <a:gd name="connsiteX2489" fmla="*/ 1210623 w 1628481"/>
              <a:gd name="connsiteY2489" fmla="*/ 1600767 h 1887361"/>
              <a:gd name="connsiteX2490" fmla="*/ 1212383 w 1628481"/>
              <a:gd name="connsiteY2490" fmla="*/ 1605235 h 1887361"/>
              <a:gd name="connsiteX2491" fmla="*/ 1204398 w 1628481"/>
              <a:gd name="connsiteY2491" fmla="*/ 1613670 h 1887361"/>
              <a:gd name="connsiteX2492" fmla="*/ 1218119 w 1628481"/>
              <a:gd name="connsiteY2492" fmla="*/ 1619519 h 1887361"/>
              <a:gd name="connsiteX2493" fmla="*/ 1215669 w 1628481"/>
              <a:gd name="connsiteY2493" fmla="*/ 1628168 h 1887361"/>
              <a:gd name="connsiteX2494" fmla="*/ 1216693 w 1628481"/>
              <a:gd name="connsiteY2494" fmla="*/ 1627692 h 1887361"/>
              <a:gd name="connsiteX2495" fmla="*/ 1224004 w 1628481"/>
              <a:gd name="connsiteY2495" fmla="*/ 1617045 h 1887361"/>
              <a:gd name="connsiteX2496" fmla="*/ 1231501 w 1628481"/>
              <a:gd name="connsiteY2496" fmla="*/ 1608048 h 1887361"/>
              <a:gd name="connsiteX2497" fmla="*/ 1237800 w 1628481"/>
              <a:gd name="connsiteY2497" fmla="*/ 1605573 h 1887361"/>
              <a:gd name="connsiteX2498" fmla="*/ 1246572 w 1628481"/>
              <a:gd name="connsiteY2498" fmla="*/ 1606511 h 1887361"/>
              <a:gd name="connsiteX2499" fmla="*/ 1245148 w 1628481"/>
              <a:gd name="connsiteY2499" fmla="*/ 1615996 h 1887361"/>
              <a:gd name="connsiteX2500" fmla="*/ 1239862 w 1628481"/>
              <a:gd name="connsiteY2500" fmla="*/ 1625293 h 1887361"/>
              <a:gd name="connsiteX2501" fmla="*/ 1230452 w 1628481"/>
              <a:gd name="connsiteY2501" fmla="*/ 1630917 h 1887361"/>
              <a:gd name="connsiteX2502" fmla="*/ 1216243 w 1628481"/>
              <a:gd name="connsiteY2502" fmla="*/ 1630879 h 1887361"/>
              <a:gd name="connsiteX2503" fmla="*/ 1219861 w 1628481"/>
              <a:gd name="connsiteY2503" fmla="*/ 1638354 h 1887361"/>
              <a:gd name="connsiteX2504" fmla="*/ 1218201 w 1628481"/>
              <a:gd name="connsiteY2504" fmla="*/ 1640445 h 1887361"/>
              <a:gd name="connsiteX2505" fmla="*/ 1219956 w 1628481"/>
              <a:gd name="connsiteY2505" fmla="*/ 1644412 h 1887361"/>
              <a:gd name="connsiteX2506" fmla="*/ 1227004 w 1628481"/>
              <a:gd name="connsiteY2506" fmla="*/ 1636164 h 1887361"/>
              <a:gd name="connsiteX2507" fmla="*/ 1238776 w 1628481"/>
              <a:gd name="connsiteY2507" fmla="*/ 1661582 h 1887361"/>
              <a:gd name="connsiteX2508" fmla="*/ 1234127 w 1628481"/>
              <a:gd name="connsiteY2508" fmla="*/ 1659745 h 1887361"/>
              <a:gd name="connsiteX2509" fmla="*/ 1231128 w 1628481"/>
              <a:gd name="connsiteY2509" fmla="*/ 1650935 h 1887361"/>
              <a:gd name="connsiteX2510" fmla="*/ 1219092 w 1628481"/>
              <a:gd name="connsiteY2510" fmla="*/ 1655859 h 1887361"/>
              <a:gd name="connsiteX2511" fmla="*/ 1215657 w 1628481"/>
              <a:gd name="connsiteY2511" fmla="*/ 1643648 h 1887361"/>
              <a:gd name="connsiteX2512" fmla="*/ 1214931 w 1628481"/>
              <a:gd name="connsiteY2512" fmla="*/ 1644563 h 1887361"/>
              <a:gd name="connsiteX2513" fmla="*/ 1204295 w 1628481"/>
              <a:gd name="connsiteY2513" fmla="*/ 1636301 h 1887361"/>
              <a:gd name="connsiteX2514" fmla="*/ 1204238 w 1628481"/>
              <a:gd name="connsiteY2514" fmla="*/ 1636334 h 1887361"/>
              <a:gd name="connsiteX2515" fmla="*/ 1201378 w 1628481"/>
              <a:gd name="connsiteY2515" fmla="*/ 1639498 h 1887361"/>
              <a:gd name="connsiteX2516" fmla="*/ 1202562 w 1628481"/>
              <a:gd name="connsiteY2516" fmla="*/ 1643428 h 1887361"/>
              <a:gd name="connsiteX2517" fmla="*/ 1203909 w 1628481"/>
              <a:gd name="connsiteY2517" fmla="*/ 1642913 h 1887361"/>
              <a:gd name="connsiteX2518" fmla="*/ 1211515 w 1628481"/>
              <a:gd name="connsiteY2518" fmla="*/ 1661836 h 1887361"/>
              <a:gd name="connsiteX2519" fmla="*/ 1211780 w 1628481"/>
              <a:gd name="connsiteY2519" fmla="*/ 1682238 h 1887361"/>
              <a:gd name="connsiteX2520" fmla="*/ 1208416 w 1628481"/>
              <a:gd name="connsiteY2520" fmla="*/ 1679462 h 1887361"/>
              <a:gd name="connsiteX2521" fmla="*/ 1208821 w 1628481"/>
              <a:gd name="connsiteY2521" fmla="*/ 1682915 h 1887361"/>
              <a:gd name="connsiteX2522" fmla="*/ 1207149 w 1628481"/>
              <a:gd name="connsiteY2522" fmla="*/ 1678417 h 1887361"/>
              <a:gd name="connsiteX2523" fmla="*/ 1204080 w 1628481"/>
              <a:gd name="connsiteY2523" fmla="*/ 1675885 h 1887361"/>
              <a:gd name="connsiteX2524" fmla="*/ 1202898 w 1628481"/>
              <a:gd name="connsiteY2524" fmla="*/ 1677966 h 1887361"/>
              <a:gd name="connsiteX2525" fmla="*/ 1209009 w 1628481"/>
              <a:gd name="connsiteY2525" fmla="*/ 1686064 h 1887361"/>
              <a:gd name="connsiteX2526" fmla="*/ 1206722 w 1628481"/>
              <a:gd name="connsiteY2526" fmla="*/ 1692999 h 1887361"/>
              <a:gd name="connsiteX2527" fmla="*/ 1190376 w 1628481"/>
              <a:gd name="connsiteY2527" fmla="*/ 1671518 h 1887361"/>
              <a:gd name="connsiteX2528" fmla="*/ 1188117 w 1628481"/>
              <a:gd name="connsiteY2528" fmla="*/ 1665788 h 1887361"/>
              <a:gd name="connsiteX2529" fmla="*/ 1185430 w 1628481"/>
              <a:gd name="connsiteY2529" fmla="*/ 1664948 h 1887361"/>
              <a:gd name="connsiteX2530" fmla="*/ 1186140 w 1628481"/>
              <a:gd name="connsiteY2530" fmla="*/ 1666157 h 1887361"/>
              <a:gd name="connsiteX2531" fmla="*/ 1183850 w 1628481"/>
              <a:gd name="connsiteY2531" fmla="*/ 1664454 h 1887361"/>
              <a:gd name="connsiteX2532" fmla="*/ 1173954 w 1628481"/>
              <a:gd name="connsiteY2532" fmla="*/ 1661358 h 1887361"/>
              <a:gd name="connsiteX2533" fmla="*/ 1176282 w 1628481"/>
              <a:gd name="connsiteY2533" fmla="*/ 1659768 h 1887361"/>
              <a:gd name="connsiteX2534" fmla="*/ 1168782 w 1628481"/>
              <a:gd name="connsiteY2534" fmla="*/ 1647974 h 1887361"/>
              <a:gd name="connsiteX2535" fmla="*/ 1148838 w 1628481"/>
              <a:gd name="connsiteY2535" fmla="*/ 1636502 h 1887361"/>
              <a:gd name="connsiteX2536" fmla="*/ 1148838 w 1628481"/>
              <a:gd name="connsiteY2536" fmla="*/ 1642763 h 1887361"/>
              <a:gd name="connsiteX2537" fmla="*/ 1144976 w 1628481"/>
              <a:gd name="connsiteY2537" fmla="*/ 1634234 h 1887361"/>
              <a:gd name="connsiteX2538" fmla="*/ 1143806 w 1628481"/>
              <a:gd name="connsiteY2538" fmla="*/ 1632205 h 1887361"/>
              <a:gd name="connsiteX2539" fmla="*/ 1141826 w 1628481"/>
              <a:gd name="connsiteY2539" fmla="*/ 1633391 h 1887361"/>
              <a:gd name="connsiteX2540" fmla="*/ 1134328 w 1628481"/>
              <a:gd name="connsiteY2540" fmla="*/ 1639727 h 1887361"/>
              <a:gd name="connsiteX2541" fmla="*/ 1130386 w 1628481"/>
              <a:gd name="connsiteY2541" fmla="*/ 1641214 h 1887361"/>
              <a:gd name="connsiteX2542" fmla="*/ 1131283 w 1628481"/>
              <a:gd name="connsiteY2542" fmla="*/ 1643961 h 1887361"/>
              <a:gd name="connsiteX2543" fmla="*/ 1135604 w 1628481"/>
              <a:gd name="connsiteY2543" fmla="*/ 1645172 h 1887361"/>
              <a:gd name="connsiteX2544" fmla="*/ 1142014 w 1628481"/>
              <a:gd name="connsiteY2544" fmla="*/ 1647187 h 1887361"/>
              <a:gd name="connsiteX2545" fmla="*/ 1139353 w 1628481"/>
              <a:gd name="connsiteY2545" fmla="*/ 1650936 h 1887361"/>
              <a:gd name="connsiteX2546" fmla="*/ 1147263 w 1628481"/>
              <a:gd name="connsiteY2546" fmla="*/ 1658846 h 1887361"/>
              <a:gd name="connsiteX2547" fmla="*/ 1153336 w 1628481"/>
              <a:gd name="connsiteY2547" fmla="*/ 1686101 h 1887361"/>
              <a:gd name="connsiteX2548" fmla="*/ 1130580 w 1628481"/>
              <a:gd name="connsiteY2548" fmla="*/ 1649474 h 1887361"/>
              <a:gd name="connsiteX2549" fmla="*/ 1130734 w 1628481"/>
              <a:gd name="connsiteY2549" fmla="*/ 1649550 h 1887361"/>
              <a:gd name="connsiteX2550" fmla="*/ 1128181 w 1628481"/>
              <a:gd name="connsiteY2550" fmla="*/ 1648098 h 1887361"/>
              <a:gd name="connsiteX2551" fmla="*/ 1128668 w 1628481"/>
              <a:gd name="connsiteY2551" fmla="*/ 1652998 h 1887361"/>
              <a:gd name="connsiteX2552" fmla="*/ 1128518 w 1628481"/>
              <a:gd name="connsiteY2552" fmla="*/ 1653035 h 1887361"/>
              <a:gd name="connsiteX2553" fmla="*/ 1123545 w 1628481"/>
              <a:gd name="connsiteY2553" fmla="*/ 1644461 h 1887361"/>
              <a:gd name="connsiteX2554" fmla="*/ 1121753 w 1628481"/>
              <a:gd name="connsiteY2554" fmla="*/ 1643033 h 1887361"/>
              <a:gd name="connsiteX2555" fmla="*/ 1109398 w 1628481"/>
              <a:gd name="connsiteY2555" fmla="*/ 1640964 h 1887361"/>
              <a:gd name="connsiteX2556" fmla="*/ 1111310 w 1628481"/>
              <a:gd name="connsiteY2556" fmla="*/ 1634066 h 1887361"/>
              <a:gd name="connsiteX2557" fmla="*/ 1103099 w 1628481"/>
              <a:gd name="connsiteY2557" fmla="*/ 1629342 h 1887361"/>
              <a:gd name="connsiteX2558" fmla="*/ 1096914 w 1628481"/>
              <a:gd name="connsiteY2558" fmla="*/ 1620682 h 1887361"/>
              <a:gd name="connsiteX2559" fmla="*/ 1085029 w 1628481"/>
              <a:gd name="connsiteY2559" fmla="*/ 1623906 h 1887361"/>
              <a:gd name="connsiteX2560" fmla="*/ 1073520 w 1628481"/>
              <a:gd name="connsiteY2560" fmla="*/ 1612321 h 1887361"/>
              <a:gd name="connsiteX2561" fmla="*/ 1090240 w 1628481"/>
              <a:gd name="connsiteY2561" fmla="*/ 1611347 h 1887361"/>
              <a:gd name="connsiteX2562" fmla="*/ 1091777 w 1628481"/>
              <a:gd name="connsiteY2562" fmla="*/ 1601675 h 1887361"/>
              <a:gd name="connsiteX2563" fmla="*/ 1107261 w 1628481"/>
              <a:gd name="connsiteY2563" fmla="*/ 1618807 h 1887361"/>
              <a:gd name="connsiteX2564" fmla="*/ 1111010 w 1628481"/>
              <a:gd name="connsiteY2564" fmla="*/ 1614796 h 1887361"/>
              <a:gd name="connsiteX2565" fmla="*/ 1109661 w 1628481"/>
              <a:gd name="connsiteY2565" fmla="*/ 1612921 h 1887361"/>
              <a:gd name="connsiteX2566" fmla="*/ 1106882 w 1628481"/>
              <a:gd name="connsiteY2566" fmla="*/ 1611782 h 1887361"/>
              <a:gd name="connsiteX2567" fmla="*/ 1101545 w 1628481"/>
              <a:gd name="connsiteY2567" fmla="*/ 1607875 h 1887361"/>
              <a:gd name="connsiteX2568" fmla="*/ 1093358 w 1628481"/>
              <a:gd name="connsiteY2568" fmla="*/ 1597507 h 1887361"/>
              <a:gd name="connsiteX2569" fmla="*/ 1089566 w 1628481"/>
              <a:gd name="connsiteY2569" fmla="*/ 1598000 h 1887361"/>
              <a:gd name="connsiteX2570" fmla="*/ 1076894 w 1628481"/>
              <a:gd name="connsiteY2570" fmla="*/ 1602499 h 1887361"/>
              <a:gd name="connsiteX2571" fmla="*/ 1072320 w 1628481"/>
              <a:gd name="connsiteY2571" fmla="*/ 1606248 h 1887361"/>
              <a:gd name="connsiteX2572" fmla="*/ 1069171 w 1628481"/>
              <a:gd name="connsiteY2572" fmla="*/ 1611272 h 1887361"/>
              <a:gd name="connsiteX2573" fmla="*/ 1068915 w 1628481"/>
              <a:gd name="connsiteY2573" fmla="*/ 1621533 h 1887361"/>
              <a:gd name="connsiteX2574" fmla="*/ 1069921 w 1628481"/>
              <a:gd name="connsiteY2574" fmla="*/ 1620907 h 1887361"/>
              <a:gd name="connsiteX2575" fmla="*/ 1061374 w 1628481"/>
              <a:gd name="connsiteY2575" fmla="*/ 1643176 h 1887361"/>
              <a:gd name="connsiteX2576" fmla="*/ 1061374 w 1628481"/>
              <a:gd name="connsiteY2576" fmla="*/ 1643064 h 1887361"/>
              <a:gd name="connsiteX2577" fmla="*/ 1057325 w 1628481"/>
              <a:gd name="connsiteY2577" fmla="*/ 1637927 h 1887361"/>
              <a:gd name="connsiteX2578" fmla="*/ 1060854 w 1628481"/>
              <a:gd name="connsiteY2578" fmla="*/ 1626549 h 1887361"/>
              <a:gd name="connsiteX2579" fmla="*/ 1066418 w 1628481"/>
              <a:gd name="connsiteY2579" fmla="*/ 1623087 h 1887361"/>
              <a:gd name="connsiteX2580" fmla="*/ 1062910 w 1628481"/>
              <a:gd name="connsiteY2580" fmla="*/ 1618395 h 1887361"/>
              <a:gd name="connsiteX2581" fmla="*/ 1056725 w 1628481"/>
              <a:gd name="connsiteY2581" fmla="*/ 1625705 h 1887361"/>
              <a:gd name="connsiteX2582" fmla="*/ 1053763 w 1628481"/>
              <a:gd name="connsiteY2582" fmla="*/ 1636090 h 1887361"/>
              <a:gd name="connsiteX2583" fmla="*/ 1048852 w 1628481"/>
              <a:gd name="connsiteY2583" fmla="*/ 1644188 h 1887361"/>
              <a:gd name="connsiteX2584" fmla="*/ 1039547 w 1628481"/>
              <a:gd name="connsiteY2584" fmla="*/ 1644188 h 1887361"/>
              <a:gd name="connsiteX2585" fmla="*/ 1040248 w 1628481"/>
              <a:gd name="connsiteY2585" fmla="*/ 1646864 h 1887361"/>
              <a:gd name="connsiteX2586" fmla="*/ 1038590 w 1628481"/>
              <a:gd name="connsiteY2586" fmla="*/ 1650191 h 1887361"/>
              <a:gd name="connsiteX2587" fmla="*/ 1039212 w 1628481"/>
              <a:gd name="connsiteY2587" fmla="*/ 1652792 h 1887361"/>
              <a:gd name="connsiteX2588" fmla="*/ 1040679 w 1628481"/>
              <a:gd name="connsiteY2588" fmla="*/ 1661620 h 1887361"/>
              <a:gd name="connsiteX2589" fmla="*/ 1024446 w 1628481"/>
              <a:gd name="connsiteY2589" fmla="*/ 1667619 h 1887361"/>
              <a:gd name="connsiteX2590" fmla="*/ 1019480 w 1628481"/>
              <a:gd name="connsiteY2590" fmla="*/ 1659377 h 1887361"/>
              <a:gd name="connsiteX2591" fmla="*/ 1017029 w 1628481"/>
              <a:gd name="connsiteY2591" fmla="*/ 1660136 h 1887361"/>
              <a:gd name="connsiteX2592" fmla="*/ 1018615 w 1628481"/>
              <a:gd name="connsiteY2592" fmla="*/ 1657940 h 1887361"/>
              <a:gd name="connsiteX2593" fmla="*/ 1012028 w 1628481"/>
              <a:gd name="connsiteY2593" fmla="*/ 1647008 h 1887361"/>
              <a:gd name="connsiteX2594" fmla="*/ 1008290 w 1628481"/>
              <a:gd name="connsiteY2594" fmla="*/ 1647029 h 1887361"/>
              <a:gd name="connsiteX2595" fmla="*/ 1004007 w 1628481"/>
              <a:gd name="connsiteY2595" fmla="*/ 1650985 h 1887361"/>
              <a:gd name="connsiteX2596" fmla="*/ 1004726 w 1628481"/>
              <a:gd name="connsiteY2596" fmla="*/ 1655997 h 1887361"/>
              <a:gd name="connsiteX2597" fmla="*/ 1003366 w 1628481"/>
              <a:gd name="connsiteY2597" fmla="*/ 1659020 h 1887361"/>
              <a:gd name="connsiteX2598" fmla="*/ 1006639 w 1628481"/>
              <a:gd name="connsiteY2598" fmla="*/ 1659446 h 1887361"/>
              <a:gd name="connsiteX2599" fmla="*/ 1006564 w 1628481"/>
              <a:gd name="connsiteY2599" fmla="*/ 1659446 h 1887361"/>
              <a:gd name="connsiteX2600" fmla="*/ 1004711 w 1628481"/>
              <a:gd name="connsiteY2600" fmla="*/ 1659854 h 1887361"/>
              <a:gd name="connsiteX2601" fmla="*/ 1003181 w 1628481"/>
              <a:gd name="connsiteY2601" fmla="*/ 1659432 h 1887361"/>
              <a:gd name="connsiteX2602" fmla="*/ 999665 w 1628481"/>
              <a:gd name="connsiteY2602" fmla="*/ 1667244 h 1887361"/>
              <a:gd name="connsiteX2603" fmla="*/ 989423 w 1628481"/>
              <a:gd name="connsiteY2603" fmla="*/ 1669325 h 1887361"/>
              <a:gd name="connsiteX2604" fmla="*/ 988916 w 1628481"/>
              <a:gd name="connsiteY2604" fmla="*/ 1671827 h 1887361"/>
              <a:gd name="connsiteX2605" fmla="*/ 976566 w 1628481"/>
              <a:gd name="connsiteY2605" fmla="*/ 1672992 h 1887361"/>
              <a:gd name="connsiteX2606" fmla="*/ 976309 w 1628481"/>
              <a:gd name="connsiteY2606" fmla="*/ 1674930 h 1887361"/>
              <a:gd name="connsiteX2607" fmla="*/ 974957 w 1628481"/>
              <a:gd name="connsiteY2607" fmla="*/ 1673144 h 1887361"/>
              <a:gd name="connsiteX2608" fmla="*/ 968362 w 1628481"/>
              <a:gd name="connsiteY2608" fmla="*/ 1673767 h 1887361"/>
              <a:gd name="connsiteX2609" fmla="*/ 968250 w 1628481"/>
              <a:gd name="connsiteY2609" fmla="*/ 1673767 h 1887361"/>
              <a:gd name="connsiteX2610" fmla="*/ 971061 w 1628481"/>
              <a:gd name="connsiteY2610" fmla="*/ 1681490 h 1887361"/>
              <a:gd name="connsiteX2611" fmla="*/ 960815 w 1628481"/>
              <a:gd name="connsiteY2611" fmla="*/ 1677237 h 1887361"/>
              <a:gd name="connsiteX2612" fmla="*/ 959843 w 1628481"/>
              <a:gd name="connsiteY2612" fmla="*/ 1680409 h 1887361"/>
              <a:gd name="connsiteX2613" fmla="*/ 960714 w 1628481"/>
              <a:gd name="connsiteY2613" fmla="*/ 1680215 h 1887361"/>
              <a:gd name="connsiteX2614" fmla="*/ 970630 w 1628481"/>
              <a:gd name="connsiteY2614" fmla="*/ 1688107 h 1887361"/>
              <a:gd name="connsiteX2615" fmla="*/ 973020 w 1628481"/>
              <a:gd name="connsiteY2615" fmla="*/ 1685263 h 1887361"/>
              <a:gd name="connsiteX2616" fmla="*/ 978671 w 1628481"/>
              <a:gd name="connsiteY2616" fmla="*/ 1681228 h 1887361"/>
              <a:gd name="connsiteX2617" fmla="*/ 983395 w 1628481"/>
              <a:gd name="connsiteY2617" fmla="*/ 1693337 h 1887361"/>
              <a:gd name="connsiteX2618" fmla="*/ 983357 w 1628481"/>
              <a:gd name="connsiteY2618" fmla="*/ 1693450 h 1887361"/>
              <a:gd name="connsiteX2619" fmla="*/ 975278 w 1628481"/>
              <a:gd name="connsiteY2619" fmla="*/ 1689532 h 1887361"/>
              <a:gd name="connsiteX2620" fmla="*/ 972845 w 1628481"/>
              <a:gd name="connsiteY2620" fmla="*/ 1689870 h 1887361"/>
              <a:gd name="connsiteX2621" fmla="*/ 973845 w 1628481"/>
              <a:gd name="connsiteY2621" fmla="*/ 1690665 h 1887361"/>
              <a:gd name="connsiteX2622" fmla="*/ 981971 w 1628481"/>
              <a:gd name="connsiteY2622" fmla="*/ 1700947 h 1887361"/>
              <a:gd name="connsiteX2623" fmla="*/ 981896 w 1628481"/>
              <a:gd name="connsiteY2623" fmla="*/ 1700947 h 1887361"/>
              <a:gd name="connsiteX2624" fmla="*/ 964520 w 1628481"/>
              <a:gd name="connsiteY2624" fmla="*/ 1694488 h 1887361"/>
              <a:gd name="connsiteX2625" fmla="*/ 961459 w 1628481"/>
              <a:gd name="connsiteY2625" fmla="*/ 1698811 h 1887361"/>
              <a:gd name="connsiteX2626" fmla="*/ 960489 w 1628481"/>
              <a:gd name="connsiteY2626" fmla="*/ 1705297 h 1887361"/>
              <a:gd name="connsiteX2627" fmla="*/ 950877 w 1628481"/>
              <a:gd name="connsiteY2627" fmla="*/ 1691552 h 1887361"/>
              <a:gd name="connsiteX2628" fmla="*/ 950762 w 1628481"/>
              <a:gd name="connsiteY2628" fmla="*/ 1691096 h 1887361"/>
              <a:gd name="connsiteX2629" fmla="*/ 940432 w 1628481"/>
              <a:gd name="connsiteY2629" fmla="*/ 1689063 h 1887361"/>
              <a:gd name="connsiteX2630" fmla="*/ 943820 w 1628481"/>
              <a:gd name="connsiteY2630" fmla="*/ 1687296 h 1887361"/>
              <a:gd name="connsiteX2631" fmla="*/ 938642 w 1628481"/>
              <a:gd name="connsiteY2631" fmla="*/ 1685231 h 1887361"/>
              <a:gd name="connsiteX2632" fmla="*/ 936383 w 1628481"/>
              <a:gd name="connsiteY2632" fmla="*/ 1687911 h 1887361"/>
              <a:gd name="connsiteX2633" fmla="*/ 929447 w 1628481"/>
              <a:gd name="connsiteY2633" fmla="*/ 1686365 h 1887361"/>
              <a:gd name="connsiteX2634" fmla="*/ 931559 w 1628481"/>
              <a:gd name="connsiteY2634" fmla="*/ 1689297 h 1887361"/>
              <a:gd name="connsiteX2635" fmla="*/ 931824 w 1628481"/>
              <a:gd name="connsiteY2635" fmla="*/ 1689194 h 1887361"/>
              <a:gd name="connsiteX2636" fmla="*/ 936758 w 1628481"/>
              <a:gd name="connsiteY2636" fmla="*/ 1688950 h 1887361"/>
              <a:gd name="connsiteX2637" fmla="*/ 940845 w 1628481"/>
              <a:gd name="connsiteY2637" fmla="*/ 1694799 h 1887361"/>
              <a:gd name="connsiteX2638" fmla="*/ 940732 w 1628481"/>
              <a:gd name="connsiteY2638" fmla="*/ 1694799 h 1887361"/>
              <a:gd name="connsiteX2639" fmla="*/ 933822 w 1628481"/>
              <a:gd name="connsiteY2639" fmla="*/ 1692439 h 1887361"/>
              <a:gd name="connsiteX2640" fmla="*/ 936008 w 1628481"/>
              <a:gd name="connsiteY2640" fmla="*/ 1695475 h 1887361"/>
              <a:gd name="connsiteX2641" fmla="*/ 928510 w 1628481"/>
              <a:gd name="connsiteY2641" fmla="*/ 1693638 h 1887361"/>
              <a:gd name="connsiteX2642" fmla="*/ 919512 w 1628481"/>
              <a:gd name="connsiteY2642" fmla="*/ 1692701 h 1887361"/>
              <a:gd name="connsiteX2643" fmla="*/ 910901 w 1628481"/>
              <a:gd name="connsiteY2643" fmla="*/ 1693388 h 1887361"/>
              <a:gd name="connsiteX2644" fmla="*/ 910215 w 1628481"/>
              <a:gd name="connsiteY2644" fmla="*/ 1694485 h 1887361"/>
              <a:gd name="connsiteX2645" fmla="*/ 908694 w 1628481"/>
              <a:gd name="connsiteY2645" fmla="*/ 1694213 h 1887361"/>
              <a:gd name="connsiteX2646" fmla="*/ 902867 w 1628481"/>
              <a:gd name="connsiteY2646" fmla="*/ 1696674 h 1887361"/>
              <a:gd name="connsiteX2647" fmla="*/ 907853 w 1628481"/>
              <a:gd name="connsiteY2647" fmla="*/ 1712908 h 1887361"/>
              <a:gd name="connsiteX2648" fmla="*/ 897993 w 1628481"/>
              <a:gd name="connsiteY2648" fmla="*/ 1712045 h 1887361"/>
              <a:gd name="connsiteX2649" fmla="*/ 893982 w 1628481"/>
              <a:gd name="connsiteY2649" fmla="*/ 1722018 h 1887361"/>
              <a:gd name="connsiteX2650" fmla="*/ 881835 w 1628481"/>
              <a:gd name="connsiteY2650" fmla="*/ 1714520 h 1887361"/>
              <a:gd name="connsiteX2651" fmla="*/ 886634 w 1628481"/>
              <a:gd name="connsiteY2651" fmla="*/ 1718269 h 1887361"/>
              <a:gd name="connsiteX2652" fmla="*/ 884909 w 1628481"/>
              <a:gd name="connsiteY2652" fmla="*/ 1734314 h 1887361"/>
              <a:gd name="connsiteX2653" fmla="*/ 886521 w 1628481"/>
              <a:gd name="connsiteY2653" fmla="*/ 1727978 h 1887361"/>
              <a:gd name="connsiteX2654" fmla="*/ 881310 w 1628481"/>
              <a:gd name="connsiteY2654" fmla="*/ 1730677 h 1887361"/>
              <a:gd name="connsiteX2655" fmla="*/ 881760 w 1628481"/>
              <a:gd name="connsiteY2655" fmla="*/ 1724229 h 1887361"/>
              <a:gd name="connsiteX2656" fmla="*/ 878011 w 1628481"/>
              <a:gd name="connsiteY2656" fmla="*/ 1730228 h 1887361"/>
              <a:gd name="connsiteX2657" fmla="*/ 869951 w 1628481"/>
              <a:gd name="connsiteY2657" fmla="*/ 1729066 h 1887361"/>
              <a:gd name="connsiteX2658" fmla="*/ 874487 w 1628481"/>
              <a:gd name="connsiteY2658" fmla="*/ 1736226 h 1887361"/>
              <a:gd name="connsiteX2659" fmla="*/ 859491 w 1628481"/>
              <a:gd name="connsiteY2659" fmla="*/ 1738813 h 1887361"/>
              <a:gd name="connsiteX2660" fmla="*/ 846070 w 1628481"/>
              <a:gd name="connsiteY2660" fmla="*/ 1742562 h 1887361"/>
              <a:gd name="connsiteX2661" fmla="*/ 820764 w 1628481"/>
              <a:gd name="connsiteY2661" fmla="*/ 1769367 h 1887361"/>
              <a:gd name="connsiteX2662" fmla="*/ 819490 w 1628481"/>
              <a:gd name="connsiteY2662" fmla="*/ 1759395 h 1887361"/>
              <a:gd name="connsiteX2663" fmla="*/ 817540 w 1628481"/>
              <a:gd name="connsiteY2663" fmla="*/ 1768580 h 1887361"/>
              <a:gd name="connsiteX2664" fmla="*/ 798346 w 1628481"/>
              <a:gd name="connsiteY2664" fmla="*/ 1766855 h 1887361"/>
              <a:gd name="connsiteX2665" fmla="*/ 791897 w 1628481"/>
              <a:gd name="connsiteY2665" fmla="*/ 1739150 h 1887361"/>
              <a:gd name="connsiteX2666" fmla="*/ 786349 w 1628481"/>
              <a:gd name="connsiteY2666" fmla="*/ 1737651 h 1887361"/>
              <a:gd name="connsiteX2667" fmla="*/ 785503 w 1628481"/>
              <a:gd name="connsiteY2667" fmla="*/ 1739616 h 1887361"/>
              <a:gd name="connsiteX2668" fmla="*/ 777164 w 1628481"/>
              <a:gd name="connsiteY2668" fmla="*/ 1743236 h 1887361"/>
              <a:gd name="connsiteX2669" fmla="*/ 781577 w 1628481"/>
              <a:gd name="connsiteY2669" fmla="*/ 1748746 h 1887361"/>
              <a:gd name="connsiteX2670" fmla="*/ 778851 w 1628481"/>
              <a:gd name="connsiteY2670" fmla="*/ 1755084 h 1887361"/>
              <a:gd name="connsiteX2671" fmla="*/ 757482 w 1628481"/>
              <a:gd name="connsiteY2671" fmla="*/ 1752234 h 1887361"/>
              <a:gd name="connsiteX2672" fmla="*/ 756582 w 1628481"/>
              <a:gd name="connsiteY2672" fmla="*/ 1742224 h 1887361"/>
              <a:gd name="connsiteX2673" fmla="*/ 721979 w 1628481"/>
              <a:gd name="connsiteY2673" fmla="*/ 1744699 h 1887361"/>
              <a:gd name="connsiteX2674" fmla="*/ 729927 w 1628481"/>
              <a:gd name="connsiteY2674" fmla="*/ 1734089 h 1887361"/>
              <a:gd name="connsiteX2675" fmla="*/ 714931 w 1628481"/>
              <a:gd name="connsiteY2675" fmla="*/ 1735889 h 1887361"/>
              <a:gd name="connsiteX2676" fmla="*/ 718005 w 1628481"/>
              <a:gd name="connsiteY2676" fmla="*/ 1740200 h 1887361"/>
              <a:gd name="connsiteX2677" fmla="*/ 713319 w 1628481"/>
              <a:gd name="connsiteY2677" fmla="*/ 1738663 h 1887361"/>
              <a:gd name="connsiteX2678" fmla="*/ 665407 w 1628481"/>
              <a:gd name="connsiteY2678" fmla="*/ 1755571 h 1887361"/>
              <a:gd name="connsiteX2679" fmla="*/ 667056 w 1628481"/>
              <a:gd name="connsiteY2679" fmla="*/ 1772741 h 1887361"/>
              <a:gd name="connsiteX2680" fmla="*/ 614233 w 1628481"/>
              <a:gd name="connsiteY2680" fmla="*/ 1766743 h 1887361"/>
              <a:gd name="connsiteX2681" fmla="*/ 615621 w 1628481"/>
              <a:gd name="connsiteY2681" fmla="*/ 1780764 h 1887361"/>
              <a:gd name="connsiteX2682" fmla="*/ 608123 w 1628481"/>
              <a:gd name="connsiteY2682" fmla="*/ 1771204 h 1887361"/>
              <a:gd name="connsiteX2683" fmla="*/ 612921 w 1628481"/>
              <a:gd name="connsiteY2683" fmla="*/ 1793210 h 1887361"/>
              <a:gd name="connsiteX2684" fmla="*/ 588928 w 1628481"/>
              <a:gd name="connsiteY2684" fmla="*/ 1777165 h 1887361"/>
              <a:gd name="connsiteX2685" fmla="*/ 594589 w 1628481"/>
              <a:gd name="connsiteY2685" fmla="*/ 1796322 h 1887361"/>
              <a:gd name="connsiteX2686" fmla="*/ 569246 w 1628481"/>
              <a:gd name="connsiteY2686" fmla="*/ 1769179 h 1887361"/>
              <a:gd name="connsiteX2687" fmla="*/ 566209 w 1628481"/>
              <a:gd name="connsiteY2687" fmla="*/ 1781588 h 1887361"/>
              <a:gd name="connsiteX2688" fmla="*/ 548326 w 1628481"/>
              <a:gd name="connsiteY2688" fmla="*/ 1788149 h 1887361"/>
              <a:gd name="connsiteX2689" fmla="*/ 559273 w 1628481"/>
              <a:gd name="connsiteY2689" fmla="*/ 1789011 h 1887361"/>
              <a:gd name="connsiteX2690" fmla="*/ 553200 w 1628481"/>
              <a:gd name="connsiteY2690" fmla="*/ 1786650 h 1887361"/>
              <a:gd name="connsiteX2691" fmla="*/ 552825 w 1628481"/>
              <a:gd name="connsiteY2691" fmla="*/ 1789874 h 1887361"/>
              <a:gd name="connsiteX2692" fmla="*/ 545777 w 1628481"/>
              <a:gd name="connsiteY2692" fmla="*/ 1789086 h 1887361"/>
              <a:gd name="connsiteX2693" fmla="*/ 539179 w 1628481"/>
              <a:gd name="connsiteY2693" fmla="*/ 1791448 h 1887361"/>
              <a:gd name="connsiteX2694" fmla="*/ 524277 w 1628481"/>
              <a:gd name="connsiteY2694" fmla="*/ 1771850 h 1887361"/>
              <a:gd name="connsiteX2695" fmla="*/ 507390 w 1628481"/>
              <a:gd name="connsiteY2695" fmla="*/ 1763508 h 1887361"/>
              <a:gd name="connsiteX2696" fmla="*/ 505513 w 1628481"/>
              <a:gd name="connsiteY2696" fmla="*/ 1765842 h 1887361"/>
              <a:gd name="connsiteX2697" fmla="*/ 493291 w 1628481"/>
              <a:gd name="connsiteY2697" fmla="*/ 1772628 h 1887361"/>
              <a:gd name="connsiteX2698" fmla="*/ 479683 w 1628481"/>
              <a:gd name="connsiteY2698" fmla="*/ 1783313 h 1887361"/>
              <a:gd name="connsiteX2699" fmla="*/ 476833 w 1628481"/>
              <a:gd name="connsiteY2699" fmla="*/ 1773415 h 1887361"/>
              <a:gd name="connsiteX2700" fmla="*/ 466486 w 1628481"/>
              <a:gd name="connsiteY2700" fmla="*/ 1804907 h 1887361"/>
              <a:gd name="connsiteX2701" fmla="*/ 445192 w 1628481"/>
              <a:gd name="connsiteY2701" fmla="*/ 1814879 h 1887361"/>
              <a:gd name="connsiteX2702" fmla="*/ 449578 w 1628481"/>
              <a:gd name="connsiteY2702" fmla="*/ 1817953 h 1887361"/>
              <a:gd name="connsiteX2703" fmla="*/ 428472 w 1628481"/>
              <a:gd name="connsiteY2703" fmla="*/ 1838985 h 1887361"/>
              <a:gd name="connsiteX2704" fmla="*/ 429671 w 1628481"/>
              <a:gd name="connsiteY2704" fmla="*/ 1841722 h 1887361"/>
              <a:gd name="connsiteX2705" fmla="*/ 434995 w 1628481"/>
              <a:gd name="connsiteY2705" fmla="*/ 1843671 h 1887361"/>
              <a:gd name="connsiteX2706" fmla="*/ 418125 w 1628481"/>
              <a:gd name="connsiteY2706" fmla="*/ 1851619 h 1887361"/>
              <a:gd name="connsiteX2707" fmla="*/ 397505 w 1628481"/>
              <a:gd name="connsiteY2707" fmla="*/ 1844121 h 1887361"/>
              <a:gd name="connsiteX2708" fmla="*/ 382509 w 1628481"/>
              <a:gd name="connsiteY2708" fmla="*/ 1833474 h 1887361"/>
              <a:gd name="connsiteX2709" fmla="*/ 391807 w 1628481"/>
              <a:gd name="connsiteY2709" fmla="*/ 1828863 h 1887361"/>
              <a:gd name="connsiteX2710" fmla="*/ 373287 w 1628481"/>
              <a:gd name="connsiteY2710" fmla="*/ 1815591 h 1887361"/>
              <a:gd name="connsiteX2711" fmla="*/ 363352 w 1628481"/>
              <a:gd name="connsiteY2711" fmla="*/ 1810718 h 1887361"/>
              <a:gd name="connsiteX2712" fmla="*/ 353980 w 1628481"/>
              <a:gd name="connsiteY2712" fmla="*/ 1806144 h 1887361"/>
              <a:gd name="connsiteX2713" fmla="*/ 329911 w 1628481"/>
              <a:gd name="connsiteY2713" fmla="*/ 1778364 h 1887361"/>
              <a:gd name="connsiteX2714" fmla="*/ 319414 w 1628481"/>
              <a:gd name="connsiteY2714" fmla="*/ 1779339 h 1887361"/>
              <a:gd name="connsiteX2715" fmla="*/ 321355 w 1628481"/>
              <a:gd name="connsiteY2715" fmla="*/ 1774163 h 1887361"/>
              <a:gd name="connsiteX2716" fmla="*/ 318964 w 1628481"/>
              <a:gd name="connsiteY2716" fmla="*/ 1769179 h 1887361"/>
              <a:gd name="connsiteX2717" fmla="*/ 314576 w 1628481"/>
              <a:gd name="connsiteY2717" fmla="*/ 1761306 h 1887361"/>
              <a:gd name="connsiteX2718" fmla="*/ 312703 w 1628481"/>
              <a:gd name="connsiteY2718" fmla="*/ 1762557 h 1887361"/>
              <a:gd name="connsiteX2719" fmla="*/ 305856 w 1628481"/>
              <a:gd name="connsiteY2719" fmla="*/ 1759123 h 1887361"/>
              <a:gd name="connsiteX2720" fmla="*/ 305393 w 1628481"/>
              <a:gd name="connsiteY2720" fmla="*/ 1771691 h 1887361"/>
              <a:gd name="connsiteX2721" fmla="*/ 326125 w 1628481"/>
              <a:gd name="connsiteY2721" fmla="*/ 1792085 h 1887361"/>
              <a:gd name="connsiteX2722" fmla="*/ 313566 w 1628481"/>
              <a:gd name="connsiteY2722" fmla="*/ 1796547 h 1887361"/>
              <a:gd name="connsiteX2723" fmla="*/ 326500 w 1628481"/>
              <a:gd name="connsiteY2723" fmla="*/ 1803370 h 1887361"/>
              <a:gd name="connsiteX2724" fmla="*/ 333360 w 1628481"/>
              <a:gd name="connsiteY2724" fmla="*/ 1806031 h 1887361"/>
              <a:gd name="connsiteX2725" fmla="*/ 340558 w 1628481"/>
              <a:gd name="connsiteY2725" fmla="*/ 1813942 h 1887361"/>
              <a:gd name="connsiteX2726" fmla="*/ 326800 w 1628481"/>
              <a:gd name="connsiteY2726" fmla="*/ 1812480 h 1887361"/>
              <a:gd name="connsiteX2727" fmla="*/ 315665 w 1628481"/>
              <a:gd name="connsiteY2727" fmla="*/ 1807081 h 1887361"/>
              <a:gd name="connsiteX2728" fmla="*/ 299320 w 1628481"/>
              <a:gd name="connsiteY2728" fmla="*/ 1790511 h 1887361"/>
              <a:gd name="connsiteX2729" fmla="*/ 307530 w 1628481"/>
              <a:gd name="connsiteY2729" fmla="*/ 1785112 h 1887361"/>
              <a:gd name="connsiteX2730" fmla="*/ 297108 w 1628481"/>
              <a:gd name="connsiteY2730" fmla="*/ 1779001 h 1887361"/>
              <a:gd name="connsiteX2731" fmla="*/ 293359 w 1628481"/>
              <a:gd name="connsiteY2731" fmla="*/ 1785749 h 1887361"/>
              <a:gd name="connsiteX2732" fmla="*/ 275026 w 1628481"/>
              <a:gd name="connsiteY2732" fmla="*/ 1765205 h 1887361"/>
              <a:gd name="connsiteX2733" fmla="*/ 263329 w 1628481"/>
              <a:gd name="connsiteY2733" fmla="*/ 1755607 h 1887361"/>
              <a:gd name="connsiteX2734" fmla="*/ 246796 w 1628481"/>
              <a:gd name="connsiteY2734" fmla="*/ 1750022 h 1887361"/>
              <a:gd name="connsiteX2735" fmla="*/ 247153 w 1628481"/>
              <a:gd name="connsiteY2735" fmla="*/ 1755092 h 1887361"/>
              <a:gd name="connsiteX2736" fmla="*/ 248228 w 1628481"/>
              <a:gd name="connsiteY2736" fmla="*/ 1756967 h 1887361"/>
              <a:gd name="connsiteX2737" fmla="*/ 252870 w 1628481"/>
              <a:gd name="connsiteY2737" fmla="*/ 1753246 h 1887361"/>
              <a:gd name="connsiteX2738" fmla="*/ 260368 w 1628481"/>
              <a:gd name="connsiteY2738" fmla="*/ 1760144 h 1887361"/>
              <a:gd name="connsiteX2739" fmla="*/ 249842 w 1628481"/>
              <a:gd name="connsiteY2739" fmla="*/ 1763438 h 1887361"/>
              <a:gd name="connsiteX2740" fmla="*/ 243502 w 1628481"/>
              <a:gd name="connsiteY2740" fmla="*/ 1767706 h 1887361"/>
              <a:gd name="connsiteX2741" fmla="*/ 243821 w 1628481"/>
              <a:gd name="connsiteY2741" fmla="*/ 1767558 h 1887361"/>
              <a:gd name="connsiteX2742" fmla="*/ 246871 w 1628481"/>
              <a:gd name="connsiteY2742" fmla="*/ 1778252 h 1887361"/>
              <a:gd name="connsiteX2743" fmla="*/ 235325 w 1628481"/>
              <a:gd name="connsiteY2743" fmla="*/ 1775740 h 1887361"/>
              <a:gd name="connsiteX2744" fmla="*/ 238136 w 1628481"/>
              <a:gd name="connsiteY2744" fmla="*/ 1782788 h 1887361"/>
              <a:gd name="connsiteX2745" fmla="*/ 214405 w 1628481"/>
              <a:gd name="connsiteY2745" fmla="*/ 1778851 h 1887361"/>
              <a:gd name="connsiteX2746" fmla="*/ 194123 w 1628481"/>
              <a:gd name="connsiteY2746" fmla="*/ 1770716 h 1887361"/>
              <a:gd name="connsiteX2747" fmla="*/ 160608 w 1628481"/>
              <a:gd name="connsiteY2747" fmla="*/ 1747622 h 1887361"/>
              <a:gd name="connsiteX2748" fmla="*/ 157758 w 1628481"/>
              <a:gd name="connsiteY2748" fmla="*/ 1764830 h 1887361"/>
              <a:gd name="connsiteX2749" fmla="*/ 146511 w 1628481"/>
              <a:gd name="connsiteY2749" fmla="*/ 1780951 h 1887361"/>
              <a:gd name="connsiteX2750" fmla="*/ 151872 w 1628481"/>
              <a:gd name="connsiteY2750" fmla="*/ 1763481 h 1887361"/>
              <a:gd name="connsiteX2751" fmla="*/ 152097 w 1628481"/>
              <a:gd name="connsiteY2751" fmla="*/ 1748710 h 1887361"/>
              <a:gd name="connsiteX2752" fmla="*/ 149811 w 1628481"/>
              <a:gd name="connsiteY2752" fmla="*/ 1736038 h 1887361"/>
              <a:gd name="connsiteX2753" fmla="*/ 148386 w 1628481"/>
              <a:gd name="connsiteY2753" fmla="*/ 1725578 h 1887361"/>
              <a:gd name="connsiteX2754" fmla="*/ 140213 w 1628481"/>
              <a:gd name="connsiteY2754" fmla="*/ 1734164 h 1887361"/>
              <a:gd name="connsiteX2755" fmla="*/ 138976 w 1628481"/>
              <a:gd name="connsiteY2755" fmla="*/ 1712644 h 1887361"/>
              <a:gd name="connsiteX2756" fmla="*/ 112021 w 1628481"/>
              <a:gd name="connsiteY2756" fmla="*/ 1710283 h 1887361"/>
              <a:gd name="connsiteX2757" fmla="*/ 126042 w 1628481"/>
              <a:gd name="connsiteY2757" fmla="*/ 1714369 h 1887361"/>
              <a:gd name="connsiteX2758" fmla="*/ 123155 w 1628481"/>
              <a:gd name="connsiteY2758" fmla="*/ 1741212 h 1887361"/>
              <a:gd name="connsiteX2759" fmla="*/ 133802 w 1628481"/>
              <a:gd name="connsiteY2759" fmla="*/ 1761606 h 1887361"/>
              <a:gd name="connsiteX2760" fmla="*/ 118207 w 1628481"/>
              <a:gd name="connsiteY2760" fmla="*/ 1743386 h 1887361"/>
              <a:gd name="connsiteX2761" fmla="*/ 103586 w 1628481"/>
              <a:gd name="connsiteY2761" fmla="*/ 1718643 h 1887361"/>
              <a:gd name="connsiteX2762" fmla="*/ 105498 w 1628481"/>
              <a:gd name="connsiteY2762" fmla="*/ 1728465 h 1887361"/>
              <a:gd name="connsiteX2763" fmla="*/ 96388 w 1628481"/>
              <a:gd name="connsiteY2763" fmla="*/ 1721455 h 1887361"/>
              <a:gd name="connsiteX2764" fmla="*/ 103886 w 1628481"/>
              <a:gd name="connsiteY2764" fmla="*/ 1702297 h 1887361"/>
              <a:gd name="connsiteX2765" fmla="*/ 88665 w 1628481"/>
              <a:gd name="connsiteY2765" fmla="*/ 1710208 h 1887361"/>
              <a:gd name="connsiteX2766" fmla="*/ 99687 w 1628481"/>
              <a:gd name="connsiteY2766" fmla="*/ 1697274 h 1887361"/>
              <a:gd name="connsiteX2767" fmla="*/ 90164 w 1628481"/>
              <a:gd name="connsiteY2767" fmla="*/ 1681940 h 1887361"/>
              <a:gd name="connsiteX2768" fmla="*/ 84466 w 1628481"/>
              <a:gd name="connsiteY2768" fmla="*/ 1675005 h 1887361"/>
              <a:gd name="connsiteX2769" fmla="*/ 76743 w 1628481"/>
              <a:gd name="connsiteY2769" fmla="*/ 1671256 h 1887361"/>
              <a:gd name="connsiteX2770" fmla="*/ 82554 w 1628481"/>
              <a:gd name="connsiteY2770" fmla="*/ 1660459 h 1887361"/>
              <a:gd name="connsiteX2771" fmla="*/ 101524 w 1628481"/>
              <a:gd name="connsiteY2771" fmla="*/ 1650599 h 1887361"/>
              <a:gd name="connsiteX2772" fmla="*/ 107110 w 1628481"/>
              <a:gd name="connsiteY2772" fmla="*/ 1625143 h 1887361"/>
              <a:gd name="connsiteX2773" fmla="*/ 94101 w 1628481"/>
              <a:gd name="connsiteY2773" fmla="*/ 1622557 h 1887361"/>
              <a:gd name="connsiteX2774" fmla="*/ 97175 w 1628481"/>
              <a:gd name="connsiteY2774" fmla="*/ 1608460 h 1887361"/>
              <a:gd name="connsiteX2775" fmla="*/ 107110 w 1628481"/>
              <a:gd name="connsiteY2775" fmla="*/ 1595414 h 1887361"/>
              <a:gd name="connsiteX2776" fmla="*/ 94626 w 1628481"/>
              <a:gd name="connsiteY2776" fmla="*/ 1580755 h 1887361"/>
              <a:gd name="connsiteX2777" fmla="*/ 99087 w 1628481"/>
              <a:gd name="connsiteY2777" fmla="*/ 1568796 h 1887361"/>
              <a:gd name="connsiteX2778" fmla="*/ 86228 w 1628481"/>
              <a:gd name="connsiteY2778" fmla="*/ 1555450 h 1887361"/>
              <a:gd name="connsiteX2779" fmla="*/ 54024 w 1628481"/>
              <a:gd name="connsiteY2779" fmla="*/ 1466524 h 1887361"/>
              <a:gd name="connsiteX2780" fmla="*/ 33067 w 1628481"/>
              <a:gd name="connsiteY2780" fmla="*/ 1377936 h 1887361"/>
              <a:gd name="connsiteX2781" fmla="*/ 43115 w 1628481"/>
              <a:gd name="connsiteY2781" fmla="*/ 1391432 h 1887361"/>
              <a:gd name="connsiteX2782" fmla="*/ 67483 w 1628481"/>
              <a:gd name="connsiteY2782" fmla="*/ 1386746 h 1887361"/>
              <a:gd name="connsiteX2783" fmla="*/ 58036 w 1628481"/>
              <a:gd name="connsiteY2783" fmla="*/ 1358703 h 1887361"/>
              <a:gd name="connsiteX2784" fmla="*/ 82554 w 1628481"/>
              <a:gd name="connsiteY2784" fmla="*/ 1366914 h 1887361"/>
              <a:gd name="connsiteX2785" fmla="*/ 106397 w 1628481"/>
              <a:gd name="connsiteY2785" fmla="*/ 1390607 h 1887361"/>
              <a:gd name="connsiteX2786" fmla="*/ 112433 w 1628481"/>
              <a:gd name="connsiteY2786" fmla="*/ 1376099 h 1887361"/>
              <a:gd name="connsiteX2787" fmla="*/ 130541 w 1628481"/>
              <a:gd name="connsiteY2787" fmla="*/ 1362490 h 1887361"/>
              <a:gd name="connsiteX2788" fmla="*/ 146249 w 1628481"/>
              <a:gd name="connsiteY2788" fmla="*/ 1366239 h 1887361"/>
              <a:gd name="connsiteX2789" fmla="*/ 164132 w 1628481"/>
              <a:gd name="connsiteY2789" fmla="*/ 1386221 h 1887361"/>
              <a:gd name="connsiteX2790" fmla="*/ 158283 w 1628481"/>
              <a:gd name="connsiteY2790" fmla="*/ 1359191 h 1887361"/>
              <a:gd name="connsiteX2791" fmla="*/ 143587 w 1628481"/>
              <a:gd name="connsiteY2791" fmla="*/ 1363690 h 1887361"/>
              <a:gd name="connsiteX2792" fmla="*/ 130541 w 1628481"/>
              <a:gd name="connsiteY2792" fmla="*/ 1350943 h 1887361"/>
              <a:gd name="connsiteX2793" fmla="*/ 114195 w 1628481"/>
              <a:gd name="connsiteY2793" fmla="*/ 1349444 h 1887361"/>
              <a:gd name="connsiteX2794" fmla="*/ 78318 w 1628481"/>
              <a:gd name="connsiteY2794" fmla="*/ 1291335 h 1887361"/>
              <a:gd name="connsiteX2795" fmla="*/ 47651 w 1628481"/>
              <a:gd name="connsiteY2795" fmla="*/ 1281887 h 1887361"/>
              <a:gd name="connsiteX2796" fmla="*/ 42702 w 1628481"/>
              <a:gd name="connsiteY2796" fmla="*/ 1236037 h 1887361"/>
              <a:gd name="connsiteX2797" fmla="*/ 33892 w 1628481"/>
              <a:gd name="connsiteY2797" fmla="*/ 1241773 h 1887361"/>
              <a:gd name="connsiteX2798" fmla="*/ 25345 w 1628481"/>
              <a:gd name="connsiteY2798" fmla="*/ 1237087 h 1887361"/>
              <a:gd name="connsiteX2799" fmla="*/ 37191 w 1628481"/>
              <a:gd name="connsiteY2799" fmla="*/ 1272477 h 1887361"/>
              <a:gd name="connsiteX2800" fmla="*/ 13760 w 1628481"/>
              <a:gd name="connsiteY2800" fmla="*/ 1261230 h 1887361"/>
              <a:gd name="connsiteX2801" fmla="*/ 19609 w 1628481"/>
              <a:gd name="connsiteY2801" fmla="*/ 1233900 h 1887361"/>
              <a:gd name="connsiteX2802" fmla="*/ 26544 w 1628481"/>
              <a:gd name="connsiteY2802" fmla="*/ 1233711 h 1887361"/>
              <a:gd name="connsiteX2803" fmla="*/ 26544 w 1628481"/>
              <a:gd name="connsiteY2803" fmla="*/ 1233713 h 1887361"/>
              <a:gd name="connsiteX2804" fmla="*/ 26546 w 1628481"/>
              <a:gd name="connsiteY2804" fmla="*/ 1233711 h 1887361"/>
              <a:gd name="connsiteX2805" fmla="*/ 33405 w 1628481"/>
              <a:gd name="connsiteY2805" fmla="*/ 1233525 h 1887361"/>
              <a:gd name="connsiteX2806" fmla="*/ 30856 w 1628481"/>
              <a:gd name="connsiteY2806" fmla="*/ 1230826 h 1887361"/>
              <a:gd name="connsiteX2807" fmla="*/ 26546 w 1628481"/>
              <a:gd name="connsiteY2807" fmla="*/ 1233711 h 1887361"/>
              <a:gd name="connsiteX2808" fmla="*/ 26544 w 1628481"/>
              <a:gd name="connsiteY2808" fmla="*/ 1233711 h 1887361"/>
              <a:gd name="connsiteX2809" fmla="*/ 23686 w 1628481"/>
              <a:gd name="connsiteY2809" fmla="*/ 1212493 h 1887361"/>
              <a:gd name="connsiteX2810" fmla="*/ 28981 w 1628481"/>
              <a:gd name="connsiteY2810" fmla="*/ 1188350 h 1887361"/>
              <a:gd name="connsiteX2811" fmla="*/ 35054 w 1628481"/>
              <a:gd name="connsiteY2811" fmla="*/ 1190524 h 1887361"/>
              <a:gd name="connsiteX2812" fmla="*/ 44427 w 1628481"/>
              <a:gd name="connsiteY2812" fmla="*/ 1166456 h 1887361"/>
              <a:gd name="connsiteX2813" fmla="*/ 51063 w 1628481"/>
              <a:gd name="connsiteY2813" fmla="*/ 1139426 h 1887361"/>
              <a:gd name="connsiteX2814" fmla="*/ 47988 w 1628481"/>
              <a:gd name="connsiteY2814" fmla="*/ 1211219 h 1887361"/>
              <a:gd name="connsiteX2815" fmla="*/ 86115 w 1628481"/>
              <a:gd name="connsiteY2815" fmla="*/ 1104223 h 1887361"/>
              <a:gd name="connsiteX2816" fmla="*/ 93276 w 1628481"/>
              <a:gd name="connsiteY2816" fmla="*/ 1070857 h 1887361"/>
              <a:gd name="connsiteX2817" fmla="*/ 106997 w 1628481"/>
              <a:gd name="connsiteY2817" fmla="*/ 1087690 h 1887361"/>
              <a:gd name="connsiteX2818" fmla="*/ 111983 w 1628481"/>
              <a:gd name="connsiteY2818" fmla="*/ 1084128 h 1887361"/>
              <a:gd name="connsiteX2819" fmla="*/ 99199 w 1628481"/>
              <a:gd name="connsiteY2819" fmla="*/ 1122968 h 1887361"/>
              <a:gd name="connsiteX2820" fmla="*/ 95450 w 1628481"/>
              <a:gd name="connsiteY2820" fmla="*/ 1115470 h 1887361"/>
              <a:gd name="connsiteX2821" fmla="*/ 86678 w 1628481"/>
              <a:gd name="connsiteY2821" fmla="*/ 1136876 h 1887361"/>
              <a:gd name="connsiteX2822" fmla="*/ 99124 w 1628481"/>
              <a:gd name="connsiteY2822" fmla="*/ 1140363 h 1887361"/>
              <a:gd name="connsiteX2823" fmla="*/ 97025 w 1628481"/>
              <a:gd name="connsiteY2823" fmla="*/ 1145724 h 1887361"/>
              <a:gd name="connsiteX2824" fmla="*/ 88627 w 1628481"/>
              <a:gd name="connsiteY2824" fmla="*/ 1140700 h 1887361"/>
              <a:gd name="connsiteX2825" fmla="*/ 77943 w 1628481"/>
              <a:gd name="connsiteY2825" fmla="*/ 1176840 h 1887361"/>
              <a:gd name="connsiteX2826" fmla="*/ 86753 w 1628481"/>
              <a:gd name="connsiteY2826" fmla="*/ 1154346 h 1887361"/>
              <a:gd name="connsiteX2827" fmla="*/ 93388 w 1628481"/>
              <a:gd name="connsiteY2827" fmla="*/ 1146361 h 1887361"/>
              <a:gd name="connsiteX2828" fmla="*/ 122368 w 1628481"/>
              <a:gd name="connsiteY2828" fmla="*/ 1177740 h 1887361"/>
              <a:gd name="connsiteX2829" fmla="*/ 111871 w 1628481"/>
              <a:gd name="connsiteY2829" fmla="*/ 1187300 h 1887361"/>
              <a:gd name="connsiteX2830" fmla="*/ 95713 w 1628481"/>
              <a:gd name="connsiteY2830" fmla="*/ 1184601 h 1887361"/>
              <a:gd name="connsiteX2831" fmla="*/ 91252 w 1628481"/>
              <a:gd name="connsiteY2831" fmla="*/ 1178115 h 1887361"/>
              <a:gd name="connsiteX2832" fmla="*/ 91252 w 1628481"/>
              <a:gd name="connsiteY2832" fmla="*/ 1205595 h 1887361"/>
              <a:gd name="connsiteX2833" fmla="*/ 99649 w 1628481"/>
              <a:gd name="connsiteY2833" fmla="*/ 1210319 h 1887361"/>
              <a:gd name="connsiteX2834" fmla="*/ 101449 w 1628481"/>
              <a:gd name="connsiteY2834" fmla="*/ 1224227 h 1887361"/>
              <a:gd name="connsiteX2835" fmla="*/ 113108 w 1628481"/>
              <a:gd name="connsiteY2835" fmla="*/ 1220478 h 1887361"/>
              <a:gd name="connsiteX2836" fmla="*/ 128104 w 1628481"/>
              <a:gd name="connsiteY2836" fmla="*/ 1236187 h 1887361"/>
              <a:gd name="connsiteX2837" fmla="*/ 138039 w 1628481"/>
              <a:gd name="connsiteY2837" fmla="*/ 1227601 h 1887361"/>
              <a:gd name="connsiteX2838" fmla="*/ 148161 w 1628481"/>
              <a:gd name="connsiteY2838" fmla="*/ 1246909 h 1887361"/>
              <a:gd name="connsiteX2839" fmla="*/ 155659 w 1628481"/>
              <a:gd name="connsiteY2839" fmla="*/ 1235662 h 1887361"/>
              <a:gd name="connsiteX2840" fmla="*/ 158358 w 1628481"/>
              <a:gd name="connsiteY2840" fmla="*/ 1247133 h 1887361"/>
              <a:gd name="connsiteX2841" fmla="*/ 167656 w 1628481"/>
              <a:gd name="connsiteY2841" fmla="*/ 1249533 h 1887361"/>
              <a:gd name="connsiteX2842" fmla="*/ 176616 w 1628481"/>
              <a:gd name="connsiteY2842" fmla="*/ 1234537 h 1887361"/>
              <a:gd name="connsiteX2843" fmla="*/ 185988 w 1628481"/>
              <a:gd name="connsiteY2843" fmla="*/ 1237049 h 1887361"/>
              <a:gd name="connsiteX2844" fmla="*/ 178265 w 1628481"/>
              <a:gd name="connsiteY2844" fmla="*/ 1209906 h 1887361"/>
              <a:gd name="connsiteX2845" fmla="*/ 165331 w 1628481"/>
              <a:gd name="connsiteY2845" fmla="*/ 1183064 h 1887361"/>
              <a:gd name="connsiteX2846" fmla="*/ 160495 w 1628481"/>
              <a:gd name="connsiteY2846" fmla="*/ 1135339 h 1887361"/>
              <a:gd name="connsiteX2847" fmla="*/ 143512 w 1628481"/>
              <a:gd name="connsiteY2847" fmla="*/ 1134327 h 1887361"/>
              <a:gd name="connsiteX2848" fmla="*/ 146686 w 1628481"/>
              <a:gd name="connsiteY2848" fmla="*/ 1122744 h 1887361"/>
              <a:gd name="connsiteX2849" fmla="*/ 146600 w 1628481"/>
              <a:gd name="connsiteY2849" fmla="*/ 1115629 h 1887361"/>
              <a:gd name="connsiteX2850" fmla="*/ 143563 w 1628481"/>
              <a:gd name="connsiteY2850" fmla="*/ 1113889 h 1887361"/>
              <a:gd name="connsiteX2851" fmla="*/ 141375 w 1628481"/>
              <a:gd name="connsiteY2851" fmla="*/ 1102349 h 1887361"/>
              <a:gd name="connsiteX2852" fmla="*/ 135194 w 1628481"/>
              <a:gd name="connsiteY2852" fmla="*/ 1101993 h 1887361"/>
              <a:gd name="connsiteX2853" fmla="*/ 134688 w 1628481"/>
              <a:gd name="connsiteY2853" fmla="*/ 1102550 h 1887361"/>
              <a:gd name="connsiteX2854" fmla="*/ 131539 w 1628481"/>
              <a:gd name="connsiteY2854" fmla="*/ 1101429 h 1887361"/>
              <a:gd name="connsiteX2855" fmla="*/ 147560 w 1628481"/>
              <a:gd name="connsiteY2855" fmla="*/ 1100474 h 1887361"/>
              <a:gd name="connsiteX2856" fmla="*/ 131215 w 1628481"/>
              <a:gd name="connsiteY2856" fmla="*/ 1096238 h 1887361"/>
              <a:gd name="connsiteX2857" fmla="*/ 145536 w 1628481"/>
              <a:gd name="connsiteY2857" fmla="*/ 1098300 h 1887361"/>
              <a:gd name="connsiteX2858" fmla="*/ 132977 w 1628481"/>
              <a:gd name="connsiteY2858" fmla="*/ 1086266 h 1887361"/>
              <a:gd name="connsiteX2859" fmla="*/ 141487 w 1628481"/>
              <a:gd name="connsiteY2859" fmla="*/ 1085966 h 1887361"/>
              <a:gd name="connsiteX2860" fmla="*/ 161769 w 1628481"/>
              <a:gd name="connsiteY2860" fmla="*/ 1090390 h 1887361"/>
              <a:gd name="connsiteX2861" fmla="*/ 174141 w 1628481"/>
              <a:gd name="connsiteY2861" fmla="*/ 1086266 h 1887361"/>
              <a:gd name="connsiteX2862" fmla="*/ 162894 w 1628481"/>
              <a:gd name="connsiteY2862" fmla="*/ 1081167 h 1887361"/>
              <a:gd name="connsiteX2863" fmla="*/ 181901 w 1628481"/>
              <a:gd name="connsiteY2863" fmla="*/ 1078618 h 1887361"/>
              <a:gd name="connsiteX2864" fmla="*/ 173653 w 1628481"/>
              <a:gd name="connsiteY2864" fmla="*/ 1070483 h 1887361"/>
              <a:gd name="connsiteX2865" fmla="*/ 171141 w 1628481"/>
              <a:gd name="connsiteY2865" fmla="*/ 1060660 h 1887361"/>
              <a:gd name="connsiteX2866" fmla="*/ 142499 w 1628481"/>
              <a:gd name="connsiteY2866" fmla="*/ 986431 h 1887361"/>
              <a:gd name="connsiteX2867" fmla="*/ 151309 w 1628481"/>
              <a:gd name="connsiteY2867" fmla="*/ 993929 h 1887361"/>
              <a:gd name="connsiteX2868" fmla="*/ 175115 w 1628481"/>
              <a:gd name="connsiteY2868" fmla="*/ 998615 h 1887361"/>
              <a:gd name="connsiteX2869" fmla="*/ 167617 w 1628481"/>
              <a:gd name="connsiteY2869" fmla="*/ 985418 h 1887361"/>
              <a:gd name="connsiteX2870" fmla="*/ 190861 w 1628481"/>
              <a:gd name="connsiteY2870" fmla="*/ 994866 h 1887361"/>
              <a:gd name="connsiteX2871" fmla="*/ 191660 w 1628481"/>
              <a:gd name="connsiteY2871" fmla="*/ 997517 h 1887361"/>
              <a:gd name="connsiteX2872" fmla="*/ 197598 w 1628481"/>
              <a:gd name="connsiteY2872" fmla="*/ 1000672 h 1887361"/>
              <a:gd name="connsiteX2873" fmla="*/ 197422 w 1628481"/>
              <a:gd name="connsiteY2873" fmla="*/ 999701 h 1887361"/>
              <a:gd name="connsiteX2874" fmla="*/ 206804 w 1628481"/>
              <a:gd name="connsiteY2874" fmla="*/ 998740 h 1887361"/>
              <a:gd name="connsiteX2875" fmla="*/ 208336 w 1628481"/>
              <a:gd name="connsiteY2875" fmla="*/ 997080 h 1887361"/>
              <a:gd name="connsiteX2876" fmla="*/ 195913 w 1628481"/>
              <a:gd name="connsiteY2876" fmla="*/ 992391 h 1887361"/>
              <a:gd name="connsiteX2877" fmla="*/ 190299 w 1628481"/>
              <a:gd name="connsiteY2877" fmla="*/ 987105 h 1887361"/>
              <a:gd name="connsiteX2878" fmla="*/ 198434 w 1628481"/>
              <a:gd name="connsiteY2878" fmla="*/ 987105 h 1887361"/>
              <a:gd name="connsiteX2879" fmla="*/ 205941 w 1628481"/>
              <a:gd name="connsiteY2879" fmla="*/ 992785 h 1887361"/>
              <a:gd name="connsiteX2880" fmla="*/ 209952 w 1628481"/>
              <a:gd name="connsiteY2880" fmla="*/ 996659 h 1887361"/>
              <a:gd name="connsiteX2881" fmla="*/ 213543 w 1628481"/>
              <a:gd name="connsiteY2881" fmla="*/ 995952 h 1887361"/>
              <a:gd name="connsiteX2882" fmla="*/ 202099 w 1628481"/>
              <a:gd name="connsiteY2882" fmla="*/ 985109 h 1887361"/>
              <a:gd name="connsiteX2883" fmla="*/ 195786 w 1628481"/>
              <a:gd name="connsiteY2883" fmla="*/ 981946 h 1887361"/>
              <a:gd name="connsiteX2884" fmla="*/ 198808 w 1628481"/>
              <a:gd name="connsiteY2884" fmla="*/ 980891 h 1887361"/>
              <a:gd name="connsiteX2885" fmla="*/ 195892 w 1628481"/>
              <a:gd name="connsiteY2885" fmla="*/ 971168 h 1887361"/>
              <a:gd name="connsiteX2886" fmla="*/ 194772 w 1628481"/>
              <a:gd name="connsiteY2886" fmla="*/ 970333 h 1887361"/>
              <a:gd name="connsiteX2887" fmla="*/ 193803 w 1628481"/>
              <a:gd name="connsiteY2887" fmla="*/ 968761 h 1887361"/>
              <a:gd name="connsiteX2888" fmla="*/ 188931 w 1628481"/>
              <a:gd name="connsiteY2888" fmla="*/ 970169 h 1887361"/>
              <a:gd name="connsiteX2889" fmla="*/ 179765 w 1628481"/>
              <a:gd name="connsiteY2889" fmla="*/ 969972 h 1887361"/>
              <a:gd name="connsiteX2890" fmla="*/ 179428 w 1628481"/>
              <a:gd name="connsiteY2890" fmla="*/ 958568 h 1887361"/>
              <a:gd name="connsiteX2891" fmla="*/ 160419 w 1628481"/>
              <a:gd name="connsiteY2891" fmla="*/ 951340 h 1887361"/>
              <a:gd name="connsiteX2892" fmla="*/ 156146 w 1628481"/>
              <a:gd name="connsiteY2892" fmla="*/ 930758 h 1887361"/>
              <a:gd name="connsiteX2893" fmla="*/ 147635 w 1628481"/>
              <a:gd name="connsiteY2893" fmla="*/ 931246 h 1887361"/>
              <a:gd name="connsiteX2894" fmla="*/ 139313 w 1628481"/>
              <a:gd name="connsiteY2894" fmla="*/ 927497 h 1887361"/>
              <a:gd name="connsiteX2895" fmla="*/ 150560 w 1628481"/>
              <a:gd name="connsiteY2895" fmla="*/ 945117 h 1887361"/>
              <a:gd name="connsiteX2896" fmla="*/ 128066 w 1628481"/>
              <a:gd name="connsiteY2896" fmla="*/ 935070 h 1887361"/>
              <a:gd name="connsiteX2897" fmla="*/ 133839 w 1628481"/>
              <a:gd name="connsiteY2897" fmla="*/ 924910 h 1887361"/>
              <a:gd name="connsiteX2898" fmla="*/ 147223 w 1628481"/>
              <a:gd name="connsiteY2898" fmla="*/ 927797 h 1887361"/>
              <a:gd name="connsiteX2899" fmla="*/ 144786 w 1628481"/>
              <a:gd name="connsiteY2899" fmla="*/ 926072 h 1887361"/>
              <a:gd name="connsiteX2900" fmla="*/ 140587 w 1628481"/>
              <a:gd name="connsiteY2900" fmla="*/ 926335 h 1887361"/>
              <a:gd name="connsiteX2901" fmla="*/ 142462 w 1628481"/>
              <a:gd name="connsiteY2901" fmla="*/ 907590 h 1887361"/>
              <a:gd name="connsiteX2902" fmla="*/ 148385 w 1628481"/>
              <a:gd name="connsiteY2902" fmla="*/ 909802 h 1887361"/>
              <a:gd name="connsiteX2903" fmla="*/ 148424 w 1628481"/>
              <a:gd name="connsiteY2903" fmla="*/ 909764 h 1887361"/>
              <a:gd name="connsiteX2904" fmla="*/ 142987 w 1628481"/>
              <a:gd name="connsiteY2904" fmla="*/ 900729 h 1887361"/>
              <a:gd name="connsiteX2905" fmla="*/ 152942 w 1628481"/>
              <a:gd name="connsiteY2905" fmla="*/ 904552 h 1887361"/>
              <a:gd name="connsiteX2906" fmla="*/ 153312 w 1628481"/>
              <a:gd name="connsiteY2906" fmla="*/ 905008 h 1887361"/>
              <a:gd name="connsiteX2907" fmla="*/ 156933 w 1628481"/>
              <a:gd name="connsiteY2907" fmla="*/ 901484 h 1887361"/>
              <a:gd name="connsiteX2908" fmla="*/ 159527 w 1628481"/>
              <a:gd name="connsiteY2908" fmla="*/ 896473 h 1887361"/>
              <a:gd name="connsiteX2909" fmla="*/ 152771 w 1628481"/>
              <a:gd name="connsiteY2909" fmla="*/ 888844 h 1887361"/>
              <a:gd name="connsiteX2910" fmla="*/ 151047 w 1628481"/>
              <a:gd name="connsiteY2910" fmla="*/ 893455 h 1887361"/>
              <a:gd name="connsiteX2911" fmla="*/ 124804 w 1628481"/>
              <a:gd name="connsiteY2911" fmla="*/ 879959 h 1887361"/>
              <a:gd name="connsiteX2912" fmla="*/ 122517 w 1628481"/>
              <a:gd name="connsiteY2912" fmla="*/ 886407 h 1887361"/>
              <a:gd name="connsiteX2913" fmla="*/ 109546 w 1628481"/>
              <a:gd name="connsiteY2913" fmla="*/ 874148 h 1887361"/>
              <a:gd name="connsiteX2914" fmla="*/ 109358 w 1628481"/>
              <a:gd name="connsiteY2914" fmla="*/ 855853 h 1887361"/>
              <a:gd name="connsiteX2915" fmla="*/ 113107 w 1628481"/>
              <a:gd name="connsiteY2915" fmla="*/ 840445 h 1887361"/>
              <a:gd name="connsiteX2916" fmla="*/ 121055 w 1628481"/>
              <a:gd name="connsiteY2916" fmla="*/ 846668 h 1887361"/>
              <a:gd name="connsiteX2917" fmla="*/ 124804 w 1628481"/>
              <a:gd name="connsiteY2917" fmla="*/ 806629 h 1887361"/>
              <a:gd name="connsiteX2918" fmla="*/ 137026 w 1628481"/>
              <a:gd name="connsiteY2918" fmla="*/ 773188 h 1887361"/>
              <a:gd name="connsiteX2919" fmla="*/ 130690 w 1628481"/>
              <a:gd name="connsiteY2919" fmla="*/ 764566 h 1887361"/>
              <a:gd name="connsiteX2920" fmla="*/ 139050 w 1628481"/>
              <a:gd name="connsiteY2920" fmla="*/ 758605 h 1887361"/>
              <a:gd name="connsiteX2921" fmla="*/ 145611 w 1628481"/>
              <a:gd name="connsiteY2921" fmla="*/ 746758 h 1887361"/>
              <a:gd name="connsiteX2922" fmla="*/ 158845 w 1628481"/>
              <a:gd name="connsiteY2922" fmla="*/ 768352 h 1887361"/>
              <a:gd name="connsiteX2923" fmla="*/ 175078 w 1628481"/>
              <a:gd name="connsiteY2923" fmla="*/ 767040 h 1887361"/>
              <a:gd name="connsiteX2924" fmla="*/ 163831 w 1628481"/>
              <a:gd name="connsiteY2924" fmla="*/ 742821 h 1887361"/>
              <a:gd name="connsiteX2925" fmla="*/ 129715 w 1628481"/>
              <a:gd name="connsiteY2925" fmla="*/ 748445 h 1887361"/>
              <a:gd name="connsiteX2926" fmla="*/ 123117 w 1628481"/>
              <a:gd name="connsiteY2926" fmla="*/ 776600 h 1887361"/>
              <a:gd name="connsiteX2927" fmla="*/ 112882 w 1628481"/>
              <a:gd name="connsiteY2927" fmla="*/ 768165 h 1887361"/>
              <a:gd name="connsiteX2928" fmla="*/ 113557 w 1628481"/>
              <a:gd name="connsiteY2928" fmla="*/ 782148 h 1887361"/>
              <a:gd name="connsiteX2929" fmla="*/ 114607 w 1628481"/>
              <a:gd name="connsiteY2929" fmla="*/ 789196 h 1887361"/>
              <a:gd name="connsiteX2930" fmla="*/ 111158 w 1628481"/>
              <a:gd name="connsiteY2930" fmla="*/ 798419 h 1887361"/>
              <a:gd name="connsiteX2931" fmla="*/ 105609 w 1628481"/>
              <a:gd name="connsiteY2931" fmla="*/ 786422 h 1887361"/>
              <a:gd name="connsiteX2932" fmla="*/ 104672 w 1628481"/>
              <a:gd name="connsiteY2932" fmla="*/ 774913 h 1887361"/>
              <a:gd name="connsiteX2933" fmla="*/ 110295 w 1628481"/>
              <a:gd name="connsiteY2933" fmla="*/ 753131 h 1887361"/>
              <a:gd name="connsiteX2934" fmla="*/ 119368 w 1628481"/>
              <a:gd name="connsiteY2934" fmla="*/ 757367 h 1887361"/>
              <a:gd name="connsiteX2935" fmla="*/ 118956 w 1628481"/>
              <a:gd name="connsiteY2935" fmla="*/ 745258 h 1887361"/>
              <a:gd name="connsiteX2936" fmla="*/ 111120 w 1628481"/>
              <a:gd name="connsiteY2936" fmla="*/ 745446 h 1887361"/>
              <a:gd name="connsiteX2937" fmla="*/ 118618 w 1628481"/>
              <a:gd name="connsiteY2937" fmla="*/ 718828 h 1887361"/>
              <a:gd name="connsiteX2938" fmla="*/ 120080 w 1628481"/>
              <a:gd name="connsiteY2938" fmla="*/ 703120 h 1887361"/>
              <a:gd name="connsiteX2939" fmla="*/ 115619 w 1628481"/>
              <a:gd name="connsiteY2939" fmla="*/ 686137 h 1887361"/>
              <a:gd name="connsiteX2940" fmla="*/ 108121 w 1628481"/>
              <a:gd name="connsiteY2940" fmla="*/ 696559 h 1887361"/>
              <a:gd name="connsiteX2941" fmla="*/ 96499 w 1628481"/>
              <a:gd name="connsiteY2941" fmla="*/ 668254 h 1887361"/>
              <a:gd name="connsiteX2942" fmla="*/ 90276 w 1628481"/>
              <a:gd name="connsiteY2942" fmla="*/ 671216 h 1887361"/>
              <a:gd name="connsiteX2943" fmla="*/ 84128 w 1628481"/>
              <a:gd name="connsiteY2943" fmla="*/ 651834 h 1887361"/>
              <a:gd name="connsiteX2944" fmla="*/ 92825 w 1628481"/>
              <a:gd name="connsiteY2944" fmla="*/ 690111 h 1887361"/>
              <a:gd name="connsiteX2945" fmla="*/ 99273 w 1628481"/>
              <a:gd name="connsiteY2945" fmla="*/ 693860 h 1887361"/>
              <a:gd name="connsiteX2946" fmla="*/ 92300 w 1628481"/>
              <a:gd name="connsiteY2946" fmla="*/ 702632 h 1887361"/>
              <a:gd name="connsiteX2947" fmla="*/ 87839 w 1628481"/>
              <a:gd name="connsiteY2947" fmla="*/ 691573 h 1887361"/>
              <a:gd name="connsiteX2948" fmla="*/ 83678 w 1628481"/>
              <a:gd name="connsiteY2948" fmla="*/ 697946 h 1887361"/>
              <a:gd name="connsiteX2949" fmla="*/ 68682 w 1628481"/>
              <a:gd name="connsiteY2949" fmla="*/ 654833 h 1887361"/>
              <a:gd name="connsiteX2950" fmla="*/ 68082 w 1628481"/>
              <a:gd name="connsiteY2950" fmla="*/ 613594 h 1887361"/>
              <a:gd name="connsiteX2951" fmla="*/ 52299 w 1628481"/>
              <a:gd name="connsiteY2951" fmla="*/ 621880 h 1887361"/>
              <a:gd name="connsiteX2952" fmla="*/ 32804 w 1628481"/>
              <a:gd name="connsiteY2952" fmla="*/ 622442 h 1887361"/>
              <a:gd name="connsiteX2953" fmla="*/ 50012 w 1628481"/>
              <a:gd name="connsiteY2953" fmla="*/ 616406 h 1887361"/>
              <a:gd name="connsiteX2954" fmla="*/ 62046 w 1628481"/>
              <a:gd name="connsiteY2954" fmla="*/ 607409 h 1887361"/>
              <a:gd name="connsiteX2955" fmla="*/ 78729 w 1628481"/>
              <a:gd name="connsiteY2955" fmla="*/ 589563 h 1887361"/>
              <a:gd name="connsiteX2956" fmla="*/ 66845 w 1628481"/>
              <a:gd name="connsiteY2956" fmla="*/ 588589 h 1887361"/>
              <a:gd name="connsiteX2957" fmla="*/ 83715 w 1628481"/>
              <a:gd name="connsiteY2957" fmla="*/ 573593 h 1887361"/>
              <a:gd name="connsiteX2958" fmla="*/ 69282 w 1628481"/>
              <a:gd name="connsiteY2958" fmla="*/ 550387 h 1887361"/>
              <a:gd name="connsiteX2959" fmla="*/ 74493 w 1628481"/>
              <a:gd name="connsiteY2959" fmla="*/ 564333 h 1887361"/>
              <a:gd name="connsiteX2960" fmla="*/ 61371 w 1628481"/>
              <a:gd name="connsiteY2960" fmla="*/ 569731 h 1887361"/>
              <a:gd name="connsiteX2961" fmla="*/ 50874 w 1628481"/>
              <a:gd name="connsiteY2961" fmla="*/ 579329 h 1887361"/>
              <a:gd name="connsiteX2962" fmla="*/ 40639 w 1628481"/>
              <a:gd name="connsiteY2962" fmla="*/ 600473 h 1887361"/>
              <a:gd name="connsiteX2963" fmla="*/ 46113 w 1628481"/>
              <a:gd name="connsiteY2963" fmla="*/ 576742 h 1887361"/>
              <a:gd name="connsiteX2964" fmla="*/ 55823 w 1628481"/>
              <a:gd name="connsiteY2964" fmla="*/ 562421 h 1887361"/>
              <a:gd name="connsiteX2965" fmla="*/ 57360 w 1628481"/>
              <a:gd name="connsiteY2965" fmla="*/ 549112 h 1887361"/>
              <a:gd name="connsiteX2966" fmla="*/ 48775 w 1628481"/>
              <a:gd name="connsiteY2966" fmla="*/ 551108 h 1887361"/>
              <a:gd name="connsiteX2967" fmla="*/ 46906 w 1628481"/>
              <a:gd name="connsiteY2967" fmla="*/ 553339 h 1887361"/>
              <a:gd name="connsiteX2968" fmla="*/ 44433 w 1628481"/>
              <a:gd name="connsiteY2968" fmla="*/ 550932 h 1887361"/>
              <a:gd name="connsiteX2969" fmla="*/ 70856 w 1628481"/>
              <a:gd name="connsiteY2969" fmla="*/ 538727 h 1887361"/>
              <a:gd name="connsiteX2970" fmla="*/ 55148 w 1628481"/>
              <a:gd name="connsiteY2970" fmla="*/ 531867 h 1887361"/>
              <a:gd name="connsiteX2971" fmla="*/ 72356 w 1628481"/>
              <a:gd name="connsiteY2971" fmla="*/ 532092 h 1887361"/>
              <a:gd name="connsiteX2972" fmla="*/ 75317 w 1628481"/>
              <a:gd name="connsiteY2972" fmla="*/ 523094 h 1887361"/>
              <a:gd name="connsiteX2973" fmla="*/ 78767 w 1628481"/>
              <a:gd name="connsiteY2973" fmla="*/ 514359 h 1887361"/>
              <a:gd name="connsiteX2974" fmla="*/ 79741 w 1628481"/>
              <a:gd name="connsiteY2974" fmla="*/ 495802 h 1887361"/>
              <a:gd name="connsiteX2975" fmla="*/ 93388 w 1628481"/>
              <a:gd name="connsiteY2975" fmla="*/ 491265 h 1887361"/>
              <a:gd name="connsiteX2976" fmla="*/ 113969 w 1628481"/>
              <a:gd name="connsiteY2976" fmla="*/ 498388 h 1887361"/>
              <a:gd name="connsiteX2977" fmla="*/ 141937 w 1628481"/>
              <a:gd name="connsiteY2977" fmla="*/ 481218 h 1887361"/>
              <a:gd name="connsiteX2978" fmla="*/ 136763 w 1628481"/>
              <a:gd name="connsiteY2978" fmla="*/ 468247 h 1887361"/>
              <a:gd name="connsiteX2979" fmla="*/ 152471 w 1628481"/>
              <a:gd name="connsiteY2979" fmla="*/ 458649 h 1887361"/>
              <a:gd name="connsiteX2980" fmla="*/ 171216 w 1628481"/>
              <a:gd name="connsiteY2980" fmla="*/ 455650 h 1887361"/>
              <a:gd name="connsiteX2981" fmla="*/ 178714 w 1628481"/>
              <a:gd name="connsiteY2981" fmla="*/ 432631 h 1887361"/>
              <a:gd name="connsiteX2982" fmla="*/ 199933 w 1628481"/>
              <a:gd name="connsiteY2982" fmla="*/ 404102 h 1887361"/>
              <a:gd name="connsiteX2983" fmla="*/ 206044 w 1628481"/>
              <a:gd name="connsiteY2983" fmla="*/ 398366 h 1887361"/>
              <a:gd name="connsiteX2984" fmla="*/ 211968 w 1628481"/>
              <a:gd name="connsiteY2984" fmla="*/ 392667 h 1887361"/>
              <a:gd name="connsiteX2985" fmla="*/ 222990 w 1628481"/>
              <a:gd name="connsiteY2985" fmla="*/ 380783 h 1887361"/>
              <a:gd name="connsiteX2986" fmla="*/ 242859 w 1628481"/>
              <a:gd name="connsiteY2986" fmla="*/ 355440 h 1887361"/>
              <a:gd name="connsiteX2987" fmla="*/ 261117 w 1628481"/>
              <a:gd name="connsiteY2987" fmla="*/ 328710 h 1887361"/>
              <a:gd name="connsiteX2988" fmla="*/ 279524 w 1628481"/>
              <a:gd name="connsiteY2988" fmla="*/ 301642 h 1887361"/>
              <a:gd name="connsiteX2989" fmla="*/ 289009 w 1628481"/>
              <a:gd name="connsiteY2989" fmla="*/ 288071 h 1887361"/>
              <a:gd name="connsiteX2990" fmla="*/ 298719 w 1628481"/>
              <a:gd name="connsiteY2990" fmla="*/ 275287 h 1887361"/>
              <a:gd name="connsiteX2991" fmla="*/ 319938 w 1628481"/>
              <a:gd name="connsiteY2991" fmla="*/ 250806 h 1887361"/>
              <a:gd name="connsiteX2992" fmla="*/ 344644 w 1628481"/>
              <a:gd name="connsiteY2992" fmla="*/ 229362 h 1887361"/>
              <a:gd name="connsiteX2993" fmla="*/ 373698 w 1628481"/>
              <a:gd name="connsiteY2993" fmla="*/ 212304 h 1887361"/>
              <a:gd name="connsiteX2994" fmla="*/ 362714 w 1628481"/>
              <a:gd name="connsiteY2994" fmla="*/ 231237 h 1887361"/>
              <a:gd name="connsiteX2995" fmla="*/ 382284 w 1628481"/>
              <a:gd name="connsiteY2995" fmla="*/ 247695 h 1887361"/>
              <a:gd name="connsiteX2996" fmla="*/ 398179 w 1628481"/>
              <a:gd name="connsiteY2996" fmla="*/ 231049 h 1887361"/>
              <a:gd name="connsiteX2997" fmla="*/ 411975 w 1628481"/>
              <a:gd name="connsiteY2997" fmla="*/ 217928 h 1887361"/>
              <a:gd name="connsiteX2998" fmla="*/ 415462 w 1628481"/>
              <a:gd name="connsiteY2998" fmla="*/ 244545 h 1887361"/>
              <a:gd name="connsiteX2999" fmla="*/ 407177 w 1628481"/>
              <a:gd name="connsiteY2999" fmla="*/ 261566 h 1887361"/>
              <a:gd name="connsiteX3000" fmla="*/ 399679 w 1628481"/>
              <a:gd name="connsiteY3000" fmla="*/ 282860 h 1887361"/>
              <a:gd name="connsiteX3001" fmla="*/ 448041 w 1628481"/>
              <a:gd name="connsiteY3001" fmla="*/ 281023 h 1887361"/>
              <a:gd name="connsiteX3002" fmla="*/ 452277 w 1628481"/>
              <a:gd name="connsiteY3002" fmla="*/ 296844 h 1887361"/>
              <a:gd name="connsiteX3003" fmla="*/ 437731 w 1628481"/>
              <a:gd name="connsiteY3003" fmla="*/ 327098 h 1887361"/>
              <a:gd name="connsiteX3004" fmla="*/ 455651 w 1628481"/>
              <a:gd name="connsiteY3004" fmla="*/ 318475 h 1887361"/>
              <a:gd name="connsiteX3005" fmla="*/ 467835 w 1628481"/>
              <a:gd name="connsiteY3005" fmla="*/ 301455 h 1887361"/>
              <a:gd name="connsiteX3006" fmla="*/ 454002 w 1628481"/>
              <a:gd name="connsiteY3006" fmla="*/ 292720 h 1887361"/>
              <a:gd name="connsiteX3007" fmla="*/ 462699 w 1628481"/>
              <a:gd name="connsiteY3007" fmla="*/ 272063 h 1887361"/>
              <a:gd name="connsiteX3008" fmla="*/ 455501 w 1628481"/>
              <a:gd name="connsiteY3008" fmla="*/ 257329 h 1887361"/>
              <a:gd name="connsiteX3009" fmla="*/ 483393 w 1628481"/>
              <a:gd name="connsiteY3009" fmla="*/ 220477 h 1887361"/>
              <a:gd name="connsiteX3010" fmla="*/ 511736 w 1628481"/>
              <a:gd name="connsiteY3010" fmla="*/ 183999 h 1887361"/>
              <a:gd name="connsiteX3011" fmla="*/ 507724 w 1628481"/>
              <a:gd name="connsiteY3011" fmla="*/ 151308 h 1887361"/>
              <a:gd name="connsiteX3012" fmla="*/ 538316 w 1628481"/>
              <a:gd name="connsiteY3012" fmla="*/ 133651 h 1887361"/>
              <a:gd name="connsiteX3013" fmla="*/ 566771 w 1628481"/>
              <a:gd name="connsiteY3013" fmla="*/ 115431 h 1887361"/>
              <a:gd name="connsiteX3014" fmla="*/ 554399 w 1628481"/>
              <a:gd name="connsiteY3014" fmla="*/ 111682 h 1887361"/>
              <a:gd name="connsiteX3015" fmla="*/ 556161 w 1628481"/>
              <a:gd name="connsiteY3015" fmla="*/ 101110 h 1887361"/>
              <a:gd name="connsiteX3016" fmla="*/ 514922 w 1628481"/>
              <a:gd name="connsiteY3016" fmla="*/ 135600 h 1887361"/>
              <a:gd name="connsiteX3017" fmla="*/ 517472 w 1628481"/>
              <a:gd name="connsiteY3017" fmla="*/ 107783 h 1887361"/>
              <a:gd name="connsiteX3018" fmla="*/ 557548 w 1628481"/>
              <a:gd name="connsiteY3018" fmla="*/ 94062 h 1887361"/>
              <a:gd name="connsiteX3019" fmla="*/ 561514 w 1628481"/>
              <a:gd name="connsiteY3019" fmla="*/ 99982 h 1887361"/>
              <a:gd name="connsiteX3020" fmla="*/ 561447 w 1628481"/>
              <a:gd name="connsiteY3020" fmla="*/ 100022 h 1887361"/>
              <a:gd name="connsiteX3021" fmla="*/ 561566 w 1628481"/>
              <a:gd name="connsiteY3021" fmla="*/ 100059 h 1887361"/>
              <a:gd name="connsiteX3022" fmla="*/ 565309 w 1628481"/>
              <a:gd name="connsiteY3022" fmla="*/ 105646 h 1887361"/>
              <a:gd name="connsiteX3023" fmla="*/ 567595 w 1628481"/>
              <a:gd name="connsiteY3023" fmla="*/ 101897 h 1887361"/>
              <a:gd name="connsiteX3024" fmla="*/ 561566 w 1628481"/>
              <a:gd name="connsiteY3024" fmla="*/ 100059 h 1887361"/>
              <a:gd name="connsiteX3025" fmla="*/ 561514 w 1628481"/>
              <a:gd name="connsiteY3025" fmla="*/ 99982 h 1887361"/>
              <a:gd name="connsiteX3026" fmla="*/ 588234 w 1628481"/>
              <a:gd name="connsiteY3026" fmla="*/ 83930 h 1887361"/>
              <a:gd name="connsiteX3027" fmla="*/ 622893 w 1628481"/>
              <a:gd name="connsiteY3027" fmla="*/ 73405 h 1887361"/>
              <a:gd name="connsiteX3028" fmla="*/ 623193 w 1628481"/>
              <a:gd name="connsiteY3028" fmla="*/ 80003 h 1887361"/>
              <a:gd name="connsiteX3029" fmla="*/ 659408 w 1628481"/>
              <a:gd name="connsiteY3029" fmla="*/ 73742 h 1887361"/>
              <a:gd name="connsiteX3030" fmla="*/ 697273 w 1628481"/>
              <a:gd name="connsiteY3030" fmla="*/ 63807 h 1887361"/>
              <a:gd name="connsiteX3031" fmla="*/ 675641 w 1628481"/>
              <a:gd name="connsiteY3031" fmla="*/ 76779 h 1887361"/>
              <a:gd name="connsiteX3032" fmla="*/ 648873 w 1628481"/>
              <a:gd name="connsiteY3032" fmla="*/ 86864 h 1887361"/>
              <a:gd name="connsiteX3033" fmla="*/ 622630 w 1628481"/>
              <a:gd name="connsiteY3033" fmla="*/ 95561 h 1887361"/>
              <a:gd name="connsiteX3034" fmla="*/ 602498 w 1628481"/>
              <a:gd name="connsiteY3034" fmla="*/ 103996 h 1887361"/>
              <a:gd name="connsiteX3035" fmla="*/ 759431 w 1628481"/>
              <a:gd name="connsiteY3035" fmla="*/ 75092 h 1887361"/>
              <a:gd name="connsiteX3036" fmla="*/ 781250 w 1628481"/>
              <a:gd name="connsiteY3036" fmla="*/ 64145 h 1887361"/>
              <a:gd name="connsiteX3037" fmla="*/ 804268 w 1628481"/>
              <a:gd name="connsiteY3037" fmla="*/ 63657 h 1887361"/>
              <a:gd name="connsiteX3038" fmla="*/ 790472 w 1628481"/>
              <a:gd name="connsiteY3038" fmla="*/ 84652 h 1887361"/>
              <a:gd name="connsiteX3039" fmla="*/ 797295 w 1628481"/>
              <a:gd name="connsiteY3039" fmla="*/ 87201 h 1887361"/>
              <a:gd name="connsiteX3040" fmla="*/ 773752 w 1628481"/>
              <a:gd name="connsiteY3040" fmla="*/ 95899 h 1887361"/>
              <a:gd name="connsiteX3041" fmla="*/ 742448 w 1628481"/>
              <a:gd name="connsiteY3041" fmla="*/ 96873 h 1887361"/>
              <a:gd name="connsiteX3042" fmla="*/ 750246 w 1628481"/>
              <a:gd name="connsiteY3042" fmla="*/ 89375 h 1887361"/>
              <a:gd name="connsiteX3043" fmla="*/ 718829 w 1628481"/>
              <a:gd name="connsiteY3043" fmla="*/ 93537 h 1887361"/>
              <a:gd name="connsiteX3044" fmla="*/ 720666 w 1628481"/>
              <a:gd name="connsiteY3044" fmla="*/ 106396 h 1887361"/>
              <a:gd name="connsiteX3045" fmla="*/ 712756 w 1628481"/>
              <a:gd name="connsiteY3045" fmla="*/ 107558 h 1887361"/>
              <a:gd name="connsiteX3046" fmla="*/ 714930 w 1628481"/>
              <a:gd name="connsiteY3046" fmla="*/ 97398 h 1887361"/>
              <a:gd name="connsiteX3047" fmla="*/ 663082 w 1628481"/>
              <a:gd name="connsiteY3047" fmla="*/ 108983 h 1887361"/>
              <a:gd name="connsiteX3048" fmla="*/ 696823 w 1628481"/>
              <a:gd name="connsiteY3048" fmla="*/ 103434 h 1887361"/>
              <a:gd name="connsiteX3049" fmla="*/ 710431 w 1628481"/>
              <a:gd name="connsiteY3049" fmla="*/ 104671 h 1887361"/>
              <a:gd name="connsiteX3050" fmla="*/ 684938 w 1628481"/>
              <a:gd name="connsiteY3050" fmla="*/ 148197 h 1887361"/>
              <a:gd name="connsiteX3051" fmla="*/ 667206 w 1628481"/>
              <a:gd name="connsiteY3051" fmla="*/ 144448 h 1887361"/>
              <a:gd name="connsiteX3052" fmla="*/ 662445 w 1628481"/>
              <a:gd name="connsiteY3052" fmla="*/ 128777 h 1887361"/>
              <a:gd name="connsiteX3053" fmla="*/ 668555 w 1628481"/>
              <a:gd name="connsiteY3053" fmla="*/ 121279 h 1887361"/>
              <a:gd name="connsiteX3054" fmla="*/ 650598 w 1628481"/>
              <a:gd name="connsiteY3054" fmla="*/ 121804 h 1887361"/>
              <a:gd name="connsiteX3055" fmla="*/ 632828 w 1628481"/>
              <a:gd name="connsiteY3055" fmla="*/ 137925 h 1887361"/>
              <a:gd name="connsiteX3056" fmla="*/ 630991 w 1628481"/>
              <a:gd name="connsiteY3056" fmla="*/ 148122 h 1887361"/>
              <a:gd name="connsiteX3057" fmla="*/ 613708 w 1628481"/>
              <a:gd name="connsiteY3057" fmla="*/ 158357 h 1887361"/>
              <a:gd name="connsiteX3058" fmla="*/ 624955 w 1628481"/>
              <a:gd name="connsiteY3058" fmla="*/ 165854 h 1887361"/>
              <a:gd name="connsiteX3059" fmla="*/ 612058 w 1628481"/>
              <a:gd name="connsiteY3059" fmla="*/ 188611 h 1887361"/>
              <a:gd name="connsiteX3060" fmla="*/ 628516 w 1628481"/>
              <a:gd name="connsiteY3060" fmla="*/ 191760 h 1887361"/>
              <a:gd name="connsiteX3061" fmla="*/ 608609 w 1628481"/>
              <a:gd name="connsiteY3061" fmla="*/ 212717 h 1887361"/>
              <a:gd name="connsiteX3062" fmla="*/ 626979 w 1628481"/>
              <a:gd name="connsiteY3062" fmla="*/ 212042 h 1887361"/>
              <a:gd name="connsiteX3063" fmla="*/ 613483 w 1628481"/>
              <a:gd name="connsiteY3063" fmla="*/ 221602 h 1887361"/>
              <a:gd name="connsiteX3064" fmla="*/ 615207 w 1628481"/>
              <a:gd name="connsiteY3064" fmla="*/ 231162 h 1887361"/>
              <a:gd name="connsiteX3065" fmla="*/ 639613 w 1628481"/>
              <a:gd name="connsiteY3065" fmla="*/ 229325 h 1887361"/>
              <a:gd name="connsiteX3066" fmla="*/ 641263 w 1628481"/>
              <a:gd name="connsiteY3066" fmla="*/ 238997 h 1887361"/>
              <a:gd name="connsiteX3067" fmla="*/ 672304 w 1628481"/>
              <a:gd name="connsiteY3067" fmla="*/ 215566 h 1887361"/>
              <a:gd name="connsiteX3068" fmla="*/ 700234 w 1628481"/>
              <a:gd name="connsiteY3068" fmla="*/ 188461 h 1887361"/>
              <a:gd name="connsiteX3069" fmla="*/ 729326 w 1628481"/>
              <a:gd name="connsiteY3069" fmla="*/ 175114 h 1887361"/>
              <a:gd name="connsiteX3070" fmla="*/ 758418 w 1628481"/>
              <a:gd name="connsiteY3070" fmla="*/ 157119 h 1887361"/>
              <a:gd name="connsiteX3071" fmla="*/ 751183 w 1628481"/>
              <a:gd name="connsiteY3071" fmla="*/ 141674 h 1887361"/>
              <a:gd name="connsiteX3072" fmla="*/ 767378 w 1628481"/>
              <a:gd name="connsiteY3072" fmla="*/ 137925 h 1887361"/>
              <a:gd name="connsiteX3073" fmla="*/ 781362 w 1628481"/>
              <a:gd name="connsiteY3073" fmla="*/ 131739 h 1887361"/>
              <a:gd name="connsiteX3074" fmla="*/ 810417 w 1628481"/>
              <a:gd name="connsiteY3074" fmla="*/ 134813 h 1887361"/>
              <a:gd name="connsiteX3075" fmla="*/ 808955 w 1628481"/>
              <a:gd name="connsiteY3075" fmla="*/ 141524 h 1887361"/>
              <a:gd name="connsiteX3076" fmla="*/ 817202 w 1628481"/>
              <a:gd name="connsiteY3076" fmla="*/ 150484 h 1887361"/>
              <a:gd name="connsiteX3077" fmla="*/ 837297 w 1628481"/>
              <a:gd name="connsiteY3077" fmla="*/ 145310 h 1887361"/>
              <a:gd name="connsiteX3078" fmla="*/ 840258 w 1628481"/>
              <a:gd name="connsiteY3078" fmla="*/ 158094 h 1887361"/>
              <a:gd name="connsiteX3079" fmla="*/ 853455 w 1628481"/>
              <a:gd name="connsiteY3079" fmla="*/ 170016 h 1887361"/>
              <a:gd name="connsiteX3080" fmla="*/ 863840 w 1628481"/>
              <a:gd name="connsiteY3080" fmla="*/ 143098 h 1887361"/>
              <a:gd name="connsiteX3081" fmla="*/ 881572 w 1628481"/>
              <a:gd name="connsiteY3081" fmla="*/ 128777 h 1887361"/>
              <a:gd name="connsiteX3082" fmla="*/ 895706 w 1628481"/>
              <a:gd name="connsiteY3082" fmla="*/ 111457 h 1887361"/>
              <a:gd name="connsiteX3083" fmla="*/ 943130 w 1628481"/>
              <a:gd name="connsiteY3083" fmla="*/ 118392 h 1887361"/>
              <a:gd name="connsiteX3084" fmla="*/ 955877 w 1628481"/>
              <a:gd name="connsiteY3084" fmla="*/ 130727 h 1887361"/>
              <a:gd name="connsiteX3085" fmla="*/ 979570 w 1628481"/>
              <a:gd name="connsiteY3085" fmla="*/ 100360 h 1887361"/>
              <a:gd name="connsiteX3086" fmla="*/ 969786 w 1628481"/>
              <a:gd name="connsiteY3086" fmla="*/ 87726 h 1887361"/>
              <a:gd name="connsiteX3087" fmla="*/ 1001314 w 1628481"/>
              <a:gd name="connsiteY3087" fmla="*/ 73405 h 1887361"/>
              <a:gd name="connsiteX3088" fmla="*/ 1000827 w 1628481"/>
              <a:gd name="connsiteY3088" fmla="*/ 53948 h 1887361"/>
              <a:gd name="connsiteX3089" fmla="*/ 1004051 w 1628481"/>
              <a:gd name="connsiteY3089" fmla="*/ 63582 h 1887361"/>
              <a:gd name="connsiteX3090" fmla="*/ 1013649 w 1628481"/>
              <a:gd name="connsiteY3090" fmla="*/ 50311 h 1887361"/>
              <a:gd name="connsiteX3091" fmla="*/ 1016798 w 1628481"/>
              <a:gd name="connsiteY3091" fmla="*/ 59908 h 1887361"/>
              <a:gd name="connsiteX3092" fmla="*/ 1032356 w 1628481"/>
              <a:gd name="connsiteY3092" fmla="*/ 46450 h 1887361"/>
              <a:gd name="connsiteX3093" fmla="*/ 1053688 w 1628481"/>
              <a:gd name="connsiteY3093" fmla="*/ 49186 h 1887361"/>
              <a:gd name="connsiteX3094" fmla="*/ 1053050 w 1628481"/>
              <a:gd name="connsiteY3094" fmla="*/ 36177 h 1887361"/>
              <a:gd name="connsiteX3095" fmla="*/ 1079818 w 1628481"/>
              <a:gd name="connsiteY3095" fmla="*/ 45437 h 1887361"/>
              <a:gd name="connsiteX3096" fmla="*/ 1076331 w 1628481"/>
              <a:gd name="connsiteY3096" fmla="*/ 32503 h 1887361"/>
              <a:gd name="connsiteX3097" fmla="*/ 1082292 w 1628481"/>
              <a:gd name="connsiteY3097" fmla="*/ 42176 h 1887361"/>
              <a:gd name="connsiteX3098" fmla="*/ 1091665 w 1628481"/>
              <a:gd name="connsiteY3098" fmla="*/ 45250 h 1887361"/>
              <a:gd name="connsiteX3099" fmla="*/ 1106661 w 1628481"/>
              <a:gd name="connsiteY3099" fmla="*/ 35390 h 1887361"/>
              <a:gd name="connsiteX3100" fmla="*/ 1104636 w 1628481"/>
              <a:gd name="connsiteY3100" fmla="*/ 41913 h 1887361"/>
              <a:gd name="connsiteX3101" fmla="*/ 1117983 w 1628481"/>
              <a:gd name="connsiteY3101" fmla="*/ 41913 h 1887361"/>
              <a:gd name="connsiteX3102" fmla="*/ 1125481 w 1628481"/>
              <a:gd name="connsiteY3102" fmla="*/ 22381 h 1887361"/>
              <a:gd name="connsiteX3103" fmla="*/ 1106736 w 1628481"/>
              <a:gd name="connsiteY3103" fmla="*/ 15970 h 1887361"/>
              <a:gd name="connsiteX3104" fmla="*/ 1136503 w 1628481"/>
              <a:gd name="connsiteY3104" fmla="*/ 15970 h 1887361"/>
              <a:gd name="connsiteX3105" fmla="*/ 1176129 w 1628481"/>
              <a:gd name="connsiteY3105" fmla="*/ 0 h 188736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Lst>
            <a:rect l="l" t="t" r="r" b="b"/>
            <a:pathLst>
              <a:path w="1628481" h="1887361">
                <a:moveTo>
                  <a:pt x="558336" y="1866502"/>
                </a:moveTo>
                <a:cubicBezTo>
                  <a:pt x="559348" y="1876587"/>
                  <a:pt x="565834" y="1867965"/>
                  <a:pt x="568796" y="1877299"/>
                </a:cubicBezTo>
                <a:cubicBezTo>
                  <a:pt x="564841" y="1881490"/>
                  <a:pt x="559945" y="1884677"/>
                  <a:pt x="554512" y="1886597"/>
                </a:cubicBezTo>
                <a:cubicBezTo>
                  <a:pt x="552097" y="1887642"/>
                  <a:pt x="549351" y="1887615"/>
                  <a:pt x="546957" y="1886521"/>
                </a:cubicBezTo>
                <a:cubicBezTo>
                  <a:pt x="544563" y="1885428"/>
                  <a:pt x="542745" y="1883371"/>
                  <a:pt x="541953" y="1880861"/>
                </a:cubicBezTo>
                <a:lnTo>
                  <a:pt x="542141" y="1880861"/>
                </a:lnTo>
                <a:cubicBezTo>
                  <a:pt x="548326" y="1877562"/>
                  <a:pt x="557137" y="1883185"/>
                  <a:pt x="558336" y="1866502"/>
                </a:cubicBezTo>
                <a:close/>
                <a:moveTo>
                  <a:pt x="569921" y="1864328"/>
                </a:moveTo>
                <a:cubicBezTo>
                  <a:pt x="580755" y="1861966"/>
                  <a:pt x="573669" y="1883260"/>
                  <a:pt x="569921" y="1864328"/>
                </a:cubicBezTo>
                <a:close/>
                <a:moveTo>
                  <a:pt x="369050" y="1858030"/>
                </a:moveTo>
                <a:cubicBezTo>
                  <a:pt x="375986" y="1850794"/>
                  <a:pt x="375874" y="1866577"/>
                  <a:pt x="383484" y="1865528"/>
                </a:cubicBezTo>
                <a:cubicBezTo>
                  <a:pt x="379398" y="1870851"/>
                  <a:pt x="369575" y="1862641"/>
                  <a:pt x="369050" y="1858030"/>
                </a:cubicBezTo>
                <a:close/>
                <a:moveTo>
                  <a:pt x="684414" y="1841347"/>
                </a:moveTo>
                <a:cubicBezTo>
                  <a:pt x="686476" y="1840635"/>
                  <a:pt x="686026" y="1847908"/>
                  <a:pt x="688463" y="1845958"/>
                </a:cubicBezTo>
                <a:cubicBezTo>
                  <a:pt x="687713" y="1856755"/>
                  <a:pt x="683402" y="1849595"/>
                  <a:pt x="680665" y="1850157"/>
                </a:cubicBezTo>
                <a:cubicBezTo>
                  <a:pt x="680665" y="1841347"/>
                  <a:pt x="685202" y="1854731"/>
                  <a:pt x="684414" y="1841347"/>
                </a:cubicBezTo>
                <a:close/>
                <a:moveTo>
                  <a:pt x="392894" y="1830212"/>
                </a:moveTo>
                <a:cubicBezTo>
                  <a:pt x="397768" y="1830437"/>
                  <a:pt x="399830" y="1833961"/>
                  <a:pt x="402304" y="1836323"/>
                </a:cubicBezTo>
                <a:cubicBezTo>
                  <a:pt x="404778" y="1838685"/>
                  <a:pt x="407815" y="1840072"/>
                  <a:pt x="413551" y="1835761"/>
                </a:cubicBezTo>
                <a:cubicBezTo>
                  <a:pt x="406090" y="1835498"/>
                  <a:pt x="401367" y="1823614"/>
                  <a:pt x="393044" y="1830287"/>
                </a:cubicBezTo>
                <a:close/>
                <a:moveTo>
                  <a:pt x="339059" y="1817653"/>
                </a:moveTo>
                <a:cubicBezTo>
                  <a:pt x="342604" y="1815782"/>
                  <a:pt x="346991" y="1816920"/>
                  <a:pt x="349181" y="1820278"/>
                </a:cubicBezTo>
                <a:cubicBezTo>
                  <a:pt x="351805" y="1823239"/>
                  <a:pt x="354504" y="1827588"/>
                  <a:pt x="357466" y="1830475"/>
                </a:cubicBezTo>
                <a:cubicBezTo>
                  <a:pt x="359566" y="1831037"/>
                  <a:pt x="354617" y="1830475"/>
                  <a:pt x="349106" y="1828413"/>
                </a:cubicBezTo>
                <a:cubicBezTo>
                  <a:pt x="343595" y="1826351"/>
                  <a:pt x="338384" y="1822677"/>
                  <a:pt x="339059" y="1817653"/>
                </a:cubicBezTo>
                <a:close/>
                <a:moveTo>
                  <a:pt x="835685" y="1808506"/>
                </a:moveTo>
                <a:cubicBezTo>
                  <a:pt x="835985" y="1811055"/>
                  <a:pt x="836060" y="1814917"/>
                  <a:pt x="836848" y="1815179"/>
                </a:cubicBezTo>
                <a:lnTo>
                  <a:pt x="835399" y="1808628"/>
                </a:lnTo>
                <a:close/>
                <a:moveTo>
                  <a:pt x="640026" y="1808365"/>
                </a:moveTo>
                <a:cubicBezTo>
                  <a:pt x="643166" y="1806660"/>
                  <a:pt x="646156" y="1805900"/>
                  <a:pt x="648349" y="1809331"/>
                </a:cubicBezTo>
                <a:cubicBezTo>
                  <a:pt x="644225" y="1809668"/>
                  <a:pt x="635790" y="1818328"/>
                  <a:pt x="630804" y="1813080"/>
                </a:cubicBezTo>
                <a:cubicBezTo>
                  <a:pt x="633597" y="1812724"/>
                  <a:pt x="636887" y="1810071"/>
                  <a:pt x="640026" y="1808365"/>
                </a:cubicBezTo>
                <a:close/>
                <a:moveTo>
                  <a:pt x="848507" y="1804982"/>
                </a:moveTo>
                <a:cubicBezTo>
                  <a:pt x="849931" y="1817578"/>
                  <a:pt x="844870" y="1808318"/>
                  <a:pt x="843108" y="1810193"/>
                </a:cubicBezTo>
                <a:cubicBezTo>
                  <a:pt x="843108" y="1798946"/>
                  <a:pt x="846482" y="1811805"/>
                  <a:pt x="848507" y="1804982"/>
                </a:cubicBezTo>
                <a:close/>
                <a:moveTo>
                  <a:pt x="829724" y="1803820"/>
                </a:moveTo>
                <a:cubicBezTo>
                  <a:pt x="829781" y="1802583"/>
                  <a:pt x="832264" y="1802395"/>
                  <a:pt x="834383" y="1804031"/>
                </a:cubicBezTo>
                <a:lnTo>
                  <a:pt x="835399" y="1808628"/>
                </a:lnTo>
                <a:lnTo>
                  <a:pt x="833286" y="1809527"/>
                </a:lnTo>
                <a:cubicBezTo>
                  <a:pt x="832752" y="1810802"/>
                  <a:pt x="832218" y="1812086"/>
                  <a:pt x="830887" y="1810605"/>
                </a:cubicBezTo>
                <a:cubicBezTo>
                  <a:pt x="831123" y="1808280"/>
                  <a:pt x="830721" y="1805934"/>
                  <a:pt x="829724" y="1803820"/>
                </a:cubicBezTo>
                <a:close/>
                <a:moveTo>
                  <a:pt x="379585" y="1795684"/>
                </a:moveTo>
                <a:cubicBezTo>
                  <a:pt x="380410" y="1797859"/>
                  <a:pt x="377673" y="1799058"/>
                  <a:pt x="374824" y="1800258"/>
                </a:cubicBezTo>
                <a:lnTo>
                  <a:pt x="374711" y="1800221"/>
                </a:lnTo>
                <a:cubicBezTo>
                  <a:pt x="379735" y="1802732"/>
                  <a:pt x="383597" y="1809518"/>
                  <a:pt x="390832" y="1804269"/>
                </a:cubicBezTo>
                <a:cubicBezTo>
                  <a:pt x="383334" y="1805769"/>
                  <a:pt x="388808" y="1792310"/>
                  <a:pt x="379585" y="1795684"/>
                </a:cubicBezTo>
                <a:close/>
                <a:moveTo>
                  <a:pt x="451265" y="1795309"/>
                </a:moveTo>
                <a:cubicBezTo>
                  <a:pt x="442568" y="1790923"/>
                  <a:pt x="430721" y="1801270"/>
                  <a:pt x="420224" y="1802582"/>
                </a:cubicBezTo>
                <a:cubicBezTo>
                  <a:pt x="417562" y="1810080"/>
                  <a:pt x="425697" y="1802207"/>
                  <a:pt x="421911" y="1808806"/>
                </a:cubicBezTo>
                <a:cubicBezTo>
                  <a:pt x="417525" y="1811317"/>
                  <a:pt x="412239" y="1817991"/>
                  <a:pt x="408040" y="1818066"/>
                </a:cubicBezTo>
                <a:cubicBezTo>
                  <a:pt x="408040" y="1815179"/>
                  <a:pt x="405191" y="1813529"/>
                  <a:pt x="401592" y="1812367"/>
                </a:cubicBezTo>
                <a:cubicBezTo>
                  <a:pt x="397993" y="1811205"/>
                  <a:pt x="393644" y="1810568"/>
                  <a:pt x="390944" y="1809818"/>
                </a:cubicBezTo>
                <a:cubicBezTo>
                  <a:pt x="391111" y="1811495"/>
                  <a:pt x="391690" y="1813105"/>
                  <a:pt x="392632" y="1814504"/>
                </a:cubicBezTo>
                <a:cubicBezTo>
                  <a:pt x="393682" y="1815843"/>
                  <a:pt x="394949" y="1816996"/>
                  <a:pt x="396381" y="1817916"/>
                </a:cubicBezTo>
                <a:cubicBezTo>
                  <a:pt x="399549" y="1819831"/>
                  <a:pt x="403004" y="1821223"/>
                  <a:pt x="406615" y="1822040"/>
                </a:cubicBezTo>
                <a:cubicBezTo>
                  <a:pt x="413776" y="1823689"/>
                  <a:pt x="421574" y="1824139"/>
                  <a:pt x="424235" y="1827476"/>
                </a:cubicBezTo>
                <a:cubicBezTo>
                  <a:pt x="422961" y="1822714"/>
                  <a:pt x="426785" y="1821365"/>
                  <a:pt x="430421" y="1819978"/>
                </a:cubicBezTo>
                <a:cubicBezTo>
                  <a:pt x="434058" y="1818590"/>
                  <a:pt x="437657" y="1816941"/>
                  <a:pt x="436532" y="1812480"/>
                </a:cubicBezTo>
                <a:cubicBezTo>
                  <a:pt x="432783" y="1815104"/>
                  <a:pt x="429559" y="1812217"/>
                  <a:pt x="425285" y="1816229"/>
                </a:cubicBezTo>
                <a:cubicBezTo>
                  <a:pt x="424364" y="1813363"/>
                  <a:pt x="424273" y="1810296"/>
                  <a:pt x="425023" y="1807381"/>
                </a:cubicBezTo>
                <a:cubicBezTo>
                  <a:pt x="434020" y="1804644"/>
                  <a:pt x="442493" y="1803632"/>
                  <a:pt x="451265" y="1795309"/>
                </a:cubicBezTo>
                <a:close/>
                <a:moveTo>
                  <a:pt x="247049" y="1786621"/>
                </a:moveTo>
                <a:cubicBezTo>
                  <a:pt x="250742" y="1786874"/>
                  <a:pt x="254125" y="1788130"/>
                  <a:pt x="257368" y="1789424"/>
                </a:cubicBezTo>
                <a:cubicBezTo>
                  <a:pt x="263854" y="1792010"/>
                  <a:pt x="269965" y="1795010"/>
                  <a:pt x="276713" y="1790923"/>
                </a:cubicBezTo>
                <a:cubicBezTo>
                  <a:pt x="269965" y="1802395"/>
                  <a:pt x="289460" y="1792910"/>
                  <a:pt x="281212" y="1806819"/>
                </a:cubicBezTo>
                <a:cubicBezTo>
                  <a:pt x="274116" y="1802352"/>
                  <a:pt x="266414" y="1798931"/>
                  <a:pt x="258343" y="1796659"/>
                </a:cubicBezTo>
                <a:cubicBezTo>
                  <a:pt x="250658" y="1794410"/>
                  <a:pt x="242747" y="1792535"/>
                  <a:pt x="234875" y="1789836"/>
                </a:cubicBezTo>
                <a:cubicBezTo>
                  <a:pt x="239355" y="1787118"/>
                  <a:pt x="243357" y="1786368"/>
                  <a:pt x="247049" y="1786621"/>
                </a:cubicBezTo>
                <a:close/>
                <a:moveTo>
                  <a:pt x="133840" y="1783912"/>
                </a:moveTo>
                <a:cubicBezTo>
                  <a:pt x="139613" y="1786762"/>
                  <a:pt x="140251" y="1792460"/>
                  <a:pt x="140213" y="1798908"/>
                </a:cubicBezTo>
                <a:cubicBezTo>
                  <a:pt x="140176" y="1805357"/>
                  <a:pt x="139913" y="1812855"/>
                  <a:pt x="142875" y="1818291"/>
                </a:cubicBezTo>
                <a:cubicBezTo>
                  <a:pt x="137523" y="1814714"/>
                  <a:pt x="134381" y="1808642"/>
                  <a:pt x="134552" y="1802207"/>
                </a:cubicBezTo>
                <a:cubicBezTo>
                  <a:pt x="135175" y="1796106"/>
                  <a:pt x="134935" y="1789947"/>
                  <a:pt x="133840" y="1783912"/>
                </a:cubicBezTo>
                <a:close/>
                <a:moveTo>
                  <a:pt x="846375" y="1778530"/>
                </a:moveTo>
                <a:cubicBezTo>
                  <a:pt x="850480" y="1776869"/>
                  <a:pt x="853699" y="1784925"/>
                  <a:pt x="844645" y="1781551"/>
                </a:cubicBezTo>
                <a:cubicBezTo>
                  <a:pt x="844008" y="1781326"/>
                  <a:pt x="843596" y="1786012"/>
                  <a:pt x="842396" y="1784212"/>
                </a:cubicBezTo>
                <a:cubicBezTo>
                  <a:pt x="843540" y="1780716"/>
                  <a:pt x="845006" y="1779083"/>
                  <a:pt x="846375" y="1778530"/>
                </a:cubicBezTo>
                <a:close/>
                <a:moveTo>
                  <a:pt x="616858" y="1777652"/>
                </a:moveTo>
                <a:cubicBezTo>
                  <a:pt x="618207" y="1772328"/>
                  <a:pt x="620269" y="1786574"/>
                  <a:pt x="620607" y="1792648"/>
                </a:cubicBezTo>
                <a:cubicBezTo>
                  <a:pt x="617982" y="1799583"/>
                  <a:pt x="617270" y="1785075"/>
                  <a:pt x="616858" y="1777652"/>
                </a:cubicBezTo>
                <a:close/>
                <a:moveTo>
                  <a:pt x="817522" y="1771410"/>
                </a:moveTo>
                <a:cubicBezTo>
                  <a:pt x="824870" y="1771747"/>
                  <a:pt x="831993" y="1774784"/>
                  <a:pt x="838947" y="1780239"/>
                </a:cubicBezTo>
                <a:cubicBezTo>
                  <a:pt x="822376" y="1781363"/>
                  <a:pt x="811504" y="1777839"/>
                  <a:pt x="794747" y="1778776"/>
                </a:cubicBezTo>
                <a:cubicBezTo>
                  <a:pt x="802601" y="1773434"/>
                  <a:pt x="810174" y="1771072"/>
                  <a:pt x="817522" y="1771410"/>
                </a:cubicBezTo>
                <a:close/>
                <a:moveTo>
                  <a:pt x="1209766" y="1762965"/>
                </a:moveTo>
                <a:lnTo>
                  <a:pt x="1209796" y="1763030"/>
                </a:lnTo>
                <a:lnTo>
                  <a:pt x="1209646" y="1763105"/>
                </a:lnTo>
                <a:close/>
                <a:moveTo>
                  <a:pt x="838497" y="1759629"/>
                </a:moveTo>
                <a:cubicBezTo>
                  <a:pt x="840522" y="1759769"/>
                  <a:pt x="842696" y="1762468"/>
                  <a:pt x="842996" y="1768279"/>
                </a:cubicBezTo>
                <a:cubicBezTo>
                  <a:pt x="839172" y="1756920"/>
                  <a:pt x="837785" y="1774540"/>
                  <a:pt x="834936" y="1766330"/>
                </a:cubicBezTo>
                <a:lnTo>
                  <a:pt x="834898" y="1766330"/>
                </a:lnTo>
                <a:cubicBezTo>
                  <a:pt x="834598" y="1761906"/>
                  <a:pt x="836473" y="1759488"/>
                  <a:pt x="838497" y="1759629"/>
                </a:cubicBezTo>
                <a:close/>
                <a:moveTo>
                  <a:pt x="829481" y="1759113"/>
                </a:moveTo>
                <a:cubicBezTo>
                  <a:pt x="830427" y="1758485"/>
                  <a:pt x="831637" y="1758813"/>
                  <a:pt x="832911" y="1759394"/>
                </a:cubicBezTo>
                <a:cubicBezTo>
                  <a:pt x="832536" y="1765842"/>
                  <a:pt x="830249" y="1765842"/>
                  <a:pt x="827663" y="1764568"/>
                </a:cubicBezTo>
                <a:lnTo>
                  <a:pt x="827625" y="1764568"/>
                </a:lnTo>
                <a:cubicBezTo>
                  <a:pt x="827850" y="1761325"/>
                  <a:pt x="828534" y="1759741"/>
                  <a:pt x="829481" y="1759113"/>
                </a:cubicBezTo>
                <a:close/>
                <a:moveTo>
                  <a:pt x="221228" y="1755720"/>
                </a:moveTo>
                <a:cubicBezTo>
                  <a:pt x="217779" y="1757557"/>
                  <a:pt x="219616" y="1759994"/>
                  <a:pt x="219879" y="1762318"/>
                </a:cubicBezTo>
                <a:cubicBezTo>
                  <a:pt x="214255" y="1759544"/>
                  <a:pt x="204283" y="1762318"/>
                  <a:pt x="200872" y="1756507"/>
                </a:cubicBezTo>
                <a:cubicBezTo>
                  <a:pt x="198247" y="1769966"/>
                  <a:pt x="232026" y="1758607"/>
                  <a:pt x="236974" y="1770754"/>
                </a:cubicBezTo>
                <a:lnTo>
                  <a:pt x="237731" y="1770400"/>
                </a:lnTo>
                <a:lnTo>
                  <a:pt x="233637" y="1766592"/>
                </a:lnTo>
                <a:lnTo>
                  <a:pt x="241834" y="1761794"/>
                </a:lnTo>
                <a:lnTo>
                  <a:pt x="233975" y="1761794"/>
                </a:lnTo>
                <a:cubicBezTo>
                  <a:pt x="228464" y="1761456"/>
                  <a:pt x="223515" y="1759957"/>
                  <a:pt x="221228" y="1755720"/>
                </a:cubicBezTo>
                <a:close/>
                <a:moveTo>
                  <a:pt x="857282" y="1755477"/>
                </a:moveTo>
                <a:lnTo>
                  <a:pt x="861117" y="1757299"/>
                </a:lnTo>
                <a:cubicBezTo>
                  <a:pt x="862012" y="1755645"/>
                  <a:pt x="862865" y="1753658"/>
                  <a:pt x="864740" y="1757145"/>
                </a:cubicBezTo>
                <a:cubicBezTo>
                  <a:pt x="863548" y="1759733"/>
                  <a:pt x="862183" y="1762238"/>
                  <a:pt x="860654" y="1764643"/>
                </a:cubicBezTo>
                <a:cubicBezTo>
                  <a:pt x="859960" y="1765561"/>
                  <a:pt x="859276" y="1765777"/>
                  <a:pt x="858685" y="1764507"/>
                </a:cubicBezTo>
                <a:close/>
                <a:moveTo>
                  <a:pt x="857242" y="1755458"/>
                </a:moveTo>
                <a:lnTo>
                  <a:pt x="857279" y="1755458"/>
                </a:lnTo>
                <a:lnTo>
                  <a:pt x="857282" y="1755477"/>
                </a:lnTo>
                <a:close/>
                <a:moveTo>
                  <a:pt x="1211295" y="1752945"/>
                </a:moveTo>
                <a:cubicBezTo>
                  <a:pt x="1212982" y="1754689"/>
                  <a:pt x="1213339" y="1757219"/>
                  <a:pt x="1212889" y="1759319"/>
                </a:cubicBezTo>
                <a:lnTo>
                  <a:pt x="1209766" y="1762965"/>
                </a:lnTo>
                <a:lnTo>
                  <a:pt x="1207289" y="1757443"/>
                </a:lnTo>
                <a:cubicBezTo>
                  <a:pt x="1207485" y="1754731"/>
                  <a:pt x="1214051" y="1758794"/>
                  <a:pt x="1211295" y="1752945"/>
                </a:cubicBezTo>
                <a:close/>
                <a:moveTo>
                  <a:pt x="309049" y="1752574"/>
                </a:moveTo>
                <a:lnTo>
                  <a:pt x="305974" y="1755926"/>
                </a:lnTo>
                <a:lnTo>
                  <a:pt x="305933" y="1757036"/>
                </a:lnTo>
                <a:lnTo>
                  <a:pt x="306752" y="1756737"/>
                </a:lnTo>
                <a:cubicBezTo>
                  <a:pt x="307811" y="1756733"/>
                  <a:pt x="308880" y="1756602"/>
                  <a:pt x="310079" y="1754783"/>
                </a:cubicBezTo>
                <a:close/>
                <a:moveTo>
                  <a:pt x="387608" y="1749347"/>
                </a:moveTo>
                <a:lnTo>
                  <a:pt x="386889" y="1749935"/>
                </a:lnTo>
                <a:lnTo>
                  <a:pt x="387648" y="1750150"/>
                </a:lnTo>
                <a:close/>
                <a:moveTo>
                  <a:pt x="459176" y="1749084"/>
                </a:moveTo>
                <a:cubicBezTo>
                  <a:pt x="451678" y="1762093"/>
                  <a:pt x="451116" y="1752758"/>
                  <a:pt x="444517" y="1761756"/>
                </a:cubicBezTo>
                <a:cubicBezTo>
                  <a:pt x="448866" y="1763855"/>
                  <a:pt x="439119" y="1773490"/>
                  <a:pt x="446317" y="1777764"/>
                </a:cubicBezTo>
                <a:cubicBezTo>
                  <a:pt x="449756" y="1773102"/>
                  <a:pt x="454186" y="1769261"/>
                  <a:pt x="459288" y="1766517"/>
                </a:cubicBezTo>
                <a:cubicBezTo>
                  <a:pt x="463037" y="1764943"/>
                  <a:pt x="464837" y="1766517"/>
                  <a:pt x="462212" y="1774390"/>
                </a:cubicBezTo>
                <a:cubicBezTo>
                  <a:pt x="465474" y="1772066"/>
                  <a:pt x="468173" y="1771916"/>
                  <a:pt x="472597" y="1762131"/>
                </a:cubicBezTo>
                <a:cubicBezTo>
                  <a:pt x="465287" y="1761644"/>
                  <a:pt x="464649" y="1760631"/>
                  <a:pt x="464499" y="1758719"/>
                </a:cubicBezTo>
                <a:cubicBezTo>
                  <a:pt x="464513" y="1757431"/>
                  <a:pt x="464258" y="1756154"/>
                  <a:pt x="463750" y="1754970"/>
                </a:cubicBezTo>
                <a:cubicBezTo>
                  <a:pt x="463326" y="1754054"/>
                  <a:pt x="462784" y="1753197"/>
                  <a:pt x="462138" y="1752421"/>
                </a:cubicBezTo>
                <a:cubicBezTo>
                  <a:pt x="461256" y="1751219"/>
                  <a:pt x="460265" y="1750102"/>
                  <a:pt x="459176" y="1749084"/>
                </a:cubicBezTo>
                <a:close/>
                <a:moveTo>
                  <a:pt x="321073" y="1741409"/>
                </a:moveTo>
                <a:lnTo>
                  <a:pt x="320408" y="1742974"/>
                </a:lnTo>
                <a:cubicBezTo>
                  <a:pt x="318899" y="1747173"/>
                  <a:pt x="317090" y="1751540"/>
                  <a:pt x="313041" y="1757070"/>
                </a:cubicBezTo>
                <a:cubicBezTo>
                  <a:pt x="314391" y="1760669"/>
                  <a:pt x="316078" y="1758644"/>
                  <a:pt x="317765" y="1756601"/>
                </a:cubicBezTo>
                <a:lnTo>
                  <a:pt x="322329" y="1756040"/>
                </a:lnTo>
                <a:lnTo>
                  <a:pt x="326725" y="1755270"/>
                </a:lnTo>
                <a:cubicBezTo>
                  <a:pt x="330054" y="1757095"/>
                  <a:pt x="333854" y="1757878"/>
                  <a:pt x="337634" y="1757520"/>
                </a:cubicBezTo>
                <a:lnTo>
                  <a:pt x="340001" y="1753132"/>
                </a:lnTo>
                <a:lnTo>
                  <a:pt x="333248" y="1755833"/>
                </a:lnTo>
                <a:cubicBezTo>
                  <a:pt x="335272" y="1751034"/>
                  <a:pt x="329161" y="1756433"/>
                  <a:pt x="331936" y="1750884"/>
                </a:cubicBezTo>
                <a:cubicBezTo>
                  <a:pt x="338084" y="1738737"/>
                  <a:pt x="334297" y="1756470"/>
                  <a:pt x="341271" y="1745523"/>
                </a:cubicBezTo>
                <a:lnTo>
                  <a:pt x="341171" y="1743854"/>
                </a:lnTo>
                <a:lnTo>
                  <a:pt x="330877" y="1744726"/>
                </a:lnTo>
                <a:close/>
                <a:moveTo>
                  <a:pt x="785552" y="1739595"/>
                </a:moveTo>
                <a:cubicBezTo>
                  <a:pt x="788242" y="1739346"/>
                  <a:pt x="790360" y="1740443"/>
                  <a:pt x="790510" y="1744023"/>
                </a:cubicBezTo>
                <a:cubicBezTo>
                  <a:pt x="787623" y="1748897"/>
                  <a:pt x="784802" y="1750397"/>
                  <a:pt x="782445" y="1749830"/>
                </a:cubicBezTo>
                <a:lnTo>
                  <a:pt x="781577" y="1748746"/>
                </a:lnTo>
                <a:lnTo>
                  <a:pt x="785503" y="1739616"/>
                </a:lnTo>
                <a:close/>
                <a:moveTo>
                  <a:pt x="373993" y="1736629"/>
                </a:moveTo>
                <a:lnTo>
                  <a:pt x="378831" y="1742669"/>
                </a:lnTo>
                <a:lnTo>
                  <a:pt x="384693" y="1738448"/>
                </a:lnTo>
                <a:lnTo>
                  <a:pt x="384571" y="1738100"/>
                </a:lnTo>
                <a:close/>
                <a:moveTo>
                  <a:pt x="271765" y="1733001"/>
                </a:moveTo>
                <a:cubicBezTo>
                  <a:pt x="258418" y="1739112"/>
                  <a:pt x="269065" y="1738287"/>
                  <a:pt x="264979" y="1743424"/>
                </a:cubicBezTo>
                <a:cubicBezTo>
                  <a:pt x="269384" y="1741698"/>
                  <a:pt x="273153" y="1738662"/>
                  <a:pt x="275776" y="1734726"/>
                </a:cubicBezTo>
                <a:cubicBezTo>
                  <a:pt x="273339" y="1735476"/>
                  <a:pt x="271765" y="1735026"/>
                  <a:pt x="271765" y="1733001"/>
                </a:cubicBezTo>
                <a:close/>
                <a:moveTo>
                  <a:pt x="154384" y="1721754"/>
                </a:moveTo>
                <a:cubicBezTo>
                  <a:pt x="160514" y="1728390"/>
                  <a:pt x="158925" y="1736038"/>
                  <a:pt x="164280" y="1739463"/>
                </a:cubicBezTo>
                <a:lnTo>
                  <a:pt x="171043" y="1740965"/>
                </a:lnTo>
                <a:lnTo>
                  <a:pt x="165744" y="1736863"/>
                </a:lnTo>
                <a:lnTo>
                  <a:pt x="168556" y="1735611"/>
                </a:lnTo>
                <a:lnTo>
                  <a:pt x="164694" y="1730040"/>
                </a:lnTo>
                <a:cubicBezTo>
                  <a:pt x="162789" y="1725781"/>
                  <a:pt x="158953" y="1722698"/>
                  <a:pt x="154384" y="1721754"/>
                </a:cubicBezTo>
                <a:close/>
                <a:moveTo>
                  <a:pt x="1230378" y="1719017"/>
                </a:moveTo>
                <a:cubicBezTo>
                  <a:pt x="1237838" y="1730077"/>
                  <a:pt x="1231240" y="1712644"/>
                  <a:pt x="1240312" y="1726028"/>
                </a:cubicBezTo>
                <a:cubicBezTo>
                  <a:pt x="1234539" y="1728877"/>
                  <a:pt x="1234614" y="1737462"/>
                  <a:pt x="1232290" y="1744398"/>
                </a:cubicBezTo>
                <a:cubicBezTo>
                  <a:pt x="1224267" y="1726515"/>
                  <a:pt x="1236039" y="1732064"/>
                  <a:pt x="1230378" y="1719017"/>
                </a:cubicBezTo>
                <a:close/>
                <a:moveTo>
                  <a:pt x="1211933" y="1710957"/>
                </a:moveTo>
                <a:cubicBezTo>
                  <a:pt x="1217819" y="1720854"/>
                  <a:pt x="1210995" y="1717668"/>
                  <a:pt x="1220518" y="1731314"/>
                </a:cubicBezTo>
                <a:lnTo>
                  <a:pt x="1220405" y="1731314"/>
                </a:lnTo>
                <a:cubicBezTo>
                  <a:pt x="1219656" y="1731576"/>
                  <a:pt x="1218831" y="1731726"/>
                  <a:pt x="1218081" y="1731951"/>
                </a:cubicBezTo>
                <a:cubicBezTo>
                  <a:pt x="1211295" y="1721679"/>
                  <a:pt x="1216656" y="1723853"/>
                  <a:pt x="1208184" y="1711932"/>
                </a:cubicBezTo>
                <a:cubicBezTo>
                  <a:pt x="1211933" y="1713281"/>
                  <a:pt x="1210883" y="1713506"/>
                  <a:pt x="1211933" y="1710957"/>
                </a:cubicBezTo>
                <a:close/>
                <a:moveTo>
                  <a:pt x="1278215" y="1709767"/>
                </a:moveTo>
                <a:cubicBezTo>
                  <a:pt x="1280361" y="1710872"/>
                  <a:pt x="1283032" y="1712475"/>
                  <a:pt x="1283126" y="1710282"/>
                </a:cubicBezTo>
                <a:lnTo>
                  <a:pt x="1283013" y="1710282"/>
                </a:lnTo>
                <a:cubicBezTo>
                  <a:pt x="1286050" y="1715868"/>
                  <a:pt x="1279564" y="1715043"/>
                  <a:pt x="1276453" y="1712232"/>
                </a:cubicBezTo>
                <a:cubicBezTo>
                  <a:pt x="1274447" y="1708051"/>
                  <a:pt x="1276068" y="1708661"/>
                  <a:pt x="1278215" y="1709767"/>
                </a:cubicBezTo>
                <a:close/>
                <a:moveTo>
                  <a:pt x="1071309" y="1707583"/>
                </a:moveTo>
                <a:cubicBezTo>
                  <a:pt x="1076295" y="1707470"/>
                  <a:pt x="1078695" y="1715455"/>
                  <a:pt x="1076108" y="1718342"/>
                </a:cubicBezTo>
                <a:cubicBezTo>
                  <a:pt x="1062349" y="1714368"/>
                  <a:pt x="1079069" y="1711369"/>
                  <a:pt x="1071309" y="1707583"/>
                </a:cubicBezTo>
                <a:close/>
                <a:moveTo>
                  <a:pt x="1308808" y="1704564"/>
                </a:moveTo>
                <a:lnTo>
                  <a:pt x="1308880" y="1704659"/>
                </a:lnTo>
                <a:lnTo>
                  <a:pt x="1308768" y="1704659"/>
                </a:lnTo>
                <a:close/>
                <a:moveTo>
                  <a:pt x="885959" y="1702110"/>
                </a:moveTo>
                <a:cubicBezTo>
                  <a:pt x="882210" y="1707433"/>
                  <a:pt x="878199" y="1697649"/>
                  <a:pt x="878011" y="1707658"/>
                </a:cubicBezTo>
                <a:cubicBezTo>
                  <a:pt x="879586" y="1707358"/>
                  <a:pt x="881760" y="1708558"/>
                  <a:pt x="883372" y="1708483"/>
                </a:cubicBezTo>
                <a:cubicBezTo>
                  <a:pt x="884984" y="1708408"/>
                  <a:pt x="886371" y="1707134"/>
                  <a:pt x="885959" y="1702110"/>
                </a:cubicBezTo>
                <a:close/>
                <a:moveTo>
                  <a:pt x="928491" y="1699753"/>
                </a:moveTo>
                <a:cubicBezTo>
                  <a:pt x="930263" y="1699963"/>
                  <a:pt x="932671" y="1701622"/>
                  <a:pt x="934508" y="1702110"/>
                </a:cubicBezTo>
                <a:lnTo>
                  <a:pt x="934621" y="1702335"/>
                </a:lnTo>
                <a:cubicBezTo>
                  <a:pt x="935858" y="1714069"/>
                  <a:pt x="930534" y="1704697"/>
                  <a:pt x="926298" y="1706084"/>
                </a:cubicBezTo>
                <a:cubicBezTo>
                  <a:pt x="925586" y="1700779"/>
                  <a:pt x="926720" y="1699542"/>
                  <a:pt x="928491" y="1699753"/>
                </a:cubicBezTo>
                <a:close/>
                <a:moveTo>
                  <a:pt x="796806" y="1697696"/>
                </a:moveTo>
                <a:lnTo>
                  <a:pt x="793584" y="1704059"/>
                </a:lnTo>
                <a:cubicBezTo>
                  <a:pt x="795609" y="1701060"/>
                  <a:pt x="799058" y="1703834"/>
                  <a:pt x="801457" y="1709420"/>
                </a:cubicBezTo>
                <a:cubicBezTo>
                  <a:pt x="795571" y="1712682"/>
                  <a:pt x="789011" y="1713169"/>
                  <a:pt x="786761" y="1731352"/>
                </a:cubicBezTo>
                <a:cubicBezTo>
                  <a:pt x="794784" y="1731652"/>
                  <a:pt x="795009" y="1741362"/>
                  <a:pt x="800932" y="1735101"/>
                </a:cubicBezTo>
                <a:cubicBezTo>
                  <a:pt x="802188" y="1727715"/>
                  <a:pt x="803491" y="1717799"/>
                  <a:pt x="805084" y="1710170"/>
                </a:cubicBezTo>
                <a:lnTo>
                  <a:pt x="807179" y="1702923"/>
                </a:lnTo>
                <a:close/>
                <a:moveTo>
                  <a:pt x="132978" y="1696899"/>
                </a:moveTo>
                <a:cubicBezTo>
                  <a:pt x="136746" y="1701510"/>
                  <a:pt x="138554" y="1705428"/>
                  <a:pt x="141099" y="1708886"/>
                </a:cubicBezTo>
                <a:lnTo>
                  <a:pt x="153540" y="1718049"/>
                </a:lnTo>
                <a:lnTo>
                  <a:pt x="153522" y="1718118"/>
                </a:lnTo>
                <a:lnTo>
                  <a:pt x="153634" y="1718118"/>
                </a:lnTo>
                <a:lnTo>
                  <a:pt x="153540" y="1718049"/>
                </a:lnTo>
                <a:lnTo>
                  <a:pt x="154944" y="1712542"/>
                </a:lnTo>
                <a:cubicBezTo>
                  <a:pt x="153297" y="1708017"/>
                  <a:pt x="144749" y="1705943"/>
                  <a:pt x="150035" y="1700010"/>
                </a:cubicBezTo>
                <a:cubicBezTo>
                  <a:pt x="138339" y="1705896"/>
                  <a:pt x="137701" y="1690638"/>
                  <a:pt x="132978" y="1696899"/>
                </a:cubicBezTo>
                <a:close/>
                <a:moveTo>
                  <a:pt x="802553" y="1688290"/>
                </a:moveTo>
                <a:lnTo>
                  <a:pt x="801111" y="1689195"/>
                </a:lnTo>
                <a:lnTo>
                  <a:pt x="800342" y="1690713"/>
                </a:lnTo>
                <a:lnTo>
                  <a:pt x="806748" y="1694171"/>
                </a:lnTo>
                <a:lnTo>
                  <a:pt x="811015" y="1698248"/>
                </a:lnTo>
                <a:lnTo>
                  <a:pt x="811356" y="1691336"/>
                </a:lnTo>
                <a:lnTo>
                  <a:pt x="808598" y="1690382"/>
                </a:lnTo>
                <a:lnTo>
                  <a:pt x="808580" y="1691725"/>
                </a:lnTo>
                <a:lnTo>
                  <a:pt x="808580" y="1691875"/>
                </a:lnTo>
                <a:lnTo>
                  <a:pt x="807208" y="1689901"/>
                </a:lnTo>
                <a:close/>
                <a:moveTo>
                  <a:pt x="1211780" y="1682238"/>
                </a:moveTo>
                <a:lnTo>
                  <a:pt x="1211782" y="1682240"/>
                </a:lnTo>
                <a:lnTo>
                  <a:pt x="1211782" y="1682390"/>
                </a:lnTo>
                <a:close/>
                <a:moveTo>
                  <a:pt x="1312142" y="1681415"/>
                </a:moveTo>
                <a:cubicBezTo>
                  <a:pt x="1315104" y="1680778"/>
                  <a:pt x="1315891" y="1684677"/>
                  <a:pt x="1315104" y="1689588"/>
                </a:cubicBezTo>
                <a:lnTo>
                  <a:pt x="1308808" y="1704564"/>
                </a:lnTo>
                <a:lnTo>
                  <a:pt x="1304855" y="1699377"/>
                </a:lnTo>
                <a:cubicBezTo>
                  <a:pt x="1305075" y="1697414"/>
                  <a:pt x="1306519" y="1695287"/>
                  <a:pt x="1308168" y="1693112"/>
                </a:cubicBezTo>
                <a:lnTo>
                  <a:pt x="1310680" y="1689850"/>
                </a:lnTo>
                <a:cubicBezTo>
                  <a:pt x="1311409" y="1688912"/>
                  <a:pt x="1312049" y="1687908"/>
                  <a:pt x="1312592" y="1686851"/>
                </a:cubicBezTo>
                <a:cubicBezTo>
                  <a:pt x="1313724" y="1685155"/>
                  <a:pt x="1313537" y="1682902"/>
                  <a:pt x="1312142" y="1681415"/>
                </a:cubicBezTo>
                <a:close/>
                <a:moveTo>
                  <a:pt x="987781" y="1676467"/>
                </a:moveTo>
                <a:cubicBezTo>
                  <a:pt x="992692" y="1677554"/>
                  <a:pt x="994491" y="1682165"/>
                  <a:pt x="994491" y="1687151"/>
                </a:cubicBezTo>
                <a:cubicBezTo>
                  <a:pt x="994480" y="1691465"/>
                  <a:pt x="993315" y="1695698"/>
                  <a:pt x="991117" y="1699410"/>
                </a:cubicBezTo>
                <a:lnTo>
                  <a:pt x="991117" y="1699560"/>
                </a:lnTo>
                <a:cubicBezTo>
                  <a:pt x="985756" y="1698661"/>
                  <a:pt x="985494" y="1694312"/>
                  <a:pt x="986206" y="1689550"/>
                </a:cubicBezTo>
                <a:cubicBezTo>
                  <a:pt x="987278" y="1685273"/>
                  <a:pt x="987807" y="1680877"/>
                  <a:pt x="987781" y="1676467"/>
                </a:cubicBezTo>
                <a:close/>
                <a:moveTo>
                  <a:pt x="1179413" y="1670569"/>
                </a:moveTo>
                <a:cubicBezTo>
                  <a:pt x="1180090" y="1671232"/>
                  <a:pt x="1186065" y="1681199"/>
                  <a:pt x="1185840" y="1678978"/>
                </a:cubicBezTo>
                <a:lnTo>
                  <a:pt x="1179991" y="1671803"/>
                </a:lnTo>
                <a:close/>
                <a:moveTo>
                  <a:pt x="1119182" y="1668931"/>
                </a:moveTo>
                <a:lnTo>
                  <a:pt x="1119326" y="1668984"/>
                </a:lnTo>
                <a:lnTo>
                  <a:pt x="1119182" y="1669081"/>
                </a:lnTo>
                <a:close/>
                <a:moveTo>
                  <a:pt x="1174930" y="1665594"/>
                </a:moveTo>
                <a:lnTo>
                  <a:pt x="1179991" y="1671803"/>
                </a:lnTo>
                <a:lnTo>
                  <a:pt x="1180929" y="1673805"/>
                </a:lnTo>
                <a:cubicBezTo>
                  <a:pt x="1180591" y="1674442"/>
                  <a:pt x="1179542" y="1672867"/>
                  <a:pt x="1178417" y="1671180"/>
                </a:cubicBezTo>
                <a:cubicBezTo>
                  <a:pt x="1177292" y="1669493"/>
                  <a:pt x="1176130" y="1667431"/>
                  <a:pt x="1174930" y="1665594"/>
                </a:cubicBezTo>
                <a:close/>
                <a:moveTo>
                  <a:pt x="1047840" y="1665257"/>
                </a:moveTo>
                <a:cubicBezTo>
                  <a:pt x="1058413" y="1669418"/>
                  <a:pt x="1050690" y="1673130"/>
                  <a:pt x="1066810" y="1677403"/>
                </a:cubicBezTo>
                <a:cubicBezTo>
                  <a:pt x="1066285" y="1678378"/>
                  <a:pt x="1065686" y="1679315"/>
                  <a:pt x="1065123" y="1680290"/>
                </a:cubicBezTo>
                <a:cubicBezTo>
                  <a:pt x="1053351" y="1676766"/>
                  <a:pt x="1059275" y="1673654"/>
                  <a:pt x="1045066" y="1670093"/>
                </a:cubicBezTo>
                <a:cubicBezTo>
                  <a:pt x="1048815" y="1667844"/>
                  <a:pt x="1048328" y="1668968"/>
                  <a:pt x="1047840" y="1665257"/>
                </a:cubicBezTo>
                <a:close/>
                <a:moveTo>
                  <a:pt x="1115096" y="1664620"/>
                </a:moveTo>
                <a:cubicBezTo>
                  <a:pt x="1114122" y="1671256"/>
                  <a:pt x="1109998" y="1677067"/>
                  <a:pt x="1107074" y="1683365"/>
                </a:cubicBezTo>
                <a:cubicBezTo>
                  <a:pt x="1102312" y="1674892"/>
                  <a:pt x="1103325" y="1662596"/>
                  <a:pt x="1115096" y="1664620"/>
                </a:cubicBezTo>
                <a:close/>
                <a:moveTo>
                  <a:pt x="1133016" y="1664057"/>
                </a:moveTo>
                <a:cubicBezTo>
                  <a:pt x="1137234" y="1668687"/>
                  <a:pt x="1135528" y="1672315"/>
                  <a:pt x="1131891" y="1673580"/>
                </a:cubicBezTo>
                <a:lnTo>
                  <a:pt x="1119326" y="1668984"/>
                </a:lnTo>
                <a:lnTo>
                  <a:pt x="1125968" y="1664507"/>
                </a:lnTo>
                <a:cubicBezTo>
                  <a:pt x="1128310" y="1665059"/>
                  <a:pt x="1130763" y="1664902"/>
                  <a:pt x="1133016" y="1664057"/>
                </a:cubicBezTo>
                <a:close/>
                <a:moveTo>
                  <a:pt x="971586" y="1662671"/>
                </a:moveTo>
                <a:cubicBezTo>
                  <a:pt x="967252" y="1664074"/>
                  <a:pt x="963861" y="1667480"/>
                  <a:pt x="962476" y="1671818"/>
                </a:cubicBezTo>
                <a:lnTo>
                  <a:pt x="961795" y="1674041"/>
                </a:lnTo>
                <a:lnTo>
                  <a:pt x="965868" y="1673170"/>
                </a:lnTo>
                <a:cubicBezTo>
                  <a:pt x="968043" y="1672052"/>
                  <a:pt x="969322" y="1670599"/>
                  <a:pt x="970290" y="1669060"/>
                </a:cubicBezTo>
                <a:lnTo>
                  <a:pt x="972070" y="1666884"/>
                </a:lnTo>
                <a:close/>
                <a:moveTo>
                  <a:pt x="1003115" y="1662483"/>
                </a:moveTo>
                <a:cubicBezTo>
                  <a:pt x="1003414" y="1665520"/>
                  <a:pt x="1003677" y="1668632"/>
                  <a:pt x="1006114" y="1668332"/>
                </a:cubicBezTo>
                <a:cubicBezTo>
                  <a:pt x="1007876" y="1675867"/>
                  <a:pt x="1000678" y="1677742"/>
                  <a:pt x="994342" y="1679616"/>
                </a:cubicBezTo>
                <a:cubicBezTo>
                  <a:pt x="994369" y="1676280"/>
                  <a:pt x="993625" y="1672983"/>
                  <a:pt x="992168" y="1669981"/>
                </a:cubicBezTo>
                <a:cubicBezTo>
                  <a:pt x="1002290" y="1681678"/>
                  <a:pt x="1000040" y="1666907"/>
                  <a:pt x="1003115" y="1662483"/>
                </a:cubicBezTo>
                <a:close/>
                <a:moveTo>
                  <a:pt x="1017029" y="1660136"/>
                </a:moveTo>
                <a:lnTo>
                  <a:pt x="1016986" y="1660196"/>
                </a:lnTo>
                <a:lnTo>
                  <a:pt x="1016836" y="1660196"/>
                </a:lnTo>
                <a:close/>
                <a:moveTo>
                  <a:pt x="128404" y="1659297"/>
                </a:moveTo>
                <a:lnTo>
                  <a:pt x="128779" y="1663045"/>
                </a:lnTo>
                <a:cubicBezTo>
                  <a:pt x="128982" y="1664065"/>
                  <a:pt x="128877" y="1665122"/>
                  <a:pt x="128479" y="1666082"/>
                </a:cubicBezTo>
                <a:cubicBezTo>
                  <a:pt x="127654" y="1667619"/>
                  <a:pt x="125217" y="1668182"/>
                  <a:pt x="119256" y="1667694"/>
                </a:cubicBezTo>
                <a:cubicBezTo>
                  <a:pt x="117757" y="1680441"/>
                  <a:pt x="128141" y="1681903"/>
                  <a:pt x="122068" y="1690188"/>
                </a:cubicBezTo>
                <a:cubicBezTo>
                  <a:pt x="117733" y="1687941"/>
                  <a:pt x="114889" y="1683589"/>
                  <a:pt x="114570" y="1678716"/>
                </a:cubicBezTo>
                <a:cubicBezTo>
                  <a:pt x="114283" y="1676536"/>
                  <a:pt x="113831" y="1674381"/>
                  <a:pt x="113221" y="1672268"/>
                </a:cubicBezTo>
                <a:cubicBezTo>
                  <a:pt x="112584" y="1669977"/>
                  <a:pt x="111278" y="1667928"/>
                  <a:pt x="109472" y="1666382"/>
                </a:cubicBezTo>
                <a:cubicBezTo>
                  <a:pt x="113221" y="1665407"/>
                  <a:pt x="116970" y="1664395"/>
                  <a:pt x="115657" y="1662033"/>
                </a:cubicBezTo>
                <a:cubicBezTo>
                  <a:pt x="105573" y="1662671"/>
                  <a:pt x="111871" y="1667957"/>
                  <a:pt x="99687" y="1668369"/>
                </a:cubicBezTo>
                <a:cubicBezTo>
                  <a:pt x="100849" y="1670169"/>
                  <a:pt x="102573" y="1673843"/>
                  <a:pt x="104298" y="1677029"/>
                </a:cubicBezTo>
                <a:cubicBezTo>
                  <a:pt x="106007" y="1680373"/>
                  <a:pt x="107948" y="1683593"/>
                  <a:pt x="110109" y="1686664"/>
                </a:cubicBezTo>
                <a:lnTo>
                  <a:pt x="124157" y="1693951"/>
                </a:lnTo>
                <a:lnTo>
                  <a:pt x="122922" y="1694482"/>
                </a:lnTo>
                <a:cubicBezTo>
                  <a:pt x="122895" y="1694773"/>
                  <a:pt x="123784" y="1694987"/>
                  <a:pt x="126155" y="1694987"/>
                </a:cubicBezTo>
                <a:lnTo>
                  <a:pt x="124157" y="1693951"/>
                </a:lnTo>
                <a:lnTo>
                  <a:pt x="125180" y="1693511"/>
                </a:lnTo>
                <a:cubicBezTo>
                  <a:pt x="127757" y="1692887"/>
                  <a:pt x="131722" y="1692494"/>
                  <a:pt x="132528" y="1693412"/>
                </a:cubicBezTo>
                <a:cubicBezTo>
                  <a:pt x="128554" y="1685914"/>
                  <a:pt x="130541" y="1680028"/>
                  <a:pt x="131778" y="1674667"/>
                </a:cubicBezTo>
                <a:cubicBezTo>
                  <a:pt x="132519" y="1672139"/>
                  <a:pt x="132786" y="1669495"/>
                  <a:pt x="132565" y="1666869"/>
                </a:cubicBezTo>
                <a:cubicBezTo>
                  <a:pt x="132358" y="1665456"/>
                  <a:pt x="131914" y="1664087"/>
                  <a:pt x="131253" y="1662821"/>
                </a:cubicBezTo>
                <a:cubicBezTo>
                  <a:pt x="130509" y="1661494"/>
                  <a:pt x="129545" y="1660302"/>
                  <a:pt x="128404" y="1659297"/>
                </a:cubicBezTo>
                <a:close/>
                <a:moveTo>
                  <a:pt x="1146213" y="1652810"/>
                </a:moveTo>
                <a:cubicBezTo>
                  <a:pt x="1158810" y="1665238"/>
                  <a:pt x="1158648" y="1655481"/>
                  <a:pt x="1165514" y="1659205"/>
                </a:cubicBezTo>
                <a:lnTo>
                  <a:pt x="1168213" y="1661794"/>
                </a:lnTo>
                <a:lnTo>
                  <a:pt x="1169643" y="1661621"/>
                </a:lnTo>
                <a:lnTo>
                  <a:pt x="1169534" y="1663062"/>
                </a:lnTo>
                <a:lnTo>
                  <a:pt x="1175455" y="1668743"/>
                </a:lnTo>
                <a:cubicBezTo>
                  <a:pt x="1174443" y="1672136"/>
                  <a:pt x="1172569" y="1674545"/>
                  <a:pt x="1169297" y="1673875"/>
                </a:cubicBezTo>
                <a:lnTo>
                  <a:pt x="1167131" y="1671887"/>
                </a:lnTo>
                <a:lnTo>
                  <a:pt x="1158396" y="1665107"/>
                </a:lnTo>
                <a:lnTo>
                  <a:pt x="1159258" y="1664661"/>
                </a:lnTo>
                <a:lnTo>
                  <a:pt x="1154761" y="1660533"/>
                </a:lnTo>
                <a:cubicBezTo>
                  <a:pt x="1155848" y="1666194"/>
                  <a:pt x="1159260" y="1670056"/>
                  <a:pt x="1153711" y="1667019"/>
                </a:cubicBezTo>
                <a:cubicBezTo>
                  <a:pt x="1150788" y="1662518"/>
                  <a:pt x="1148279" y="1657763"/>
                  <a:pt x="1146213" y="1652810"/>
                </a:cubicBezTo>
                <a:close/>
                <a:moveTo>
                  <a:pt x="985368" y="1652729"/>
                </a:moveTo>
                <a:lnTo>
                  <a:pt x="984670" y="1653074"/>
                </a:lnTo>
                <a:cubicBezTo>
                  <a:pt x="982645" y="1656973"/>
                  <a:pt x="980583" y="1660946"/>
                  <a:pt x="975372" y="1658247"/>
                </a:cubicBezTo>
                <a:lnTo>
                  <a:pt x="976281" y="1661734"/>
                </a:lnTo>
                <a:lnTo>
                  <a:pt x="977053" y="1660790"/>
                </a:lnTo>
                <a:lnTo>
                  <a:pt x="985489" y="1660349"/>
                </a:lnTo>
                <a:close/>
                <a:moveTo>
                  <a:pt x="1074754" y="1651221"/>
                </a:moveTo>
                <a:cubicBezTo>
                  <a:pt x="1075677" y="1650879"/>
                  <a:pt x="1077607" y="1651057"/>
                  <a:pt x="1081469" y="1652248"/>
                </a:cubicBezTo>
                <a:cubicBezTo>
                  <a:pt x="1077832" y="1661170"/>
                  <a:pt x="1082481" y="1669868"/>
                  <a:pt x="1084618" y="1678791"/>
                </a:cubicBezTo>
                <a:cubicBezTo>
                  <a:pt x="1067373" y="1669006"/>
                  <a:pt x="1081019" y="1662745"/>
                  <a:pt x="1068722" y="1655022"/>
                </a:cubicBezTo>
                <a:cubicBezTo>
                  <a:pt x="1078282" y="1657946"/>
                  <a:pt x="1071984" y="1652245"/>
                  <a:pt x="1074754" y="1651221"/>
                </a:cubicBezTo>
                <a:close/>
                <a:moveTo>
                  <a:pt x="1131889" y="1648026"/>
                </a:moveTo>
                <a:lnTo>
                  <a:pt x="1132106" y="1650229"/>
                </a:lnTo>
                <a:lnTo>
                  <a:pt x="1133429" y="1650884"/>
                </a:lnTo>
                <a:close/>
                <a:moveTo>
                  <a:pt x="124505" y="1647825"/>
                </a:moveTo>
                <a:cubicBezTo>
                  <a:pt x="125967" y="1651574"/>
                  <a:pt x="126604" y="1655772"/>
                  <a:pt x="131516" y="1657085"/>
                </a:cubicBezTo>
                <a:cubicBezTo>
                  <a:pt x="133315" y="1655623"/>
                  <a:pt x="134815" y="1645875"/>
                  <a:pt x="124505" y="1647825"/>
                </a:cubicBezTo>
                <a:close/>
                <a:moveTo>
                  <a:pt x="1180983" y="1643291"/>
                </a:moveTo>
                <a:lnTo>
                  <a:pt x="1179831" y="1645839"/>
                </a:lnTo>
                <a:lnTo>
                  <a:pt x="1181793" y="1644080"/>
                </a:lnTo>
                <a:close/>
                <a:moveTo>
                  <a:pt x="1232627" y="1635078"/>
                </a:moveTo>
                <a:cubicBezTo>
                  <a:pt x="1235664" y="1639614"/>
                  <a:pt x="1236826" y="1639914"/>
                  <a:pt x="1237876" y="1639951"/>
                </a:cubicBezTo>
                <a:cubicBezTo>
                  <a:pt x="1241057" y="1646604"/>
                  <a:pt x="1244651" y="1653053"/>
                  <a:pt x="1248635" y="1659258"/>
                </a:cubicBezTo>
                <a:cubicBezTo>
                  <a:pt x="1247810" y="1659821"/>
                  <a:pt x="1245074" y="1658734"/>
                  <a:pt x="1247810" y="1662708"/>
                </a:cubicBezTo>
                <a:cubicBezTo>
                  <a:pt x="1242845" y="1658126"/>
                  <a:pt x="1238508" y="1652908"/>
                  <a:pt x="1234914" y="1647187"/>
                </a:cubicBezTo>
                <a:cubicBezTo>
                  <a:pt x="1238138" y="1646849"/>
                  <a:pt x="1227416" y="1633541"/>
                  <a:pt x="1232627" y="1635078"/>
                </a:cubicBezTo>
                <a:close/>
                <a:moveTo>
                  <a:pt x="1330438" y="1630354"/>
                </a:moveTo>
                <a:cubicBezTo>
                  <a:pt x="1337936" y="1637027"/>
                  <a:pt x="1334937" y="1627505"/>
                  <a:pt x="1342922" y="1632603"/>
                </a:cubicBezTo>
                <a:cubicBezTo>
                  <a:pt x="1344684" y="1642313"/>
                  <a:pt x="1343934" y="1655022"/>
                  <a:pt x="1333624" y="1648611"/>
                </a:cubicBezTo>
                <a:lnTo>
                  <a:pt x="1333512" y="1648611"/>
                </a:lnTo>
                <a:cubicBezTo>
                  <a:pt x="1333699" y="1643288"/>
                  <a:pt x="1341497" y="1642838"/>
                  <a:pt x="1330438" y="1630354"/>
                </a:cubicBezTo>
                <a:close/>
                <a:moveTo>
                  <a:pt x="1204510" y="1629491"/>
                </a:moveTo>
                <a:lnTo>
                  <a:pt x="1206119" y="1632602"/>
                </a:lnTo>
                <a:lnTo>
                  <a:pt x="1207294" y="1632056"/>
                </a:lnTo>
                <a:close/>
                <a:moveTo>
                  <a:pt x="1149587" y="1628742"/>
                </a:moveTo>
                <a:lnTo>
                  <a:pt x="1148111" y="1629626"/>
                </a:lnTo>
                <a:lnTo>
                  <a:pt x="1149323" y="1631207"/>
                </a:lnTo>
                <a:close/>
                <a:moveTo>
                  <a:pt x="1193699" y="1622106"/>
                </a:moveTo>
                <a:cubicBezTo>
                  <a:pt x="1193629" y="1623746"/>
                  <a:pt x="1194425" y="1626567"/>
                  <a:pt x="1195475" y="1629042"/>
                </a:cubicBezTo>
                <a:cubicBezTo>
                  <a:pt x="1200048" y="1632341"/>
                  <a:pt x="1203085" y="1631779"/>
                  <a:pt x="1197049" y="1622294"/>
                </a:cubicBezTo>
                <a:lnTo>
                  <a:pt x="1197125" y="1622256"/>
                </a:lnTo>
                <a:cubicBezTo>
                  <a:pt x="1194706" y="1620007"/>
                  <a:pt x="1193769" y="1620466"/>
                  <a:pt x="1193699" y="1622106"/>
                </a:cubicBezTo>
                <a:close/>
                <a:moveTo>
                  <a:pt x="1302244" y="1615733"/>
                </a:moveTo>
                <a:cubicBezTo>
                  <a:pt x="1312479" y="1620644"/>
                  <a:pt x="1304494" y="1623981"/>
                  <a:pt x="1320240" y="1629417"/>
                </a:cubicBezTo>
                <a:cubicBezTo>
                  <a:pt x="1319640" y="1630392"/>
                  <a:pt x="1318965" y="1631366"/>
                  <a:pt x="1318365" y="1632304"/>
                </a:cubicBezTo>
                <a:cubicBezTo>
                  <a:pt x="1306893" y="1627880"/>
                  <a:pt x="1313004" y="1625068"/>
                  <a:pt x="1299133" y="1620494"/>
                </a:cubicBezTo>
                <a:cubicBezTo>
                  <a:pt x="1303182" y="1618470"/>
                  <a:pt x="1302470" y="1619557"/>
                  <a:pt x="1302244" y="1615733"/>
                </a:cubicBezTo>
                <a:close/>
                <a:moveTo>
                  <a:pt x="1112362" y="1614027"/>
                </a:moveTo>
                <a:lnTo>
                  <a:pt x="1112359" y="1617720"/>
                </a:lnTo>
                <a:lnTo>
                  <a:pt x="1115091" y="1617467"/>
                </a:lnTo>
                <a:lnTo>
                  <a:pt x="1115247" y="1615208"/>
                </a:lnTo>
                <a:close/>
                <a:moveTo>
                  <a:pt x="1166374" y="1613945"/>
                </a:moveTo>
                <a:lnTo>
                  <a:pt x="1166383" y="1613971"/>
                </a:lnTo>
                <a:lnTo>
                  <a:pt x="1166308" y="1613971"/>
                </a:lnTo>
                <a:close/>
                <a:moveTo>
                  <a:pt x="1119707" y="1612498"/>
                </a:moveTo>
                <a:lnTo>
                  <a:pt x="1118429" y="1614960"/>
                </a:lnTo>
                <a:lnTo>
                  <a:pt x="1117709" y="1617214"/>
                </a:lnTo>
                <a:lnTo>
                  <a:pt x="1122444" y="1615583"/>
                </a:lnTo>
                <a:close/>
                <a:moveTo>
                  <a:pt x="1132783" y="1611284"/>
                </a:moveTo>
                <a:lnTo>
                  <a:pt x="1124693" y="1612809"/>
                </a:lnTo>
                <a:cubicBezTo>
                  <a:pt x="1130129" y="1619970"/>
                  <a:pt x="1137852" y="1619632"/>
                  <a:pt x="1133766" y="1627805"/>
                </a:cubicBezTo>
                <a:lnTo>
                  <a:pt x="1142920" y="1622118"/>
                </a:lnTo>
                <a:lnTo>
                  <a:pt x="1133668" y="1611853"/>
                </a:lnTo>
                <a:close/>
                <a:moveTo>
                  <a:pt x="1261606" y="1606811"/>
                </a:moveTo>
                <a:lnTo>
                  <a:pt x="1261606" y="1606961"/>
                </a:lnTo>
                <a:lnTo>
                  <a:pt x="1261193" y="1606867"/>
                </a:lnTo>
                <a:close/>
                <a:moveTo>
                  <a:pt x="1255869" y="1605656"/>
                </a:moveTo>
                <a:lnTo>
                  <a:pt x="1261193" y="1606867"/>
                </a:lnTo>
                <a:lnTo>
                  <a:pt x="1259759" y="1607063"/>
                </a:lnTo>
                <a:close/>
                <a:moveTo>
                  <a:pt x="1251383" y="1604038"/>
                </a:moveTo>
                <a:cubicBezTo>
                  <a:pt x="1251707" y="1604051"/>
                  <a:pt x="1253098" y="1604604"/>
                  <a:pt x="1254759" y="1605255"/>
                </a:cubicBezTo>
                <a:lnTo>
                  <a:pt x="1255869" y="1605656"/>
                </a:lnTo>
                <a:lnTo>
                  <a:pt x="1252738" y="1604944"/>
                </a:lnTo>
                <a:close/>
                <a:moveTo>
                  <a:pt x="1166729" y="1603174"/>
                </a:moveTo>
                <a:cubicBezTo>
                  <a:pt x="1170057" y="1602818"/>
                  <a:pt x="1175099" y="1604580"/>
                  <a:pt x="1177367" y="1605086"/>
                </a:cubicBezTo>
                <a:cubicBezTo>
                  <a:pt x="1176205" y="1607279"/>
                  <a:pt x="1174668" y="1609678"/>
                  <a:pt x="1172807" y="1611440"/>
                </a:cubicBezTo>
                <a:lnTo>
                  <a:pt x="1166374" y="1613945"/>
                </a:lnTo>
                <a:lnTo>
                  <a:pt x="1163586" y="1605718"/>
                </a:lnTo>
                <a:cubicBezTo>
                  <a:pt x="1163831" y="1604059"/>
                  <a:pt x="1165066" y="1603352"/>
                  <a:pt x="1166729" y="1603174"/>
                </a:cubicBezTo>
                <a:close/>
                <a:moveTo>
                  <a:pt x="1244623" y="1603099"/>
                </a:moveTo>
                <a:lnTo>
                  <a:pt x="1252738" y="1604944"/>
                </a:lnTo>
                <a:lnTo>
                  <a:pt x="1254407" y="1606061"/>
                </a:lnTo>
                <a:cubicBezTo>
                  <a:pt x="1254407" y="1607073"/>
                  <a:pt x="1252608" y="1606398"/>
                  <a:pt x="1250658" y="1605648"/>
                </a:cubicBezTo>
                <a:close/>
                <a:moveTo>
                  <a:pt x="1330218" y="1602941"/>
                </a:moveTo>
                <a:cubicBezTo>
                  <a:pt x="1331159" y="1602640"/>
                  <a:pt x="1333061" y="1602921"/>
                  <a:pt x="1336810" y="1604336"/>
                </a:cubicBezTo>
                <a:cubicBezTo>
                  <a:pt x="1334673" y="1608760"/>
                  <a:pt x="1334608" y="1613324"/>
                  <a:pt x="1335250" y="1617954"/>
                </a:cubicBezTo>
                <a:lnTo>
                  <a:pt x="1336026" y="1622006"/>
                </a:lnTo>
                <a:lnTo>
                  <a:pt x="1338072" y="1621155"/>
                </a:lnTo>
                <a:cubicBezTo>
                  <a:pt x="1340735" y="1622256"/>
                  <a:pt x="1343269" y="1626357"/>
                  <a:pt x="1341330" y="1626427"/>
                </a:cubicBezTo>
                <a:lnTo>
                  <a:pt x="1336340" y="1623644"/>
                </a:lnTo>
                <a:lnTo>
                  <a:pt x="1337935" y="1631966"/>
                </a:lnTo>
                <a:cubicBezTo>
                  <a:pt x="1321477" y="1620794"/>
                  <a:pt x="1335611" y="1615058"/>
                  <a:pt x="1323876" y="1606473"/>
                </a:cubicBezTo>
                <a:cubicBezTo>
                  <a:pt x="1333239" y="1609988"/>
                  <a:pt x="1327398" y="1603844"/>
                  <a:pt x="1330218" y="1602941"/>
                </a:cubicBezTo>
                <a:close/>
                <a:moveTo>
                  <a:pt x="1104561" y="1596051"/>
                </a:moveTo>
                <a:lnTo>
                  <a:pt x="1103614" y="1596174"/>
                </a:lnTo>
                <a:lnTo>
                  <a:pt x="1105167" y="1599172"/>
                </a:lnTo>
                <a:cubicBezTo>
                  <a:pt x="1106437" y="1601599"/>
                  <a:pt x="1107018" y="1603324"/>
                  <a:pt x="1105912" y="1604374"/>
                </a:cubicBezTo>
                <a:lnTo>
                  <a:pt x="1117236" y="1609713"/>
                </a:lnTo>
                <a:lnTo>
                  <a:pt x="1113629" y="1605648"/>
                </a:lnTo>
                <a:lnTo>
                  <a:pt x="1108345" y="1600055"/>
                </a:lnTo>
                <a:lnTo>
                  <a:pt x="1106924" y="1600812"/>
                </a:lnTo>
                <a:cubicBezTo>
                  <a:pt x="1104909" y="1599547"/>
                  <a:pt x="1104349" y="1598670"/>
                  <a:pt x="1104611" y="1597988"/>
                </a:cubicBezTo>
                <a:lnTo>
                  <a:pt x="1105724" y="1597282"/>
                </a:lnTo>
                <a:close/>
                <a:moveTo>
                  <a:pt x="1160796" y="1594904"/>
                </a:moveTo>
                <a:lnTo>
                  <a:pt x="1164133" y="1596876"/>
                </a:lnTo>
                <a:cubicBezTo>
                  <a:pt x="1157778" y="1595601"/>
                  <a:pt x="1153701" y="1596042"/>
                  <a:pt x="1150782" y="1597391"/>
                </a:cubicBezTo>
                <a:lnTo>
                  <a:pt x="1148871" y="1599172"/>
                </a:lnTo>
                <a:lnTo>
                  <a:pt x="1149761" y="1604397"/>
                </a:lnTo>
                <a:lnTo>
                  <a:pt x="1146758" y="1601142"/>
                </a:lnTo>
                <a:lnTo>
                  <a:pt x="1144376" y="1603362"/>
                </a:lnTo>
                <a:lnTo>
                  <a:pt x="1141413" y="1606511"/>
                </a:lnTo>
                <a:lnTo>
                  <a:pt x="1144414" y="1606623"/>
                </a:lnTo>
                <a:cubicBezTo>
                  <a:pt x="1146138" y="1606492"/>
                  <a:pt x="1147928" y="1606595"/>
                  <a:pt x="1150440" y="1608188"/>
                </a:cubicBezTo>
                <a:lnTo>
                  <a:pt x="1155527" y="1613348"/>
                </a:lnTo>
                <a:lnTo>
                  <a:pt x="1158134" y="1611459"/>
                </a:lnTo>
                <a:lnTo>
                  <a:pt x="1157112" y="1614957"/>
                </a:lnTo>
                <a:lnTo>
                  <a:pt x="1160797" y="1618695"/>
                </a:lnTo>
                <a:cubicBezTo>
                  <a:pt x="1159747" y="1622444"/>
                  <a:pt x="1154986" y="1617083"/>
                  <a:pt x="1155848" y="1622968"/>
                </a:cubicBezTo>
                <a:cubicBezTo>
                  <a:pt x="1159597" y="1629042"/>
                  <a:pt x="1162071" y="1631591"/>
                  <a:pt x="1163346" y="1630804"/>
                </a:cubicBezTo>
                <a:cubicBezTo>
                  <a:pt x="1168632" y="1638114"/>
                  <a:pt x="1158810" y="1629492"/>
                  <a:pt x="1164096" y="1636877"/>
                </a:cubicBezTo>
                <a:lnTo>
                  <a:pt x="1153850" y="1626859"/>
                </a:lnTo>
                <a:lnTo>
                  <a:pt x="1151919" y="1634592"/>
                </a:lnTo>
                <a:lnTo>
                  <a:pt x="1158960" y="1643775"/>
                </a:lnTo>
                <a:cubicBezTo>
                  <a:pt x="1163271" y="1644900"/>
                  <a:pt x="1160235" y="1634965"/>
                  <a:pt x="1167433" y="1641938"/>
                </a:cubicBezTo>
                <a:cubicBezTo>
                  <a:pt x="1171781" y="1648049"/>
                  <a:pt x="1168595" y="1646175"/>
                  <a:pt x="1171182" y="1650523"/>
                </a:cubicBezTo>
                <a:cubicBezTo>
                  <a:pt x="1174931" y="1651798"/>
                  <a:pt x="1170132" y="1644000"/>
                  <a:pt x="1172569" y="1643925"/>
                </a:cubicBezTo>
                <a:cubicBezTo>
                  <a:pt x="1168812" y="1638635"/>
                  <a:pt x="1165477" y="1633056"/>
                  <a:pt x="1162597" y="1627242"/>
                </a:cubicBezTo>
                <a:cubicBezTo>
                  <a:pt x="1164134" y="1627242"/>
                  <a:pt x="1169045" y="1636464"/>
                  <a:pt x="1171107" y="1637964"/>
                </a:cubicBezTo>
                <a:cubicBezTo>
                  <a:pt x="1169875" y="1634891"/>
                  <a:pt x="1168054" y="1632089"/>
                  <a:pt x="1165746" y="1629716"/>
                </a:cubicBezTo>
                <a:cubicBezTo>
                  <a:pt x="1161997" y="1623605"/>
                  <a:pt x="1167883" y="1627879"/>
                  <a:pt x="1168070" y="1625967"/>
                </a:cubicBezTo>
                <a:cubicBezTo>
                  <a:pt x="1169411" y="1628983"/>
                  <a:pt x="1171003" y="1631880"/>
                  <a:pt x="1172831" y="1634628"/>
                </a:cubicBezTo>
                <a:cubicBezTo>
                  <a:pt x="1177592" y="1636765"/>
                  <a:pt x="1176917" y="1630879"/>
                  <a:pt x="1178154" y="1627130"/>
                </a:cubicBezTo>
                <a:cubicBezTo>
                  <a:pt x="1174405" y="1620607"/>
                  <a:pt x="1179204" y="1635865"/>
                  <a:pt x="1171106" y="1622519"/>
                </a:cubicBezTo>
                <a:cubicBezTo>
                  <a:pt x="1181529" y="1621619"/>
                  <a:pt x="1192963" y="1626792"/>
                  <a:pt x="1184528" y="1606773"/>
                </a:cubicBezTo>
                <a:cubicBezTo>
                  <a:pt x="1186027" y="1605798"/>
                  <a:pt x="1192026" y="1615508"/>
                  <a:pt x="1192251" y="1611084"/>
                </a:cubicBezTo>
                <a:cubicBezTo>
                  <a:pt x="1194350" y="1614271"/>
                  <a:pt x="1192625" y="1613671"/>
                  <a:pt x="1192251" y="1614308"/>
                </a:cubicBezTo>
                <a:cubicBezTo>
                  <a:pt x="1201136" y="1621806"/>
                  <a:pt x="1186252" y="1599087"/>
                  <a:pt x="1190114" y="1599312"/>
                </a:cubicBezTo>
                <a:cubicBezTo>
                  <a:pt x="1184528" y="1603399"/>
                  <a:pt x="1172419" y="1598487"/>
                  <a:pt x="1161959" y="1595114"/>
                </a:cubicBezTo>
                <a:close/>
                <a:moveTo>
                  <a:pt x="1232188" y="1582752"/>
                </a:moveTo>
                <a:lnTo>
                  <a:pt x="1226169" y="1584900"/>
                </a:lnTo>
                <a:cubicBezTo>
                  <a:pt x="1221894" y="1585804"/>
                  <a:pt x="1216929" y="1585825"/>
                  <a:pt x="1210396" y="1583754"/>
                </a:cubicBezTo>
                <a:cubicBezTo>
                  <a:pt x="1211109" y="1586659"/>
                  <a:pt x="1212505" y="1590239"/>
                  <a:pt x="1212805" y="1592540"/>
                </a:cubicBezTo>
                <a:lnTo>
                  <a:pt x="1208653" y="1593646"/>
                </a:lnTo>
                <a:lnTo>
                  <a:pt x="1209420" y="1593839"/>
                </a:lnTo>
                <a:cubicBezTo>
                  <a:pt x="1212497" y="1594179"/>
                  <a:pt x="1215542" y="1594755"/>
                  <a:pt x="1218530" y="1595564"/>
                </a:cubicBezTo>
                <a:cubicBezTo>
                  <a:pt x="1223216" y="1592452"/>
                  <a:pt x="1215493" y="1584654"/>
                  <a:pt x="1225803" y="1585029"/>
                </a:cubicBezTo>
                <a:cubicBezTo>
                  <a:pt x="1232926" y="1587353"/>
                  <a:pt x="1228990" y="1588516"/>
                  <a:pt x="1233638" y="1590578"/>
                </a:cubicBezTo>
                <a:cubicBezTo>
                  <a:pt x="1235776" y="1589378"/>
                  <a:pt x="1234735" y="1587859"/>
                  <a:pt x="1233461" y="1586313"/>
                </a:cubicBezTo>
                <a:close/>
                <a:moveTo>
                  <a:pt x="1272029" y="1575393"/>
                </a:moveTo>
                <a:cubicBezTo>
                  <a:pt x="1271729" y="1576068"/>
                  <a:pt x="1273829" y="1578018"/>
                  <a:pt x="1274129" y="1577868"/>
                </a:cubicBezTo>
                <a:lnTo>
                  <a:pt x="1274282" y="1579865"/>
                </a:lnTo>
                <a:lnTo>
                  <a:pt x="1281963" y="1582517"/>
                </a:lnTo>
                <a:cubicBezTo>
                  <a:pt x="1284869" y="1581767"/>
                  <a:pt x="1282535" y="1580615"/>
                  <a:pt x="1280173" y="1579462"/>
                </a:cubicBezTo>
                <a:lnTo>
                  <a:pt x="1277787" y="1578087"/>
                </a:lnTo>
                <a:lnTo>
                  <a:pt x="1278154" y="1579053"/>
                </a:lnTo>
                <a:cubicBezTo>
                  <a:pt x="1276969" y="1578683"/>
                  <a:pt x="1274448" y="1576874"/>
                  <a:pt x="1272029" y="1575393"/>
                </a:cubicBezTo>
                <a:close/>
                <a:moveTo>
                  <a:pt x="1267659" y="1566668"/>
                </a:moveTo>
                <a:lnTo>
                  <a:pt x="1267442" y="1566715"/>
                </a:lnTo>
                <a:lnTo>
                  <a:pt x="1267362" y="1566928"/>
                </a:lnTo>
                <a:close/>
                <a:moveTo>
                  <a:pt x="1371002" y="1550576"/>
                </a:moveTo>
                <a:cubicBezTo>
                  <a:pt x="1371377" y="1549189"/>
                  <a:pt x="1376288" y="1554587"/>
                  <a:pt x="1375988" y="1552113"/>
                </a:cubicBezTo>
                <a:cubicBezTo>
                  <a:pt x="1383373" y="1560098"/>
                  <a:pt x="1376475" y="1556874"/>
                  <a:pt x="1375650" y="1558486"/>
                </a:cubicBezTo>
                <a:lnTo>
                  <a:pt x="1375500" y="1558524"/>
                </a:lnTo>
                <a:cubicBezTo>
                  <a:pt x="1369390" y="1552188"/>
                  <a:pt x="1380712" y="1559798"/>
                  <a:pt x="1371002" y="1550576"/>
                </a:cubicBezTo>
                <a:close/>
                <a:moveTo>
                  <a:pt x="1332462" y="1543978"/>
                </a:moveTo>
                <a:cubicBezTo>
                  <a:pt x="1330813" y="1546377"/>
                  <a:pt x="1333212" y="1556799"/>
                  <a:pt x="1327101" y="1555337"/>
                </a:cubicBezTo>
                <a:lnTo>
                  <a:pt x="1327026" y="1555224"/>
                </a:lnTo>
                <a:cubicBezTo>
                  <a:pt x="1329126" y="1552000"/>
                  <a:pt x="1325602" y="1541278"/>
                  <a:pt x="1332462" y="1543978"/>
                </a:cubicBezTo>
                <a:close/>
                <a:moveTo>
                  <a:pt x="1370289" y="1543753"/>
                </a:moveTo>
                <a:cubicBezTo>
                  <a:pt x="1375837" y="1547052"/>
                  <a:pt x="1369201" y="1552788"/>
                  <a:pt x="1364853" y="1552788"/>
                </a:cubicBezTo>
                <a:cubicBezTo>
                  <a:pt x="1356942" y="1547502"/>
                  <a:pt x="1372163" y="1548964"/>
                  <a:pt x="1370289" y="1543753"/>
                </a:cubicBezTo>
                <a:close/>
                <a:moveTo>
                  <a:pt x="1295910" y="1537079"/>
                </a:moveTo>
                <a:cubicBezTo>
                  <a:pt x="1292798" y="1532656"/>
                  <a:pt x="1303745" y="1541766"/>
                  <a:pt x="1308094" y="1545777"/>
                </a:cubicBezTo>
                <a:cubicBezTo>
                  <a:pt x="1311543" y="1552150"/>
                  <a:pt x="1301233" y="1542066"/>
                  <a:pt x="1295835" y="1537154"/>
                </a:cubicBezTo>
                <a:close/>
                <a:moveTo>
                  <a:pt x="1313728" y="1525493"/>
                </a:moveTo>
                <a:lnTo>
                  <a:pt x="1313904" y="1525533"/>
                </a:lnTo>
                <a:lnTo>
                  <a:pt x="1313904" y="1525683"/>
                </a:lnTo>
                <a:close/>
                <a:moveTo>
                  <a:pt x="1429373" y="1450666"/>
                </a:moveTo>
                <a:cubicBezTo>
                  <a:pt x="1431360" y="1452278"/>
                  <a:pt x="1434134" y="1454977"/>
                  <a:pt x="1434847" y="1454677"/>
                </a:cubicBezTo>
                <a:lnTo>
                  <a:pt x="1429284" y="1450916"/>
                </a:lnTo>
                <a:close/>
                <a:moveTo>
                  <a:pt x="1425385" y="1448280"/>
                </a:moveTo>
                <a:lnTo>
                  <a:pt x="1429284" y="1450916"/>
                </a:lnTo>
                <a:lnTo>
                  <a:pt x="1428600" y="1452845"/>
                </a:lnTo>
                <a:cubicBezTo>
                  <a:pt x="1429148" y="1454068"/>
                  <a:pt x="1429692" y="1455295"/>
                  <a:pt x="1427799" y="1455052"/>
                </a:cubicBezTo>
                <a:cubicBezTo>
                  <a:pt x="1426300" y="1453268"/>
                  <a:pt x="1424398" y="1451867"/>
                  <a:pt x="1422250" y="1450965"/>
                </a:cubicBezTo>
                <a:cubicBezTo>
                  <a:pt x="1421426" y="1450047"/>
                  <a:pt x="1422878" y="1448407"/>
                  <a:pt x="1425385" y="1448280"/>
                </a:cubicBezTo>
                <a:close/>
                <a:moveTo>
                  <a:pt x="1435324" y="1447154"/>
                </a:moveTo>
                <a:lnTo>
                  <a:pt x="1435334" y="1447179"/>
                </a:lnTo>
                <a:lnTo>
                  <a:pt x="1435259" y="1447179"/>
                </a:lnTo>
                <a:close/>
                <a:moveTo>
                  <a:pt x="1435334" y="1440056"/>
                </a:moveTo>
                <a:cubicBezTo>
                  <a:pt x="1440170" y="1444067"/>
                  <a:pt x="1440151" y="1445258"/>
                  <a:pt x="1438924" y="1445740"/>
                </a:cubicBezTo>
                <a:lnTo>
                  <a:pt x="1435324" y="1447154"/>
                </a:lnTo>
                <a:lnTo>
                  <a:pt x="1433619" y="1442929"/>
                </a:lnTo>
                <a:cubicBezTo>
                  <a:pt x="1435016" y="1442896"/>
                  <a:pt x="1436984" y="1443093"/>
                  <a:pt x="1435334" y="1440056"/>
                </a:cubicBezTo>
                <a:close/>
                <a:moveTo>
                  <a:pt x="1416558" y="1429199"/>
                </a:moveTo>
                <a:lnTo>
                  <a:pt x="1416589" y="1429334"/>
                </a:lnTo>
                <a:lnTo>
                  <a:pt x="1416514" y="1429409"/>
                </a:lnTo>
                <a:close/>
                <a:moveTo>
                  <a:pt x="1411097" y="1428838"/>
                </a:moveTo>
                <a:lnTo>
                  <a:pt x="1397216" y="1441162"/>
                </a:lnTo>
                <a:cubicBezTo>
                  <a:pt x="1392596" y="1444667"/>
                  <a:pt x="1388041" y="1448041"/>
                  <a:pt x="1383486" y="1452915"/>
                </a:cubicBezTo>
                <a:cubicBezTo>
                  <a:pt x="1384348" y="1444930"/>
                  <a:pt x="1387216" y="1439062"/>
                  <a:pt x="1391926" y="1435103"/>
                </a:cubicBezTo>
                <a:close/>
                <a:moveTo>
                  <a:pt x="1411341" y="1428622"/>
                </a:moveTo>
                <a:lnTo>
                  <a:pt x="1411416" y="1428734"/>
                </a:lnTo>
                <a:lnTo>
                  <a:pt x="1411097" y="1428838"/>
                </a:lnTo>
                <a:close/>
                <a:moveTo>
                  <a:pt x="1348321" y="1428622"/>
                </a:moveTo>
                <a:lnTo>
                  <a:pt x="1348245" y="1428659"/>
                </a:lnTo>
                <a:lnTo>
                  <a:pt x="1348358" y="1428840"/>
                </a:lnTo>
                <a:lnTo>
                  <a:pt x="1349895" y="1437769"/>
                </a:lnTo>
                <a:cubicBezTo>
                  <a:pt x="1350645" y="1438107"/>
                  <a:pt x="1352876" y="1438322"/>
                  <a:pt x="1353597" y="1437207"/>
                </a:cubicBezTo>
                <a:lnTo>
                  <a:pt x="1348358" y="1428840"/>
                </a:lnTo>
                <a:close/>
                <a:moveTo>
                  <a:pt x="1393441" y="1424278"/>
                </a:moveTo>
                <a:lnTo>
                  <a:pt x="1393458" y="1424310"/>
                </a:lnTo>
                <a:lnTo>
                  <a:pt x="1393308" y="1424385"/>
                </a:lnTo>
                <a:close/>
                <a:moveTo>
                  <a:pt x="1417822" y="1421274"/>
                </a:moveTo>
                <a:cubicBezTo>
                  <a:pt x="1419954" y="1421489"/>
                  <a:pt x="1421594" y="1423842"/>
                  <a:pt x="1416102" y="1426035"/>
                </a:cubicBezTo>
                <a:cubicBezTo>
                  <a:pt x="1415764" y="1426203"/>
                  <a:pt x="1416364" y="1427169"/>
                  <a:pt x="1416800" y="1428031"/>
                </a:cubicBezTo>
                <a:lnTo>
                  <a:pt x="1416558" y="1429199"/>
                </a:lnTo>
                <a:lnTo>
                  <a:pt x="1415084" y="1422840"/>
                </a:lnTo>
                <a:cubicBezTo>
                  <a:pt x="1415566" y="1421592"/>
                  <a:pt x="1416756" y="1421166"/>
                  <a:pt x="1417822" y="1421274"/>
                </a:cubicBezTo>
                <a:close/>
                <a:moveTo>
                  <a:pt x="1399208" y="1421210"/>
                </a:moveTo>
                <a:lnTo>
                  <a:pt x="1399231" y="1421274"/>
                </a:lnTo>
                <a:lnTo>
                  <a:pt x="1399081" y="1421349"/>
                </a:lnTo>
                <a:close/>
                <a:moveTo>
                  <a:pt x="1393083" y="1417525"/>
                </a:moveTo>
                <a:cubicBezTo>
                  <a:pt x="1395164" y="1419961"/>
                  <a:pt x="1395811" y="1421489"/>
                  <a:pt x="1395642" y="1422501"/>
                </a:cubicBezTo>
                <a:lnTo>
                  <a:pt x="1393441" y="1424278"/>
                </a:lnTo>
                <a:lnTo>
                  <a:pt x="1390768" y="1419371"/>
                </a:lnTo>
                <a:cubicBezTo>
                  <a:pt x="1390909" y="1418368"/>
                  <a:pt x="1391884" y="1417881"/>
                  <a:pt x="1393083" y="1417525"/>
                </a:cubicBezTo>
                <a:close/>
                <a:moveTo>
                  <a:pt x="1396734" y="1414432"/>
                </a:moveTo>
                <a:cubicBezTo>
                  <a:pt x="1398107" y="1413307"/>
                  <a:pt x="1401387" y="1413869"/>
                  <a:pt x="1405680" y="1417712"/>
                </a:cubicBezTo>
                <a:cubicBezTo>
                  <a:pt x="1400319" y="1414994"/>
                  <a:pt x="1400562" y="1416934"/>
                  <a:pt x="1401200" y="1419038"/>
                </a:cubicBezTo>
                <a:lnTo>
                  <a:pt x="1399208" y="1421210"/>
                </a:lnTo>
                <a:close/>
                <a:moveTo>
                  <a:pt x="1411453" y="1396380"/>
                </a:moveTo>
                <a:cubicBezTo>
                  <a:pt x="1411978" y="1398742"/>
                  <a:pt x="1420526" y="1413438"/>
                  <a:pt x="1405267" y="1399904"/>
                </a:cubicBezTo>
                <a:lnTo>
                  <a:pt x="1405567" y="1399829"/>
                </a:lnTo>
                <a:cubicBezTo>
                  <a:pt x="1415165" y="1403878"/>
                  <a:pt x="1404218" y="1393719"/>
                  <a:pt x="1411453" y="1396380"/>
                </a:cubicBezTo>
                <a:close/>
                <a:moveTo>
                  <a:pt x="66883" y="1390345"/>
                </a:moveTo>
                <a:cubicBezTo>
                  <a:pt x="68233" y="1395181"/>
                  <a:pt x="61410" y="1396006"/>
                  <a:pt x="61185" y="1400055"/>
                </a:cubicBezTo>
                <a:cubicBezTo>
                  <a:pt x="76481" y="1401817"/>
                  <a:pt x="74044" y="1411977"/>
                  <a:pt x="70857" y="1415951"/>
                </a:cubicBezTo>
                <a:cubicBezTo>
                  <a:pt x="81617" y="1415313"/>
                  <a:pt x="74419" y="1420299"/>
                  <a:pt x="83154" y="1420337"/>
                </a:cubicBezTo>
                <a:cubicBezTo>
                  <a:pt x="84325" y="1414618"/>
                  <a:pt x="83280" y="1408668"/>
                  <a:pt x="80230" y="1403691"/>
                </a:cubicBezTo>
                <a:cubicBezTo>
                  <a:pt x="76739" y="1398377"/>
                  <a:pt x="72197" y="1393835"/>
                  <a:pt x="66883" y="1390345"/>
                </a:cubicBezTo>
                <a:close/>
                <a:moveTo>
                  <a:pt x="1326356" y="1373882"/>
                </a:moveTo>
                <a:cubicBezTo>
                  <a:pt x="1325499" y="1373240"/>
                  <a:pt x="1325377" y="1373343"/>
                  <a:pt x="1327064" y="1375124"/>
                </a:cubicBezTo>
                <a:cubicBezTo>
                  <a:pt x="1320690" y="1371300"/>
                  <a:pt x="1319828" y="1375611"/>
                  <a:pt x="1330663" y="1383446"/>
                </a:cubicBezTo>
                <a:cubicBezTo>
                  <a:pt x="1318741" y="1376323"/>
                  <a:pt x="1326164" y="1390457"/>
                  <a:pt x="1330663" y="1399904"/>
                </a:cubicBezTo>
                <a:cubicBezTo>
                  <a:pt x="1329725" y="1396718"/>
                  <a:pt x="1333624" y="1396905"/>
                  <a:pt x="1338910" y="1399605"/>
                </a:cubicBezTo>
                <a:cubicBezTo>
                  <a:pt x="1337823" y="1405041"/>
                  <a:pt x="1334524" y="1408977"/>
                  <a:pt x="1345846" y="1422998"/>
                </a:cubicBezTo>
                <a:cubicBezTo>
                  <a:pt x="1350570" y="1419249"/>
                  <a:pt x="1357580" y="1425810"/>
                  <a:pt x="1356643" y="1418237"/>
                </a:cubicBezTo>
                <a:cubicBezTo>
                  <a:pt x="1347721" y="1406390"/>
                  <a:pt x="1331825" y="1387233"/>
                  <a:pt x="1337111" y="1387083"/>
                </a:cubicBezTo>
                <a:cubicBezTo>
                  <a:pt x="1332991" y="1383700"/>
                  <a:pt x="1329357" y="1379764"/>
                  <a:pt x="1326314" y="1375386"/>
                </a:cubicBezTo>
                <a:cubicBezTo>
                  <a:pt x="1328339" y="1377073"/>
                  <a:pt x="1329613" y="1377748"/>
                  <a:pt x="1330063" y="1377111"/>
                </a:cubicBezTo>
                <a:cubicBezTo>
                  <a:pt x="1328807" y="1375911"/>
                  <a:pt x="1327214" y="1374524"/>
                  <a:pt x="1326356" y="1373882"/>
                </a:cubicBezTo>
                <a:close/>
                <a:moveTo>
                  <a:pt x="1606887" y="1362828"/>
                </a:moveTo>
                <a:cubicBezTo>
                  <a:pt x="1611761" y="1362378"/>
                  <a:pt x="1615472" y="1368451"/>
                  <a:pt x="1613448" y="1370851"/>
                </a:cubicBezTo>
                <a:cubicBezTo>
                  <a:pt x="1599277" y="1368751"/>
                  <a:pt x="1615172" y="1365190"/>
                  <a:pt x="1606887" y="1362828"/>
                </a:cubicBezTo>
                <a:close/>
                <a:moveTo>
                  <a:pt x="1434172" y="1362078"/>
                </a:moveTo>
                <a:lnTo>
                  <a:pt x="1434654" y="1362115"/>
                </a:lnTo>
                <a:lnTo>
                  <a:pt x="1434134" y="1362453"/>
                </a:lnTo>
                <a:close/>
                <a:moveTo>
                  <a:pt x="1442457" y="1360091"/>
                </a:moveTo>
                <a:cubicBezTo>
                  <a:pt x="1448455" y="1361403"/>
                  <a:pt x="1449177" y="1362556"/>
                  <a:pt x="1447003" y="1363053"/>
                </a:cubicBezTo>
                <a:lnTo>
                  <a:pt x="1434654" y="1362115"/>
                </a:lnTo>
                <a:lnTo>
                  <a:pt x="1436946" y="1360625"/>
                </a:lnTo>
                <a:cubicBezTo>
                  <a:pt x="1438951" y="1360531"/>
                  <a:pt x="1441407" y="1360653"/>
                  <a:pt x="1442457" y="1360091"/>
                </a:cubicBezTo>
                <a:close/>
                <a:moveTo>
                  <a:pt x="1472036" y="1357804"/>
                </a:moveTo>
                <a:cubicBezTo>
                  <a:pt x="1476160" y="1358704"/>
                  <a:pt x="1477247" y="1360129"/>
                  <a:pt x="1477022" y="1361591"/>
                </a:cubicBezTo>
                <a:lnTo>
                  <a:pt x="1476985" y="1361966"/>
                </a:lnTo>
                <a:lnTo>
                  <a:pt x="1464088" y="1359491"/>
                </a:lnTo>
                <a:cubicBezTo>
                  <a:pt x="1462776" y="1357054"/>
                  <a:pt x="1471212" y="1359229"/>
                  <a:pt x="1472036" y="1357804"/>
                </a:cubicBezTo>
                <a:close/>
                <a:moveTo>
                  <a:pt x="45589" y="1356454"/>
                </a:moveTo>
                <a:cubicBezTo>
                  <a:pt x="55411" y="1358066"/>
                  <a:pt x="45702" y="1362115"/>
                  <a:pt x="50500" y="1362903"/>
                </a:cubicBezTo>
                <a:cubicBezTo>
                  <a:pt x="50500" y="1365602"/>
                  <a:pt x="38766" y="1362490"/>
                  <a:pt x="33817" y="1362903"/>
                </a:cubicBezTo>
                <a:cubicBezTo>
                  <a:pt x="33817" y="1358666"/>
                  <a:pt x="48813" y="1362153"/>
                  <a:pt x="45589" y="1356454"/>
                </a:cubicBezTo>
                <a:close/>
                <a:moveTo>
                  <a:pt x="1381986" y="1348956"/>
                </a:moveTo>
                <a:cubicBezTo>
                  <a:pt x="1384198" y="1353979"/>
                  <a:pt x="1374901" y="1349368"/>
                  <a:pt x="1381986" y="1356154"/>
                </a:cubicBezTo>
                <a:cubicBezTo>
                  <a:pt x="1383261" y="1354392"/>
                  <a:pt x="1389897" y="1355367"/>
                  <a:pt x="1381986" y="1348993"/>
                </a:cubicBezTo>
                <a:close/>
                <a:moveTo>
                  <a:pt x="1481596" y="1345770"/>
                </a:moveTo>
                <a:cubicBezTo>
                  <a:pt x="1492843" y="1348582"/>
                  <a:pt x="1482421" y="1348319"/>
                  <a:pt x="1482496" y="1350794"/>
                </a:cubicBezTo>
                <a:cubicBezTo>
                  <a:pt x="1489207" y="1351806"/>
                  <a:pt x="1489994" y="1350044"/>
                  <a:pt x="1493743" y="1349631"/>
                </a:cubicBezTo>
                <a:cubicBezTo>
                  <a:pt x="1501916" y="1354168"/>
                  <a:pt x="1516912" y="1358704"/>
                  <a:pt x="1518299" y="1363765"/>
                </a:cubicBezTo>
                <a:lnTo>
                  <a:pt x="1518261" y="1363990"/>
                </a:lnTo>
                <a:cubicBezTo>
                  <a:pt x="1502066" y="1358367"/>
                  <a:pt x="1489469" y="1359304"/>
                  <a:pt x="1475635" y="1357542"/>
                </a:cubicBezTo>
                <a:cubicBezTo>
                  <a:pt x="1477472" y="1355742"/>
                  <a:pt x="1483508" y="1356380"/>
                  <a:pt x="1470349" y="1354093"/>
                </a:cubicBezTo>
                <a:cubicBezTo>
                  <a:pt x="1476610" y="1350644"/>
                  <a:pt x="1474886" y="1349032"/>
                  <a:pt x="1481596" y="1345770"/>
                </a:cubicBezTo>
                <a:close/>
                <a:moveTo>
                  <a:pt x="90014" y="1341121"/>
                </a:moveTo>
                <a:cubicBezTo>
                  <a:pt x="101149" y="1345957"/>
                  <a:pt x="95938" y="1354767"/>
                  <a:pt x="104748" y="1360166"/>
                </a:cubicBezTo>
                <a:lnTo>
                  <a:pt x="104748" y="1360278"/>
                </a:lnTo>
                <a:cubicBezTo>
                  <a:pt x="86940" y="1362453"/>
                  <a:pt x="86003" y="1351206"/>
                  <a:pt x="81842" y="1346332"/>
                </a:cubicBezTo>
                <a:cubicBezTo>
                  <a:pt x="80455" y="1342583"/>
                  <a:pt x="93538" y="1345995"/>
                  <a:pt x="90014" y="1341121"/>
                </a:cubicBezTo>
                <a:close/>
                <a:moveTo>
                  <a:pt x="1390384" y="1338834"/>
                </a:moveTo>
                <a:cubicBezTo>
                  <a:pt x="1393796" y="1339472"/>
                  <a:pt x="1397629" y="1340971"/>
                  <a:pt x="1399672" y="1342227"/>
                </a:cubicBezTo>
                <a:lnTo>
                  <a:pt x="1399570" y="1342363"/>
                </a:lnTo>
                <a:close/>
                <a:moveTo>
                  <a:pt x="1387980" y="1334907"/>
                </a:moveTo>
                <a:lnTo>
                  <a:pt x="1385398" y="1339058"/>
                </a:lnTo>
                <a:lnTo>
                  <a:pt x="1387275" y="1340160"/>
                </a:lnTo>
                <a:lnTo>
                  <a:pt x="1390182" y="1340807"/>
                </a:lnTo>
                <a:cubicBezTo>
                  <a:pt x="1393421" y="1341524"/>
                  <a:pt x="1395764" y="1342302"/>
                  <a:pt x="1398219" y="1344158"/>
                </a:cubicBezTo>
                <a:lnTo>
                  <a:pt x="1399570" y="1342363"/>
                </a:lnTo>
                <a:lnTo>
                  <a:pt x="1402193" y="1343371"/>
                </a:lnTo>
                <a:cubicBezTo>
                  <a:pt x="1408229" y="1344383"/>
                  <a:pt x="1405417" y="1341346"/>
                  <a:pt x="1410141" y="1341759"/>
                </a:cubicBezTo>
                <a:cubicBezTo>
                  <a:pt x="1408941" y="1340390"/>
                  <a:pt x="1403458" y="1339153"/>
                  <a:pt x="1397980" y="1337939"/>
                </a:cubicBezTo>
                <a:close/>
                <a:moveTo>
                  <a:pt x="1520323" y="1332574"/>
                </a:moveTo>
                <a:cubicBezTo>
                  <a:pt x="1524035" y="1338872"/>
                  <a:pt x="1522310" y="1345657"/>
                  <a:pt x="1500191" y="1344083"/>
                </a:cubicBezTo>
                <a:lnTo>
                  <a:pt x="1500154" y="1344458"/>
                </a:lnTo>
                <a:cubicBezTo>
                  <a:pt x="1505065" y="1347682"/>
                  <a:pt x="1510238" y="1347494"/>
                  <a:pt x="1504240" y="1350081"/>
                </a:cubicBezTo>
                <a:cubicBezTo>
                  <a:pt x="1498885" y="1349396"/>
                  <a:pt x="1493619" y="1348139"/>
                  <a:pt x="1488532" y="1346332"/>
                </a:cubicBezTo>
                <a:cubicBezTo>
                  <a:pt x="1512075" y="1343933"/>
                  <a:pt x="1491456" y="1331899"/>
                  <a:pt x="1520323" y="1332574"/>
                </a:cubicBezTo>
                <a:close/>
                <a:moveTo>
                  <a:pt x="1576596" y="1332311"/>
                </a:moveTo>
                <a:cubicBezTo>
                  <a:pt x="1587580" y="1334448"/>
                  <a:pt x="1580719" y="1337860"/>
                  <a:pt x="1597215" y="1339922"/>
                </a:cubicBezTo>
                <a:lnTo>
                  <a:pt x="1597327" y="1340034"/>
                </a:lnTo>
                <a:cubicBezTo>
                  <a:pt x="1596990" y="1340821"/>
                  <a:pt x="1596577" y="1341571"/>
                  <a:pt x="1596202" y="1342358"/>
                </a:cubicBezTo>
                <a:cubicBezTo>
                  <a:pt x="1584056" y="1340521"/>
                  <a:pt x="1589304" y="1337747"/>
                  <a:pt x="1574796" y="1336060"/>
                </a:cubicBezTo>
                <a:cubicBezTo>
                  <a:pt x="1578207" y="1334111"/>
                  <a:pt x="1577758" y="1334973"/>
                  <a:pt x="1576596" y="1332311"/>
                </a:cubicBezTo>
                <a:close/>
                <a:moveTo>
                  <a:pt x="1526280" y="1330452"/>
                </a:moveTo>
                <a:lnTo>
                  <a:pt x="1535094" y="1330699"/>
                </a:lnTo>
                <a:lnTo>
                  <a:pt x="1535057" y="1330924"/>
                </a:lnTo>
                <a:cubicBezTo>
                  <a:pt x="1536257" y="1331899"/>
                  <a:pt x="1531570" y="1331215"/>
                  <a:pt x="1528037" y="1330680"/>
                </a:cubicBezTo>
                <a:close/>
                <a:moveTo>
                  <a:pt x="1524481" y="1330217"/>
                </a:moveTo>
                <a:lnTo>
                  <a:pt x="1526280" y="1330452"/>
                </a:lnTo>
                <a:lnTo>
                  <a:pt x="1525101" y="1330418"/>
                </a:lnTo>
                <a:close/>
                <a:moveTo>
                  <a:pt x="1517736" y="1330212"/>
                </a:moveTo>
                <a:lnTo>
                  <a:pt x="1525101" y="1330418"/>
                </a:lnTo>
                <a:lnTo>
                  <a:pt x="1527934" y="1331336"/>
                </a:lnTo>
                <a:cubicBezTo>
                  <a:pt x="1527934" y="1332049"/>
                  <a:pt x="1526284" y="1331824"/>
                  <a:pt x="1524185" y="1331336"/>
                </a:cubicBezTo>
                <a:close/>
                <a:moveTo>
                  <a:pt x="91889" y="1323651"/>
                </a:moveTo>
                <a:cubicBezTo>
                  <a:pt x="103586" y="1326050"/>
                  <a:pt x="98487" y="1332048"/>
                  <a:pt x="97962" y="1337110"/>
                </a:cubicBezTo>
                <a:cubicBezTo>
                  <a:pt x="84129" y="1335985"/>
                  <a:pt x="84054" y="1326125"/>
                  <a:pt x="91889" y="1323651"/>
                </a:cubicBezTo>
                <a:close/>
                <a:moveTo>
                  <a:pt x="1600158" y="1319457"/>
                </a:moveTo>
                <a:cubicBezTo>
                  <a:pt x="1600999" y="1319129"/>
                  <a:pt x="1602923" y="1319115"/>
                  <a:pt x="1606925" y="1319715"/>
                </a:cubicBezTo>
                <a:cubicBezTo>
                  <a:pt x="1604975" y="1326538"/>
                  <a:pt x="1611198" y="1332948"/>
                  <a:pt x="1614910" y="1339734"/>
                </a:cubicBezTo>
                <a:cubicBezTo>
                  <a:pt x="1596277" y="1333548"/>
                  <a:pt x="1608424" y="1327662"/>
                  <a:pt x="1594965" y="1322789"/>
                </a:cubicBezTo>
                <a:cubicBezTo>
                  <a:pt x="1604863" y="1324251"/>
                  <a:pt x="1597636" y="1320441"/>
                  <a:pt x="1600158" y="1319457"/>
                </a:cubicBezTo>
                <a:close/>
                <a:moveTo>
                  <a:pt x="1491974" y="1317486"/>
                </a:moveTo>
                <a:lnTo>
                  <a:pt x="1492244" y="1317727"/>
                </a:lnTo>
                <a:lnTo>
                  <a:pt x="1492094" y="1317802"/>
                </a:lnTo>
                <a:close/>
                <a:moveTo>
                  <a:pt x="1489706" y="1311510"/>
                </a:moveTo>
                <a:lnTo>
                  <a:pt x="1489909" y="1312044"/>
                </a:lnTo>
                <a:lnTo>
                  <a:pt x="1495543" y="1312479"/>
                </a:lnTo>
                <a:close/>
                <a:moveTo>
                  <a:pt x="79442" y="1309592"/>
                </a:moveTo>
                <a:cubicBezTo>
                  <a:pt x="89677" y="1314128"/>
                  <a:pt x="78767" y="1316565"/>
                  <a:pt x="82104" y="1322639"/>
                </a:cubicBezTo>
                <a:cubicBezTo>
                  <a:pt x="70557" y="1320502"/>
                  <a:pt x="80155" y="1313941"/>
                  <a:pt x="79442" y="1309592"/>
                </a:cubicBezTo>
                <a:close/>
                <a:moveTo>
                  <a:pt x="1451229" y="1302357"/>
                </a:moveTo>
                <a:cubicBezTo>
                  <a:pt x="1455016" y="1303144"/>
                  <a:pt x="1456647" y="1304513"/>
                  <a:pt x="1455845" y="1305422"/>
                </a:cubicBezTo>
                <a:lnTo>
                  <a:pt x="1447226" y="1305689"/>
                </a:lnTo>
                <a:lnTo>
                  <a:pt x="1447103" y="1304677"/>
                </a:lnTo>
                <a:lnTo>
                  <a:pt x="1447813" y="1303880"/>
                </a:lnTo>
                <a:cubicBezTo>
                  <a:pt x="1449224" y="1303472"/>
                  <a:pt x="1450873" y="1303182"/>
                  <a:pt x="1451229" y="1302357"/>
                </a:cubicBezTo>
                <a:close/>
                <a:moveTo>
                  <a:pt x="42515" y="1287961"/>
                </a:moveTo>
                <a:cubicBezTo>
                  <a:pt x="68945" y="1292422"/>
                  <a:pt x="68758" y="1304194"/>
                  <a:pt x="66621" y="1317165"/>
                </a:cubicBezTo>
                <a:cubicBezTo>
                  <a:pt x="65113" y="1323661"/>
                  <a:pt x="64670" y="1330359"/>
                  <a:pt x="65309" y="1336997"/>
                </a:cubicBezTo>
                <a:cubicBezTo>
                  <a:pt x="66471" y="1343333"/>
                  <a:pt x="70332" y="1349144"/>
                  <a:pt x="79855" y="1353230"/>
                </a:cubicBezTo>
                <a:cubicBezTo>
                  <a:pt x="74377" y="1354902"/>
                  <a:pt x="68576" y="1355223"/>
                  <a:pt x="62947" y="1354167"/>
                </a:cubicBezTo>
                <a:cubicBezTo>
                  <a:pt x="59985" y="1347157"/>
                  <a:pt x="69657" y="1340784"/>
                  <a:pt x="54849" y="1335235"/>
                </a:cubicBezTo>
                <a:cubicBezTo>
                  <a:pt x="42515" y="1332986"/>
                  <a:pt x="48063" y="1339809"/>
                  <a:pt x="34230" y="1336810"/>
                </a:cubicBezTo>
                <a:lnTo>
                  <a:pt x="37679" y="1325113"/>
                </a:lnTo>
                <a:cubicBezTo>
                  <a:pt x="44727" y="1323838"/>
                  <a:pt x="41803" y="1325675"/>
                  <a:pt x="50688" y="1326462"/>
                </a:cubicBezTo>
                <a:cubicBezTo>
                  <a:pt x="47564" y="1320524"/>
                  <a:pt x="45869" y="1313939"/>
                  <a:pt x="45739" y="1307230"/>
                </a:cubicBezTo>
                <a:cubicBezTo>
                  <a:pt x="45646" y="1300681"/>
                  <a:pt x="44559" y="1294184"/>
                  <a:pt x="42515" y="1287961"/>
                </a:cubicBezTo>
                <a:close/>
                <a:moveTo>
                  <a:pt x="1475785" y="1280875"/>
                </a:moveTo>
                <a:cubicBezTo>
                  <a:pt x="1477285" y="1286199"/>
                  <a:pt x="1478260" y="1293884"/>
                  <a:pt x="1474361" y="1297783"/>
                </a:cubicBezTo>
                <a:lnTo>
                  <a:pt x="1474323" y="1298158"/>
                </a:lnTo>
                <a:cubicBezTo>
                  <a:pt x="1456366" y="1293809"/>
                  <a:pt x="1471774" y="1284212"/>
                  <a:pt x="1475785" y="1280875"/>
                </a:cubicBezTo>
                <a:close/>
                <a:moveTo>
                  <a:pt x="1502141" y="1276526"/>
                </a:moveTo>
                <a:lnTo>
                  <a:pt x="1502141" y="1276564"/>
                </a:lnTo>
                <a:cubicBezTo>
                  <a:pt x="1495505" y="1277276"/>
                  <a:pt x="1500753" y="1281475"/>
                  <a:pt x="1505890" y="1283574"/>
                </a:cubicBezTo>
                <a:cubicBezTo>
                  <a:pt x="1511401" y="1282000"/>
                  <a:pt x="1513163" y="1278813"/>
                  <a:pt x="1502141" y="1276526"/>
                </a:cubicBezTo>
                <a:close/>
                <a:moveTo>
                  <a:pt x="1625557" y="1271765"/>
                </a:moveTo>
                <a:lnTo>
                  <a:pt x="1625669" y="1271878"/>
                </a:lnTo>
                <a:cubicBezTo>
                  <a:pt x="1631780" y="1273715"/>
                  <a:pt x="1626644" y="1278551"/>
                  <a:pt x="1622408" y="1279001"/>
                </a:cubicBezTo>
                <a:cubicBezTo>
                  <a:pt x="1613448" y="1275814"/>
                  <a:pt x="1628556" y="1275364"/>
                  <a:pt x="1625557" y="1271765"/>
                </a:cubicBezTo>
                <a:close/>
                <a:moveTo>
                  <a:pt x="1543642" y="1254482"/>
                </a:moveTo>
                <a:cubicBezTo>
                  <a:pt x="1550569" y="1257123"/>
                  <a:pt x="1557687" y="1259228"/>
                  <a:pt x="1564936" y="1260781"/>
                </a:cubicBezTo>
                <a:cubicBezTo>
                  <a:pt x="1564711" y="1261830"/>
                  <a:pt x="1562049" y="1263480"/>
                  <a:pt x="1566848" y="1264117"/>
                </a:cubicBezTo>
                <a:lnTo>
                  <a:pt x="1566810" y="1264342"/>
                </a:lnTo>
                <a:cubicBezTo>
                  <a:pt x="1560050" y="1265026"/>
                  <a:pt x="1553224" y="1264595"/>
                  <a:pt x="1546603" y="1263068"/>
                </a:cubicBezTo>
                <a:cubicBezTo>
                  <a:pt x="1548703" y="1259956"/>
                  <a:pt x="1531608" y="1258419"/>
                  <a:pt x="1536481" y="1255120"/>
                </a:cubicBezTo>
                <a:cubicBezTo>
                  <a:pt x="1541805" y="1256169"/>
                  <a:pt x="1542854" y="1255382"/>
                  <a:pt x="1543642" y="1254482"/>
                </a:cubicBezTo>
                <a:close/>
                <a:moveTo>
                  <a:pt x="1495468" y="1238849"/>
                </a:moveTo>
                <a:lnTo>
                  <a:pt x="1495612" y="1238898"/>
                </a:lnTo>
                <a:lnTo>
                  <a:pt x="1495476" y="1238912"/>
                </a:lnTo>
                <a:close/>
                <a:moveTo>
                  <a:pt x="1499929" y="1238324"/>
                </a:moveTo>
                <a:cubicBezTo>
                  <a:pt x="1502591" y="1239299"/>
                  <a:pt x="1502628" y="1239786"/>
                  <a:pt x="1502478" y="1240198"/>
                </a:cubicBezTo>
                <a:cubicBezTo>
                  <a:pt x="1501541" y="1240498"/>
                  <a:pt x="1503265" y="1241323"/>
                  <a:pt x="1505027" y="1242110"/>
                </a:cubicBezTo>
                <a:lnTo>
                  <a:pt x="1495612" y="1238898"/>
                </a:lnTo>
                <a:lnTo>
                  <a:pt x="1500041" y="1238436"/>
                </a:lnTo>
                <a:close/>
                <a:moveTo>
                  <a:pt x="1502250" y="1224651"/>
                </a:moveTo>
                <a:lnTo>
                  <a:pt x="1502628" y="1224715"/>
                </a:lnTo>
                <a:lnTo>
                  <a:pt x="1502478" y="1224790"/>
                </a:lnTo>
                <a:close/>
                <a:moveTo>
                  <a:pt x="87203" y="1217030"/>
                </a:moveTo>
                <a:cubicBezTo>
                  <a:pt x="77568" y="1226027"/>
                  <a:pt x="89527" y="1227602"/>
                  <a:pt x="100886" y="1236112"/>
                </a:cubicBezTo>
                <a:cubicBezTo>
                  <a:pt x="101374" y="1231426"/>
                  <a:pt x="110409" y="1231426"/>
                  <a:pt x="104335" y="1226440"/>
                </a:cubicBezTo>
                <a:cubicBezTo>
                  <a:pt x="94251" y="1228014"/>
                  <a:pt x="103923" y="1217780"/>
                  <a:pt x="87203" y="1217030"/>
                </a:cubicBezTo>
                <a:close/>
                <a:moveTo>
                  <a:pt x="130803" y="1201359"/>
                </a:moveTo>
                <a:cubicBezTo>
                  <a:pt x="138976" y="1205108"/>
                  <a:pt x="131853" y="1204771"/>
                  <a:pt x="134815" y="1208857"/>
                </a:cubicBezTo>
                <a:cubicBezTo>
                  <a:pt x="164619" y="1210994"/>
                  <a:pt x="141863" y="1221454"/>
                  <a:pt x="162894" y="1225165"/>
                </a:cubicBezTo>
                <a:lnTo>
                  <a:pt x="162894" y="1225315"/>
                </a:lnTo>
                <a:cubicBezTo>
                  <a:pt x="157946" y="1227902"/>
                  <a:pt x="145499" y="1226515"/>
                  <a:pt x="136202" y="1223478"/>
                </a:cubicBezTo>
                <a:cubicBezTo>
                  <a:pt x="154384" y="1220067"/>
                  <a:pt x="128404" y="1210469"/>
                  <a:pt x="130803" y="1201359"/>
                </a:cubicBezTo>
                <a:close/>
                <a:moveTo>
                  <a:pt x="1619249" y="1174203"/>
                </a:moveTo>
                <a:lnTo>
                  <a:pt x="1619296" y="1174367"/>
                </a:lnTo>
                <a:lnTo>
                  <a:pt x="1619184" y="1174254"/>
                </a:lnTo>
                <a:close/>
                <a:moveTo>
                  <a:pt x="1615247" y="1150598"/>
                </a:moveTo>
                <a:cubicBezTo>
                  <a:pt x="1621040" y="1156137"/>
                  <a:pt x="1627085" y="1164502"/>
                  <a:pt x="1624700" y="1169968"/>
                </a:cubicBezTo>
                <a:lnTo>
                  <a:pt x="1619249" y="1174203"/>
                </a:lnTo>
                <a:lnTo>
                  <a:pt x="1616850" y="1165885"/>
                </a:lnTo>
                <a:cubicBezTo>
                  <a:pt x="1615688" y="1163157"/>
                  <a:pt x="1612886" y="1160927"/>
                  <a:pt x="1604563" y="1160383"/>
                </a:cubicBezTo>
                <a:cubicBezTo>
                  <a:pt x="1614610" y="1159483"/>
                  <a:pt x="1605912" y="1153447"/>
                  <a:pt x="1615247" y="1150598"/>
                </a:cubicBezTo>
                <a:close/>
                <a:moveTo>
                  <a:pt x="1608251" y="1144211"/>
                </a:moveTo>
                <a:cubicBezTo>
                  <a:pt x="1610917" y="1145040"/>
                  <a:pt x="1611517" y="1147637"/>
                  <a:pt x="1602051" y="1149511"/>
                </a:cubicBezTo>
                <a:cubicBezTo>
                  <a:pt x="1600851" y="1144319"/>
                  <a:pt x="1605584" y="1143382"/>
                  <a:pt x="1608251" y="1144211"/>
                </a:cubicBezTo>
                <a:close/>
                <a:moveTo>
                  <a:pt x="139650" y="1120194"/>
                </a:moveTo>
                <a:cubicBezTo>
                  <a:pt x="146661" y="1124730"/>
                  <a:pt x="131027" y="1122705"/>
                  <a:pt x="130390" y="1125255"/>
                </a:cubicBezTo>
                <a:cubicBezTo>
                  <a:pt x="124579" y="1120081"/>
                  <a:pt x="136388" y="1122443"/>
                  <a:pt x="139650" y="1120194"/>
                </a:cubicBezTo>
                <a:close/>
                <a:moveTo>
                  <a:pt x="1515838" y="1103695"/>
                </a:moveTo>
                <a:lnTo>
                  <a:pt x="1515225" y="1104111"/>
                </a:lnTo>
                <a:lnTo>
                  <a:pt x="1515262" y="1103736"/>
                </a:lnTo>
                <a:close/>
                <a:moveTo>
                  <a:pt x="121656" y="1103136"/>
                </a:moveTo>
                <a:cubicBezTo>
                  <a:pt x="127129" y="1112246"/>
                  <a:pt x="126867" y="1125592"/>
                  <a:pt x="120681" y="1130354"/>
                </a:cubicBezTo>
                <a:cubicBezTo>
                  <a:pt x="121693" y="1124768"/>
                  <a:pt x="113970" y="1112733"/>
                  <a:pt x="121656" y="1103136"/>
                </a:cubicBezTo>
                <a:close/>
                <a:moveTo>
                  <a:pt x="134688" y="1102550"/>
                </a:moveTo>
                <a:lnTo>
                  <a:pt x="139388" y="1104223"/>
                </a:lnTo>
                <a:cubicBezTo>
                  <a:pt x="136614" y="1103483"/>
                  <a:pt x="135180" y="1102965"/>
                  <a:pt x="134632" y="1102612"/>
                </a:cubicBezTo>
                <a:close/>
                <a:moveTo>
                  <a:pt x="1530220" y="1100362"/>
                </a:moveTo>
                <a:cubicBezTo>
                  <a:pt x="1533707" y="1101562"/>
                  <a:pt x="1531823" y="1102311"/>
                  <a:pt x="1528140" y="1102808"/>
                </a:cubicBezTo>
                <a:lnTo>
                  <a:pt x="1515838" y="1103695"/>
                </a:lnTo>
                <a:lnTo>
                  <a:pt x="1518463" y="1101913"/>
                </a:lnTo>
                <a:cubicBezTo>
                  <a:pt x="1522123" y="1101196"/>
                  <a:pt x="1527202" y="1100587"/>
                  <a:pt x="1530220" y="1100362"/>
                </a:cubicBezTo>
                <a:close/>
                <a:moveTo>
                  <a:pt x="153784" y="1094063"/>
                </a:moveTo>
                <a:lnTo>
                  <a:pt x="155562" y="1097229"/>
                </a:lnTo>
                <a:lnTo>
                  <a:pt x="158404" y="1095340"/>
                </a:lnTo>
                <a:close/>
                <a:moveTo>
                  <a:pt x="1547016" y="1073107"/>
                </a:moveTo>
                <a:cubicBezTo>
                  <a:pt x="1547278" y="1077118"/>
                  <a:pt x="1556276" y="1085441"/>
                  <a:pt x="1550765" y="1090277"/>
                </a:cubicBezTo>
                <a:cubicBezTo>
                  <a:pt x="1550165" y="1084804"/>
                  <a:pt x="1540118" y="1077343"/>
                  <a:pt x="1547016" y="1073107"/>
                </a:cubicBezTo>
                <a:close/>
                <a:moveTo>
                  <a:pt x="116032" y="1067483"/>
                </a:moveTo>
                <a:cubicBezTo>
                  <a:pt x="125105" y="1068533"/>
                  <a:pt x="111571" y="1071945"/>
                  <a:pt x="120606" y="1073107"/>
                </a:cubicBezTo>
                <a:cubicBezTo>
                  <a:pt x="111983" y="1074194"/>
                  <a:pt x="104410" y="1066621"/>
                  <a:pt x="116032" y="1067483"/>
                </a:cubicBezTo>
                <a:close/>
                <a:moveTo>
                  <a:pt x="97747" y="1065224"/>
                </a:moveTo>
                <a:cubicBezTo>
                  <a:pt x="99621" y="1064606"/>
                  <a:pt x="101955" y="1064297"/>
                  <a:pt x="106435" y="1065384"/>
                </a:cubicBezTo>
                <a:lnTo>
                  <a:pt x="103698" y="1071720"/>
                </a:lnTo>
                <a:cubicBezTo>
                  <a:pt x="99949" y="1070745"/>
                  <a:pt x="101824" y="1069208"/>
                  <a:pt x="101861" y="1067971"/>
                </a:cubicBezTo>
                <a:cubicBezTo>
                  <a:pt x="98481" y="1068048"/>
                  <a:pt x="95105" y="1067695"/>
                  <a:pt x="91814" y="1066921"/>
                </a:cubicBezTo>
                <a:cubicBezTo>
                  <a:pt x="94457" y="1066771"/>
                  <a:pt x="95872" y="1065843"/>
                  <a:pt x="97747" y="1065224"/>
                </a:cubicBezTo>
                <a:close/>
                <a:moveTo>
                  <a:pt x="1584094" y="1034942"/>
                </a:moveTo>
                <a:cubicBezTo>
                  <a:pt x="1594928" y="1035280"/>
                  <a:pt x="1587805" y="1039404"/>
                  <a:pt x="1588255" y="1042065"/>
                </a:cubicBezTo>
                <a:lnTo>
                  <a:pt x="1588217" y="1042440"/>
                </a:lnTo>
                <a:cubicBezTo>
                  <a:pt x="1579407" y="1042440"/>
                  <a:pt x="1592866" y="1038092"/>
                  <a:pt x="1579482" y="1038691"/>
                </a:cubicBezTo>
                <a:cubicBezTo>
                  <a:pt x="1578770" y="1036667"/>
                  <a:pt x="1586043" y="1037229"/>
                  <a:pt x="1584094" y="1034942"/>
                </a:cubicBezTo>
                <a:close/>
                <a:moveTo>
                  <a:pt x="260261" y="1009926"/>
                </a:moveTo>
                <a:lnTo>
                  <a:pt x="262880" y="1011474"/>
                </a:lnTo>
                <a:cubicBezTo>
                  <a:pt x="260199" y="1010536"/>
                  <a:pt x="257922" y="1011914"/>
                  <a:pt x="257294" y="1014028"/>
                </a:cubicBezTo>
                <a:lnTo>
                  <a:pt x="259943" y="1018310"/>
                </a:lnTo>
                <a:lnTo>
                  <a:pt x="263726" y="1020733"/>
                </a:lnTo>
                <a:lnTo>
                  <a:pt x="270792" y="1019855"/>
                </a:lnTo>
                <a:lnTo>
                  <a:pt x="271567" y="1018634"/>
                </a:lnTo>
                <a:lnTo>
                  <a:pt x="269018" y="1015794"/>
                </a:lnTo>
                <a:lnTo>
                  <a:pt x="268203" y="1015035"/>
                </a:lnTo>
                <a:lnTo>
                  <a:pt x="268299" y="1014992"/>
                </a:lnTo>
                <a:lnTo>
                  <a:pt x="264603" y="1010874"/>
                </a:lnTo>
                <a:close/>
                <a:moveTo>
                  <a:pt x="173278" y="1000377"/>
                </a:moveTo>
                <a:cubicBezTo>
                  <a:pt x="174253" y="1002551"/>
                  <a:pt x="167580" y="1001014"/>
                  <a:pt x="167093" y="1002476"/>
                </a:cubicBezTo>
                <a:cubicBezTo>
                  <a:pt x="181714" y="1007275"/>
                  <a:pt x="178340" y="1010349"/>
                  <a:pt x="175078" y="1010911"/>
                </a:cubicBezTo>
                <a:cubicBezTo>
                  <a:pt x="185463" y="1013610"/>
                  <a:pt x="178115" y="1013460"/>
                  <a:pt x="186325" y="1015860"/>
                </a:cubicBezTo>
                <a:cubicBezTo>
                  <a:pt x="189924" y="1011923"/>
                  <a:pt x="183851" y="1006487"/>
                  <a:pt x="173278" y="1000377"/>
                </a:cubicBezTo>
                <a:close/>
                <a:moveTo>
                  <a:pt x="143062" y="981332"/>
                </a:moveTo>
                <a:cubicBezTo>
                  <a:pt x="143062" y="979645"/>
                  <a:pt x="157570" y="984893"/>
                  <a:pt x="154758" y="981857"/>
                </a:cubicBezTo>
                <a:cubicBezTo>
                  <a:pt x="164356" y="985043"/>
                  <a:pt x="154571" y="984106"/>
                  <a:pt x="159182" y="985643"/>
                </a:cubicBezTo>
                <a:cubicBezTo>
                  <a:pt x="158882" y="986655"/>
                  <a:pt x="147935" y="982494"/>
                  <a:pt x="143062" y="981332"/>
                </a:cubicBezTo>
                <a:close/>
                <a:moveTo>
                  <a:pt x="189474" y="971209"/>
                </a:moveTo>
                <a:cubicBezTo>
                  <a:pt x="199221" y="975558"/>
                  <a:pt x="188574" y="974021"/>
                  <a:pt x="191573" y="977358"/>
                </a:cubicBezTo>
                <a:cubicBezTo>
                  <a:pt x="180514" y="973609"/>
                  <a:pt x="189999" y="973234"/>
                  <a:pt x="189474" y="971209"/>
                </a:cubicBezTo>
                <a:close/>
                <a:moveTo>
                  <a:pt x="137186" y="954334"/>
                </a:moveTo>
                <a:lnTo>
                  <a:pt x="138690" y="959246"/>
                </a:lnTo>
                <a:cubicBezTo>
                  <a:pt x="137411" y="960975"/>
                  <a:pt x="135377" y="962737"/>
                  <a:pt x="135677" y="964386"/>
                </a:cubicBezTo>
                <a:cubicBezTo>
                  <a:pt x="130372" y="961781"/>
                  <a:pt x="128966" y="959700"/>
                  <a:pt x="129786" y="958051"/>
                </a:cubicBezTo>
                <a:close/>
                <a:moveTo>
                  <a:pt x="137176" y="954302"/>
                </a:moveTo>
                <a:lnTo>
                  <a:pt x="137251" y="954302"/>
                </a:lnTo>
                <a:lnTo>
                  <a:pt x="137186" y="954334"/>
                </a:lnTo>
                <a:close/>
                <a:moveTo>
                  <a:pt x="154196" y="953627"/>
                </a:moveTo>
                <a:cubicBezTo>
                  <a:pt x="205332" y="969560"/>
                  <a:pt x="151984" y="973121"/>
                  <a:pt x="188012" y="989280"/>
                </a:cubicBezTo>
                <a:cubicBezTo>
                  <a:pt x="182442" y="988566"/>
                  <a:pt x="176955" y="987311"/>
                  <a:pt x="171629" y="985531"/>
                </a:cubicBezTo>
                <a:cubicBezTo>
                  <a:pt x="169117" y="982007"/>
                  <a:pt x="178789" y="981782"/>
                  <a:pt x="164693" y="976008"/>
                </a:cubicBezTo>
                <a:cubicBezTo>
                  <a:pt x="152884" y="972034"/>
                  <a:pt x="157945" y="976008"/>
                  <a:pt x="144711" y="971547"/>
                </a:cubicBezTo>
                <a:lnTo>
                  <a:pt x="148460" y="967798"/>
                </a:lnTo>
                <a:cubicBezTo>
                  <a:pt x="155283" y="968998"/>
                  <a:pt x="152434" y="969035"/>
                  <a:pt x="160982" y="971547"/>
                </a:cubicBezTo>
                <a:cubicBezTo>
                  <a:pt x="154496" y="964911"/>
                  <a:pt x="158770" y="959925"/>
                  <a:pt x="154196" y="953627"/>
                </a:cubicBezTo>
                <a:close/>
                <a:moveTo>
                  <a:pt x="285223" y="948191"/>
                </a:moveTo>
                <a:cubicBezTo>
                  <a:pt x="284661" y="951377"/>
                  <a:pt x="277725" y="954602"/>
                  <a:pt x="287360" y="957638"/>
                </a:cubicBezTo>
                <a:lnTo>
                  <a:pt x="290470" y="957392"/>
                </a:lnTo>
                <a:lnTo>
                  <a:pt x="287296" y="954126"/>
                </a:lnTo>
                <a:lnTo>
                  <a:pt x="287365" y="949898"/>
                </a:lnTo>
                <a:close/>
                <a:moveTo>
                  <a:pt x="133390" y="940356"/>
                </a:moveTo>
                <a:cubicBezTo>
                  <a:pt x="140813" y="944104"/>
                  <a:pt x="141863" y="948078"/>
                  <a:pt x="141863" y="952090"/>
                </a:cubicBezTo>
                <a:cubicBezTo>
                  <a:pt x="134965" y="948341"/>
                  <a:pt x="132228" y="944592"/>
                  <a:pt x="133390" y="940356"/>
                </a:cubicBezTo>
                <a:close/>
                <a:moveTo>
                  <a:pt x="1477247" y="937769"/>
                </a:moveTo>
                <a:lnTo>
                  <a:pt x="1477247" y="937806"/>
                </a:lnTo>
                <a:cubicBezTo>
                  <a:pt x="1480696" y="939943"/>
                  <a:pt x="1480996" y="942830"/>
                  <a:pt x="1484745" y="944854"/>
                </a:cubicBezTo>
                <a:cubicBezTo>
                  <a:pt x="1486470" y="943955"/>
                  <a:pt x="1491793" y="937319"/>
                  <a:pt x="1477247" y="937769"/>
                </a:cubicBezTo>
                <a:close/>
                <a:moveTo>
                  <a:pt x="1432897" y="911564"/>
                </a:moveTo>
                <a:lnTo>
                  <a:pt x="1432897" y="911676"/>
                </a:lnTo>
                <a:lnTo>
                  <a:pt x="1432732" y="911667"/>
                </a:lnTo>
                <a:close/>
                <a:moveTo>
                  <a:pt x="1427986" y="906315"/>
                </a:moveTo>
                <a:cubicBezTo>
                  <a:pt x="1424499" y="906315"/>
                  <a:pt x="1419551" y="906765"/>
                  <a:pt x="1424424" y="907102"/>
                </a:cubicBezTo>
                <a:cubicBezTo>
                  <a:pt x="1420844" y="908152"/>
                  <a:pt x="1419654" y="909876"/>
                  <a:pt x="1421013" y="911048"/>
                </a:cubicBezTo>
                <a:lnTo>
                  <a:pt x="1432732" y="911667"/>
                </a:lnTo>
                <a:lnTo>
                  <a:pt x="1427612" y="914881"/>
                </a:lnTo>
                <a:cubicBezTo>
                  <a:pt x="1426660" y="918619"/>
                  <a:pt x="1437105" y="923363"/>
                  <a:pt x="1444556" y="926822"/>
                </a:cubicBezTo>
                <a:cubicBezTo>
                  <a:pt x="1441632" y="924685"/>
                  <a:pt x="1444556" y="921311"/>
                  <a:pt x="1450142" y="919099"/>
                </a:cubicBezTo>
                <a:cubicBezTo>
                  <a:pt x="1453216" y="925097"/>
                  <a:pt x="1453666" y="931733"/>
                  <a:pt x="1471624" y="934507"/>
                </a:cubicBezTo>
                <a:cubicBezTo>
                  <a:pt x="1472149" y="926522"/>
                  <a:pt x="1481896" y="926634"/>
                  <a:pt x="1475898" y="920486"/>
                </a:cubicBezTo>
                <a:cubicBezTo>
                  <a:pt x="1461202" y="917524"/>
                  <a:pt x="1436421" y="913963"/>
                  <a:pt x="1440133" y="909239"/>
                </a:cubicBezTo>
                <a:cubicBezTo>
                  <a:pt x="1434796" y="909730"/>
                  <a:pt x="1429415" y="909273"/>
                  <a:pt x="1424237" y="907890"/>
                </a:cubicBezTo>
                <a:cubicBezTo>
                  <a:pt x="1426824" y="907665"/>
                  <a:pt x="1428248" y="907177"/>
                  <a:pt x="1427986" y="906315"/>
                </a:cubicBezTo>
                <a:close/>
                <a:moveTo>
                  <a:pt x="165423" y="903131"/>
                </a:moveTo>
                <a:lnTo>
                  <a:pt x="164707" y="907730"/>
                </a:lnTo>
                <a:cubicBezTo>
                  <a:pt x="162988" y="913007"/>
                  <a:pt x="160307" y="917787"/>
                  <a:pt x="161319" y="921423"/>
                </a:cubicBezTo>
                <a:lnTo>
                  <a:pt x="168619" y="912840"/>
                </a:lnTo>
                <a:lnTo>
                  <a:pt x="166456" y="911713"/>
                </a:lnTo>
                <a:lnTo>
                  <a:pt x="172398" y="906295"/>
                </a:lnTo>
                <a:lnTo>
                  <a:pt x="167927" y="905958"/>
                </a:lnTo>
                <a:close/>
                <a:moveTo>
                  <a:pt x="1501391" y="890194"/>
                </a:moveTo>
                <a:cubicBezTo>
                  <a:pt x="1507877" y="890382"/>
                  <a:pt x="1507614" y="892669"/>
                  <a:pt x="1506489" y="895181"/>
                </a:cubicBezTo>
                <a:lnTo>
                  <a:pt x="1506415" y="895630"/>
                </a:lnTo>
                <a:cubicBezTo>
                  <a:pt x="1499966" y="894993"/>
                  <a:pt x="1500191" y="892706"/>
                  <a:pt x="1501391" y="890194"/>
                </a:cubicBezTo>
                <a:close/>
                <a:moveTo>
                  <a:pt x="1557326" y="887982"/>
                </a:moveTo>
                <a:lnTo>
                  <a:pt x="1557288" y="888432"/>
                </a:lnTo>
                <a:cubicBezTo>
                  <a:pt x="1557026" y="889220"/>
                  <a:pt x="1553164" y="889107"/>
                  <a:pt x="1550577" y="889332"/>
                </a:cubicBezTo>
                <a:cubicBezTo>
                  <a:pt x="1547503" y="891844"/>
                  <a:pt x="1555564" y="891619"/>
                  <a:pt x="1552527" y="894131"/>
                </a:cubicBezTo>
                <a:cubicBezTo>
                  <a:pt x="1550213" y="893827"/>
                  <a:pt x="1547860" y="894138"/>
                  <a:pt x="1545704" y="895031"/>
                </a:cubicBezTo>
                <a:cubicBezTo>
                  <a:pt x="1543267" y="894393"/>
                  <a:pt x="1545329" y="884833"/>
                  <a:pt x="1557326" y="887982"/>
                </a:cubicBezTo>
                <a:close/>
                <a:moveTo>
                  <a:pt x="1522460" y="884608"/>
                </a:moveTo>
                <a:cubicBezTo>
                  <a:pt x="1523097" y="901066"/>
                  <a:pt x="1518899" y="911751"/>
                  <a:pt x="1519423" y="928359"/>
                </a:cubicBezTo>
                <a:cubicBezTo>
                  <a:pt x="1509114" y="912501"/>
                  <a:pt x="1511213" y="897955"/>
                  <a:pt x="1522460" y="884608"/>
                </a:cubicBezTo>
                <a:close/>
                <a:moveTo>
                  <a:pt x="1510613" y="880522"/>
                </a:moveTo>
                <a:cubicBezTo>
                  <a:pt x="1499179" y="883634"/>
                  <a:pt x="1516724" y="885546"/>
                  <a:pt x="1508439" y="888057"/>
                </a:cubicBezTo>
                <a:lnTo>
                  <a:pt x="1508402" y="888507"/>
                </a:lnTo>
                <a:cubicBezTo>
                  <a:pt x="1499517" y="888770"/>
                  <a:pt x="1498991" y="880560"/>
                  <a:pt x="1510613" y="880522"/>
                </a:cubicBezTo>
                <a:close/>
                <a:moveTo>
                  <a:pt x="1524514" y="879616"/>
                </a:moveTo>
                <a:lnTo>
                  <a:pt x="1525853" y="880025"/>
                </a:lnTo>
                <a:cubicBezTo>
                  <a:pt x="1526762" y="880335"/>
                  <a:pt x="1527465" y="880766"/>
                  <a:pt x="1526546" y="881347"/>
                </a:cubicBezTo>
                <a:lnTo>
                  <a:pt x="1526509" y="881797"/>
                </a:lnTo>
                <a:close/>
                <a:moveTo>
                  <a:pt x="1523966" y="879018"/>
                </a:moveTo>
                <a:lnTo>
                  <a:pt x="1524514" y="879616"/>
                </a:lnTo>
                <a:lnTo>
                  <a:pt x="1523922" y="879435"/>
                </a:lnTo>
                <a:close/>
                <a:moveTo>
                  <a:pt x="1553381" y="876469"/>
                </a:moveTo>
                <a:cubicBezTo>
                  <a:pt x="1556156" y="877286"/>
                  <a:pt x="1551187" y="880260"/>
                  <a:pt x="1552564" y="881609"/>
                </a:cubicBezTo>
                <a:lnTo>
                  <a:pt x="1552527" y="882059"/>
                </a:lnTo>
                <a:cubicBezTo>
                  <a:pt x="1541280" y="881572"/>
                  <a:pt x="1554214" y="878760"/>
                  <a:pt x="1547503" y="876511"/>
                </a:cubicBezTo>
                <a:cubicBezTo>
                  <a:pt x="1550671" y="876164"/>
                  <a:pt x="1552457" y="876197"/>
                  <a:pt x="1553381" y="876469"/>
                </a:cubicBezTo>
                <a:close/>
                <a:moveTo>
                  <a:pt x="1524485" y="874105"/>
                </a:moveTo>
                <a:lnTo>
                  <a:pt x="1523966" y="879018"/>
                </a:lnTo>
                <a:lnTo>
                  <a:pt x="1520926" y="875695"/>
                </a:lnTo>
                <a:cubicBezTo>
                  <a:pt x="1521490" y="873976"/>
                  <a:pt x="1523578" y="873009"/>
                  <a:pt x="1524485" y="874105"/>
                </a:cubicBezTo>
                <a:close/>
                <a:moveTo>
                  <a:pt x="1499170" y="865292"/>
                </a:moveTo>
                <a:lnTo>
                  <a:pt x="1498354" y="865826"/>
                </a:lnTo>
                <a:lnTo>
                  <a:pt x="1498392" y="865376"/>
                </a:lnTo>
                <a:close/>
                <a:moveTo>
                  <a:pt x="676346" y="859412"/>
                </a:moveTo>
                <a:lnTo>
                  <a:pt x="672577" y="860708"/>
                </a:lnTo>
                <a:lnTo>
                  <a:pt x="673842" y="861139"/>
                </a:lnTo>
                <a:lnTo>
                  <a:pt x="676686" y="860050"/>
                </a:lnTo>
                <a:lnTo>
                  <a:pt x="676747" y="859923"/>
                </a:lnTo>
                <a:close/>
                <a:moveTo>
                  <a:pt x="1500416" y="858666"/>
                </a:moveTo>
                <a:cubicBezTo>
                  <a:pt x="1501963" y="859368"/>
                  <a:pt x="1511396" y="862707"/>
                  <a:pt x="1507507" y="864396"/>
                </a:cubicBezTo>
                <a:lnTo>
                  <a:pt x="1499170" y="865292"/>
                </a:lnTo>
                <a:lnTo>
                  <a:pt x="1501813" y="863563"/>
                </a:lnTo>
                <a:cubicBezTo>
                  <a:pt x="1502096" y="861751"/>
                  <a:pt x="1495046" y="860999"/>
                  <a:pt x="1500416" y="858666"/>
                </a:cubicBezTo>
                <a:close/>
                <a:moveTo>
                  <a:pt x="674292" y="856791"/>
                </a:moveTo>
                <a:lnTo>
                  <a:pt x="669722" y="857911"/>
                </a:lnTo>
                <a:lnTo>
                  <a:pt x="667810" y="858254"/>
                </a:lnTo>
                <a:lnTo>
                  <a:pt x="667647" y="859030"/>
                </a:lnTo>
                <a:lnTo>
                  <a:pt x="670246" y="859915"/>
                </a:lnTo>
                <a:lnTo>
                  <a:pt x="674254" y="858478"/>
                </a:lnTo>
                <a:lnTo>
                  <a:pt x="675388" y="858190"/>
                </a:lnTo>
                <a:close/>
                <a:moveTo>
                  <a:pt x="120155" y="848093"/>
                </a:moveTo>
                <a:lnTo>
                  <a:pt x="120155" y="848130"/>
                </a:lnTo>
                <a:cubicBezTo>
                  <a:pt x="123604" y="856303"/>
                  <a:pt x="110783" y="859377"/>
                  <a:pt x="122742" y="866875"/>
                </a:cubicBezTo>
                <a:cubicBezTo>
                  <a:pt x="120718" y="860839"/>
                  <a:pt x="129453" y="853004"/>
                  <a:pt x="120155" y="848093"/>
                </a:cubicBezTo>
                <a:close/>
                <a:moveTo>
                  <a:pt x="1480921" y="845469"/>
                </a:moveTo>
                <a:cubicBezTo>
                  <a:pt x="1485233" y="845769"/>
                  <a:pt x="1486545" y="846219"/>
                  <a:pt x="1486545" y="846819"/>
                </a:cubicBezTo>
                <a:lnTo>
                  <a:pt x="1473423" y="846819"/>
                </a:lnTo>
                <a:cubicBezTo>
                  <a:pt x="1471736" y="845957"/>
                  <a:pt x="1480434" y="846144"/>
                  <a:pt x="1480921" y="845469"/>
                </a:cubicBezTo>
                <a:close/>
                <a:moveTo>
                  <a:pt x="1447581" y="843687"/>
                </a:moveTo>
                <a:lnTo>
                  <a:pt x="1447631" y="845044"/>
                </a:lnTo>
                <a:cubicBezTo>
                  <a:pt x="1448169" y="845418"/>
                  <a:pt x="1449411" y="845685"/>
                  <a:pt x="1451904" y="845807"/>
                </a:cubicBezTo>
                <a:lnTo>
                  <a:pt x="1452337" y="844447"/>
                </a:lnTo>
                <a:lnTo>
                  <a:pt x="1449566" y="844377"/>
                </a:lnTo>
                <a:close/>
                <a:moveTo>
                  <a:pt x="1488494" y="840071"/>
                </a:moveTo>
                <a:cubicBezTo>
                  <a:pt x="1500079" y="840333"/>
                  <a:pt x="1489732" y="841008"/>
                  <a:pt x="1490181" y="841983"/>
                </a:cubicBezTo>
                <a:cubicBezTo>
                  <a:pt x="1493841" y="841922"/>
                  <a:pt x="1497485" y="841482"/>
                  <a:pt x="1501053" y="840671"/>
                </a:cubicBezTo>
                <a:cubicBezTo>
                  <a:pt x="1509864" y="841908"/>
                  <a:pt x="1525234" y="842508"/>
                  <a:pt x="1527634" y="844382"/>
                </a:cubicBezTo>
                <a:lnTo>
                  <a:pt x="1527521" y="844419"/>
                </a:lnTo>
                <a:cubicBezTo>
                  <a:pt x="1510576" y="843482"/>
                  <a:pt x="1498317" y="844832"/>
                  <a:pt x="1484408" y="845244"/>
                </a:cubicBezTo>
                <a:cubicBezTo>
                  <a:pt x="1485908" y="844382"/>
                  <a:pt x="1491906" y="844157"/>
                  <a:pt x="1478597" y="844307"/>
                </a:cubicBezTo>
                <a:cubicBezTo>
                  <a:pt x="1484221" y="842395"/>
                  <a:pt x="1482346" y="841870"/>
                  <a:pt x="1488494" y="840071"/>
                </a:cubicBezTo>
                <a:close/>
                <a:moveTo>
                  <a:pt x="1446993" y="839846"/>
                </a:moveTo>
                <a:lnTo>
                  <a:pt x="1447174" y="841020"/>
                </a:lnTo>
                <a:lnTo>
                  <a:pt x="1448366" y="842011"/>
                </a:lnTo>
                <a:cubicBezTo>
                  <a:pt x="1448041" y="842400"/>
                  <a:pt x="1447805" y="842814"/>
                  <a:pt x="1448314" y="843230"/>
                </a:cubicBezTo>
                <a:lnTo>
                  <a:pt x="1452366" y="844356"/>
                </a:lnTo>
                <a:lnTo>
                  <a:pt x="1453118" y="841997"/>
                </a:lnTo>
                <a:cubicBezTo>
                  <a:pt x="1453207" y="840783"/>
                  <a:pt x="1452073" y="839846"/>
                  <a:pt x="1446993" y="839846"/>
                </a:cubicBezTo>
                <a:close/>
                <a:moveTo>
                  <a:pt x="138075" y="839807"/>
                </a:moveTo>
                <a:cubicBezTo>
                  <a:pt x="132152" y="843256"/>
                  <a:pt x="132264" y="850380"/>
                  <a:pt x="133314" y="857203"/>
                </a:cubicBezTo>
                <a:cubicBezTo>
                  <a:pt x="134364" y="864026"/>
                  <a:pt x="136388" y="870437"/>
                  <a:pt x="134064" y="873586"/>
                </a:cubicBezTo>
                <a:cubicBezTo>
                  <a:pt x="138150" y="871299"/>
                  <a:pt x="140662" y="874148"/>
                  <a:pt x="143211" y="876922"/>
                </a:cubicBezTo>
                <a:cubicBezTo>
                  <a:pt x="145761" y="879696"/>
                  <a:pt x="148497" y="882508"/>
                  <a:pt x="152396" y="880259"/>
                </a:cubicBezTo>
                <a:cubicBezTo>
                  <a:pt x="148647" y="877597"/>
                  <a:pt x="150522" y="874073"/>
                  <a:pt x="145461" y="871599"/>
                </a:cubicBezTo>
                <a:cubicBezTo>
                  <a:pt x="147957" y="870016"/>
                  <a:pt x="150800" y="869064"/>
                  <a:pt x="153746" y="868824"/>
                </a:cubicBezTo>
                <a:cubicBezTo>
                  <a:pt x="156539" y="872367"/>
                  <a:pt x="158789" y="875948"/>
                  <a:pt x="161685" y="879387"/>
                </a:cubicBezTo>
                <a:lnTo>
                  <a:pt x="173480" y="889087"/>
                </a:lnTo>
                <a:lnTo>
                  <a:pt x="173480" y="889056"/>
                </a:lnTo>
                <a:lnTo>
                  <a:pt x="167430" y="875760"/>
                </a:lnTo>
                <a:lnTo>
                  <a:pt x="163142" y="870743"/>
                </a:lnTo>
                <a:lnTo>
                  <a:pt x="160308" y="875273"/>
                </a:lnTo>
                <a:lnTo>
                  <a:pt x="160195" y="875273"/>
                </a:lnTo>
                <a:cubicBezTo>
                  <a:pt x="157084" y="872209"/>
                  <a:pt x="155877" y="869880"/>
                  <a:pt x="155832" y="867917"/>
                </a:cubicBezTo>
                <a:lnTo>
                  <a:pt x="157652" y="864319"/>
                </a:lnTo>
                <a:lnTo>
                  <a:pt x="156408" y="862864"/>
                </a:lnTo>
                <a:cubicBezTo>
                  <a:pt x="148497" y="862864"/>
                  <a:pt x="158770" y="867700"/>
                  <a:pt x="151272" y="866613"/>
                </a:cubicBezTo>
                <a:cubicBezTo>
                  <a:pt x="147523" y="863463"/>
                  <a:pt x="139200" y="860877"/>
                  <a:pt x="137550" y="857315"/>
                </a:cubicBezTo>
                <a:cubicBezTo>
                  <a:pt x="142837" y="855478"/>
                  <a:pt x="139275" y="845318"/>
                  <a:pt x="138075" y="839807"/>
                </a:cubicBezTo>
                <a:close/>
                <a:moveTo>
                  <a:pt x="1614872" y="837409"/>
                </a:moveTo>
                <a:cubicBezTo>
                  <a:pt x="1619559" y="837034"/>
                  <a:pt x="1624207" y="838946"/>
                  <a:pt x="1622708" y="839846"/>
                </a:cubicBezTo>
                <a:cubicBezTo>
                  <a:pt x="1608387" y="840071"/>
                  <a:pt x="1623420" y="837709"/>
                  <a:pt x="1614872" y="837409"/>
                </a:cubicBezTo>
                <a:close/>
                <a:moveTo>
                  <a:pt x="1524410" y="831973"/>
                </a:moveTo>
                <a:cubicBezTo>
                  <a:pt x="1528983" y="834297"/>
                  <a:pt x="1528571" y="837034"/>
                  <a:pt x="1506489" y="838046"/>
                </a:cubicBezTo>
                <a:cubicBezTo>
                  <a:pt x="1511888" y="838946"/>
                  <a:pt x="1516949" y="838496"/>
                  <a:pt x="1511476" y="839958"/>
                </a:cubicBezTo>
                <a:cubicBezTo>
                  <a:pt x="1503978" y="839958"/>
                  <a:pt x="1498954" y="839958"/>
                  <a:pt x="1495355" y="839696"/>
                </a:cubicBezTo>
                <a:cubicBezTo>
                  <a:pt x="1518149" y="836959"/>
                  <a:pt x="1495805" y="833697"/>
                  <a:pt x="1524410" y="831973"/>
                </a:cubicBezTo>
                <a:close/>
                <a:moveTo>
                  <a:pt x="1529936" y="830895"/>
                </a:moveTo>
                <a:lnTo>
                  <a:pt x="1531758" y="831036"/>
                </a:lnTo>
                <a:cubicBezTo>
                  <a:pt x="1532095" y="831336"/>
                  <a:pt x="1530220" y="831336"/>
                  <a:pt x="1528009" y="831373"/>
                </a:cubicBezTo>
                <a:lnTo>
                  <a:pt x="1521485" y="831373"/>
                </a:lnTo>
                <a:close/>
                <a:moveTo>
                  <a:pt x="1533187" y="830712"/>
                </a:moveTo>
                <a:lnTo>
                  <a:pt x="1529936" y="830895"/>
                </a:lnTo>
                <a:lnTo>
                  <a:pt x="1528277" y="830768"/>
                </a:lnTo>
                <a:cubicBezTo>
                  <a:pt x="1528592" y="830727"/>
                  <a:pt x="1530085" y="830724"/>
                  <a:pt x="1531861" y="830722"/>
                </a:cubicBezTo>
                <a:close/>
                <a:moveTo>
                  <a:pt x="1538731" y="830398"/>
                </a:moveTo>
                <a:lnTo>
                  <a:pt x="1538768" y="830436"/>
                </a:lnTo>
                <a:cubicBezTo>
                  <a:pt x="1539434" y="830576"/>
                  <a:pt x="1538595" y="830647"/>
                  <a:pt x="1537146" y="830682"/>
                </a:cubicBezTo>
                <a:lnTo>
                  <a:pt x="1533187" y="830712"/>
                </a:lnTo>
                <a:close/>
                <a:moveTo>
                  <a:pt x="1579857" y="828299"/>
                </a:moveTo>
                <a:cubicBezTo>
                  <a:pt x="1591141" y="828599"/>
                  <a:pt x="1584881" y="830136"/>
                  <a:pt x="1601489" y="829873"/>
                </a:cubicBezTo>
                <a:lnTo>
                  <a:pt x="1601526" y="829911"/>
                </a:lnTo>
                <a:cubicBezTo>
                  <a:pt x="1601526" y="830211"/>
                  <a:pt x="1601039" y="830511"/>
                  <a:pt x="1600814" y="830811"/>
                </a:cubicBezTo>
                <a:cubicBezTo>
                  <a:pt x="1588517" y="830811"/>
                  <a:pt x="1593316" y="829574"/>
                  <a:pt x="1578657" y="829873"/>
                </a:cubicBezTo>
                <a:cubicBezTo>
                  <a:pt x="1581694" y="828899"/>
                  <a:pt x="1581431" y="829274"/>
                  <a:pt x="1579857" y="828299"/>
                </a:cubicBezTo>
                <a:close/>
                <a:moveTo>
                  <a:pt x="1443675" y="827924"/>
                </a:moveTo>
                <a:lnTo>
                  <a:pt x="1443732" y="828374"/>
                </a:lnTo>
                <a:lnTo>
                  <a:pt x="1446209" y="827924"/>
                </a:lnTo>
                <a:close/>
                <a:moveTo>
                  <a:pt x="1451567" y="824287"/>
                </a:moveTo>
                <a:cubicBezTo>
                  <a:pt x="1455447" y="824569"/>
                  <a:pt x="1457256" y="825075"/>
                  <a:pt x="1456590" y="825501"/>
                </a:cubicBezTo>
                <a:lnTo>
                  <a:pt x="1447917" y="826151"/>
                </a:lnTo>
                <a:lnTo>
                  <a:pt x="1447617" y="825684"/>
                </a:lnTo>
                <a:lnTo>
                  <a:pt x="1448394" y="825178"/>
                </a:lnTo>
                <a:cubicBezTo>
                  <a:pt x="1449730" y="824915"/>
                  <a:pt x="1451323" y="824681"/>
                  <a:pt x="1451567" y="824287"/>
                </a:cubicBezTo>
                <a:close/>
                <a:moveTo>
                  <a:pt x="139462" y="822187"/>
                </a:moveTo>
                <a:lnTo>
                  <a:pt x="139462" y="822225"/>
                </a:lnTo>
                <a:cubicBezTo>
                  <a:pt x="139462" y="827511"/>
                  <a:pt x="134889" y="833472"/>
                  <a:pt x="142612" y="837596"/>
                </a:cubicBezTo>
                <a:cubicBezTo>
                  <a:pt x="138225" y="831897"/>
                  <a:pt x="152696" y="831222"/>
                  <a:pt x="145648" y="824512"/>
                </a:cubicBezTo>
                <a:cubicBezTo>
                  <a:pt x="144036" y="826049"/>
                  <a:pt x="141862" y="824174"/>
                  <a:pt x="139462" y="822187"/>
                </a:cubicBezTo>
                <a:close/>
                <a:moveTo>
                  <a:pt x="1608124" y="821888"/>
                </a:moveTo>
                <a:cubicBezTo>
                  <a:pt x="1607224" y="824550"/>
                  <a:pt x="1614273" y="826499"/>
                  <a:pt x="1619034" y="828674"/>
                </a:cubicBezTo>
                <a:cubicBezTo>
                  <a:pt x="1599689" y="827437"/>
                  <a:pt x="1610861" y="824700"/>
                  <a:pt x="1596877" y="823688"/>
                </a:cubicBezTo>
                <a:cubicBezTo>
                  <a:pt x="1610111" y="823650"/>
                  <a:pt x="1591966" y="821888"/>
                  <a:pt x="1608124" y="821888"/>
                </a:cubicBezTo>
                <a:close/>
                <a:moveTo>
                  <a:pt x="1523198" y="815530"/>
                </a:moveTo>
                <a:lnTo>
                  <a:pt x="1524335" y="815590"/>
                </a:lnTo>
                <a:lnTo>
                  <a:pt x="1524260" y="815702"/>
                </a:lnTo>
                <a:close/>
                <a:moveTo>
                  <a:pt x="1472861" y="813940"/>
                </a:moveTo>
                <a:cubicBezTo>
                  <a:pt x="1475073" y="816227"/>
                  <a:pt x="1477135" y="819301"/>
                  <a:pt x="1473798" y="821101"/>
                </a:cubicBezTo>
                <a:lnTo>
                  <a:pt x="1473798" y="821138"/>
                </a:lnTo>
                <a:cubicBezTo>
                  <a:pt x="1455466" y="820426"/>
                  <a:pt x="1469300" y="815515"/>
                  <a:pt x="1472861" y="813940"/>
                </a:cubicBezTo>
                <a:close/>
                <a:moveTo>
                  <a:pt x="1498354" y="810941"/>
                </a:moveTo>
                <a:lnTo>
                  <a:pt x="1498416" y="810949"/>
                </a:lnTo>
                <a:lnTo>
                  <a:pt x="1496297" y="812281"/>
                </a:lnTo>
                <a:cubicBezTo>
                  <a:pt x="1497586" y="812788"/>
                  <a:pt x="1500341" y="813284"/>
                  <a:pt x="1502965" y="813565"/>
                </a:cubicBezTo>
                <a:cubicBezTo>
                  <a:pt x="1505608" y="813116"/>
                  <a:pt x="1507258" y="812553"/>
                  <a:pt x="1506846" y="812056"/>
                </a:cubicBezTo>
                <a:lnTo>
                  <a:pt x="1498416" y="810949"/>
                </a:lnTo>
                <a:lnTo>
                  <a:pt x="1498429" y="810941"/>
                </a:lnTo>
                <a:close/>
                <a:moveTo>
                  <a:pt x="1620271" y="803668"/>
                </a:moveTo>
                <a:cubicBezTo>
                  <a:pt x="1626569" y="804081"/>
                  <a:pt x="1621995" y="806030"/>
                  <a:pt x="1617872" y="806367"/>
                </a:cubicBezTo>
                <a:cubicBezTo>
                  <a:pt x="1608724" y="805618"/>
                  <a:pt x="1623645" y="804830"/>
                  <a:pt x="1620271" y="803668"/>
                </a:cubicBezTo>
                <a:close/>
                <a:moveTo>
                  <a:pt x="1536931" y="800294"/>
                </a:moveTo>
                <a:cubicBezTo>
                  <a:pt x="1543229" y="800894"/>
                  <a:pt x="1549490" y="801494"/>
                  <a:pt x="1558825" y="801869"/>
                </a:cubicBezTo>
                <a:cubicBezTo>
                  <a:pt x="1558675" y="802356"/>
                  <a:pt x="1556201" y="802993"/>
                  <a:pt x="1561037" y="803143"/>
                </a:cubicBezTo>
                <a:lnTo>
                  <a:pt x="1561075" y="803181"/>
                </a:lnTo>
                <a:cubicBezTo>
                  <a:pt x="1554364" y="803699"/>
                  <a:pt x="1547629" y="803811"/>
                  <a:pt x="1540905" y="803518"/>
                </a:cubicBezTo>
                <a:cubicBezTo>
                  <a:pt x="1542592" y="802206"/>
                  <a:pt x="1525572" y="802318"/>
                  <a:pt x="1529883" y="800819"/>
                </a:cubicBezTo>
                <a:cubicBezTo>
                  <a:pt x="1535319" y="800819"/>
                  <a:pt x="1536256" y="800819"/>
                  <a:pt x="1536931" y="800294"/>
                </a:cubicBezTo>
                <a:close/>
                <a:moveTo>
                  <a:pt x="107409" y="798794"/>
                </a:moveTo>
                <a:cubicBezTo>
                  <a:pt x="115394" y="804530"/>
                  <a:pt x="107259" y="811915"/>
                  <a:pt x="104784" y="818813"/>
                </a:cubicBezTo>
                <a:cubicBezTo>
                  <a:pt x="105609" y="822562"/>
                  <a:pt x="97999" y="801755"/>
                  <a:pt x="107409" y="798794"/>
                </a:cubicBezTo>
                <a:close/>
                <a:moveTo>
                  <a:pt x="194048" y="785035"/>
                </a:moveTo>
                <a:lnTo>
                  <a:pt x="194048" y="785072"/>
                </a:lnTo>
                <a:lnTo>
                  <a:pt x="191237" y="789729"/>
                </a:lnTo>
                <a:lnTo>
                  <a:pt x="195003" y="787532"/>
                </a:lnTo>
                <a:close/>
                <a:moveTo>
                  <a:pt x="1604339" y="768053"/>
                </a:moveTo>
                <a:lnTo>
                  <a:pt x="1604375" y="768090"/>
                </a:lnTo>
                <a:lnTo>
                  <a:pt x="1604338" y="768053"/>
                </a:lnTo>
                <a:close/>
                <a:moveTo>
                  <a:pt x="1598677" y="759205"/>
                </a:moveTo>
                <a:cubicBezTo>
                  <a:pt x="1604891" y="761342"/>
                  <a:pt x="1611506" y="764407"/>
                  <a:pt x="1609521" y="766438"/>
                </a:cubicBezTo>
                <a:lnTo>
                  <a:pt x="1604339" y="768053"/>
                </a:lnTo>
                <a:lnTo>
                  <a:pt x="1601390" y="764974"/>
                </a:lnTo>
                <a:cubicBezTo>
                  <a:pt x="1600026" y="763966"/>
                  <a:pt x="1597046" y="763142"/>
                  <a:pt x="1588705" y="762954"/>
                </a:cubicBezTo>
                <a:cubicBezTo>
                  <a:pt x="1598677" y="762579"/>
                  <a:pt x="1589567" y="760367"/>
                  <a:pt x="1598677" y="759205"/>
                </a:cubicBezTo>
                <a:close/>
                <a:moveTo>
                  <a:pt x="1591305" y="756890"/>
                </a:moveTo>
                <a:cubicBezTo>
                  <a:pt x="1594037" y="757181"/>
                  <a:pt x="1594815" y="758118"/>
                  <a:pt x="1585443" y="758830"/>
                </a:cubicBezTo>
                <a:cubicBezTo>
                  <a:pt x="1583887" y="756956"/>
                  <a:pt x="1588573" y="756600"/>
                  <a:pt x="1591305" y="756890"/>
                </a:cubicBezTo>
                <a:close/>
                <a:moveTo>
                  <a:pt x="187599" y="742372"/>
                </a:moveTo>
                <a:cubicBezTo>
                  <a:pt x="180814" y="751032"/>
                  <a:pt x="193635" y="753619"/>
                  <a:pt x="198584" y="760892"/>
                </a:cubicBezTo>
                <a:cubicBezTo>
                  <a:pt x="197009" y="768202"/>
                  <a:pt x="193598" y="774500"/>
                  <a:pt x="192023" y="782298"/>
                </a:cubicBezTo>
                <a:cubicBezTo>
                  <a:pt x="204507" y="782298"/>
                  <a:pt x="207806" y="775850"/>
                  <a:pt x="207019" y="767565"/>
                </a:cubicBezTo>
                <a:cubicBezTo>
                  <a:pt x="205664" y="759009"/>
                  <a:pt x="202902" y="750737"/>
                  <a:pt x="198846" y="743084"/>
                </a:cubicBezTo>
                <a:lnTo>
                  <a:pt x="198846" y="743121"/>
                </a:lnTo>
                <a:cubicBezTo>
                  <a:pt x="195735" y="745596"/>
                  <a:pt x="191348" y="748220"/>
                  <a:pt x="187599" y="742372"/>
                </a:cubicBezTo>
                <a:close/>
                <a:moveTo>
                  <a:pt x="1526959" y="728614"/>
                </a:moveTo>
                <a:cubicBezTo>
                  <a:pt x="1527521" y="730301"/>
                  <a:pt x="1536481" y="733750"/>
                  <a:pt x="1531345" y="735587"/>
                </a:cubicBezTo>
                <a:lnTo>
                  <a:pt x="1531158" y="735512"/>
                </a:lnTo>
                <a:cubicBezTo>
                  <a:pt x="1530295" y="733337"/>
                  <a:pt x="1520173" y="730151"/>
                  <a:pt x="1526959" y="728614"/>
                </a:cubicBezTo>
                <a:close/>
                <a:moveTo>
                  <a:pt x="1499516" y="727639"/>
                </a:moveTo>
                <a:cubicBezTo>
                  <a:pt x="1507127" y="726702"/>
                  <a:pt x="1502740" y="729663"/>
                  <a:pt x="1508814" y="729213"/>
                </a:cubicBezTo>
                <a:cubicBezTo>
                  <a:pt x="1505702" y="730675"/>
                  <a:pt x="1503940" y="729213"/>
                  <a:pt x="1495542" y="731163"/>
                </a:cubicBezTo>
                <a:cubicBezTo>
                  <a:pt x="1494568" y="729588"/>
                  <a:pt x="1498279" y="728801"/>
                  <a:pt x="1499516" y="727639"/>
                </a:cubicBezTo>
                <a:close/>
                <a:moveTo>
                  <a:pt x="676963" y="727222"/>
                </a:moveTo>
                <a:lnTo>
                  <a:pt x="671954" y="731552"/>
                </a:lnTo>
                <a:lnTo>
                  <a:pt x="677853" y="729551"/>
                </a:lnTo>
                <a:close/>
                <a:moveTo>
                  <a:pt x="1563511" y="714705"/>
                </a:moveTo>
                <a:cubicBezTo>
                  <a:pt x="1574271" y="715417"/>
                  <a:pt x="1567110" y="716729"/>
                  <a:pt x="1567635" y="717779"/>
                </a:cubicBezTo>
                <a:cubicBezTo>
                  <a:pt x="1558863" y="717404"/>
                  <a:pt x="1572209" y="716242"/>
                  <a:pt x="1558863" y="716017"/>
                </a:cubicBezTo>
                <a:cubicBezTo>
                  <a:pt x="1558150" y="715230"/>
                  <a:pt x="1565423" y="715717"/>
                  <a:pt x="1563511" y="714705"/>
                </a:cubicBezTo>
                <a:close/>
                <a:moveTo>
                  <a:pt x="715380" y="713842"/>
                </a:moveTo>
                <a:cubicBezTo>
                  <a:pt x="713543" y="714424"/>
                  <a:pt x="711350" y="714424"/>
                  <a:pt x="708890" y="714911"/>
                </a:cubicBezTo>
                <a:lnTo>
                  <a:pt x="701136" y="718736"/>
                </a:lnTo>
                <a:lnTo>
                  <a:pt x="700797" y="718791"/>
                </a:lnTo>
                <a:lnTo>
                  <a:pt x="700797" y="718903"/>
                </a:lnTo>
                <a:lnTo>
                  <a:pt x="701136" y="718736"/>
                </a:lnTo>
                <a:lnTo>
                  <a:pt x="707329" y="717737"/>
                </a:lnTo>
                <a:cubicBezTo>
                  <a:pt x="709110" y="717816"/>
                  <a:pt x="711144" y="717423"/>
                  <a:pt x="715380" y="713842"/>
                </a:cubicBezTo>
                <a:close/>
                <a:moveTo>
                  <a:pt x="708557" y="707094"/>
                </a:moveTo>
                <a:lnTo>
                  <a:pt x="697666" y="711600"/>
                </a:lnTo>
                <a:lnTo>
                  <a:pt x="705109" y="711968"/>
                </a:lnTo>
                <a:lnTo>
                  <a:pt x="699906" y="716696"/>
                </a:lnTo>
                <a:lnTo>
                  <a:pt x="700609" y="716954"/>
                </a:lnTo>
                <a:cubicBezTo>
                  <a:pt x="711031" y="712043"/>
                  <a:pt x="716092" y="705707"/>
                  <a:pt x="708744" y="708969"/>
                </a:cubicBezTo>
                <a:cubicBezTo>
                  <a:pt x="699372" y="716129"/>
                  <a:pt x="706682" y="709456"/>
                  <a:pt x="708557" y="707207"/>
                </a:cubicBezTo>
                <a:close/>
                <a:moveTo>
                  <a:pt x="135657" y="694249"/>
                </a:moveTo>
                <a:cubicBezTo>
                  <a:pt x="134898" y="695434"/>
                  <a:pt x="134889" y="697515"/>
                  <a:pt x="131552" y="697346"/>
                </a:cubicBezTo>
                <a:cubicBezTo>
                  <a:pt x="136951" y="700158"/>
                  <a:pt x="141712" y="701845"/>
                  <a:pt x="145011" y="701095"/>
                </a:cubicBezTo>
                <a:cubicBezTo>
                  <a:pt x="143024" y="699446"/>
                  <a:pt x="142574" y="697909"/>
                  <a:pt x="144261" y="696522"/>
                </a:cubicBezTo>
                <a:cubicBezTo>
                  <a:pt x="137926" y="692773"/>
                  <a:pt x="136417" y="693063"/>
                  <a:pt x="135657" y="694249"/>
                </a:cubicBezTo>
                <a:close/>
                <a:moveTo>
                  <a:pt x="1476573" y="682314"/>
                </a:moveTo>
                <a:cubicBezTo>
                  <a:pt x="1483583" y="679989"/>
                  <a:pt x="1487182" y="685238"/>
                  <a:pt x="1485008" y="688537"/>
                </a:cubicBezTo>
                <a:cubicBezTo>
                  <a:pt x="1473948" y="689249"/>
                  <a:pt x="1484258" y="682726"/>
                  <a:pt x="1476573" y="682314"/>
                </a:cubicBezTo>
                <a:close/>
                <a:moveTo>
                  <a:pt x="711433" y="681226"/>
                </a:moveTo>
                <a:lnTo>
                  <a:pt x="710507" y="681903"/>
                </a:lnTo>
                <a:lnTo>
                  <a:pt x="710956" y="681976"/>
                </a:lnTo>
                <a:close/>
                <a:moveTo>
                  <a:pt x="727497" y="675907"/>
                </a:moveTo>
                <a:lnTo>
                  <a:pt x="723140" y="680664"/>
                </a:lnTo>
                <a:lnTo>
                  <a:pt x="728977" y="677165"/>
                </a:lnTo>
                <a:close/>
                <a:moveTo>
                  <a:pt x="723431" y="672453"/>
                </a:moveTo>
                <a:lnTo>
                  <a:pt x="722897" y="672844"/>
                </a:lnTo>
                <a:lnTo>
                  <a:pt x="723407" y="673569"/>
                </a:lnTo>
                <a:lnTo>
                  <a:pt x="724507" y="673367"/>
                </a:lnTo>
                <a:close/>
                <a:moveTo>
                  <a:pt x="1458428" y="670017"/>
                </a:moveTo>
                <a:cubicBezTo>
                  <a:pt x="1461764" y="671142"/>
                  <a:pt x="1461839" y="672379"/>
                  <a:pt x="1465738" y="673504"/>
                </a:cubicBezTo>
                <a:cubicBezTo>
                  <a:pt x="1467313" y="673241"/>
                  <a:pt x="1472974" y="670879"/>
                  <a:pt x="1458428" y="670017"/>
                </a:cubicBezTo>
                <a:close/>
                <a:moveTo>
                  <a:pt x="1529616" y="656034"/>
                </a:moveTo>
                <a:lnTo>
                  <a:pt x="1534317" y="656080"/>
                </a:lnTo>
                <a:lnTo>
                  <a:pt x="1534972" y="656933"/>
                </a:lnTo>
                <a:cubicBezTo>
                  <a:pt x="1536181" y="657261"/>
                  <a:pt x="1537400" y="657589"/>
                  <a:pt x="1535806" y="657945"/>
                </a:cubicBezTo>
                <a:cubicBezTo>
                  <a:pt x="1533534" y="657632"/>
                  <a:pt x="1531234" y="657556"/>
                  <a:pt x="1528946" y="657720"/>
                </a:cubicBezTo>
                <a:cubicBezTo>
                  <a:pt x="1527709" y="657627"/>
                  <a:pt x="1527774" y="656680"/>
                  <a:pt x="1529616" y="656034"/>
                </a:cubicBezTo>
                <a:close/>
                <a:moveTo>
                  <a:pt x="1534194" y="655921"/>
                </a:moveTo>
                <a:cubicBezTo>
                  <a:pt x="1536436" y="656156"/>
                  <a:pt x="1538691" y="656231"/>
                  <a:pt x="1540943" y="656146"/>
                </a:cubicBezTo>
                <a:lnTo>
                  <a:pt x="1534317" y="656080"/>
                </a:lnTo>
                <a:close/>
                <a:moveTo>
                  <a:pt x="1405937" y="652402"/>
                </a:moveTo>
                <a:cubicBezTo>
                  <a:pt x="1404845" y="652378"/>
                  <a:pt x="1404780" y="652453"/>
                  <a:pt x="1407142" y="652697"/>
                </a:cubicBezTo>
                <a:cubicBezTo>
                  <a:pt x="1400131" y="653072"/>
                  <a:pt x="1402230" y="655396"/>
                  <a:pt x="1415577" y="655471"/>
                </a:cubicBezTo>
                <a:cubicBezTo>
                  <a:pt x="1401856" y="656071"/>
                  <a:pt x="1416701" y="660270"/>
                  <a:pt x="1426374" y="662969"/>
                </a:cubicBezTo>
                <a:cubicBezTo>
                  <a:pt x="1423562" y="661807"/>
                  <a:pt x="1426599" y="660570"/>
                  <a:pt x="1432335" y="660082"/>
                </a:cubicBezTo>
                <a:cubicBezTo>
                  <a:pt x="1435109" y="662894"/>
                  <a:pt x="1435221" y="665781"/>
                  <a:pt x="1452992" y="668255"/>
                </a:cubicBezTo>
                <a:cubicBezTo>
                  <a:pt x="1453891" y="664919"/>
                  <a:pt x="1463601" y="665706"/>
                  <a:pt x="1457940" y="662669"/>
                </a:cubicBezTo>
                <a:cubicBezTo>
                  <a:pt x="1443432" y="660307"/>
                  <a:pt x="1418951" y="656746"/>
                  <a:pt x="1422925" y="654984"/>
                </a:cubicBezTo>
                <a:cubicBezTo>
                  <a:pt x="1417622" y="654756"/>
                  <a:pt x="1412345" y="654117"/>
                  <a:pt x="1407142" y="653072"/>
                </a:cubicBezTo>
                <a:cubicBezTo>
                  <a:pt x="1409766" y="653072"/>
                  <a:pt x="1411190" y="653072"/>
                  <a:pt x="1410891" y="652697"/>
                </a:cubicBezTo>
                <a:cubicBezTo>
                  <a:pt x="1409148" y="652547"/>
                  <a:pt x="1407029" y="652425"/>
                  <a:pt x="1405937" y="652402"/>
                </a:cubicBezTo>
                <a:close/>
                <a:moveTo>
                  <a:pt x="1485158" y="651947"/>
                </a:moveTo>
                <a:cubicBezTo>
                  <a:pt x="1491494" y="652884"/>
                  <a:pt x="1491119" y="653784"/>
                  <a:pt x="1489769" y="654684"/>
                </a:cubicBezTo>
                <a:lnTo>
                  <a:pt x="1489769" y="654571"/>
                </a:lnTo>
                <a:cubicBezTo>
                  <a:pt x="1483396" y="653747"/>
                  <a:pt x="1483771" y="652847"/>
                  <a:pt x="1485158" y="651947"/>
                </a:cubicBezTo>
                <a:close/>
                <a:moveTo>
                  <a:pt x="1506489" y="651835"/>
                </a:moveTo>
                <a:cubicBezTo>
                  <a:pt x="1505852" y="658470"/>
                  <a:pt x="1501316" y="662444"/>
                  <a:pt x="1500941" y="669192"/>
                </a:cubicBezTo>
                <a:cubicBezTo>
                  <a:pt x="1491494" y="662032"/>
                  <a:pt x="1494193" y="656146"/>
                  <a:pt x="1506489" y="651835"/>
                </a:cubicBezTo>
                <a:close/>
                <a:moveTo>
                  <a:pt x="1510627" y="650712"/>
                </a:moveTo>
                <a:lnTo>
                  <a:pt x="1510801" y="650785"/>
                </a:lnTo>
                <a:lnTo>
                  <a:pt x="1510801" y="650897"/>
                </a:lnTo>
                <a:close/>
                <a:moveTo>
                  <a:pt x="1532057" y="650635"/>
                </a:moveTo>
                <a:cubicBezTo>
                  <a:pt x="1544692" y="651535"/>
                  <a:pt x="1534982" y="652397"/>
                  <a:pt x="1536669" y="653334"/>
                </a:cubicBezTo>
                <a:lnTo>
                  <a:pt x="1536669" y="653222"/>
                </a:lnTo>
                <a:cubicBezTo>
                  <a:pt x="1525609" y="652060"/>
                  <a:pt x="1538581" y="652097"/>
                  <a:pt x="1532057" y="650635"/>
                </a:cubicBezTo>
                <a:close/>
                <a:moveTo>
                  <a:pt x="1495055" y="648835"/>
                </a:moveTo>
                <a:cubicBezTo>
                  <a:pt x="1483396" y="649323"/>
                  <a:pt x="1500716" y="651685"/>
                  <a:pt x="1492281" y="651985"/>
                </a:cubicBezTo>
                <a:lnTo>
                  <a:pt x="1492281" y="651872"/>
                </a:lnTo>
                <a:cubicBezTo>
                  <a:pt x="1483433" y="651197"/>
                  <a:pt x="1483508" y="647786"/>
                  <a:pt x="1495055" y="648835"/>
                </a:cubicBezTo>
                <a:close/>
                <a:moveTo>
                  <a:pt x="1506771" y="647364"/>
                </a:moveTo>
                <a:cubicBezTo>
                  <a:pt x="1508570" y="646952"/>
                  <a:pt x="1511307" y="647486"/>
                  <a:pt x="1508364" y="649623"/>
                </a:cubicBezTo>
                <a:cubicBezTo>
                  <a:pt x="1508252" y="649791"/>
                  <a:pt x="1509339" y="650035"/>
                  <a:pt x="1510215" y="650274"/>
                </a:cubicBezTo>
                <a:lnTo>
                  <a:pt x="1510627" y="650712"/>
                </a:lnTo>
                <a:lnTo>
                  <a:pt x="1505602" y="648611"/>
                </a:lnTo>
                <a:cubicBezTo>
                  <a:pt x="1505206" y="648013"/>
                  <a:pt x="1505871" y="647570"/>
                  <a:pt x="1506771" y="647364"/>
                </a:cubicBezTo>
                <a:close/>
                <a:moveTo>
                  <a:pt x="1486582" y="639088"/>
                </a:moveTo>
                <a:cubicBezTo>
                  <a:pt x="1488457" y="639875"/>
                  <a:pt x="1504053" y="643699"/>
                  <a:pt x="1483996" y="641825"/>
                </a:cubicBezTo>
                <a:cubicBezTo>
                  <a:pt x="1494005" y="641262"/>
                  <a:pt x="1479234" y="639650"/>
                  <a:pt x="1486582" y="639088"/>
                </a:cubicBezTo>
                <a:close/>
                <a:moveTo>
                  <a:pt x="1435146" y="625929"/>
                </a:moveTo>
                <a:cubicBezTo>
                  <a:pt x="1439795" y="627579"/>
                  <a:pt x="1429560" y="627691"/>
                  <a:pt x="1439420" y="628966"/>
                </a:cubicBezTo>
                <a:cubicBezTo>
                  <a:pt x="1439270" y="627954"/>
                  <a:pt x="1445231" y="626904"/>
                  <a:pt x="1435259" y="625929"/>
                </a:cubicBezTo>
                <a:close/>
                <a:moveTo>
                  <a:pt x="1445606" y="614532"/>
                </a:moveTo>
                <a:cubicBezTo>
                  <a:pt x="1457190" y="615957"/>
                  <a:pt x="1446768" y="615657"/>
                  <a:pt x="1447106" y="616707"/>
                </a:cubicBezTo>
                <a:cubicBezTo>
                  <a:pt x="1436571" y="615507"/>
                  <a:pt x="1443544" y="615095"/>
                  <a:pt x="1445606" y="614532"/>
                </a:cubicBezTo>
                <a:close/>
                <a:moveTo>
                  <a:pt x="22569" y="613669"/>
                </a:moveTo>
                <a:lnTo>
                  <a:pt x="22494" y="613744"/>
                </a:lnTo>
                <a:cubicBezTo>
                  <a:pt x="24818" y="626266"/>
                  <a:pt x="5549" y="629415"/>
                  <a:pt x="0" y="639987"/>
                </a:cubicBezTo>
                <a:cubicBezTo>
                  <a:pt x="675" y="623867"/>
                  <a:pt x="13984" y="624391"/>
                  <a:pt x="22569" y="613669"/>
                </a:cubicBezTo>
                <a:close/>
                <a:moveTo>
                  <a:pt x="1440882" y="604410"/>
                </a:moveTo>
                <a:lnTo>
                  <a:pt x="1453891" y="605722"/>
                </a:lnTo>
                <a:cubicBezTo>
                  <a:pt x="1441557" y="604860"/>
                  <a:pt x="1450930" y="607222"/>
                  <a:pt x="1445381" y="607184"/>
                </a:cubicBezTo>
                <a:cubicBezTo>
                  <a:pt x="1439795" y="606247"/>
                  <a:pt x="1444256" y="605347"/>
                  <a:pt x="1440882" y="604410"/>
                </a:cubicBezTo>
                <a:close/>
                <a:moveTo>
                  <a:pt x="1435746" y="598524"/>
                </a:moveTo>
                <a:cubicBezTo>
                  <a:pt x="1437877" y="599062"/>
                  <a:pt x="1440074" y="599290"/>
                  <a:pt x="1442269" y="599199"/>
                </a:cubicBezTo>
                <a:cubicBezTo>
                  <a:pt x="1449318" y="600286"/>
                  <a:pt x="1447556" y="601298"/>
                  <a:pt x="1446506" y="602311"/>
                </a:cubicBezTo>
                <a:cubicBezTo>
                  <a:pt x="1444069" y="601861"/>
                  <a:pt x="1441520" y="601448"/>
                  <a:pt x="1437021" y="600998"/>
                </a:cubicBezTo>
                <a:cubicBezTo>
                  <a:pt x="1452017" y="601748"/>
                  <a:pt x="1437958" y="599649"/>
                  <a:pt x="1435746" y="598524"/>
                </a:cubicBezTo>
                <a:close/>
                <a:moveTo>
                  <a:pt x="1419404" y="597548"/>
                </a:moveTo>
                <a:lnTo>
                  <a:pt x="1419269" y="598655"/>
                </a:lnTo>
                <a:lnTo>
                  <a:pt x="1418247" y="599209"/>
                </a:lnTo>
                <a:lnTo>
                  <a:pt x="1418684" y="599415"/>
                </a:lnTo>
                <a:cubicBezTo>
                  <a:pt x="1421163" y="600324"/>
                  <a:pt x="1423806" y="601261"/>
                  <a:pt x="1419176" y="601523"/>
                </a:cubicBezTo>
                <a:lnTo>
                  <a:pt x="1424170" y="602348"/>
                </a:lnTo>
                <a:lnTo>
                  <a:pt x="1424211" y="599049"/>
                </a:lnTo>
                <a:lnTo>
                  <a:pt x="1422798" y="598914"/>
                </a:lnTo>
                <a:cubicBezTo>
                  <a:pt x="1422020" y="598750"/>
                  <a:pt x="1422023" y="598592"/>
                  <a:pt x="1422152" y="598435"/>
                </a:cubicBezTo>
                <a:close/>
                <a:moveTo>
                  <a:pt x="1428431" y="594708"/>
                </a:moveTo>
                <a:lnTo>
                  <a:pt x="1428548" y="594738"/>
                </a:lnTo>
                <a:lnTo>
                  <a:pt x="1428398" y="594738"/>
                </a:lnTo>
                <a:close/>
                <a:moveTo>
                  <a:pt x="85365" y="591813"/>
                </a:moveTo>
                <a:cubicBezTo>
                  <a:pt x="83078" y="604522"/>
                  <a:pt x="71006" y="606584"/>
                  <a:pt x="80079" y="619180"/>
                </a:cubicBezTo>
                <a:cubicBezTo>
                  <a:pt x="80828" y="609995"/>
                  <a:pt x="90238" y="601560"/>
                  <a:pt x="85365" y="591813"/>
                </a:cubicBezTo>
                <a:close/>
                <a:moveTo>
                  <a:pt x="1506902" y="591551"/>
                </a:moveTo>
                <a:cubicBezTo>
                  <a:pt x="1509511" y="592429"/>
                  <a:pt x="1512024" y="593572"/>
                  <a:pt x="1514400" y="594963"/>
                </a:cubicBezTo>
                <a:cubicBezTo>
                  <a:pt x="1505027" y="593763"/>
                  <a:pt x="1497005" y="591551"/>
                  <a:pt x="1506902" y="591551"/>
                </a:cubicBezTo>
                <a:close/>
                <a:moveTo>
                  <a:pt x="1420207" y="590957"/>
                </a:moveTo>
                <a:lnTo>
                  <a:pt x="1419775" y="594501"/>
                </a:lnTo>
                <a:lnTo>
                  <a:pt x="1424260" y="594960"/>
                </a:lnTo>
                <a:lnTo>
                  <a:pt x="1424276" y="593664"/>
                </a:lnTo>
                <a:lnTo>
                  <a:pt x="1420849" y="592802"/>
                </a:lnTo>
                <a:cubicBezTo>
                  <a:pt x="1420741" y="592310"/>
                  <a:pt x="1422493" y="591945"/>
                  <a:pt x="1424312" y="591626"/>
                </a:cubicBezTo>
                <a:lnTo>
                  <a:pt x="1424528" y="591686"/>
                </a:lnTo>
                <a:lnTo>
                  <a:pt x="1424573" y="591507"/>
                </a:lnTo>
                <a:lnTo>
                  <a:pt x="1421074" y="591321"/>
                </a:lnTo>
                <a:close/>
                <a:moveTo>
                  <a:pt x="1417249" y="590445"/>
                </a:moveTo>
                <a:lnTo>
                  <a:pt x="1412892" y="590713"/>
                </a:lnTo>
                <a:cubicBezTo>
                  <a:pt x="1411442" y="591671"/>
                  <a:pt x="1420404" y="594110"/>
                  <a:pt x="1414078" y="595263"/>
                </a:cubicBezTo>
                <a:lnTo>
                  <a:pt x="1416443" y="595026"/>
                </a:lnTo>
                <a:lnTo>
                  <a:pt x="1416514" y="594629"/>
                </a:lnTo>
                <a:close/>
                <a:moveTo>
                  <a:pt x="1454296" y="590110"/>
                </a:moveTo>
                <a:lnTo>
                  <a:pt x="1454454" y="590126"/>
                </a:lnTo>
                <a:lnTo>
                  <a:pt x="1454304" y="590126"/>
                </a:lnTo>
                <a:close/>
                <a:moveTo>
                  <a:pt x="1429410" y="589827"/>
                </a:moveTo>
                <a:cubicBezTo>
                  <a:pt x="1457753" y="594025"/>
                  <a:pt x="1444256" y="594175"/>
                  <a:pt x="1440920" y="596725"/>
                </a:cubicBezTo>
                <a:cubicBezTo>
                  <a:pt x="1432747" y="594363"/>
                  <a:pt x="1437171" y="592188"/>
                  <a:pt x="1429410" y="589827"/>
                </a:cubicBezTo>
                <a:close/>
                <a:moveTo>
                  <a:pt x="1509540" y="588610"/>
                </a:moveTo>
                <a:lnTo>
                  <a:pt x="1509751" y="588627"/>
                </a:lnTo>
                <a:lnTo>
                  <a:pt x="1509751" y="588664"/>
                </a:lnTo>
                <a:close/>
                <a:moveTo>
                  <a:pt x="1423176" y="587173"/>
                </a:moveTo>
                <a:lnTo>
                  <a:pt x="1420413" y="589264"/>
                </a:lnTo>
                <a:lnTo>
                  <a:pt x="1420326" y="589977"/>
                </a:lnTo>
                <a:lnTo>
                  <a:pt x="1421454" y="590117"/>
                </a:lnTo>
                <a:lnTo>
                  <a:pt x="1424808" y="590572"/>
                </a:lnTo>
                <a:lnTo>
                  <a:pt x="1425584" y="587477"/>
                </a:lnTo>
                <a:close/>
                <a:moveTo>
                  <a:pt x="1500829" y="586677"/>
                </a:moveTo>
                <a:cubicBezTo>
                  <a:pt x="1504653" y="587052"/>
                  <a:pt x="1505365" y="587362"/>
                  <a:pt x="1505880" y="587671"/>
                </a:cubicBezTo>
                <a:lnTo>
                  <a:pt x="1509540" y="588610"/>
                </a:lnTo>
                <a:lnTo>
                  <a:pt x="1505060" y="588257"/>
                </a:lnTo>
                <a:cubicBezTo>
                  <a:pt x="1503200" y="588036"/>
                  <a:pt x="1500679" y="587746"/>
                  <a:pt x="1496405" y="587465"/>
                </a:cubicBezTo>
                <a:cubicBezTo>
                  <a:pt x="1495692" y="586715"/>
                  <a:pt x="1499441" y="586940"/>
                  <a:pt x="1500829" y="586677"/>
                </a:cubicBezTo>
                <a:close/>
                <a:moveTo>
                  <a:pt x="1413647" y="586044"/>
                </a:moveTo>
                <a:lnTo>
                  <a:pt x="1411978" y="586827"/>
                </a:lnTo>
                <a:lnTo>
                  <a:pt x="1411633" y="588335"/>
                </a:lnTo>
                <a:lnTo>
                  <a:pt x="1412803" y="589039"/>
                </a:lnTo>
                <a:lnTo>
                  <a:pt x="1417395" y="589611"/>
                </a:lnTo>
                <a:lnTo>
                  <a:pt x="1417601" y="588439"/>
                </a:lnTo>
                <a:lnTo>
                  <a:pt x="1417216" y="587225"/>
                </a:lnTo>
                <a:lnTo>
                  <a:pt x="1416646" y="587127"/>
                </a:lnTo>
                <a:close/>
                <a:moveTo>
                  <a:pt x="1444556" y="585403"/>
                </a:moveTo>
                <a:cubicBezTo>
                  <a:pt x="1448999" y="586527"/>
                  <a:pt x="1451839" y="587343"/>
                  <a:pt x="1453366" y="588060"/>
                </a:cubicBezTo>
                <a:lnTo>
                  <a:pt x="1454296" y="590110"/>
                </a:lnTo>
                <a:lnTo>
                  <a:pt x="1447930" y="589452"/>
                </a:lnTo>
                <a:cubicBezTo>
                  <a:pt x="1442607" y="587915"/>
                  <a:pt x="1438783" y="585703"/>
                  <a:pt x="1444556" y="585403"/>
                </a:cubicBezTo>
                <a:close/>
                <a:moveTo>
                  <a:pt x="1415788" y="584830"/>
                </a:moveTo>
                <a:lnTo>
                  <a:pt x="1415349" y="585163"/>
                </a:lnTo>
                <a:lnTo>
                  <a:pt x="1416106" y="585126"/>
                </a:lnTo>
                <a:close/>
                <a:moveTo>
                  <a:pt x="1399008" y="579480"/>
                </a:moveTo>
                <a:lnTo>
                  <a:pt x="1399006" y="579629"/>
                </a:lnTo>
                <a:lnTo>
                  <a:pt x="1399488" y="579488"/>
                </a:lnTo>
                <a:close/>
                <a:moveTo>
                  <a:pt x="1399045" y="576329"/>
                </a:moveTo>
                <a:lnTo>
                  <a:pt x="1399035" y="577186"/>
                </a:lnTo>
                <a:lnTo>
                  <a:pt x="1400633" y="577919"/>
                </a:lnTo>
                <a:lnTo>
                  <a:pt x="1403292" y="578375"/>
                </a:lnTo>
                <a:lnTo>
                  <a:pt x="1404517" y="578017"/>
                </a:lnTo>
                <a:lnTo>
                  <a:pt x="1404422" y="577173"/>
                </a:lnTo>
                <a:lnTo>
                  <a:pt x="1403459" y="576982"/>
                </a:lnTo>
                <a:close/>
                <a:moveTo>
                  <a:pt x="1404259" y="575727"/>
                </a:moveTo>
                <a:lnTo>
                  <a:pt x="1404098" y="575740"/>
                </a:lnTo>
                <a:lnTo>
                  <a:pt x="1404272" y="575840"/>
                </a:lnTo>
                <a:close/>
                <a:moveTo>
                  <a:pt x="1442574" y="573335"/>
                </a:moveTo>
                <a:cubicBezTo>
                  <a:pt x="1444125" y="571531"/>
                  <a:pt x="1445812" y="571512"/>
                  <a:pt x="1447106" y="575242"/>
                </a:cubicBezTo>
                <a:cubicBezTo>
                  <a:pt x="1445756" y="587014"/>
                  <a:pt x="1443019" y="573893"/>
                  <a:pt x="1440882" y="579591"/>
                </a:cubicBezTo>
                <a:cubicBezTo>
                  <a:pt x="1440957" y="582553"/>
                  <a:pt x="1441782" y="582178"/>
                  <a:pt x="1442344" y="583115"/>
                </a:cubicBezTo>
                <a:lnTo>
                  <a:pt x="1442344" y="583378"/>
                </a:lnTo>
                <a:cubicBezTo>
                  <a:pt x="1442344" y="590876"/>
                  <a:pt x="1439345" y="584203"/>
                  <a:pt x="1438858" y="582141"/>
                </a:cubicBezTo>
                <a:cubicBezTo>
                  <a:pt x="1439607" y="578729"/>
                  <a:pt x="1441023" y="575139"/>
                  <a:pt x="1442574" y="573335"/>
                </a:cubicBezTo>
                <a:close/>
                <a:moveTo>
                  <a:pt x="1485608" y="565308"/>
                </a:moveTo>
                <a:cubicBezTo>
                  <a:pt x="1492881" y="565496"/>
                  <a:pt x="1495505" y="568120"/>
                  <a:pt x="1492806" y="569057"/>
                </a:cubicBezTo>
                <a:cubicBezTo>
                  <a:pt x="1481859" y="567595"/>
                  <a:pt x="1493068" y="566658"/>
                  <a:pt x="1485608" y="565308"/>
                </a:cubicBezTo>
                <a:close/>
                <a:moveTo>
                  <a:pt x="1493518" y="560959"/>
                </a:moveTo>
                <a:cubicBezTo>
                  <a:pt x="1496330" y="561259"/>
                  <a:pt x="1496480" y="561447"/>
                  <a:pt x="1496480" y="561634"/>
                </a:cubicBezTo>
                <a:cubicBezTo>
                  <a:pt x="1495655" y="561822"/>
                  <a:pt x="1497529" y="562084"/>
                  <a:pt x="1499441" y="562347"/>
                </a:cubicBezTo>
                <a:cubicBezTo>
                  <a:pt x="1496077" y="562257"/>
                  <a:pt x="1492721" y="561956"/>
                  <a:pt x="1489394" y="561447"/>
                </a:cubicBezTo>
                <a:cubicBezTo>
                  <a:pt x="1487707" y="562009"/>
                  <a:pt x="1488832" y="562646"/>
                  <a:pt x="1491231" y="563321"/>
                </a:cubicBezTo>
                <a:cubicBezTo>
                  <a:pt x="1482833" y="562946"/>
                  <a:pt x="1485270" y="560397"/>
                  <a:pt x="1493518" y="560959"/>
                </a:cubicBezTo>
                <a:close/>
                <a:moveTo>
                  <a:pt x="1403393" y="558335"/>
                </a:moveTo>
                <a:cubicBezTo>
                  <a:pt x="1402755" y="565345"/>
                  <a:pt x="1401518" y="569881"/>
                  <a:pt x="1398181" y="566507"/>
                </a:cubicBezTo>
                <a:lnTo>
                  <a:pt x="1398329" y="567772"/>
                </a:lnTo>
                <a:lnTo>
                  <a:pt x="1403130" y="568533"/>
                </a:lnTo>
                <a:lnTo>
                  <a:pt x="1398435" y="568677"/>
                </a:lnTo>
                <a:lnTo>
                  <a:pt x="1399072" y="574108"/>
                </a:lnTo>
                <a:lnTo>
                  <a:pt x="1399063" y="574840"/>
                </a:lnTo>
                <a:lnTo>
                  <a:pt x="1404203" y="575224"/>
                </a:lnTo>
                <a:lnTo>
                  <a:pt x="1403018" y="564708"/>
                </a:lnTo>
                <a:cubicBezTo>
                  <a:pt x="1404255" y="566020"/>
                  <a:pt x="1404742" y="560959"/>
                  <a:pt x="1403393" y="558335"/>
                </a:cubicBezTo>
                <a:close/>
                <a:moveTo>
                  <a:pt x="92975" y="558185"/>
                </a:moveTo>
                <a:cubicBezTo>
                  <a:pt x="89976" y="570369"/>
                  <a:pt x="84427" y="574418"/>
                  <a:pt x="87877" y="588664"/>
                </a:cubicBezTo>
                <a:cubicBezTo>
                  <a:pt x="99648" y="588364"/>
                  <a:pt x="90051" y="573668"/>
                  <a:pt x="100811" y="573930"/>
                </a:cubicBezTo>
                <a:cubicBezTo>
                  <a:pt x="88851" y="568494"/>
                  <a:pt x="100998" y="557735"/>
                  <a:pt x="92975" y="558185"/>
                </a:cubicBezTo>
                <a:close/>
                <a:moveTo>
                  <a:pt x="46906" y="553339"/>
                </a:moveTo>
                <a:lnTo>
                  <a:pt x="50537" y="556872"/>
                </a:lnTo>
                <a:cubicBezTo>
                  <a:pt x="47866" y="555701"/>
                  <a:pt x="46762" y="554609"/>
                  <a:pt x="46658" y="553635"/>
                </a:cubicBezTo>
                <a:close/>
                <a:moveTo>
                  <a:pt x="1483133" y="553237"/>
                </a:moveTo>
                <a:cubicBezTo>
                  <a:pt x="1486117" y="554108"/>
                  <a:pt x="1489182" y="554674"/>
                  <a:pt x="1492281" y="554924"/>
                </a:cubicBezTo>
                <a:cubicBezTo>
                  <a:pt x="1492693" y="555561"/>
                  <a:pt x="1488532" y="555111"/>
                  <a:pt x="1488757" y="554924"/>
                </a:cubicBezTo>
                <a:cubicBezTo>
                  <a:pt x="1482796" y="556048"/>
                  <a:pt x="1476273" y="553199"/>
                  <a:pt x="1483133" y="553237"/>
                </a:cubicBezTo>
                <a:close/>
                <a:moveTo>
                  <a:pt x="1522643" y="522902"/>
                </a:moveTo>
                <a:cubicBezTo>
                  <a:pt x="1524035" y="523807"/>
                  <a:pt x="1525515" y="525475"/>
                  <a:pt x="1526659" y="524931"/>
                </a:cubicBezTo>
                <a:cubicBezTo>
                  <a:pt x="1525159" y="532017"/>
                  <a:pt x="1521598" y="524256"/>
                  <a:pt x="1519161" y="525456"/>
                </a:cubicBezTo>
                <a:cubicBezTo>
                  <a:pt x="1519948" y="521857"/>
                  <a:pt x="1521251" y="521998"/>
                  <a:pt x="1522643" y="522902"/>
                </a:cubicBezTo>
                <a:close/>
                <a:moveTo>
                  <a:pt x="129903" y="514921"/>
                </a:moveTo>
                <a:cubicBezTo>
                  <a:pt x="127278" y="519345"/>
                  <a:pt x="123604" y="523619"/>
                  <a:pt x="125291" y="528830"/>
                </a:cubicBezTo>
                <a:cubicBezTo>
                  <a:pt x="127728" y="529055"/>
                  <a:pt x="138113" y="521707"/>
                  <a:pt x="129903" y="514921"/>
                </a:cubicBezTo>
                <a:close/>
                <a:moveTo>
                  <a:pt x="95937" y="512072"/>
                </a:moveTo>
                <a:cubicBezTo>
                  <a:pt x="92653" y="518815"/>
                  <a:pt x="89750" y="525737"/>
                  <a:pt x="87239" y="532804"/>
                </a:cubicBezTo>
                <a:cubicBezTo>
                  <a:pt x="85215" y="540302"/>
                  <a:pt x="85140" y="547238"/>
                  <a:pt x="90426" y="551286"/>
                </a:cubicBezTo>
                <a:cubicBezTo>
                  <a:pt x="84540" y="543788"/>
                  <a:pt x="96162" y="552749"/>
                  <a:pt x="95637" y="555260"/>
                </a:cubicBezTo>
                <a:cubicBezTo>
                  <a:pt x="103135" y="538615"/>
                  <a:pt x="118543" y="545438"/>
                  <a:pt x="121392" y="528155"/>
                </a:cubicBezTo>
                <a:cubicBezTo>
                  <a:pt x="116106" y="533666"/>
                  <a:pt x="114907" y="537453"/>
                  <a:pt x="108308" y="527480"/>
                </a:cubicBezTo>
                <a:cubicBezTo>
                  <a:pt x="97062" y="534791"/>
                  <a:pt x="102085" y="543901"/>
                  <a:pt x="91813" y="544763"/>
                </a:cubicBezTo>
                <a:cubicBezTo>
                  <a:pt x="89751" y="531117"/>
                  <a:pt x="102273" y="530405"/>
                  <a:pt x="103510" y="518520"/>
                </a:cubicBezTo>
                <a:cubicBezTo>
                  <a:pt x="106734" y="520920"/>
                  <a:pt x="109883" y="523057"/>
                  <a:pt x="111308" y="519833"/>
                </a:cubicBezTo>
                <a:cubicBezTo>
                  <a:pt x="104634" y="512147"/>
                  <a:pt x="103435" y="522082"/>
                  <a:pt x="95937" y="512072"/>
                </a:cubicBezTo>
                <a:close/>
                <a:moveTo>
                  <a:pt x="1427761" y="493927"/>
                </a:moveTo>
                <a:cubicBezTo>
                  <a:pt x="1426524" y="496402"/>
                  <a:pt x="1423674" y="492653"/>
                  <a:pt x="1424274" y="502587"/>
                </a:cubicBezTo>
                <a:cubicBezTo>
                  <a:pt x="1426824" y="496664"/>
                  <a:pt x="1428773" y="503337"/>
                  <a:pt x="1431172" y="507948"/>
                </a:cubicBezTo>
                <a:cubicBezTo>
                  <a:pt x="1431697" y="496289"/>
                  <a:pt x="1427761" y="504087"/>
                  <a:pt x="1427761" y="493927"/>
                </a:cubicBezTo>
                <a:close/>
                <a:moveTo>
                  <a:pt x="1472075" y="481516"/>
                </a:moveTo>
                <a:lnTo>
                  <a:pt x="1472074" y="481556"/>
                </a:lnTo>
                <a:lnTo>
                  <a:pt x="1472036" y="481518"/>
                </a:lnTo>
                <a:close/>
                <a:moveTo>
                  <a:pt x="1467041" y="473125"/>
                </a:moveTo>
                <a:cubicBezTo>
                  <a:pt x="1468278" y="473861"/>
                  <a:pt x="1469675" y="475332"/>
                  <a:pt x="1470612" y="474658"/>
                </a:cubicBezTo>
                <a:cubicBezTo>
                  <a:pt x="1470424" y="482868"/>
                  <a:pt x="1467537" y="478219"/>
                  <a:pt x="1467388" y="486579"/>
                </a:cubicBezTo>
                <a:lnTo>
                  <a:pt x="1467388" y="486729"/>
                </a:lnTo>
                <a:cubicBezTo>
                  <a:pt x="1465401" y="487104"/>
                  <a:pt x="1466900" y="473908"/>
                  <a:pt x="1464426" y="476007"/>
                </a:cubicBezTo>
                <a:cubicBezTo>
                  <a:pt x="1464726" y="472389"/>
                  <a:pt x="1465804" y="472389"/>
                  <a:pt x="1467041" y="473125"/>
                </a:cubicBezTo>
                <a:close/>
                <a:moveTo>
                  <a:pt x="1177367" y="466372"/>
                </a:moveTo>
                <a:cubicBezTo>
                  <a:pt x="1181041" y="480206"/>
                  <a:pt x="1184340" y="469484"/>
                  <a:pt x="1184865" y="466710"/>
                </a:cubicBezTo>
                <a:close/>
                <a:moveTo>
                  <a:pt x="1166382" y="462698"/>
                </a:moveTo>
                <a:cubicBezTo>
                  <a:pt x="1164695" y="466897"/>
                  <a:pt x="1165445" y="475595"/>
                  <a:pt x="1161321" y="475070"/>
                </a:cubicBezTo>
                <a:cubicBezTo>
                  <a:pt x="1169081" y="496739"/>
                  <a:pt x="1168819" y="469634"/>
                  <a:pt x="1176317" y="485155"/>
                </a:cubicBezTo>
                <a:cubicBezTo>
                  <a:pt x="1172568" y="481706"/>
                  <a:pt x="1171931" y="492128"/>
                  <a:pt x="1175455" y="497639"/>
                </a:cubicBezTo>
                <a:cubicBezTo>
                  <a:pt x="1176215" y="490322"/>
                  <a:pt x="1177366" y="483051"/>
                  <a:pt x="1178904" y="475857"/>
                </a:cubicBezTo>
                <a:cubicBezTo>
                  <a:pt x="1174630" y="468359"/>
                  <a:pt x="1172156" y="471621"/>
                  <a:pt x="1166382" y="462698"/>
                </a:cubicBezTo>
                <a:close/>
                <a:moveTo>
                  <a:pt x="1477210" y="453476"/>
                </a:moveTo>
                <a:cubicBezTo>
                  <a:pt x="1477885" y="473270"/>
                  <a:pt x="1486132" y="460974"/>
                  <a:pt x="1487370" y="483468"/>
                </a:cubicBezTo>
                <a:cubicBezTo>
                  <a:pt x="1485233" y="480881"/>
                  <a:pt x="1483133" y="480703"/>
                  <a:pt x="1480701" y="481017"/>
                </a:cubicBezTo>
                <a:lnTo>
                  <a:pt x="1472075" y="481516"/>
                </a:lnTo>
                <a:lnTo>
                  <a:pt x="1472346" y="467778"/>
                </a:lnTo>
                <a:cubicBezTo>
                  <a:pt x="1472721" y="464104"/>
                  <a:pt x="1473199" y="460693"/>
                  <a:pt x="1473236" y="455575"/>
                </a:cubicBezTo>
                <a:cubicBezTo>
                  <a:pt x="1475410" y="458949"/>
                  <a:pt x="1475335" y="451564"/>
                  <a:pt x="1477210" y="453476"/>
                </a:cubicBezTo>
                <a:close/>
                <a:moveTo>
                  <a:pt x="1485833" y="453251"/>
                </a:moveTo>
                <a:cubicBezTo>
                  <a:pt x="1486320" y="458499"/>
                  <a:pt x="1488194" y="458912"/>
                  <a:pt x="1487744" y="467047"/>
                </a:cubicBezTo>
                <a:lnTo>
                  <a:pt x="1487782" y="467197"/>
                </a:lnTo>
                <a:cubicBezTo>
                  <a:pt x="1485233" y="461011"/>
                  <a:pt x="1483508" y="468997"/>
                  <a:pt x="1481784" y="458424"/>
                </a:cubicBezTo>
                <a:cubicBezTo>
                  <a:pt x="1481784" y="449202"/>
                  <a:pt x="1485945" y="462511"/>
                  <a:pt x="1485833" y="453251"/>
                </a:cubicBezTo>
                <a:close/>
                <a:moveTo>
                  <a:pt x="1479651" y="441835"/>
                </a:moveTo>
                <a:cubicBezTo>
                  <a:pt x="1481615" y="441329"/>
                  <a:pt x="1483471" y="441685"/>
                  <a:pt x="1485233" y="446390"/>
                </a:cubicBezTo>
                <a:cubicBezTo>
                  <a:pt x="1483546" y="445678"/>
                  <a:pt x="1480846" y="447627"/>
                  <a:pt x="1478447" y="448340"/>
                </a:cubicBezTo>
                <a:cubicBezTo>
                  <a:pt x="1476048" y="449052"/>
                  <a:pt x="1473948" y="448490"/>
                  <a:pt x="1473423" y="442454"/>
                </a:cubicBezTo>
                <a:cubicBezTo>
                  <a:pt x="1475617" y="443710"/>
                  <a:pt x="1477688" y="442341"/>
                  <a:pt x="1479651" y="441835"/>
                </a:cubicBezTo>
                <a:close/>
                <a:moveTo>
                  <a:pt x="1405642" y="439455"/>
                </a:moveTo>
                <a:lnTo>
                  <a:pt x="1405634" y="439659"/>
                </a:lnTo>
                <a:lnTo>
                  <a:pt x="1402732" y="446119"/>
                </a:lnTo>
                <a:cubicBezTo>
                  <a:pt x="1401490" y="447684"/>
                  <a:pt x="1400675" y="449652"/>
                  <a:pt x="1402380" y="455013"/>
                </a:cubicBezTo>
                <a:cubicBezTo>
                  <a:pt x="1402868" y="453045"/>
                  <a:pt x="1404302" y="451020"/>
                  <a:pt x="1405305" y="448555"/>
                </a:cubicBezTo>
                <a:lnTo>
                  <a:pt x="1405634" y="439659"/>
                </a:lnTo>
                <a:lnTo>
                  <a:pt x="1405642" y="439642"/>
                </a:lnTo>
                <a:close/>
                <a:moveTo>
                  <a:pt x="1411889" y="437725"/>
                </a:moveTo>
                <a:cubicBezTo>
                  <a:pt x="1410253" y="437252"/>
                  <a:pt x="1408791" y="437449"/>
                  <a:pt x="1408041" y="440279"/>
                </a:cubicBezTo>
                <a:cubicBezTo>
                  <a:pt x="1407329" y="451826"/>
                  <a:pt x="1411790" y="459024"/>
                  <a:pt x="1412465" y="451077"/>
                </a:cubicBezTo>
                <a:cubicBezTo>
                  <a:pt x="1410066" y="439380"/>
                  <a:pt x="1413402" y="448865"/>
                  <a:pt x="1414864" y="451489"/>
                </a:cubicBezTo>
                <a:lnTo>
                  <a:pt x="1414864" y="451676"/>
                </a:lnTo>
                <a:cubicBezTo>
                  <a:pt x="1416770" y="447810"/>
                  <a:pt x="1417438" y="443451"/>
                  <a:pt x="1416776" y="439192"/>
                </a:cubicBezTo>
                <a:cubicBezTo>
                  <a:pt x="1415333" y="439342"/>
                  <a:pt x="1413524" y="438199"/>
                  <a:pt x="1411889" y="437725"/>
                </a:cubicBezTo>
                <a:close/>
                <a:moveTo>
                  <a:pt x="1430048" y="432632"/>
                </a:moveTo>
                <a:cubicBezTo>
                  <a:pt x="1431060" y="445116"/>
                  <a:pt x="1426899" y="437468"/>
                  <a:pt x="1426524" y="444778"/>
                </a:cubicBezTo>
                <a:lnTo>
                  <a:pt x="1426299" y="444628"/>
                </a:lnTo>
                <a:cubicBezTo>
                  <a:pt x="1424537" y="440317"/>
                  <a:pt x="1428061" y="432219"/>
                  <a:pt x="1430048" y="432632"/>
                </a:cubicBezTo>
                <a:close/>
                <a:moveTo>
                  <a:pt x="1165532" y="430011"/>
                </a:moveTo>
                <a:lnTo>
                  <a:pt x="1165672" y="431334"/>
                </a:lnTo>
                <a:lnTo>
                  <a:pt x="1165214" y="431189"/>
                </a:lnTo>
                <a:close/>
                <a:moveTo>
                  <a:pt x="1176692" y="422476"/>
                </a:moveTo>
                <a:lnTo>
                  <a:pt x="1165648" y="429582"/>
                </a:lnTo>
                <a:lnTo>
                  <a:pt x="1165532" y="430011"/>
                </a:lnTo>
                <a:lnTo>
                  <a:pt x="1165497" y="429679"/>
                </a:lnTo>
                <a:lnTo>
                  <a:pt x="1165220" y="429857"/>
                </a:lnTo>
                <a:lnTo>
                  <a:pt x="1164366" y="430606"/>
                </a:lnTo>
                <a:lnTo>
                  <a:pt x="1164320" y="430907"/>
                </a:lnTo>
                <a:lnTo>
                  <a:pt x="1165214" y="431189"/>
                </a:lnTo>
                <a:lnTo>
                  <a:pt x="1162357" y="441779"/>
                </a:lnTo>
                <a:cubicBezTo>
                  <a:pt x="1160899" y="446240"/>
                  <a:pt x="1158790" y="448602"/>
                  <a:pt x="1154685" y="443129"/>
                </a:cubicBezTo>
                <a:lnTo>
                  <a:pt x="1155180" y="446523"/>
                </a:lnTo>
                <a:lnTo>
                  <a:pt x="1166939" y="446173"/>
                </a:lnTo>
                <a:lnTo>
                  <a:pt x="1172081" y="428395"/>
                </a:lnTo>
                <a:lnTo>
                  <a:pt x="1174443" y="437955"/>
                </a:lnTo>
                <a:lnTo>
                  <a:pt x="1178786" y="433048"/>
                </a:lnTo>
                <a:lnTo>
                  <a:pt x="1178240" y="431291"/>
                </a:lnTo>
                <a:cubicBezTo>
                  <a:pt x="1178509" y="429923"/>
                  <a:pt x="1179539" y="429173"/>
                  <a:pt x="1180830" y="428639"/>
                </a:cubicBezTo>
                <a:lnTo>
                  <a:pt x="1184502" y="426589"/>
                </a:lnTo>
                <a:lnTo>
                  <a:pt x="1186344" y="424508"/>
                </a:lnTo>
                <a:lnTo>
                  <a:pt x="1184372" y="424093"/>
                </a:lnTo>
                <a:lnTo>
                  <a:pt x="1180553" y="426361"/>
                </a:lnTo>
                <a:cubicBezTo>
                  <a:pt x="1178792" y="427017"/>
                  <a:pt x="1176411" y="427908"/>
                  <a:pt x="1172756" y="430194"/>
                </a:cubicBezTo>
                <a:cubicBezTo>
                  <a:pt x="1171181" y="428620"/>
                  <a:pt x="1174368" y="426445"/>
                  <a:pt x="1175080" y="424833"/>
                </a:cubicBezTo>
                <a:cubicBezTo>
                  <a:pt x="1178529" y="423146"/>
                  <a:pt x="1179504" y="423512"/>
                  <a:pt x="1180324" y="424004"/>
                </a:cubicBezTo>
                <a:lnTo>
                  <a:pt x="1183689" y="423949"/>
                </a:lnTo>
                <a:close/>
                <a:moveTo>
                  <a:pt x="1203047" y="409824"/>
                </a:moveTo>
                <a:lnTo>
                  <a:pt x="1198527" y="416332"/>
                </a:lnTo>
                <a:lnTo>
                  <a:pt x="1202110" y="413999"/>
                </a:lnTo>
                <a:cubicBezTo>
                  <a:pt x="1203882" y="416698"/>
                  <a:pt x="1205681" y="417851"/>
                  <a:pt x="1207441" y="417936"/>
                </a:cubicBezTo>
                <a:lnTo>
                  <a:pt x="1212396" y="415528"/>
                </a:lnTo>
                <a:close/>
                <a:moveTo>
                  <a:pt x="1414002" y="405864"/>
                </a:moveTo>
                <a:lnTo>
                  <a:pt x="1413959" y="406056"/>
                </a:lnTo>
                <a:lnTo>
                  <a:pt x="1409836" y="406450"/>
                </a:lnTo>
                <a:cubicBezTo>
                  <a:pt x="1408754" y="407692"/>
                  <a:pt x="1408022" y="410175"/>
                  <a:pt x="1407779" y="414299"/>
                </a:cubicBezTo>
                <a:cubicBezTo>
                  <a:pt x="1409447" y="415255"/>
                  <a:pt x="1410947" y="415536"/>
                  <a:pt x="1412057" y="414384"/>
                </a:cubicBezTo>
                <a:lnTo>
                  <a:pt x="1413959" y="406056"/>
                </a:lnTo>
                <a:lnTo>
                  <a:pt x="1414002" y="406051"/>
                </a:lnTo>
                <a:close/>
                <a:moveTo>
                  <a:pt x="1419701" y="403989"/>
                </a:moveTo>
                <a:lnTo>
                  <a:pt x="1419643" y="404179"/>
                </a:lnTo>
                <a:lnTo>
                  <a:pt x="1417011" y="404280"/>
                </a:lnTo>
                <a:cubicBezTo>
                  <a:pt x="1416364" y="405236"/>
                  <a:pt x="1415802" y="406501"/>
                  <a:pt x="1414827" y="406239"/>
                </a:cubicBezTo>
                <a:cubicBezTo>
                  <a:pt x="1414615" y="409751"/>
                  <a:pt x="1415298" y="413260"/>
                  <a:pt x="1416814" y="416436"/>
                </a:cubicBezTo>
                <a:cubicBezTo>
                  <a:pt x="1416814" y="412575"/>
                  <a:pt x="1417395" y="410850"/>
                  <a:pt x="1418046" y="409397"/>
                </a:cubicBezTo>
                <a:lnTo>
                  <a:pt x="1419643" y="404179"/>
                </a:lnTo>
                <a:lnTo>
                  <a:pt x="1419701" y="404177"/>
                </a:lnTo>
                <a:close/>
                <a:moveTo>
                  <a:pt x="1464201" y="403465"/>
                </a:moveTo>
                <a:lnTo>
                  <a:pt x="1464201" y="403502"/>
                </a:lnTo>
                <a:cubicBezTo>
                  <a:pt x="1463834" y="405802"/>
                  <a:pt x="1464093" y="408159"/>
                  <a:pt x="1464951" y="410325"/>
                </a:cubicBezTo>
                <a:cubicBezTo>
                  <a:pt x="1462101" y="412425"/>
                  <a:pt x="1461202" y="422434"/>
                  <a:pt x="1458353" y="424796"/>
                </a:cubicBezTo>
                <a:cubicBezTo>
                  <a:pt x="1458502" y="409913"/>
                  <a:pt x="1461689" y="408188"/>
                  <a:pt x="1464201" y="403465"/>
                </a:cubicBezTo>
                <a:close/>
                <a:moveTo>
                  <a:pt x="1433422" y="401065"/>
                </a:moveTo>
                <a:cubicBezTo>
                  <a:pt x="1439136" y="398692"/>
                  <a:pt x="1445660" y="399355"/>
                  <a:pt x="1450780" y="402827"/>
                </a:cubicBezTo>
                <a:cubicBezTo>
                  <a:pt x="1448231" y="417373"/>
                  <a:pt x="1443282" y="402302"/>
                  <a:pt x="1439308" y="409275"/>
                </a:cubicBezTo>
                <a:cubicBezTo>
                  <a:pt x="1439018" y="412954"/>
                  <a:pt x="1439717" y="416643"/>
                  <a:pt x="1441332" y="419960"/>
                </a:cubicBezTo>
                <a:lnTo>
                  <a:pt x="1441108" y="419623"/>
                </a:lnTo>
                <a:cubicBezTo>
                  <a:pt x="1439983" y="423746"/>
                  <a:pt x="1436946" y="406164"/>
                  <a:pt x="1432785" y="410663"/>
                </a:cubicBezTo>
                <a:cubicBezTo>
                  <a:pt x="1432260" y="405864"/>
                  <a:pt x="1435859" y="403652"/>
                  <a:pt x="1433422" y="401065"/>
                </a:cubicBezTo>
                <a:close/>
                <a:moveTo>
                  <a:pt x="1210218" y="394104"/>
                </a:moveTo>
                <a:lnTo>
                  <a:pt x="1209645" y="396041"/>
                </a:lnTo>
                <a:lnTo>
                  <a:pt x="1210860" y="395930"/>
                </a:lnTo>
                <a:close/>
                <a:moveTo>
                  <a:pt x="1459290" y="388136"/>
                </a:moveTo>
                <a:cubicBezTo>
                  <a:pt x="1461071" y="388947"/>
                  <a:pt x="1462851" y="391074"/>
                  <a:pt x="1463451" y="393267"/>
                </a:cubicBezTo>
                <a:cubicBezTo>
                  <a:pt x="1462401" y="398928"/>
                  <a:pt x="1458652" y="392668"/>
                  <a:pt x="1460040" y="408713"/>
                </a:cubicBezTo>
                <a:cubicBezTo>
                  <a:pt x="1457490" y="406876"/>
                  <a:pt x="1456291" y="415161"/>
                  <a:pt x="1454304" y="406989"/>
                </a:cubicBezTo>
                <a:cubicBezTo>
                  <a:pt x="1454304" y="399903"/>
                  <a:pt x="1457228" y="406351"/>
                  <a:pt x="1458427" y="404964"/>
                </a:cubicBezTo>
                <a:cubicBezTo>
                  <a:pt x="1459027" y="394130"/>
                  <a:pt x="1457078" y="392555"/>
                  <a:pt x="1455128" y="390905"/>
                </a:cubicBezTo>
                <a:cubicBezTo>
                  <a:pt x="1455728" y="387831"/>
                  <a:pt x="1457509" y="387325"/>
                  <a:pt x="1459290" y="388136"/>
                </a:cubicBezTo>
                <a:close/>
                <a:moveTo>
                  <a:pt x="1206683" y="386647"/>
                </a:moveTo>
                <a:lnTo>
                  <a:pt x="1206911" y="387723"/>
                </a:lnTo>
                <a:lnTo>
                  <a:pt x="1207030" y="387602"/>
                </a:lnTo>
                <a:close/>
                <a:moveTo>
                  <a:pt x="1205042" y="384303"/>
                </a:moveTo>
                <a:lnTo>
                  <a:pt x="1202738" y="391575"/>
                </a:lnTo>
                <a:lnTo>
                  <a:pt x="1196157" y="392654"/>
                </a:lnTo>
                <a:lnTo>
                  <a:pt x="1196135" y="392914"/>
                </a:lnTo>
                <a:lnTo>
                  <a:pt x="1197925" y="400114"/>
                </a:lnTo>
                <a:cubicBezTo>
                  <a:pt x="1198408" y="401449"/>
                  <a:pt x="1198586" y="402471"/>
                  <a:pt x="1197948" y="405676"/>
                </a:cubicBezTo>
                <a:cubicBezTo>
                  <a:pt x="1202822" y="407176"/>
                  <a:pt x="1205221" y="404589"/>
                  <a:pt x="1208145" y="402677"/>
                </a:cubicBezTo>
                <a:cubicBezTo>
                  <a:pt x="1207583" y="396566"/>
                  <a:pt x="1205634" y="395479"/>
                  <a:pt x="1204996" y="389668"/>
                </a:cubicBezTo>
                <a:lnTo>
                  <a:pt x="1206312" y="388331"/>
                </a:lnTo>
                <a:close/>
                <a:moveTo>
                  <a:pt x="1213015" y="376313"/>
                </a:moveTo>
                <a:lnTo>
                  <a:pt x="1208258" y="376584"/>
                </a:lnTo>
                <a:lnTo>
                  <a:pt x="1208013" y="380439"/>
                </a:lnTo>
                <a:lnTo>
                  <a:pt x="1208610" y="381022"/>
                </a:lnTo>
                <a:cubicBezTo>
                  <a:pt x="1209083" y="380437"/>
                  <a:pt x="1209664" y="380408"/>
                  <a:pt x="1210920" y="385994"/>
                </a:cubicBezTo>
                <a:lnTo>
                  <a:pt x="1211239" y="388263"/>
                </a:lnTo>
                <a:lnTo>
                  <a:pt x="1211726" y="389007"/>
                </a:lnTo>
                <a:lnTo>
                  <a:pt x="1211467" y="389882"/>
                </a:lnTo>
                <a:lnTo>
                  <a:pt x="1211918" y="393089"/>
                </a:lnTo>
                <a:lnTo>
                  <a:pt x="1211870" y="395838"/>
                </a:lnTo>
                <a:lnTo>
                  <a:pt x="1214625" y="395585"/>
                </a:lnTo>
                <a:lnTo>
                  <a:pt x="1212977" y="381416"/>
                </a:lnTo>
                <a:close/>
                <a:moveTo>
                  <a:pt x="1254896" y="342506"/>
                </a:moveTo>
                <a:lnTo>
                  <a:pt x="1254930" y="342570"/>
                </a:lnTo>
                <a:lnTo>
                  <a:pt x="1254896" y="342694"/>
                </a:lnTo>
                <a:close/>
                <a:moveTo>
                  <a:pt x="817594" y="339845"/>
                </a:moveTo>
                <a:lnTo>
                  <a:pt x="816902" y="339919"/>
                </a:lnTo>
                <a:lnTo>
                  <a:pt x="817219" y="340469"/>
                </a:lnTo>
                <a:close/>
                <a:moveTo>
                  <a:pt x="1253259" y="339514"/>
                </a:moveTo>
                <a:lnTo>
                  <a:pt x="1254896" y="342694"/>
                </a:lnTo>
                <a:cubicBezTo>
                  <a:pt x="1253883" y="343181"/>
                  <a:pt x="1254896" y="346218"/>
                  <a:pt x="1255945" y="349179"/>
                </a:cubicBezTo>
                <a:lnTo>
                  <a:pt x="1246611" y="348050"/>
                </a:lnTo>
                <a:lnTo>
                  <a:pt x="1245373" y="351953"/>
                </a:lnTo>
                <a:lnTo>
                  <a:pt x="1244580" y="351698"/>
                </a:lnTo>
                <a:lnTo>
                  <a:pt x="1245650" y="362067"/>
                </a:lnTo>
                <a:cubicBezTo>
                  <a:pt x="1246179" y="365253"/>
                  <a:pt x="1247098" y="367999"/>
                  <a:pt x="1249460" y="373735"/>
                </a:cubicBezTo>
                <a:cubicBezTo>
                  <a:pt x="1248635" y="366575"/>
                  <a:pt x="1253621" y="372985"/>
                  <a:pt x="1255158" y="371261"/>
                </a:cubicBezTo>
                <a:cubicBezTo>
                  <a:pt x="1253433" y="356040"/>
                  <a:pt x="1259319" y="358552"/>
                  <a:pt x="1258907" y="346330"/>
                </a:cubicBezTo>
                <a:cubicBezTo>
                  <a:pt x="1260069" y="346630"/>
                  <a:pt x="1260819" y="350604"/>
                  <a:pt x="1262131" y="350079"/>
                </a:cubicBezTo>
                <a:cubicBezTo>
                  <a:pt x="1260275" y="336555"/>
                  <a:pt x="1258567" y="345510"/>
                  <a:pt x="1256754" y="345993"/>
                </a:cubicBezTo>
                <a:lnTo>
                  <a:pt x="1254930" y="342570"/>
                </a:lnTo>
                <a:lnTo>
                  <a:pt x="1255437" y="340723"/>
                </a:lnTo>
                <a:close/>
                <a:moveTo>
                  <a:pt x="1259877" y="339332"/>
                </a:moveTo>
                <a:lnTo>
                  <a:pt x="1259729" y="339947"/>
                </a:lnTo>
                <a:lnTo>
                  <a:pt x="1259807" y="340032"/>
                </a:lnTo>
                <a:close/>
                <a:moveTo>
                  <a:pt x="799282" y="338607"/>
                </a:moveTo>
                <a:cubicBezTo>
                  <a:pt x="795758" y="343406"/>
                  <a:pt x="795533" y="352553"/>
                  <a:pt x="788785" y="353041"/>
                </a:cubicBezTo>
                <a:lnTo>
                  <a:pt x="794702" y="360618"/>
                </a:lnTo>
                <a:lnTo>
                  <a:pt x="811615" y="345781"/>
                </a:lnTo>
                <a:lnTo>
                  <a:pt x="809470" y="344507"/>
                </a:lnTo>
                <a:cubicBezTo>
                  <a:pt x="806537" y="343650"/>
                  <a:pt x="803331" y="342656"/>
                  <a:pt x="799282" y="338607"/>
                </a:cubicBezTo>
                <a:close/>
                <a:moveTo>
                  <a:pt x="1430851" y="338520"/>
                </a:moveTo>
                <a:lnTo>
                  <a:pt x="1430873" y="338570"/>
                </a:lnTo>
                <a:lnTo>
                  <a:pt x="1430839" y="338561"/>
                </a:lnTo>
                <a:close/>
                <a:moveTo>
                  <a:pt x="1328816" y="338068"/>
                </a:moveTo>
                <a:cubicBezTo>
                  <a:pt x="1326632" y="338111"/>
                  <a:pt x="1324608" y="338739"/>
                  <a:pt x="1320803" y="338420"/>
                </a:cubicBezTo>
                <a:cubicBezTo>
                  <a:pt x="1320803" y="351916"/>
                  <a:pt x="1325489" y="339695"/>
                  <a:pt x="1326276" y="348917"/>
                </a:cubicBezTo>
                <a:cubicBezTo>
                  <a:pt x="1324289" y="346743"/>
                  <a:pt x="1319753" y="348917"/>
                  <a:pt x="1323427" y="354840"/>
                </a:cubicBezTo>
                <a:cubicBezTo>
                  <a:pt x="1323427" y="345880"/>
                  <a:pt x="1327513" y="355178"/>
                  <a:pt x="1328188" y="358852"/>
                </a:cubicBezTo>
                <a:cubicBezTo>
                  <a:pt x="1326538" y="334746"/>
                  <a:pt x="1338610" y="360576"/>
                  <a:pt x="1337785" y="341232"/>
                </a:cubicBezTo>
                <a:cubicBezTo>
                  <a:pt x="1333343" y="338570"/>
                  <a:pt x="1331000" y="338026"/>
                  <a:pt x="1328816" y="338068"/>
                </a:cubicBezTo>
                <a:close/>
                <a:moveTo>
                  <a:pt x="1354881" y="337820"/>
                </a:moveTo>
                <a:lnTo>
                  <a:pt x="1354882" y="337894"/>
                </a:lnTo>
                <a:lnTo>
                  <a:pt x="1352341" y="338724"/>
                </a:lnTo>
                <a:cubicBezTo>
                  <a:pt x="1351825" y="340107"/>
                  <a:pt x="1351732" y="342731"/>
                  <a:pt x="1352219" y="347042"/>
                </a:cubicBezTo>
                <a:cubicBezTo>
                  <a:pt x="1353381" y="347455"/>
                  <a:pt x="1353794" y="351466"/>
                  <a:pt x="1355143" y="350791"/>
                </a:cubicBezTo>
                <a:lnTo>
                  <a:pt x="1354882" y="337894"/>
                </a:lnTo>
                <a:lnTo>
                  <a:pt x="1354993" y="337858"/>
                </a:lnTo>
                <a:close/>
                <a:moveTo>
                  <a:pt x="1453188" y="337801"/>
                </a:moveTo>
                <a:cubicBezTo>
                  <a:pt x="1451530" y="337089"/>
                  <a:pt x="1449580" y="338026"/>
                  <a:pt x="1448418" y="340032"/>
                </a:cubicBezTo>
                <a:cubicBezTo>
                  <a:pt x="1449242" y="350604"/>
                  <a:pt x="1454004" y="347980"/>
                  <a:pt x="1456103" y="345430"/>
                </a:cubicBezTo>
                <a:lnTo>
                  <a:pt x="1456216" y="345468"/>
                </a:lnTo>
                <a:cubicBezTo>
                  <a:pt x="1456216" y="340875"/>
                  <a:pt x="1454847" y="338514"/>
                  <a:pt x="1453188" y="337801"/>
                </a:cubicBezTo>
                <a:close/>
                <a:moveTo>
                  <a:pt x="1341361" y="336700"/>
                </a:moveTo>
                <a:cubicBezTo>
                  <a:pt x="1340035" y="336733"/>
                  <a:pt x="1339042" y="339113"/>
                  <a:pt x="1338948" y="344756"/>
                </a:cubicBezTo>
                <a:cubicBezTo>
                  <a:pt x="1342134" y="346743"/>
                  <a:pt x="1344346" y="350642"/>
                  <a:pt x="1345658" y="342694"/>
                </a:cubicBezTo>
                <a:lnTo>
                  <a:pt x="1345771" y="342731"/>
                </a:lnTo>
                <a:cubicBezTo>
                  <a:pt x="1344346" y="338982"/>
                  <a:pt x="1342687" y="336667"/>
                  <a:pt x="1341361" y="336700"/>
                </a:cubicBezTo>
                <a:close/>
                <a:moveTo>
                  <a:pt x="1346071" y="336245"/>
                </a:moveTo>
                <a:cubicBezTo>
                  <a:pt x="1346708" y="345543"/>
                  <a:pt x="1347533" y="354016"/>
                  <a:pt x="1350157" y="353041"/>
                </a:cubicBezTo>
                <a:cubicBezTo>
                  <a:pt x="1349670" y="348730"/>
                  <a:pt x="1351319" y="350379"/>
                  <a:pt x="1351244" y="346855"/>
                </a:cubicBezTo>
                <a:lnTo>
                  <a:pt x="1351357" y="346780"/>
                </a:lnTo>
                <a:cubicBezTo>
                  <a:pt x="1349182" y="344606"/>
                  <a:pt x="1351994" y="341869"/>
                  <a:pt x="1349632" y="336845"/>
                </a:cubicBezTo>
                <a:cubicBezTo>
                  <a:pt x="1347195" y="336170"/>
                  <a:pt x="1348320" y="341981"/>
                  <a:pt x="1346071" y="336245"/>
                </a:cubicBezTo>
                <a:close/>
                <a:moveTo>
                  <a:pt x="1503931" y="335313"/>
                </a:moveTo>
                <a:cubicBezTo>
                  <a:pt x="1505243" y="335796"/>
                  <a:pt x="1506620" y="337276"/>
                  <a:pt x="1508476" y="338082"/>
                </a:cubicBezTo>
                <a:lnTo>
                  <a:pt x="1508551" y="338045"/>
                </a:lnTo>
                <a:cubicBezTo>
                  <a:pt x="1507014" y="345131"/>
                  <a:pt x="1502515" y="337295"/>
                  <a:pt x="1499779" y="338532"/>
                </a:cubicBezTo>
                <a:cubicBezTo>
                  <a:pt x="1501372" y="335346"/>
                  <a:pt x="1502618" y="334830"/>
                  <a:pt x="1503931" y="335313"/>
                </a:cubicBezTo>
                <a:close/>
                <a:moveTo>
                  <a:pt x="1485978" y="334015"/>
                </a:moveTo>
                <a:cubicBezTo>
                  <a:pt x="1487266" y="332365"/>
                  <a:pt x="1488626" y="332440"/>
                  <a:pt x="1489357" y="335271"/>
                </a:cubicBezTo>
                <a:cubicBezTo>
                  <a:pt x="1488232" y="342619"/>
                  <a:pt x="1486057" y="344981"/>
                  <a:pt x="1483021" y="343106"/>
                </a:cubicBezTo>
                <a:cubicBezTo>
                  <a:pt x="1483471" y="339039"/>
                  <a:pt x="1484689" y="335664"/>
                  <a:pt x="1485978" y="334015"/>
                </a:cubicBezTo>
                <a:close/>
                <a:moveTo>
                  <a:pt x="1391958" y="329460"/>
                </a:moveTo>
                <a:cubicBezTo>
                  <a:pt x="1390159" y="336658"/>
                  <a:pt x="1393570" y="335871"/>
                  <a:pt x="1393645" y="346030"/>
                </a:cubicBezTo>
                <a:cubicBezTo>
                  <a:pt x="1389221" y="346855"/>
                  <a:pt x="1380824" y="350567"/>
                  <a:pt x="1378612" y="339470"/>
                </a:cubicBezTo>
                <a:cubicBezTo>
                  <a:pt x="1373888" y="350716"/>
                  <a:pt x="1359867" y="332796"/>
                  <a:pt x="1357655" y="351166"/>
                </a:cubicBezTo>
                <a:cubicBezTo>
                  <a:pt x="1362266" y="350117"/>
                  <a:pt x="1366690" y="347417"/>
                  <a:pt x="1370177" y="357015"/>
                </a:cubicBezTo>
                <a:cubicBezTo>
                  <a:pt x="1365940" y="358139"/>
                  <a:pt x="1366653" y="363163"/>
                  <a:pt x="1361666" y="358364"/>
                </a:cubicBezTo>
                <a:cubicBezTo>
                  <a:pt x="1363428" y="377334"/>
                  <a:pt x="1371789" y="369199"/>
                  <a:pt x="1372164" y="360689"/>
                </a:cubicBezTo>
                <a:cubicBezTo>
                  <a:pt x="1377712" y="377559"/>
                  <a:pt x="1382998" y="370961"/>
                  <a:pt x="1387984" y="367399"/>
                </a:cubicBezTo>
                <a:cubicBezTo>
                  <a:pt x="1398331" y="385769"/>
                  <a:pt x="1407291" y="359901"/>
                  <a:pt x="1421950" y="365487"/>
                </a:cubicBezTo>
                <a:cubicBezTo>
                  <a:pt x="1424799" y="345768"/>
                  <a:pt x="1434846" y="372985"/>
                  <a:pt x="1439720" y="350754"/>
                </a:cubicBezTo>
                <a:cubicBezTo>
                  <a:pt x="1435617" y="346573"/>
                  <a:pt x="1432828" y="341281"/>
                  <a:pt x="1431697" y="335533"/>
                </a:cubicBezTo>
                <a:lnTo>
                  <a:pt x="1430851" y="338520"/>
                </a:lnTo>
                <a:lnTo>
                  <a:pt x="1427517" y="331006"/>
                </a:lnTo>
                <a:cubicBezTo>
                  <a:pt x="1425868" y="331803"/>
                  <a:pt x="1424162" y="334802"/>
                  <a:pt x="1423824" y="336658"/>
                </a:cubicBezTo>
                <a:lnTo>
                  <a:pt x="1430839" y="338561"/>
                </a:lnTo>
                <a:lnTo>
                  <a:pt x="1429413" y="343593"/>
                </a:lnTo>
                <a:cubicBezTo>
                  <a:pt x="1426751" y="347830"/>
                  <a:pt x="1423103" y="342825"/>
                  <a:pt x="1419813" y="348617"/>
                </a:cubicBezTo>
                <a:cubicBezTo>
                  <a:pt x="1421384" y="351815"/>
                  <a:pt x="1422070" y="355374"/>
                  <a:pt x="1421800" y="358927"/>
                </a:cubicBezTo>
                <a:cubicBezTo>
                  <a:pt x="1413852" y="355815"/>
                  <a:pt x="1406092" y="365038"/>
                  <a:pt x="1395557" y="349704"/>
                </a:cubicBezTo>
                <a:cubicBezTo>
                  <a:pt x="1396082" y="339620"/>
                  <a:pt x="1393795" y="341457"/>
                  <a:pt x="1393158" y="336208"/>
                </a:cubicBezTo>
                <a:cubicBezTo>
                  <a:pt x="1398181" y="335458"/>
                  <a:pt x="1404067" y="357052"/>
                  <a:pt x="1409128" y="343031"/>
                </a:cubicBezTo>
                <a:cubicBezTo>
                  <a:pt x="1405754" y="325861"/>
                  <a:pt x="1396906" y="334146"/>
                  <a:pt x="1391958" y="329460"/>
                </a:cubicBezTo>
                <a:close/>
                <a:moveTo>
                  <a:pt x="1455752" y="327951"/>
                </a:moveTo>
                <a:cubicBezTo>
                  <a:pt x="1454285" y="327407"/>
                  <a:pt x="1452654" y="328766"/>
                  <a:pt x="1452654" y="331297"/>
                </a:cubicBezTo>
                <a:cubicBezTo>
                  <a:pt x="1454791" y="335046"/>
                  <a:pt x="1454529" y="332909"/>
                  <a:pt x="1457865" y="336021"/>
                </a:cubicBezTo>
                <a:cubicBezTo>
                  <a:pt x="1458521" y="330941"/>
                  <a:pt x="1457219" y="328495"/>
                  <a:pt x="1455752" y="327951"/>
                </a:cubicBezTo>
                <a:close/>
                <a:moveTo>
                  <a:pt x="1308811" y="326831"/>
                </a:moveTo>
                <a:cubicBezTo>
                  <a:pt x="1307391" y="326836"/>
                  <a:pt x="1306425" y="328017"/>
                  <a:pt x="1306931" y="333021"/>
                </a:cubicBezTo>
                <a:cubicBezTo>
                  <a:pt x="1314579" y="336283"/>
                  <a:pt x="1304907" y="342919"/>
                  <a:pt x="1312817" y="346743"/>
                </a:cubicBezTo>
                <a:lnTo>
                  <a:pt x="1312930" y="346780"/>
                </a:lnTo>
                <a:cubicBezTo>
                  <a:pt x="1311192" y="340512"/>
                  <a:pt x="1311362" y="333869"/>
                  <a:pt x="1313417" y="327698"/>
                </a:cubicBezTo>
                <a:cubicBezTo>
                  <a:pt x="1312105" y="327998"/>
                  <a:pt x="1310231" y="326826"/>
                  <a:pt x="1308811" y="326831"/>
                </a:cubicBezTo>
                <a:close/>
                <a:moveTo>
                  <a:pt x="1462139" y="323949"/>
                </a:moveTo>
                <a:cubicBezTo>
                  <a:pt x="1469862" y="328822"/>
                  <a:pt x="1472636" y="325486"/>
                  <a:pt x="1480434" y="332272"/>
                </a:cubicBezTo>
                <a:cubicBezTo>
                  <a:pt x="1476685" y="351729"/>
                  <a:pt x="1468287" y="355928"/>
                  <a:pt x="1460377" y="353116"/>
                </a:cubicBezTo>
                <a:lnTo>
                  <a:pt x="1460152" y="352966"/>
                </a:lnTo>
                <a:cubicBezTo>
                  <a:pt x="1462926" y="343556"/>
                  <a:pt x="1461164" y="340707"/>
                  <a:pt x="1459365" y="339620"/>
                </a:cubicBezTo>
                <a:cubicBezTo>
                  <a:pt x="1458803" y="328373"/>
                  <a:pt x="1463114" y="336470"/>
                  <a:pt x="1462139" y="323949"/>
                </a:cubicBezTo>
                <a:close/>
                <a:moveTo>
                  <a:pt x="1362749" y="319605"/>
                </a:moveTo>
                <a:cubicBezTo>
                  <a:pt x="1360354" y="318719"/>
                  <a:pt x="1358199" y="318550"/>
                  <a:pt x="1357280" y="322074"/>
                </a:cubicBezTo>
                <a:cubicBezTo>
                  <a:pt x="1362716" y="326761"/>
                  <a:pt x="1357730" y="325823"/>
                  <a:pt x="1358255" y="335158"/>
                </a:cubicBezTo>
                <a:cubicBezTo>
                  <a:pt x="1360786" y="338026"/>
                  <a:pt x="1362716" y="336236"/>
                  <a:pt x="1364459" y="332904"/>
                </a:cubicBezTo>
                <a:lnTo>
                  <a:pt x="1369536" y="321406"/>
                </a:lnTo>
                <a:lnTo>
                  <a:pt x="1369652" y="321437"/>
                </a:lnTo>
                <a:lnTo>
                  <a:pt x="1369539" y="321400"/>
                </a:lnTo>
                <a:lnTo>
                  <a:pt x="1369536" y="321406"/>
                </a:lnTo>
                <a:close/>
                <a:moveTo>
                  <a:pt x="1507770" y="317832"/>
                </a:moveTo>
                <a:lnTo>
                  <a:pt x="1507727" y="317913"/>
                </a:lnTo>
                <a:lnTo>
                  <a:pt x="1507652" y="317838"/>
                </a:lnTo>
                <a:close/>
                <a:moveTo>
                  <a:pt x="1485643" y="314135"/>
                </a:moveTo>
                <a:lnTo>
                  <a:pt x="1485645" y="314164"/>
                </a:lnTo>
                <a:lnTo>
                  <a:pt x="1485570" y="314164"/>
                </a:lnTo>
                <a:close/>
                <a:moveTo>
                  <a:pt x="1513252" y="307580"/>
                </a:moveTo>
                <a:cubicBezTo>
                  <a:pt x="1515768" y="306769"/>
                  <a:pt x="1518430" y="308372"/>
                  <a:pt x="1519648" y="311727"/>
                </a:cubicBezTo>
                <a:cubicBezTo>
                  <a:pt x="1518580" y="315551"/>
                  <a:pt x="1516921" y="316976"/>
                  <a:pt x="1514859" y="317496"/>
                </a:cubicBezTo>
                <a:lnTo>
                  <a:pt x="1507770" y="317832"/>
                </a:lnTo>
                <a:close/>
                <a:moveTo>
                  <a:pt x="802706" y="304697"/>
                </a:moveTo>
                <a:lnTo>
                  <a:pt x="802741" y="306160"/>
                </a:lnTo>
                <a:lnTo>
                  <a:pt x="801946" y="306112"/>
                </a:lnTo>
                <a:close/>
                <a:moveTo>
                  <a:pt x="802786" y="299948"/>
                </a:moveTo>
                <a:lnTo>
                  <a:pt x="804006" y="302280"/>
                </a:lnTo>
                <a:lnTo>
                  <a:pt x="802706" y="304697"/>
                </a:lnTo>
                <a:lnTo>
                  <a:pt x="802647" y="302158"/>
                </a:lnTo>
                <a:lnTo>
                  <a:pt x="802512" y="300694"/>
                </a:lnTo>
                <a:close/>
                <a:moveTo>
                  <a:pt x="1513575" y="296080"/>
                </a:moveTo>
                <a:cubicBezTo>
                  <a:pt x="1515290" y="296994"/>
                  <a:pt x="1517155" y="298643"/>
                  <a:pt x="1518561" y="298081"/>
                </a:cubicBezTo>
                <a:cubicBezTo>
                  <a:pt x="1516912" y="305129"/>
                  <a:pt x="1512300" y="297294"/>
                  <a:pt x="1509489" y="298493"/>
                </a:cubicBezTo>
                <a:cubicBezTo>
                  <a:pt x="1510295" y="294988"/>
                  <a:pt x="1511860" y="295166"/>
                  <a:pt x="1513575" y="296080"/>
                </a:cubicBezTo>
                <a:close/>
                <a:moveTo>
                  <a:pt x="1500903" y="289196"/>
                </a:moveTo>
                <a:cubicBezTo>
                  <a:pt x="1499516" y="292945"/>
                  <a:pt x="1498879" y="304792"/>
                  <a:pt x="1501128" y="305804"/>
                </a:cubicBezTo>
                <a:cubicBezTo>
                  <a:pt x="1498185" y="306085"/>
                  <a:pt x="1495842" y="308719"/>
                  <a:pt x="1493462" y="311010"/>
                </a:cubicBezTo>
                <a:lnTo>
                  <a:pt x="1485643" y="314135"/>
                </a:lnTo>
                <a:lnTo>
                  <a:pt x="1485026" y="304117"/>
                </a:lnTo>
                <a:cubicBezTo>
                  <a:pt x="1484342" y="302224"/>
                  <a:pt x="1483658" y="300312"/>
                  <a:pt x="1484408" y="293957"/>
                </a:cubicBezTo>
                <a:cubicBezTo>
                  <a:pt x="1487370" y="295981"/>
                  <a:pt x="1488157" y="304717"/>
                  <a:pt x="1492243" y="303030"/>
                </a:cubicBezTo>
                <a:cubicBezTo>
                  <a:pt x="1493480" y="302392"/>
                  <a:pt x="1493293" y="295044"/>
                  <a:pt x="1493593" y="290208"/>
                </a:cubicBezTo>
                <a:cubicBezTo>
                  <a:pt x="1495805" y="288933"/>
                  <a:pt x="1497867" y="286797"/>
                  <a:pt x="1500903" y="289196"/>
                </a:cubicBezTo>
                <a:close/>
                <a:moveTo>
                  <a:pt x="1430010" y="286159"/>
                </a:moveTo>
                <a:cubicBezTo>
                  <a:pt x="1424724" y="286159"/>
                  <a:pt x="1423000" y="290883"/>
                  <a:pt x="1419176" y="289908"/>
                </a:cubicBezTo>
                <a:cubicBezTo>
                  <a:pt x="1421538" y="301230"/>
                  <a:pt x="1431510" y="308278"/>
                  <a:pt x="1434734" y="300405"/>
                </a:cubicBezTo>
                <a:cubicBezTo>
                  <a:pt x="1431810" y="300405"/>
                  <a:pt x="1431960" y="289571"/>
                  <a:pt x="1430010" y="286159"/>
                </a:cubicBezTo>
                <a:close/>
                <a:moveTo>
                  <a:pt x="1203872" y="263290"/>
                </a:moveTo>
                <a:cubicBezTo>
                  <a:pt x="1204172" y="270788"/>
                  <a:pt x="1192625" y="269364"/>
                  <a:pt x="1199110" y="279373"/>
                </a:cubicBezTo>
                <a:lnTo>
                  <a:pt x="1203501" y="273112"/>
                </a:lnTo>
                <a:lnTo>
                  <a:pt x="1203235" y="268127"/>
                </a:lnTo>
                <a:lnTo>
                  <a:pt x="1204010" y="267874"/>
                </a:lnTo>
                <a:lnTo>
                  <a:pt x="1204059" y="263290"/>
                </a:lnTo>
                <a:close/>
                <a:moveTo>
                  <a:pt x="1210635" y="262020"/>
                </a:moveTo>
                <a:lnTo>
                  <a:pt x="1207883" y="263440"/>
                </a:lnTo>
                <a:lnTo>
                  <a:pt x="1208729" y="266335"/>
                </a:lnTo>
                <a:lnTo>
                  <a:pt x="1210133" y="265877"/>
                </a:lnTo>
                <a:close/>
                <a:moveTo>
                  <a:pt x="1245448" y="251444"/>
                </a:moveTo>
                <a:cubicBezTo>
                  <a:pt x="1247810" y="263553"/>
                  <a:pt x="1240312" y="256917"/>
                  <a:pt x="1240087" y="264303"/>
                </a:cubicBezTo>
                <a:cubicBezTo>
                  <a:pt x="1236788" y="260554"/>
                  <a:pt x="1242149" y="251481"/>
                  <a:pt x="1245448" y="251444"/>
                </a:cubicBezTo>
                <a:close/>
                <a:moveTo>
                  <a:pt x="377185" y="249906"/>
                </a:moveTo>
                <a:cubicBezTo>
                  <a:pt x="372011" y="254855"/>
                  <a:pt x="367100" y="249906"/>
                  <a:pt x="362189" y="252943"/>
                </a:cubicBezTo>
                <a:cubicBezTo>
                  <a:pt x="368637" y="267077"/>
                  <a:pt x="355104" y="273150"/>
                  <a:pt x="348543" y="273712"/>
                </a:cubicBezTo>
                <a:cubicBezTo>
                  <a:pt x="355403" y="282073"/>
                  <a:pt x="345319" y="280161"/>
                  <a:pt x="350267" y="287321"/>
                </a:cubicBezTo>
                <a:cubicBezTo>
                  <a:pt x="366350" y="279373"/>
                  <a:pt x="373623" y="265727"/>
                  <a:pt x="377185" y="249906"/>
                </a:cubicBezTo>
                <a:close/>
                <a:moveTo>
                  <a:pt x="1444692" y="231054"/>
                </a:moveTo>
                <a:lnTo>
                  <a:pt x="1441581" y="236705"/>
                </a:lnTo>
                <a:lnTo>
                  <a:pt x="1441557" y="236673"/>
                </a:lnTo>
                <a:lnTo>
                  <a:pt x="1441557" y="236748"/>
                </a:lnTo>
                <a:lnTo>
                  <a:pt x="1441581" y="236705"/>
                </a:lnTo>
                <a:lnTo>
                  <a:pt x="1444959" y="241279"/>
                </a:lnTo>
                <a:cubicBezTo>
                  <a:pt x="1446440" y="242146"/>
                  <a:pt x="1447893" y="241753"/>
                  <a:pt x="1448193" y="238322"/>
                </a:cubicBezTo>
                <a:cubicBezTo>
                  <a:pt x="1447649" y="235548"/>
                  <a:pt x="1446140" y="232221"/>
                  <a:pt x="1444692" y="231054"/>
                </a:cubicBezTo>
                <a:close/>
                <a:moveTo>
                  <a:pt x="1216131" y="227975"/>
                </a:moveTo>
                <a:lnTo>
                  <a:pt x="1216119" y="228014"/>
                </a:lnTo>
                <a:lnTo>
                  <a:pt x="1209200" y="229189"/>
                </a:lnTo>
                <a:cubicBezTo>
                  <a:pt x="1207471" y="230637"/>
                  <a:pt x="1206402" y="233280"/>
                  <a:pt x="1206233" y="237535"/>
                </a:cubicBezTo>
                <a:cubicBezTo>
                  <a:pt x="1209101" y="238116"/>
                  <a:pt x="1211641" y="238125"/>
                  <a:pt x="1213431" y="236790"/>
                </a:cubicBezTo>
                <a:lnTo>
                  <a:pt x="1216119" y="228014"/>
                </a:lnTo>
                <a:lnTo>
                  <a:pt x="1216131" y="228012"/>
                </a:lnTo>
                <a:close/>
                <a:moveTo>
                  <a:pt x="440993" y="227713"/>
                </a:moveTo>
                <a:cubicBezTo>
                  <a:pt x="445079" y="223551"/>
                  <a:pt x="447928" y="237085"/>
                  <a:pt x="452239" y="230562"/>
                </a:cubicBezTo>
                <a:cubicBezTo>
                  <a:pt x="452052" y="243758"/>
                  <a:pt x="438031" y="246232"/>
                  <a:pt x="436044" y="257704"/>
                </a:cubicBezTo>
                <a:cubicBezTo>
                  <a:pt x="423260" y="244583"/>
                  <a:pt x="437056" y="235210"/>
                  <a:pt x="440993" y="227713"/>
                </a:cubicBezTo>
                <a:close/>
                <a:moveTo>
                  <a:pt x="1225541" y="225013"/>
                </a:moveTo>
                <a:cubicBezTo>
                  <a:pt x="1220967" y="222501"/>
                  <a:pt x="1220855" y="228162"/>
                  <a:pt x="1217555" y="228012"/>
                </a:cubicBezTo>
                <a:cubicBezTo>
                  <a:pt x="1217514" y="231682"/>
                  <a:pt x="1218962" y="235212"/>
                  <a:pt x="1221567" y="237797"/>
                </a:cubicBezTo>
                <a:cubicBezTo>
                  <a:pt x="1221042" y="230187"/>
                  <a:pt x="1224978" y="230637"/>
                  <a:pt x="1225541" y="225013"/>
                </a:cubicBezTo>
                <a:close/>
                <a:moveTo>
                  <a:pt x="475746" y="219202"/>
                </a:moveTo>
                <a:cubicBezTo>
                  <a:pt x="479270" y="230787"/>
                  <a:pt x="468473" y="231049"/>
                  <a:pt x="461649" y="234423"/>
                </a:cubicBezTo>
                <a:cubicBezTo>
                  <a:pt x="455426" y="222052"/>
                  <a:pt x="468173" y="214516"/>
                  <a:pt x="475746" y="219202"/>
                </a:cubicBezTo>
                <a:close/>
                <a:moveTo>
                  <a:pt x="1277614" y="217065"/>
                </a:moveTo>
                <a:cubicBezTo>
                  <a:pt x="1274802" y="232061"/>
                  <a:pt x="1265055" y="218153"/>
                  <a:pt x="1259132" y="225950"/>
                </a:cubicBezTo>
                <a:cubicBezTo>
                  <a:pt x="1259694" y="231536"/>
                  <a:pt x="1261119" y="234461"/>
                  <a:pt x="1263030" y="235885"/>
                </a:cubicBezTo>
                <a:cubicBezTo>
                  <a:pt x="1261568" y="240197"/>
                  <a:pt x="1254858" y="223401"/>
                  <a:pt x="1248334" y="228837"/>
                </a:cubicBezTo>
                <a:cubicBezTo>
                  <a:pt x="1247022" y="224151"/>
                  <a:pt x="1252833" y="221114"/>
                  <a:pt x="1248559" y="219127"/>
                </a:cubicBezTo>
                <a:cubicBezTo>
                  <a:pt x="1257791" y="215422"/>
                  <a:pt x="1267951" y="214701"/>
                  <a:pt x="1277614" y="217065"/>
                </a:cubicBezTo>
                <a:close/>
                <a:moveTo>
                  <a:pt x="1418276" y="208106"/>
                </a:moveTo>
                <a:lnTo>
                  <a:pt x="1418276" y="208256"/>
                </a:lnTo>
                <a:lnTo>
                  <a:pt x="1418332" y="208282"/>
                </a:lnTo>
                <a:lnTo>
                  <a:pt x="1420811" y="216100"/>
                </a:lnTo>
                <a:cubicBezTo>
                  <a:pt x="1422428" y="216625"/>
                  <a:pt x="1424180" y="215266"/>
                  <a:pt x="1424162" y="212792"/>
                </a:cubicBezTo>
                <a:cubicBezTo>
                  <a:pt x="1423018" y="212586"/>
                  <a:pt x="1422278" y="211030"/>
                  <a:pt x="1421458" y="209736"/>
                </a:cubicBezTo>
                <a:lnTo>
                  <a:pt x="1418332" y="208282"/>
                </a:lnTo>
                <a:close/>
                <a:moveTo>
                  <a:pt x="1373283" y="205687"/>
                </a:moveTo>
                <a:cubicBezTo>
                  <a:pt x="1371985" y="205706"/>
                  <a:pt x="1370926" y="207431"/>
                  <a:pt x="1371151" y="211892"/>
                </a:cubicBezTo>
                <a:cubicBezTo>
                  <a:pt x="1374076" y="211180"/>
                  <a:pt x="1376587" y="221452"/>
                  <a:pt x="1376850" y="209718"/>
                </a:cubicBezTo>
                <a:cubicBezTo>
                  <a:pt x="1376119" y="207356"/>
                  <a:pt x="1374582" y="205669"/>
                  <a:pt x="1373283" y="205687"/>
                </a:cubicBezTo>
                <a:close/>
                <a:moveTo>
                  <a:pt x="392931" y="200832"/>
                </a:moveTo>
                <a:cubicBezTo>
                  <a:pt x="398254" y="197383"/>
                  <a:pt x="402266" y="212679"/>
                  <a:pt x="407927" y="205594"/>
                </a:cubicBezTo>
                <a:cubicBezTo>
                  <a:pt x="410963" y="215153"/>
                  <a:pt x="400541" y="210017"/>
                  <a:pt x="402153" y="214741"/>
                </a:cubicBezTo>
                <a:cubicBezTo>
                  <a:pt x="398667" y="216691"/>
                  <a:pt x="396042" y="204694"/>
                  <a:pt x="392931" y="200832"/>
                </a:cubicBezTo>
                <a:close/>
                <a:moveTo>
                  <a:pt x="1363199" y="200753"/>
                </a:moveTo>
                <a:cubicBezTo>
                  <a:pt x="1361076" y="201704"/>
                  <a:pt x="1359136" y="205369"/>
                  <a:pt x="1359455" y="209680"/>
                </a:cubicBezTo>
                <a:cubicBezTo>
                  <a:pt x="1362454" y="209605"/>
                  <a:pt x="1366765" y="213242"/>
                  <a:pt x="1368040" y="208106"/>
                </a:cubicBezTo>
                <a:cubicBezTo>
                  <a:pt x="1367627" y="201564"/>
                  <a:pt x="1365322" y="199802"/>
                  <a:pt x="1363199" y="200753"/>
                </a:cubicBezTo>
                <a:close/>
                <a:moveTo>
                  <a:pt x="1390758" y="199408"/>
                </a:moveTo>
                <a:cubicBezTo>
                  <a:pt x="1388322" y="205144"/>
                  <a:pt x="1384310" y="206006"/>
                  <a:pt x="1382698" y="214104"/>
                </a:cubicBezTo>
                <a:cubicBezTo>
                  <a:pt x="1392670" y="221602"/>
                  <a:pt x="1415127" y="229400"/>
                  <a:pt x="1429973" y="227375"/>
                </a:cubicBezTo>
                <a:cubicBezTo>
                  <a:pt x="1428473" y="225613"/>
                  <a:pt x="1430235" y="223251"/>
                  <a:pt x="1429973" y="217515"/>
                </a:cubicBezTo>
                <a:cubicBezTo>
                  <a:pt x="1422475" y="220740"/>
                  <a:pt x="1415502" y="215716"/>
                  <a:pt x="1408941" y="211780"/>
                </a:cubicBezTo>
                <a:cubicBezTo>
                  <a:pt x="1402380" y="207843"/>
                  <a:pt x="1396157" y="204019"/>
                  <a:pt x="1390196" y="209080"/>
                </a:cubicBezTo>
                <a:cubicBezTo>
                  <a:pt x="1390646" y="203044"/>
                  <a:pt x="1393008" y="207356"/>
                  <a:pt x="1390758" y="199408"/>
                </a:cubicBezTo>
                <a:close/>
                <a:moveTo>
                  <a:pt x="487517" y="198358"/>
                </a:moveTo>
                <a:cubicBezTo>
                  <a:pt x="487067" y="210242"/>
                  <a:pt x="477733" y="202819"/>
                  <a:pt x="471772" y="210280"/>
                </a:cubicBezTo>
                <a:cubicBezTo>
                  <a:pt x="469935" y="204656"/>
                  <a:pt x="472521" y="202782"/>
                  <a:pt x="476270" y="201432"/>
                </a:cubicBezTo>
                <a:cubicBezTo>
                  <a:pt x="480019" y="200083"/>
                  <a:pt x="484818" y="200233"/>
                  <a:pt x="487517" y="198358"/>
                </a:cubicBezTo>
                <a:close/>
                <a:moveTo>
                  <a:pt x="863315" y="189098"/>
                </a:moveTo>
                <a:cubicBezTo>
                  <a:pt x="859941" y="193897"/>
                  <a:pt x="865752" y="198096"/>
                  <a:pt x="861890" y="202219"/>
                </a:cubicBezTo>
                <a:cubicBezTo>
                  <a:pt x="861140" y="192472"/>
                  <a:pt x="857354" y="196783"/>
                  <a:pt x="854617" y="196334"/>
                </a:cubicBezTo>
                <a:cubicBezTo>
                  <a:pt x="856004" y="213804"/>
                  <a:pt x="844645" y="217553"/>
                  <a:pt x="837222" y="210917"/>
                </a:cubicBezTo>
                <a:cubicBezTo>
                  <a:pt x="840258" y="221264"/>
                  <a:pt x="843408" y="231424"/>
                  <a:pt x="848469" y="232774"/>
                </a:cubicBezTo>
                <a:cubicBezTo>
                  <a:pt x="844382" y="217778"/>
                  <a:pt x="858216" y="217328"/>
                  <a:pt x="861403" y="225051"/>
                </a:cubicBezTo>
                <a:cubicBezTo>
                  <a:pt x="859491" y="225276"/>
                  <a:pt x="861403" y="230787"/>
                  <a:pt x="859978" y="231649"/>
                </a:cubicBezTo>
                <a:cubicBezTo>
                  <a:pt x="855179" y="224901"/>
                  <a:pt x="856492" y="237722"/>
                  <a:pt x="852855" y="238847"/>
                </a:cubicBezTo>
                <a:cubicBezTo>
                  <a:pt x="853980" y="249194"/>
                  <a:pt x="858591" y="242596"/>
                  <a:pt x="860128" y="251181"/>
                </a:cubicBezTo>
                <a:cubicBezTo>
                  <a:pt x="855807" y="260632"/>
                  <a:pt x="853265" y="270800"/>
                  <a:pt x="852630" y="281173"/>
                </a:cubicBezTo>
                <a:cubicBezTo>
                  <a:pt x="850081" y="272963"/>
                  <a:pt x="846069" y="271950"/>
                  <a:pt x="843745" y="262428"/>
                </a:cubicBezTo>
                <a:cubicBezTo>
                  <a:pt x="841533" y="254930"/>
                  <a:pt x="847044" y="258679"/>
                  <a:pt x="845732" y="252456"/>
                </a:cubicBezTo>
                <a:cubicBezTo>
                  <a:pt x="838014" y="254688"/>
                  <a:pt x="830943" y="258737"/>
                  <a:pt x="825113" y="264265"/>
                </a:cubicBezTo>
                <a:cubicBezTo>
                  <a:pt x="824700" y="249269"/>
                  <a:pt x="835422" y="257442"/>
                  <a:pt x="839884" y="246495"/>
                </a:cubicBezTo>
                <a:cubicBezTo>
                  <a:pt x="835085" y="232961"/>
                  <a:pt x="836135" y="234273"/>
                  <a:pt x="835947" y="224001"/>
                </a:cubicBezTo>
                <a:cubicBezTo>
                  <a:pt x="825937" y="224001"/>
                  <a:pt x="827624" y="233561"/>
                  <a:pt x="815703" y="232549"/>
                </a:cubicBezTo>
                <a:cubicBezTo>
                  <a:pt x="819002" y="248369"/>
                  <a:pt x="820501" y="233936"/>
                  <a:pt x="823875" y="241471"/>
                </a:cubicBezTo>
                <a:cubicBezTo>
                  <a:pt x="823625" y="245782"/>
                  <a:pt x="821270" y="249693"/>
                  <a:pt x="817577" y="251931"/>
                </a:cubicBezTo>
                <a:cubicBezTo>
                  <a:pt x="817577" y="258004"/>
                  <a:pt x="824550" y="262091"/>
                  <a:pt x="820764" y="264677"/>
                </a:cubicBezTo>
                <a:cubicBezTo>
                  <a:pt x="818889" y="264677"/>
                  <a:pt x="817727" y="260928"/>
                  <a:pt x="815665" y="261941"/>
                </a:cubicBezTo>
                <a:cubicBezTo>
                  <a:pt x="818777" y="273825"/>
                  <a:pt x="811916" y="272175"/>
                  <a:pt x="817840" y="287809"/>
                </a:cubicBezTo>
                <a:cubicBezTo>
                  <a:pt x="811654" y="284959"/>
                  <a:pt x="814915" y="294894"/>
                  <a:pt x="813153" y="298043"/>
                </a:cubicBezTo>
                <a:cubicBezTo>
                  <a:pt x="811148" y="294725"/>
                  <a:pt x="807596" y="293423"/>
                  <a:pt x="804746" y="294599"/>
                </a:cubicBezTo>
                <a:lnTo>
                  <a:pt x="802786" y="299948"/>
                </a:lnTo>
                <a:lnTo>
                  <a:pt x="802370" y="299154"/>
                </a:lnTo>
                <a:lnTo>
                  <a:pt x="802512" y="300694"/>
                </a:lnTo>
                <a:lnTo>
                  <a:pt x="800557" y="306029"/>
                </a:lnTo>
                <a:lnTo>
                  <a:pt x="801946" y="306112"/>
                </a:lnTo>
                <a:lnTo>
                  <a:pt x="795589" y="317936"/>
                </a:lnTo>
                <a:cubicBezTo>
                  <a:pt x="792459" y="322993"/>
                  <a:pt x="788579" y="325954"/>
                  <a:pt x="782674" y="321024"/>
                </a:cubicBezTo>
                <a:cubicBezTo>
                  <a:pt x="789122" y="336770"/>
                  <a:pt x="778625" y="330584"/>
                  <a:pt x="783237" y="343893"/>
                </a:cubicBezTo>
                <a:cubicBezTo>
                  <a:pt x="794446" y="336208"/>
                  <a:pt x="809479" y="312402"/>
                  <a:pt x="813978" y="301080"/>
                </a:cubicBezTo>
                <a:lnTo>
                  <a:pt x="816452" y="310602"/>
                </a:lnTo>
                <a:cubicBezTo>
                  <a:pt x="824719" y="305916"/>
                  <a:pt x="831551" y="299355"/>
                  <a:pt x="839021" y="293409"/>
                </a:cubicBezTo>
                <a:lnTo>
                  <a:pt x="851464" y="287039"/>
                </a:lnTo>
                <a:lnTo>
                  <a:pt x="856792" y="279374"/>
                </a:lnTo>
                <a:cubicBezTo>
                  <a:pt x="864572" y="270176"/>
                  <a:pt x="875075" y="263690"/>
                  <a:pt x="886784" y="260854"/>
                </a:cubicBezTo>
                <a:cubicBezTo>
                  <a:pt x="890195" y="271801"/>
                  <a:pt x="882060" y="268352"/>
                  <a:pt x="881722" y="274575"/>
                </a:cubicBezTo>
                <a:lnTo>
                  <a:pt x="884256" y="277140"/>
                </a:lnTo>
                <a:lnTo>
                  <a:pt x="896418" y="264490"/>
                </a:lnTo>
                <a:cubicBezTo>
                  <a:pt x="895181" y="263890"/>
                  <a:pt x="894169" y="261866"/>
                  <a:pt x="893606" y="258192"/>
                </a:cubicBezTo>
                <a:cubicBezTo>
                  <a:pt x="890270" y="255305"/>
                  <a:pt x="891020" y="268126"/>
                  <a:pt x="887908" y="258604"/>
                </a:cubicBezTo>
                <a:cubicBezTo>
                  <a:pt x="887908" y="249831"/>
                  <a:pt x="884721" y="236673"/>
                  <a:pt x="887908" y="232586"/>
                </a:cubicBezTo>
                <a:cubicBezTo>
                  <a:pt x="881497" y="234011"/>
                  <a:pt x="886146" y="242558"/>
                  <a:pt x="880035" y="229887"/>
                </a:cubicBezTo>
                <a:cubicBezTo>
                  <a:pt x="880635" y="236523"/>
                  <a:pt x="872987" y="231312"/>
                  <a:pt x="877223" y="243158"/>
                </a:cubicBezTo>
                <a:cubicBezTo>
                  <a:pt x="879173" y="249794"/>
                  <a:pt x="879998" y="238097"/>
                  <a:pt x="882922" y="249194"/>
                </a:cubicBezTo>
                <a:cubicBezTo>
                  <a:pt x="879698" y="252418"/>
                  <a:pt x="888358" y="260778"/>
                  <a:pt x="882922" y="262166"/>
                </a:cubicBezTo>
                <a:cubicBezTo>
                  <a:pt x="880597" y="255605"/>
                  <a:pt x="877336" y="253355"/>
                  <a:pt x="875724" y="243421"/>
                </a:cubicBezTo>
                <a:cubicBezTo>
                  <a:pt x="867851" y="242146"/>
                  <a:pt x="882622" y="256280"/>
                  <a:pt x="877936" y="259541"/>
                </a:cubicBezTo>
                <a:cubicBezTo>
                  <a:pt x="875236" y="256992"/>
                  <a:pt x="873512" y="249382"/>
                  <a:pt x="871450" y="243796"/>
                </a:cubicBezTo>
                <a:cubicBezTo>
                  <a:pt x="866989" y="240571"/>
                  <a:pt x="866876" y="253993"/>
                  <a:pt x="862865" y="244470"/>
                </a:cubicBezTo>
                <a:cubicBezTo>
                  <a:pt x="863690" y="239897"/>
                  <a:pt x="868338" y="240721"/>
                  <a:pt x="872125" y="240497"/>
                </a:cubicBezTo>
                <a:cubicBezTo>
                  <a:pt x="866351" y="226063"/>
                  <a:pt x="865152" y="219015"/>
                  <a:pt x="877823" y="214029"/>
                </a:cubicBezTo>
                <a:cubicBezTo>
                  <a:pt x="876511" y="205631"/>
                  <a:pt x="879960" y="204019"/>
                  <a:pt x="877823" y="194459"/>
                </a:cubicBezTo>
                <a:cubicBezTo>
                  <a:pt x="874074" y="206531"/>
                  <a:pt x="874074" y="185162"/>
                  <a:pt x="863315" y="189098"/>
                </a:cubicBezTo>
                <a:close/>
                <a:moveTo>
                  <a:pt x="1320990" y="181113"/>
                </a:moveTo>
                <a:cubicBezTo>
                  <a:pt x="1320203" y="184862"/>
                  <a:pt x="1320690" y="187674"/>
                  <a:pt x="1322565" y="187749"/>
                </a:cubicBezTo>
                <a:cubicBezTo>
                  <a:pt x="1321852" y="193934"/>
                  <a:pt x="1316679" y="188648"/>
                  <a:pt x="1315292" y="193147"/>
                </a:cubicBezTo>
                <a:lnTo>
                  <a:pt x="1315179" y="193147"/>
                </a:lnTo>
                <a:cubicBezTo>
                  <a:pt x="1314654" y="186062"/>
                  <a:pt x="1317054" y="186549"/>
                  <a:pt x="1319566" y="187336"/>
                </a:cubicBezTo>
                <a:cubicBezTo>
                  <a:pt x="1314467" y="181075"/>
                  <a:pt x="1314767" y="179838"/>
                  <a:pt x="1320990" y="181113"/>
                </a:cubicBezTo>
                <a:close/>
                <a:moveTo>
                  <a:pt x="1332696" y="178503"/>
                </a:moveTo>
                <a:cubicBezTo>
                  <a:pt x="1334261" y="177720"/>
                  <a:pt x="1335930" y="178151"/>
                  <a:pt x="1337748" y="178976"/>
                </a:cubicBezTo>
                <a:cubicBezTo>
                  <a:pt x="1341384" y="180626"/>
                  <a:pt x="1345508" y="183850"/>
                  <a:pt x="1350682" y="182275"/>
                </a:cubicBezTo>
                <a:cubicBezTo>
                  <a:pt x="1345283" y="193635"/>
                  <a:pt x="1336736" y="184599"/>
                  <a:pt x="1328338" y="185312"/>
                </a:cubicBezTo>
                <a:lnTo>
                  <a:pt x="1328263" y="185312"/>
                </a:lnTo>
                <a:cubicBezTo>
                  <a:pt x="1329669" y="181282"/>
                  <a:pt x="1331131" y="179285"/>
                  <a:pt x="1332696" y="178503"/>
                </a:cubicBezTo>
                <a:close/>
                <a:moveTo>
                  <a:pt x="1301870" y="178489"/>
                </a:moveTo>
                <a:cubicBezTo>
                  <a:pt x="1304045" y="199033"/>
                  <a:pt x="1299358" y="190860"/>
                  <a:pt x="1294260" y="190335"/>
                </a:cubicBezTo>
                <a:lnTo>
                  <a:pt x="1294185" y="190335"/>
                </a:lnTo>
                <a:cubicBezTo>
                  <a:pt x="1295909" y="184300"/>
                  <a:pt x="1298159" y="179651"/>
                  <a:pt x="1301870" y="178489"/>
                </a:cubicBezTo>
                <a:close/>
                <a:moveTo>
                  <a:pt x="650655" y="178434"/>
                </a:moveTo>
                <a:lnTo>
                  <a:pt x="653607" y="191533"/>
                </a:lnTo>
                <a:cubicBezTo>
                  <a:pt x="651915" y="200223"/>
                  <a:pt x="638882" y="196455"/>
                  <a:pt x="643437" y="212004"/>
                </a:cubicBezTo>
                <a:cubicBezTo>
                  <a:pt x="637514" y="209380"/>
                  <a:pt x="632865" y="197758"/>
                  <a:pt x="631965" y="187786"/>
                </a:cubicBezTo>
                <a:cubicBezTo>
                  <a:pt x="638920" y="194590"/>
                  <a:pt x="642135" y="190898"/>
                  <a:pt x="645251" y="185063"/>
                </a:cubicBezTo>
                <a:close/>
                <a:moveTo>
                  <a:pt x="1074513" y="176966"/>
                </a:moveTo>
                <a:cubicBezTo>
                  <a:pt x="1071027" y="177448"/>
                  <a:pt x="1067803" y="178507"/>
                  <a:pt x="1061710" y="178938"/>
                </a:cubicBezTo>
                <a:cubicBezTo>
                  <a:pt x="1061710" y="185762"/>
                  <a:pt x="1063585" y="185855"/>
                  <a:pt x="1065619" y="185391"/>
                </a:cubicBezTo>
                <a:lnTo>
                  <a:pt x="1066339" y="185852"/>
                </a:lnTo>
                <a:lnTo>
                  <a:pt x="1077344" y="183775"/>
                </a:lnTo>
                <a:lnTo>
                  <a:pt x="1069632" y="187955"/>
                </a:lnTo>
                <a:lnTo>
                  <a:pt x="1070483" y="188498"/>
                </a:lnTo>
                <a:lnTo>
                  <a:pt x="1068190" y="188736"/>
                </a:lnTo>
                <a:lnTo>
                  <a:pt x="1065005" y="190462"/>
                </a:lnTo>
                <a:lnTo>
                  <a:pt x="1065872" y="195059"/>
                </a:lnTo>
                <a:cubicBezTo>
                  <a:pt x="1065872" y="185986"/>
                  <a:pt x="1072395" y="194572"/>
                  <a:pt x="1073370" y="198171"/>
                </a:cubicBezTo>
                <a:cubicBezTo>
                  <a:pt x="1070858" y="174140"/>
                  <a:pt x="1090353" y="197796"/>
                  <a:pt x="1088891" y="178563"/>
                </a:cubicBezTo>
                <a:lnTo>
                  <a:pt x="1088891" y="178451"/>
                </a:lnTo>
                <a:cubicBezTo>
                  <a:pt x="1081749" y="176577"/>
                  <a:pt x="1078000" y="176483"/>
                  <a:pt x="1074513" y="176966"/>
                </a:cubicBezTo>
                <a:close/>
                <a:moveTo>
                  <a:pt x="652030" y="176747"/>
                </a:moveTo>
                <a:lnTo>
                  <a:pt x="650655" y="178434"/>
                </a:lnTo>
                <a:lnTo>
                  <a:pt x="650448" y="177514"/>
                </a:lnTo>
                <a:close/>
                <a:moveTo>
                  <a:pt x="1094453" y="173198"/>
                </a:moveTo>
                <a:cubicBezTo>
                  <a:pt x="1092330" y="173465"/>
                  <a:pt x="1090765" y="176033"/>
                  <a:pt x="1090653" y="181750"/>
                </a:cubicBezTo>
                <a:cubicBezTo>
                  <a:pt x="1096126" y="183175"/>
                  <a:pt x="1099725" y="186699"/>
                  <a:pt x="1101600" y="178451"/>
                </a:cubicBezTo>
                <a:cubicBezTo>
                  <a:pt x="1099257" y="174965"/>
                  <a:pt x="1096576" y="172931"/>
                  <a:pt x="1094453" y="173198"/>
                </a:cubicBezTo>
                <a:close/>
                <a:moveTo>
                  <a:pt x="1116595" y="171815"/>
                </a:moveTo>
                <a:cubicBezTo>
                  <a:pt x="1112847" y="170953"/>
                  <a:pt x="1110635" y="173090"/>
                  <a:pt x="1112397" y="181600"/>
                </a:cubicBezTo>
                <a:cubicBezTo>
                  <a:pt x="1114234" y="181600"/>
                  <a:pt x="1114983" y="185724"/>
                  <a:pt x="1117158" y="184787"/>
                </a:cubicBezTo>
                <a:cubicBezTo>
                  <a:pt x="1116187" y="180533"/>
                  <a:pt x="1115997" y="176138"/>
                  <a:pt x="1116595" y="171815"/>
                </a:cubicBezTo>
                <a:close/>
                <a:moveTo>
                  <a:pt x="1102162" y="171778"/>
                </a:moveTo>
                <a:cubicBezTo>
                  <a:pt x="1103324" y="181038"/>
                  <a:pt x="1104749" y="189435"/>
                  <a:pt x="1108985" y="187973"/>
                </a:cubicBezTo>
                <a:cubicBezTo>
                  <a:pt x="1108310" y="183775"/>
                  <a:pt x="1111010" y="185124"/>
                  <a:pt x="1110822" y="181600"/>
                </a:cubicBezTo>
                <a:lnTo>
                  <a:pt x="1110822" y="181488"/>
                </a:lnTo>
                <a:cubicBezTo>
                  <a:pt x="1107298" y="179688"/>
                  <a:pt x="1111759" y="176427"/>
                  <a:pt x="1107860" y="171778"/>
                </a:cubicBezTo>
                <a:cubicBezTo>
                  <a:pt x="1103924" y="171778"/>
                  <a:pt x="1105836" y="177214"/>
                  <a:pt x="1102162" y="171778"/>
                </a:cubicBezTo>
                <a:close/>
                <a:moveTo>
                  <a:pt x="1050089" y="169528"/>
                </a:moveTo>
                <a:cubicBezTo>
                  <a:pt x="1045927" y="170691"/>
                  <a:pt x="1038279" y="166304"/>
                  <a:pt x="1039704" y="176314"/>
                </a:cubicBezTo>
                <a:cubicBezTo>
                  <a:pt x="1048898" y="177579"/>
                  <a:pt x="1042488" y="182851"/>
                  <a:pt x="1044038" y="186341"/>
                </a:cubicBezTo>
                <a:lnTo>
                  <a:pt x="1047994" y="188431"/>
                </a:lnTo>
                <a:lnTo>
                  <a:pt x="1049045" y="188385"/>
                </a:lnTo>
                <a:lnTo>
                  <a:pt x="1047732" y="176338"/>
                </a:lnTo>
                <a:cubicBezTo>
                  <a:pt x="1048289" y="173718"/>
                  <a:pt x="1049470" y="172078"/>
                  <a:pt x="1050089" y="169528"/>
                </a:cubicBezTo>
                <a:close/>
                <a:moveTo>
                  <a:pt x="657946" y="169491"/>
                </a:moveTo>
                <a:cubicBezTo>
                  <a:pt x="657665" y="174158"/>
                  <a:pt x="656727" y="174908"/>
                  <a:pt x="655392" y="175119"/>
                </a:cubicBezTo>
                <a:lnTo>
                  <a:pt x="652030" y="176747"/>
                </a:lnTo>
                <a:close/>
                <a:moveTo>
                  <a:pt x="963975" y="166192"/>
                </a:moveTo>
                <a:cubicBezTo>
                  <a:pt x="963975" y="168741"/>
                  <a:pt x="963487" y="169941"/>
                  <a:pt x="961725" y="169566"/>
                </a:cubicBezTo>
                <a:cubicBezTo>
                  <a:pt x="962213" y="175114"/>
                  <a:pt x="965474" y="177739"/>
                  <a:pt x="963600" y="179201"/>
                </a:cubicBezTo>
                <a:cubicBezTo>
                  <a:pt x="961800" y="173540"/>
                  <a:pt x="962363" y="180700"/>
                  <a:pt x="961388" y="182612"/>
                </a:cubicBezTo>
                <a:cubicBezTo>
                  <a:pt x="960901" y="176951"/>
                  <a:pt x="950141" y="177401"/>
                  <a:pt x="949091" y="186361"/>
                </a:cubicBezTo>
                <a:cubicBezTo>
                  <a:pt x="951936" y="189179"/>
                  <a:pt x="954452" y="192310"/>
                  <a:pt x="956589" y="195696"/>
                </a:cubicBezTo>
                <a:cubicBezTo>
                  <a:pt x="955015" y="196409"/>
                  <a:pt x="956589" y="199445"/>
                  <a:pt x="957901" y="202145"/>
                </a:cubicBezTo>
                <a:cubicBezTo>
                  <a:pt x="952149" y="205383"/>
                  <a:pt x="945213" y="205743"/>
                  <a:pt x="939156" y="203119"/>
                </a:cubicBezTo>
                <a:cubicBezTo>
                  <a:pt x="940731" y="218378"/>
                  <a:pt x="939156" y="218115"/>
                  <a:pt x="945867" y="228762"/>
                </a:cubicBezTo>
                <a:cubicBezTo>
                  <a:pt x="945005" y="221564"/>
                  <a:pt x="952615" y="227113"/>
                  <a:pt x="955165" y="225013"/>
                </a:cubicBezTo>
                <a:cubicBezTo>
                  <a:pt x="953365" y="209717"/>
                  <a:pt x="962663" y="211067"/>
                  <a:pt x="962663" y="198770"/>
                </a:cubicBezTo>
                <a:lnTo>
                  <a:pt x="966847" y="201370"/>
                </a:lnTo>
                <a:lnTo>
                  <a:pt x="966520" y="198675"/>
                </a:lnTo>
                <a:lnTo>
                  <a:pt x="965259" y="195012"/>
                </a:lnTo>
                <a:cubicBezTo>
                  <a:pt x="962630" y="193452"/>
                  <a:pt x="959326" y="204206"/>
                  <a:pt x="956739" y="195771"/>
                </a:cubicBezTo>
                <a:cubicBezTo>
                  <a:pt x="958651" y="194946"/>
                  <a:pt x="958126" y="190373"/>
                  <a:pt x="959776" y="189136"/>
                </a:cubicBezTo>
                <a:cubicBezTo>
                  <a:pt x="961650" y="189136"/>
                  <a:pt x="962588" y="193184"/>
                  <a:pt x="964724" y="192135"/>
                </a:cubicBezTo>
                <a:cubicBezTo>
                  <a:pt x="964312" y="182200"/>
                  <a:pt x="972410" y="175489"/>
                  <a:pt x="963975" y="166192"/>
                </a:cubicBezTo>
                <a:close/>
                <a:moveTo>
                  <a:pt x="1238405" y="157110"/>
                </a:moveTo>
                <a:lnTo>
                  <a:pt x="1238512" y="157232"/>
                </a:lnTo>
                <a:lnTo>
                  <a:pt x="1238365" y="157227"/>
                </a:lnTo>
                <a:close/>
                <a:moveTo>
                  <a:pt x="1128072" y="151810"/>
                </a:moveTo>
                <a:cubicBezTo>
                  <a:pt x="1124253" y="151430"/>
                  <a:pt x="1120832" y="151721"/>
                  <a:pt x="1119445" y="155432"/>
                </a:cubicBezTo>
                <a:cubicBezTo>
                  <a:pt x="1128292" y="159181"/>
                  <a:pt x="1120307" y="159181"/>
                  <a:pt x="1121394" y="168366"/>
                </a:cubicBezTo>
                <a:cubicBezTo>
                  <a:pt x="1130129" y="173352"/>
                  <a:pt x="1133953" y="159706"/>
                  <a:pt x="1139352" y="152358"/>
                </a:cubicBezTo>
                <a:lnTo>
                  <a:pt x="1139089" y="152208"/>
                </a:lnTo>
                <a:cubicBezTo>
                  <a:pt x="1136109" y="153239"/>
                  <a:pt x="1131891" y="152189"/>
                  <a:pt x="1128072" y="151810"/>
                </a:cubicBezTo>
                <a:close/>
                <a:moveTo>
                  <a:pt x="1273828" y="151590"/>
                </a:moveTo>
                <a:cubicBezTo>
                  <a:pt x="1271081" y="151233"/>
                  <a:pt x="1268054" y="152583"/>
                  <a:pt x="1266405" y="154832"/>
                </a:cubicBezTo>
                <a:cubicBezTo>
                  <a:pt x="1269291" y="165292"/>
                  <a:pt x="1276489" y="161731"/>
                  <a:pt x="1279826" y="158731"/>
                </a:cubicBezTo>
                <a:lnTo>
                  <a:pt x="1279563" y="158581"/>
                </a:lnTo>
                <a:cubicBezTo>
                  <a:pt x="1279039" y="154008"/>
                  <a:pt x="1276574" y="151946"/>
                  <a:pt x="1273828" y="151590"/>
                </a:cubicBezTo>
                <a:close/>
                <a:moveTo>
                  <a:pt x="496140" y="151196"/>
                </a:moveTo>
                <a:cubicBezTo>
                  <a:pt x="504463" y="176914"/>
                  <a:pt x="488642" y="185274"/>
                  <a:pt x="470235" y="193147"/>
                </a:cubicBezTo>
                <a:cubicBezTo>
                  <a:pt x="451828" y="201021"/>
                  <a:pt x="430720" y="209155"/>
                  <a:pt x="430908" y="231649"/>
                </a:cubicBezTo>
                <a:cubicBezTo>
                  <a:pt x="425284" y="229325"/>
                  <a:pt x="425284" y="229325"/>
                  <a:pt x="420261" y="218303"/>
                </a:cubicBezTo>
                <a:cubicBezTo>
                  <a:pt x="427571" y="210355"/>
                  <a:pt x="441030" y="213504"/>
                  <a:pt x="440055" y="197046"/>
                </a:cubicBezTo>
                <a:cubicBezTo>
                  <a:pt x="436119" y="185049"/>
                  <a:pt x="430308" y="194834"/>
                  <a:pt x="426447" y="181038"/>
                </a:cubicBezTo>
                <a:lnTo>
                  <a:pt x="443767" y="175002"/>
                </a:lnTo>
                <a:cubicBezTo>
                  <a:pt x="449353" y="179913"/>
                  <a:pt x="445341" y="178751"/>
                  <a:pt x="449240" y="186924"/>
                </a:cubicBezTo>
                <a:cubicBezTo>
                  <a:pt x="461087" y="171440"/>
                  <a:pt x="482344" y="164430"/>
                  <a:pt x="496140" y="151196"/>
                </a:cubicBezTo>
                <a:close/>
                <a:moveTo>
                  <a:pt x="1232537" y="150409"/>
                </a:moveTo>
                <a:cubicBezTo>
                  <a:pt x="1229993" y="151561"/>
                  <a:pt x="1227565" y="154926"/>
                  <a:pt x="1227265" y="156857"/>
                </a:cubicBezTo>
                <a:lnTo>
                  <a:pt x="1238365" y="157227"/>
                </a:lnTo>
                <a:lnTo>
                  <a:pt x="1236623" y="162294"/>
                </a:lnTo>
                <a:cubicBezTo>
                  <a:pt x="1232743" y="167103"/>
                  <a:pt x="1226459" y="162893"/>
                  <a:pt x="1221567" y="169416"/>
                </a:cubicBezTo>
                <a:cubicBezTo>
                  <a:pt x="1223516" y="170841"/>
                  <a:pt x="1224941" y="173690"/>
                  <a:pt x="1225578" y="179313"/>
                </a:cubicBezTo>
                <a:cubicBezTo>
                  <a:pt x="1212494" y="177739"/>
                  <a:pt x="1200348" y="188423"/>
                  <a:pt x="1182540" y="175114"/>
                </a:cubicBezTo>
                <a:cubicBezTo>
                  <a:pt x="1182802" y="164917"/>
                  <a:pt x="1179241" y="167204"/>
                  <a:pt x="1177928" y="162105"/>
                </a:cubicBezTo>
                <a:cubicBezTo>
                  <a:pt x="1185876" y="160268"/>
                  <a:pt x="1196673" y="180850"/>
                  <a:pt x="1204171" y="165854"/>
                </a:cubicBezTo>
                <a:cubicBezTo>
                  <a:pt x="1197536" y="149396"/>
                  <a:pt x="1183964" y="159256"/>
                  <a:pt x="1175754" y="155582"/>
                </a:cubicBezTo>
                <a:cubicBezTo>
                  <a:pt x="1173280" y="163080"/>
                  <a:pt x="1178679" y="161693"/>
                  <a:pt x="1179503" y="171853"/>
                </a:cubicBezTo>
                <a:cubicBezTo>
                  <a:pt x="1171968" y="173840"/>
                  <a:pt x="1158584" y="179276"/>
                  <a:pt x="1154535" y="168779"/>
                </a:cubicBezTo>
                <a:lnTo>
                  <a:pt x="1154535" y="168479"/>
                </a:lnTo>
                <a:cubicBezTo>
                  <a:pt x="1147375" y="180625"/>
                  <a:pt x="1124543" y="165929"/>
                  <a:pt x="1121282" y="184637"/>
                </a:cubicBezTo>
                <a:cubicBezTo>
                  <a:pt x="1128780" y="182837"/>
                  <a:pt x="1135715" y="178788"/>
                  <a:pt x="1141676" y="187936"/>
                </a:cubicBezTo>
                <a:cubicBezTo>
                  <a:pt x="1134853" y="189998"/>
                  <a:pt x="1136128" y="194946"/>
                  <a:pt x="1127955" y="191160"/>
                </a:cubicBezTo>
                <a:lnTo>
                  <a:pt x="1129967" y="195735"/>
                </a:lnTo>
                <a:lnTo>
                  <a:pt x="1132866" y="193972"/>
                </a:lnTo>
                <a:cubicBezTo>
                  <a:pt x="1135059" y="192435"/>
                  <a:pt x="1137328" y="191310"/>
                  <a:pt x="1139839" y="191380"/>
                </a:cubicBezTo>
                <a:lnTo>
                  <a:pt x="1143446" y="193338"/>
                </a:lnTo>
                <a:lnTo>
                  <a:pt x="1145013" y="191160"/>
                </a:lnTo>
                <a:lnTo>
                  <a:pt x="1151513" y="195610"/>
                </a:lnTo>
                <a:lnTo>
                  <a:pt x="1150674" y="192960"/>
                </a:lnTo>
                <a:lnTo>
                  <a:pt x="1153902" y="197245"/>
                </a:lnTo>
                <a:lnTo>
                  <a:pt x="1158636" y="200486"/>
                </a:lnTo>
                <a:cubicBezTo>
                  <a:pt x="1162942" y="199942"/>
                  <a:pt x="1167038" y="196859"/>
                  <a:pt x="1170993" y="194572"/>
                </a:cubicBezTo>
                <a:cubicBezTo>
                  <a:pt x="1188913" y="210767"/>
                  <a:pt x="1202185" y="183325"/>
                  <a:pt x="1226365" y="185911"/>
                </a:cubicBezTo>
                <a:cubicBezTo>
                  <a:pt x="1229364" y="165592"/>
                  <a:pt x="1248072" y="190598"/>
                  <a:pt x="1253883" y="167167"/>
                </a:cubicBezTo>
                <a:cubicBezTo>
                  <a:pt x="1248747" y="163755"/>
                  <a:pt x="1243086" y="162068"/>
                  <a:pt x="1239562" y="153745"/>
                </a:cubicBezTo>
                <a:lnTo>
                  <a:pt x="1238405" y="157110"/>
                </a:lnTo>
                <a:close/>
                <a:moveTo>
                  <a:pt x="1277366" y="141524"/>
                </a:moveTo>
                <a:cubicBezTo>
                  <a:pt x="1274962" y="141261"/>
                  <a:pt x="1272497" y="142911"/>
                  <a:pt x="1272740" y="145385"/>
                </a:cubicBezTo>
                <a:cubicBezTo>
                  <a:pt x="1276489" y="148834"/>
                  <a:pt x="1275889" y="146585"/>
                  <a:pt x="1281625" y="149134"/>
                </a:cubicBezTo>
                <a:cubicBezTo>
                  <a:pt x="1282113" y="143961"/>
                  <a:pt x="1279770" y="141786"/>
                  <a:pt x="1277366" y="141524"/>
                </a:cubicBezTo>
                <a:close/>
                <a:moveTo>
                  <a:pt x="614795" y="141486"/>
                </a:moveTo>
                <a:cubicBezTo>
                  <a:pt x="597812" y="138899"/>
                  <a:pt x="602011" y="150221"/>
                  <a:pt x="596725" y="165442"/>
                </a:cubicBezTo>
                <a:cubicBezTo>
                  <a:pt x="603173" y="162893"/>
                  <a:pt x="607972" y="170691"/>
                  <a:pt x="611309" y="162255"/>
                </a:cubicBezTo>
                <a:cubicBezTo>
                  <a:pt x="603961" y="154570"/>
                  <a:pt x="622518" y="156407"/>
                  <a:pt x="614795" y="141486"/>
                </a:cubicBezTo>
                <a:close/>
                <a:moveTo>
                  <a:pt x="1340709" y="140774"/>
                </a:moveTo>
                <a:cubicBezTo>
                  <a:pt x="1344796" y="136612"/>
                  <a:pt x="1347645" y="150146"/>
                  <a:pt x="1351956" y="143623"/>
                </a:cubicBezTo>
                <a:cubicBezTo>
                  <a:pt x="1351769" y="156819"/>
                  <a:pt x="1337748" y="159294"/>
                  <a:pt x="1335761" y="170766"/>
                </a:cubicBezTo>
                <a:cubicBezTo>
                  <a:pt x="1322977" y="157644"/>
                  <a:pt x="1336773" y="148272"/>
                  <a:pt x="1340709" y="140774"/>
                </a:cubicBezTo>
                <a:close/>
                <a:moveTo>
                  <a:pt x="1355419" y="138778"/>
                </a:moveTo>
                <a:cubicBezTo>
                  <a:pt x="1357608" y="138946"/>
                  <a:pt x="1360035" y="140118"/>
                  <a:pt x="1363128" y="140511"/>
                </a:cubicBezTo>
                <a:lnTo>
                  <a:pt x="1363128" y="140699"/>
                </a:lnTo>
                <a:cubicBezTo>
                  <a:pt x="1361779" y="148197"/>
                  <a:pt x="1353306" y="141261"/>
                  <a:pt x="1349144" y="143061"/>
                </a:cubicBezTo>
                <a:cubicBezTo>
                  <a:pt x="1351281" y="139443"/>
                  <a:pt x="1353231" y="138609"/>
                  <a:pt x="1355419" y="138778"/>
                </a:cubicBezTo>
                <a:close/>
                <a:moveTo>
                  <a:pt x="1287474" y="136350"/>
                </a:moveTo>
                <a:cubicBezTo>
                  <a:pt x="1300370" y="139649"/>
                  <a:pt x="1304457" y="135825"/>
                  <a:pt x="1317803" y="140999"/>
                </a:cubicBezTo>
                <a:cubicBezTo>
                  <a:pt x="1313942" y="160981"/>
                  <a:pt x="1300783" y="166754"/>
                  <a:pt x="1287624" y="165517"/>
                </a:cubicBezTo>
                <a:cubicBezTo>
                  <a:pt x="1291073" y="155620"/>
                  <a:pt x="1287811" y="153145"/>
                  <a:pt x="1284850" y="152433"/>
                </a:cubicBezTo>
                <a:cubicBezTo>
                  <a:pt x="1282600" y="141186"/>
                  <a:pt x="1290211" y="148684"/>
                  <a:pt x="1287474" y="136350"/>
                </a:cubicBezTo>
                <a:close/>
                <a:moveTo>
                  <a:pt x="1365757" y="109339"/>
                </a:moveTo>
                <a:cubicBezTo>
                  <a:pt x="1369595" y="108017"/>
                  <a:pt x="1374056" y="109058"/>
                  <a:pt x="1376549" y="112132"/>
                </a:cubicBezTo>
                <a:cubicBezTo>
                  <a:pt x="1374563" y="120042"/>
                  <a:pt x="1367065" y="119180"/>
                  <a:pt x="1358704" y="120717"/>
                </a:cubicBezTo>
                <a:cubicBezTo>
                  <a:pt x="1358704" y="114344"/>
                  <a:pt x="1361919" y="110660"/>
                  <a:pt x="1365757" y="109339"/>
                </a:cubicBezTo>
                <a:close/>
                <a:moveTo>
                  <a:pt x="778100" y="105758"/>
                </a:moveTo>
                <a:cubicBezTo>
                  <a:pt x="773350" y="110854"/>
                  <a:pt x="767523" y="114824"/>
                  <a:pt x="761043" y="117380"/>
                </a:cubicBezTo>
                <a:cubicBezTo>
                  <a:pt x="755605" y="120046"/>
                  <a:pt x="749456" y="120900"/>
                  <a:pt x="743497" y="119817"/>
                </a:cubicBezTo>
                <a:cubicBezTo>
                  <a:pt x="748508" y="117429"/>
                  <a:pt x="753278" y="114566"/>
                  <a:pt x="757744" y="111269"/>
                </a:cubicBezTo>
                <a:cubicBezTo>
                  <a:pt x="763741" y="107249"/>
                  <a:pt x="770894" y="105313"/>
                  <a:pt x="778100" y="105758"/>
                </a:cubicBezTo>
                <a:close/>
                <a:moveTo>
                  <a:pt x="1232439" y="105121"/>
                </a:moveTo>
                <a:cubicBezTo>
                  <a:pt x="1224266" y="106321"/>
                  <a:pt x="1221904" y="111307"/>
                  <a:pt x="1215868" y="111157"/>
                </a:cubicBezTo>
                <a:cubicBezTo>
                  <a:pt x="1220442" y="121991"/>
                  <a:pt x="1236938" y="126865"/>
                  <a:pt x="1241174" y="118317"/>
                </a:cubicBezTo>
                <a:cubicBezTo>
                  <a:pt x="1236563" y="119067"/>
                  <a:pt x="1235850" y="108083"/>
                  <a:pt x="1232439" y="105121"/>
                </a:cubicBezTo>
                <a:close/>
                <a:moveTo>
                  <a:pt x="1364581" y="97923"/>
                </a:moveTo>
                <a:cubicBezTo>
                  <a:pt x="1367411" y="98495"/>
                  <a:pt x="1370589" y="99779"/>
                  <a:pt x="1372688" y="98935"/>
                </a:cubicBezTo>
                <a:cubicBezTo>
                  <a:pt x="1371263" y="106246"/>
                  <a:pt x="1362753" y="99423"/>
                  <a:pt x="1358554" y="101185"/>
                </a:cubicBezTo>
                <a:cubicBezTo>
                  <a:pt x="1359267" y="97492"/>
                  <a:pt x="1361750" y="97351"/>
                  <a:pt x="1364581" y="97923"/>
                </a:cubicBezTo>
                <a:close/>
                <a:moveTo>
                  <a:pt x="1343596" y="93799"/>
                </a:moveTo>
                <a:cubicBezTo>
                  <a:pt x="1341984" y="97773"/>
                  <a:pt x="1342734" y="109620"/>
                  <a:pt x="1346408" y="110182"/>
                </a:cubicBezTo>
                <a:cubicBezTo>
                  <a:pt x="1337523" y="111907"/>
                  <a:pt x="1333286" y="122629"/>
                  <a:pt x="1323127" y="121842"/>
                </a:cubicBezTo>
                <a:cubicBezTo>
                  <a:pt x="1323839" y="109095"/>
                  <a:pt x="1317803" y="114943"/>
                  <a:pt x="1318478" y="102084"/>
                </a:cubicBezTo>
                <a:cubicBezTo>
                  <a:pt x="1323389" y="103434"/>
                  <a:pt x="1325713" y="111907"/>
                  <a:pt x="1332049" y="109357"/>
                </a:cubicBezTo>
                <a:cubicBezTo>
                  <a:pt x="1333886" y="108458"/>
                  <a:pt x="1332499" y="101222"/>
                  <a:pt x="1332349" y="96386"/>
                </a:cubicBezTo>
                <a:cubicBezTo>
                  <a:pt x="1335611" y="94661"/>
                  <a:pt x="1338497" y="92037"/>
                  <a:pt x="1343596" y="93799"/>
                </a:cubicBezTo>
                <a:close/>
                <a:moveTo>
                  <a:pt x="813158" y="78714"/>
                </a:moveTo>
                <a:cubicBezTo>
                  <a:pt x="814437" y="76507"/>
                  <a:pt x="816996" y="76516"/>
                  <a:pt x="819302" y="81877"/>
                </a:cubicBezTo>
                <a:cubicBezTo>
                  <a:pt x="822376" y="90463"/>
                  <a:pt x="811579" y="80303"/>
                  <a:pt x="814690" y="88851"/>
                </a:cubicBezTo>
                <a:cubicBezTo>
                  <a:pt x="811879" y="85345"/>
                  <a:pt x="811879" y="80921"/>
                  <a:pt x="813158" y="78714"/>
                </a:cubicBezTo>
                <a:close/>
                <a:moveTo>
                  <a:pt x="807942" y="60058"/>
                </a:moveTo>
                <a:cubicBezTo>
                  <a:pt x="810904" y="64707"/>
                  <a:pt x="815253" y="63245"/>
                  <a:pt x="817090" y="72280"/>
                </a:cubicBezTo>
                <a:lnTo>
                  <a:pt x="807942" y="73217"/>
                </a:lnTo>
                <a:cubicBezTo>
                  <a:pt x="807268" y="69468"/>
                  <a:pt x="810079" y="70256"/>
                  <a:pt x="811691" y="69468"/>
                </a:cubicBezTo>
                <a:cubicBezTo>
                  <a:pt x="809907" y="66572"/>
                  <a:pt x="808639" y="63388"/>
                  <a:pt x="807942" y="60058"/>
                </a:cubicBezTo>
                <a:close/>
                <a:moveTo>
                  <a:pt x="1249689" y="47270"/>
                </a:moveTo>
                <a:cubicBezTo>
                  <a:pt x="1247369" y="46384"/>
                  <a:pt x="1245373" y="47649"/>
                  <a:pt x="1245523" y="53573"/>
                </a:cubicBezTo>
                <a:cubicBezTo>
                  <a:pt x="1247097" y="56609"/>
                  <a:pt x="1255608" y="60846"/>
                  <a:pt x="1255795" y="53873"/>
                </a:cubicBezTo>
                <a:cubicBezTo>
                  <a:pt x="1254652" y="51192"/>
                  <a:pt x="1252009" y="48155"/>
                  <a:pt x="1249689" y="47270"/>
                </a:cubicBezTo>
                <a:close/>
                <a:moveTo>
                  <a:pt x="957339" y="37958"/>
                </a:moveTo>
                <a:cubicBezTo>
                  <a:pt x="959748" y="37827"/>
                  <a:pt x="962756" y="39889"/>
                  <a:pt x="965549" y="42663"/>
                </a:cubicBezTo>
                <a:cubicBezTo>
                  <a:pt x="965324" y="50161"/>
                  <a:pt x="956402" y="44275"/>
                  <a:pt x="952728" y="46412"/>
                </a:cubicBezTo>
                <a:cubicBezTo>
                  <a:pt x="953121" y="40414"/>
                  <a:pt x="954930" y="38089"/>
                  <a:pt x="957339" y="37958"/>
                </a:cubicBezTo>
                <a:close/>
                <a:moveTo>
                  <a:pt x="1139628" y="35367"/>
                </a:moveTo>
                <a:cubicBezTo>
                  <a:pt x="1137683" y="35625"/>
                  <a:pt x="1136202" y="37546"/>
                  <a:pt x="1136802" y="41988"/>
                </a:cubicBezTo>
                <a:cubicBezTo>
                  <a:pt x="1141151" y="40751"/>
                  <a:pt x="1145500" y="50574"/>
                  <a:pt x="1145238" y="38727"/>
                </a:cubicBezTo>
                <a:cubicBezTo>
                  <a:pt x="1143982" y="36515"/>
                  <a:pt x="1141573" y="35109"/>
                  <a:pt x="1139628" y="35367"/>
                </a:cubicBezTo>
                <a:close/>
                <a:moveTo>
                  <a:pt x="1124248" y="32255"/>
                </a:moveTo>
                <a:cubicBezTo>
                  <a:pt x="1121113" y="33619"/>
                  <a:pt x="1118395" y="37677"/>
                  <a:pt x="1119070" y="41951"/>
                </a:cubicBezTo>
                <a:cubicBezTo>
                  <a:pt x="1123569" y="41314"/>
                  <a:pt x="1130204" y="44125"/>
                  <a:pt x="1131929" y="38764"/>
                </a:cubicBezTo>
                <a:lnTo>
                  <a:pt x="1131929" y="38727"/>
                </a:lnTo>
                <a:cubicBezTo>
                  <a:pt x="1130935" y="32222"/>
                  <a:pt x="1127383" y="30891"/>
                  <a:pt x="1124248" y="32255"/>
                </a:cubicBezTo>
                <a:close/>
                <a:moveTo>
                  <a:pt x="1017473" y="30816"/>
                </a:moveTo>
                <a:cubicBezTo>
                  <a:pt x="1019454" y="34868"/>
                  <a:pt x="1020722" y="39231"/>
                  <a:pt x="1021222" y="43713"/>
                </a:cubicBezTo>
                <a:cubicBezTo>
                  <a:pt x="1016235" y="41538"/>
                  <a:pt x="1016310" y="47162"/>
                  <a:pt x="1012824" y="47237"/>
                </a:cubicBezTo>
                <a:cubicBezTo>
                  <a:pt x="1013574" y="40564"/>
                  <a:pt x="1012374" y="30779"/>
                  <a:pt x="1017473" y="30816"/>
                </a:cubicBezTo>
                <a:close/>
                <a:moveTo>
                  <a:pt x="1207583" y="29767"/>
                </a:moveTo>
                <a:lnTo>
                  <a:pt x="1207583" y="29804"/>
                </a:lnTo>
                <a:lnTo>
                  <a:pt x="1207609" y="29809"/>
                </a:lnTo>
                <a:lnTo>
                  <a:pt x="1212087" y="37246"/>
                </a:lnTo>
                <a:cubicBezTo>
                  <a:pt x="1214575" y="37443"/>
                  <a:pt x="1217106" y="35728"/>
                  <a:pt x="1216843" y="33253"/>
                </a:cubicBezTo>
                <a:cubicBezTo>
                  <a:pt x="1215100" y="33235"/>
                  <a:pt x="1213844" y="31810"/>
                  <a:pt x="1212494" y="30671"/>
                </a:cubicBezTo>
                <a:lnTo>
                  <a:pt x="1207609" y="29809"/>
                </a:lnTo>
                <a:close/>
                <a:moveTo>
                  <a:pt x="1165707" y="25868"/>
                </a:moveTo>
                <a:cubicBezTo>
                  <a:pt x="1162445" y="32016"/>
                  <a:pt x="1156447" y="33628"/>
                  <a:pt x="1154460" y="42063"/>
                </a:cubicBezTo>
                <a:cubicBezTo>
                  <a:pt x="1169868" y="47724"/>
                  <a:pt x="1204809" y="51811"/>
                  <a:pt x="1227115" y="46487"/>
                </a:cubicBezTo>
                <a:cubicBezTo>
                  <a:pt x="1224491" y="45063"/>
                  <a:pt x="1227003" y="42326"/>
                  <a:pt x="1226066" y="36702"/>
                </a:cubicBezTo>
                <a:cubicBezTo>
                  <a:pt x="1203872" y="45962"/>
                  <a:pt x="1182465" y="23468"/>
                  <a:pt x="1165520" y="35615"/>
                </a:cubicBezTo>
                <a:cubicBezTo>
                  <a:pt x="1165820" y="29542"/>
                  <a:pt x="1169643" y="33441"/>
                  <a:pt x="1165707" y="25868"/>
                </a:cubicBezTo>
                <a:close/>
                <a:moveTo>
                  <a:pt x="1032244" y="20507"/>
                </a:moveTo>
                <a:cubicBezTo>
                  <a:pt x="1035468" y="41051"/>
                  <a:pt x="1028570" y="33591"/>
                  <a:pt x="1020997" y="33816"/>
                </a:cubicBezTo>
                <a:cubicBezTo>
                  <a:pt x="1023471" y="27367"/>
                  <a:pt x="1026808" y="22344"/>
                  <a:pt x="1032244" y="20507"/>
                </a:cubicBezTo>
                <a:close/>
                <a:moveTo>
                  <a:pt x="1060623" y="19832"/>
                </a:moveTo>
                <a:cubicBezTo>
                  <a:pt x="1059611" y="23806"/>
                  <a:pt x="1060398" y="26468"/>
                  <a:pt x="1063135" y="26243"/>
                </a:cubicBezTo>
                <a:cubicBezTo>
                  <a:pt x="1062085" y="32766"/>
                  <a:pt x="1054287" y="28305"/>
                  <a:pt x="1052263" y="33103"/>
                </a:cubicBezTo>
                <a:lnTo>
                  <a:pt x="1052263" y="32953"/>
                </a:lnTo>
                <a:cubicBezTo>
                  <a:pt x="1051326" y="25905"/>
                  <a:pt x="1054887" y="25943"/>
                  <a:pt x="1058674" y="26318"/>
                </a:cubicBezTo>
                <a:cubicBezTo>
                  <a:pt x="1050988" y="20919"/>
                  <a:pt x="1051363" y="19532"/>
                  <a:pt x="1060623" y="19832"/>
                </a:cubicBezTo>
                <a:close/>
                <a:moveTo>
                  <a:pt x="1085531" y="15099"/>
                </a:moveTo>
                <a:cubicBezTo>
                  <a:pt x="1090962" y="16177"/>
                  <a:pt x="1097307" y="18745"/>
                  <a:pt x="1104936" y="16120"/>
                </a:cubicBezTo>
                <a:cubicBezTo>
                  <a:pt x="1097438" y="28680"/>
                  <a:pt x="1084017" y="20844"/>
                  <a:pt x="1071608" y="23019"/>
                </a:cubicBezTo>
                <a:cubicBezTo>
                  <a:pt x="1075582" y="14434"/>
                  <a:pt x="1080099" y="14021"/>
                  <a:pt x="1085531" y="15099"/>
                </a:cubicBezTo>
                <a:close/>
                <a:moveTo>
                  <a:pt x="1176129" y="0"/>
                </a:moveTo>
                <a:cubicBezTo>
                  <a:pt x="1204659" y="18745"/>
                  <a:pt x="1232364" y="12334"/>
                  <a:pt x="1272215" y="25155"/>
                </a:cubicBezTo>
                <a:cubicBezTo>
                  <a:pt x="1264718" y="55372"/>
                  <a:pt x="1309893" y="18257"/>
                  <a:pt x="1319640" y="46825"/>
                </a:cubicBezTo>
                <a:cubicBezTo>
                  <a:pt x="1324814" y="34753"/>
                  <a:pt x="1336360" y="40901"/>
                  <a:pt x="1342134" y="54585"/>
                </a:cubicBezTo>
                <a:cubicBezTo>
                  <a:pt x="1349107" y="42926"/>
                  <a:pt x="1359379" y="47087"/>
                  <a:pt x="1370589" y="53273"/>
                </a:cubicBezTo>
                <a:cubicBezTo>
                  <a:pt x="1381798" y="59458"/>
                  <a:pt x="1393907" y="67106"/>
                  <a:pt x="1404967" y="62083"/>
                </a:cubicBezTo>
                <a:cubicBezTo>
                  <a:pt x="1388396" y="80828"/>
                  <a:pt x="1365565" y="55522"/>
                  <a:pt x="1356230" y="84577"/>
                </a:cubicBezTo>
                <a:cubicBezTo>
                  <a:pt x="1344983" y="78916"/>
                  <a:pt x="1322489" y="85589"/>
                  <a:pt x="1311617" y="85327"/>
                </a:cubicBezTo>
                <a:cubicBezTo>
                  <a:pt x="1312629" y="92000"/>
                  <a:pt x="1316078" y="92000"/>
                  <a:pt x="1318290" y="95411"/>
                </a:cubicBezTo>
                <a:cubicBezTo>
                  <a:pt x="1318740" y="102497"/>
                  <a:pt x="1315291" y="102197"/>
                  <a:pt x="1311655" y="101485"/>
                </a:cubicBezTo>
                <a:cubicBezTo>
                  <a:pt x="1311655" y="91625"/>
                  <a:pt x="1309068" y="89563"/>
                  <a:pt x="1308393" y="81840"/>
                </a:cubicBezTo>
                <a:cubicBezTo>
                  <a:pt x="1307090" y="81265"/>
                  <a:pt x="1305607" y="81253"/>
                  <a:pt x="1304295" y="81806"/>
                </a:cubicBezTo>
                <a:cubicBezTo>
                  <a:pt x="1302982" y="82360"/>
                  <a:pt x="1301956" y="83430"/>
                  <a:pt x="1301457" y="84764"/>
                </a:cubicBezTo>
                <a:cubicBezTo>
                  <a:pt x="1304302" y="94210"/>
                  <a:pt x="1308534" y="103181"/>
                  <a:pt x="1314017" y="111382"/>
                </a:cubicBezTo>
                <a:cubicBezTo>
                  <a:pt x="1312180" y="109170"/>
                  <a:pt x="1300820" y="106021"/>
                  <a:pt x="1305206" y="123941"/>
                </a:cubicBezTo>
                <a:cubicBezTo>
                  <a:pt x="1297521" y="120454"/>
                  <a:pt x="1296096" y="120604"/>
                  <a:pt x="1290848" y="123266"/>
                </a:cubicBezTo>
                <a:cubicBezTo>
                  <a:pt x="1293323" y="116256"/>
                  <a:pt x="1287099" y="112357"/>
                  <a:pt x="1286012" y="103547"/>
                </a:cubicBezTo>
                <a:cubicBezTo>
                  <a:pt x="1277839" y="101447"/>
                  <a:pt x="1275477" y="110295"/>
                  <a:pt x="1275027" y="122591"/>
                </a:cubicBezTo>
                <a:cubicBezTo>
                  <a:pt x="1271578" y="113781"/>
                  <a:pt x="1262881" y="118842"/>
                  <a:pt x="1254933" y="121842"/>
                </a:cubicBezTo>
                <a:cubicBezTo>
                  <a:pt x="1261981" y="133988"/>
                  <a:pt x="1275065" y="128140"/>
                  <a:pt x="1284700" y="132714"/>
                </a:cubicBezTo>
                <a:cubicBezTo>
                  <a:pt x="1286762" y="143436"/>
                  <a:pt x="1277202" y="155207"/>
                  <a:pt x="1284512" y="158656"/>
                </a:cubicBezTo>
                <a:cubicBezTo>
                  <a:pt x="1282863" y="163230"/>
                  <a:pt x="1279639" y="170503"/>
                  <a:pt x="1276677" y="164842"/>
                </a:cubicBezTo>
                <a:cubicBezTo>
                  <a:pt x="1280089" y="180513"/>
                  <a:pt x="1268092" y="176726"/>
                  <a:pt x="1268504" y="193747"/>
                </a:cubicBezTo>
                <a:lnTo>
                  <a:pt x="1263890" y="189364"/>
                </a:lnTo>
                <a:lnTo>
                  <a:pt x="1260407" y="196184"/>
                </a:lnTo>
                <a:lnTo>
                  <a:pt x="1260332" y="196184"/>
                </a:lnTo>
                <a:lnTo>
                  <a:pt x="1263867" y="189342"/>
                </a:lnTo>
                <a:lnTo>
                  <a:pt x="1261358" y="186959"/>
                </a:lnTo>
                <a:cubicBezTo>
                  <a:pt x="1259383" y="186968"/>
                  <a:pt x="1257745" y="188826"/>
                  <a:pt x="1256236" y="191263"/>
                </a:cubicBezTo>
                <a:lnTo>
                  <a:pt x="1255986" y="191710"/>
                </a:lnTo>
                <a:lnTo>
                  <a:pt x="1256995" y="192697"/>
                </a:lnTo>
                <a:lnTo>
                  <a:pt x="1256920" y="192697"/>
                </a:lnTo>
                <a:lnTo>
                  <a:pt x="1253701" y="195796"/>
                </a:lnTo>
                <a:lnTo>
                  <a:pt x="1251887" y="199040"/>
                </a:lnTo>
                <a:cubicBezTo>
                  <a:pt x="1250427" y="201364"/>
                  <a:pt x="1248888" y="202997"/>
                  <a:pt x="1247060" y="202669"/>
                </a:cubicBezTo>
                <a:cubicBezTo>
                  <a:pt x="1245823" y="189923"/>
                  <a:pt x="1234351" y="196296"/>
                  <a:pt x="1237988" y="208855"/>
                </a:cubicBezTo>
                <a:cubicBezTo>
                  <a:pt x="1233939" y="200195"/>
                  <a:pt x="1227640" y="195021"/>
                  <a:pt x="1226741" y="208555"/>
                </a:cubicBezTo>
                <a:cubicBezTo>
                  <a:pt x="1231127" y="208555"/>
                  <a:pt x="1237275" y="212829"/>
                  <a:pt x="1244398" y="215566"/>
                </a:cubicBezTo>
                <a:cubicBezTo>
                  <a:pt x="1245411" y="231761"/>
                  <a:pt x="1243461" y="225876"/>
                  <a:pt x="1238175" y="221864"/>
                </a:cubicBezTo>
                <a:cubicBezTo>
                  <a:pt x="1239337" y="234648"/>
                  <a:pt x="1245860" y="230299"/>
                  <a:pt x="1247473" y="241621"/>
                </a:cubicBezTo>
                <a:cubicBezTo>
                  <a:pt x="1240799" y="240234"/>
                  <a:pt x="1236226" y="242558"/>
                  <a:pt x="1236526" y="254255"/>
                </a:cubicBezTo>
                <a:cubicBezTo>
                  <a:pt x="1229328" y="242165"/>
                  <a:pt x="1232779" y="255190"/>
                  <a:pt x="1231649" y="262569"/>
                </a:cubicBezTo>
                <a:lnTo>
                  <a:pt x="1229511" y="265462"/>
                </a:lnTo>
                <a:lnTo>
                  <a:pt x="1231590" y="266801"/>
                </a:lnTo>
                <a:lnTo>
                  <a:pt x="1241200" y="266418"/>
                </a:lnTo>
                <a:lnTo>
                  <a:pt x="1243424" y="264753"/>
                </a:lnTo>
                <a:lnTo>
                  <a:pt x="1243949" y="266309"/>
                </a:lnTo>
                <a:lnTo>
                  <a:pt x="1249961" y="266069"/>
                </a:lnTo>
                <a:lnTo>
                  <a:pt x="1256790" y="262899"/>
                </a:lnTo>
                <a:lnTo>
                  <a:pt x="1257567" y="260324"/>
                </a:lnTo>
                <a:cubicBezTo>
                  <a:pt x="1260229" y="256177"/>
                  <a:pt x="1263575" y="253506"/>
                  <a:pt x="1267118" y="251144"/>
                </a:cubicBezTo>
                <a:cubicBezTo>
                  <a:pt x="1265393" y="243646"/>
                  <a:pt x="1261494" y="249607"/>
                  <a:pt x="1260445" y="237610"/>
                </a:cubicBezTo>
                <a:cubicBezTo>
                  <a:pt x="1269555" y="235436"/>
                  <a:pt x="1274503" y="230112"/>
                  <a:pt x="1281139" y="226850"/>
                </a:cubicBezTo>
                <a:cubicBezTo>
                  <a:pt x="1278365" y="219352"/>
                  <a:pt x="1281551" y="217703"/>
                  <a:pt x="1280689" y="207506"/>
                </a:cubicBezTo>
                <a:cubicBezTo>
                  <a:pt x="1283726" y="205744"/>
                  <a:pt x="1283088" y="214479"/>
                  <a:pt x="1282864" y="217403"/>
                </a:cubicBezTo>
                <a:lnTo>
                  <a:pt x="1287995" y="207804"/>
                </a:lnTo>
                <a:lnTo>
                  <a:pt x="1287900" y="207388"/>
                </a:lnTo>
                <a:cubicBezTo>
                  <a:pt x="1286583" y="205584"/>
                  <a:pt x="1284887" y="204994"/>
                  <a:pt x="1283275" y="204394"/>
                </a:cubicBezTo>
                <a:lnTo>
                  <a:pt x="1288719" y="201385"/>
                </a:lnTo>
                <a:lnTo>
                  <a:pt x="1289138" y="191919"/>
                </a:lnTo>
                <a:cubicBezTo>
                  <a:pt x="1289433" y="188742"/>
                  <a:pt x="1290099" y="186455"/>
                  <a:pt x="1291823" y="186774"/>
                </a:cubicBezTo>
                <a:cubicBezTo>
                  <a:pt x="1293164" y="191060"/>
                  <a:pt x="1293995" y="195490"/>
                  <a:pt x="1294297" y="199970"/>
                </a:cubicBezTo>
                <a:cubicBezTo>
                  <a:pt x="1292667" y="198583"/>
                  <a:pt x="1291870" y="199277"/>
                  <a:pt x="1291186" y="200289"/>
                </a:cubicBezTo>
                <a:lnTo>
                  <a:pt x="1290334" y="201068"/>
                </a:lnTo>
                <a:lnTo>
                  <a:pt x="1297296" y="205031"/>
                </a:lnTo>
                <a:cubicBezTo>
                  <a:pt x="1296733" y="207824"/>
                  <a:pt x="1294672" y="207862"/>
                  <a:pt x="1293289" y="209174"/>
                </a:cubicBezTo>
                <a:lnTo>
                  <a:pt x="1293324" y="214940"/>
                </a:lnTo>
                <a:lnTo>
                  <a:pt x="1298187" y="213846"/>
                </a:lnTo>
                <a:cubicBezTo>
                  <a:pt x="1300709" y="213963"/>
                  <a:pt x="1302696" y="212717"/>
                  <a:pt x="1301796" y="204132"/>
                </a:cubicBezTo>
                <a:cubicBezTo>
                  <a:pt x="1305357" y="212754"/>
                  <a:pt x="1314430" y="205631"/>
                  <a:pt x="1315929" y="209380"/>
                </a:cubicBezTo>
                <a:cubicBezTo>
                  <a:pt x="1317167" y="206718"/>
                  <a:pt x="1315180" y="204394"/>
                  <a:pt x="1315667" y="196446"/>
                </a:cubicBezTo>
                <a:cubicBezTo>
                  <a:pt x="1322115" y="215678"/>
                  <a:pt x="1324890" y="187824"/>
                  <a:pt x="1333325" y="208593"/>
                </a:cubicBezTo>
                <a:cubicBezTo>
                  <a:pt x="1335987" y="206194"/>
                  <a:pt x="1330663" y="203382"/>
                  <a:pt x="1331263" y="195397"/>
                </a:cubicBezTo>
                <a:cubicBezTo>
                  <a:pt x="1334449" y="193297"/>
                  <a:pt x="1336586" y="199146"/>
                  <a:pt x="1335012" y="205631"/>
                </a:cubicBezTo>
                <a:cubicBezTo>
                  <a:pt x="1337786" y="203682"/>
                  <a:pt x="1338761" y="209380"/>
                  <a:pt x="1341123" y="209755"/>
                </a:cubicBezTo>
                <a:cubicBezTo>
                  <a:pt x="1344872" y="208705"/>
                  <a:pt x="1346334" y="191010"/>
                  <a:pt x="1351207" y="201695"/>
                </a:cubicBezTo>
                <a:cubicBezTo>
                  <a:pt x="1351207" y="205219"/>
                  <a:pt x="1349408" y="203569"/>
                  <a:pt x="1349708" y="207843"/>
                </a:cubicBezTo>
                <a:cubicBezTo>
                  <a:pt x="1353457" y="205181"/>
                  <a:pt x="1353982" y="207843"/>
                  <a:pt x="1358555" y="209530"/>
                </a:cubicBezTo>
                <a:cubicBezTo>
                  <a:pt x="1353344" y="194909"/>
                  <a:pt x="1361105" y="196784"/>
                  <a:pt x="1364216" y="191198"/>
                </a:cubicBezTo>
                <a:cubicBezTo>
                  <a:pt x="1360467" y="182650"/>
                  <a:pt x="1353494" y="203719"/>
                  <a:pt x="1351845" y="182425"/>
                </a:cubicBezTo>
                <a:cubicBezTo>
                  <a:pt x="1359643" y="187186"/>
                  <a:pt x="1366166" y="179201"/>
                  <a:pt x="1371789" y="186174"/>
                </a:cubicBezTo>
                <a:cubicBezTo>
                  <a:pt x="1376888" y="153820"/>
                  <a:pt x="1389185" y="189511"/>
                  <a:pt x="1398895" y="174927"/>
                </a:cubicBezTo>
                <a:cubicBezTo>
                  <a:pt x="1402762" y="179809"/>
                  <a:pt x="1407365" y="184059"/>
                  <a:pt x="1412540" y="187524"/>
                </a:cubicBezTo>
                <a:cubicBezTo>
                  <a:pt x="1417118" y="190516"/>
                  <a:pt x="1421993" y="193029"/>
                  <a:pt x="1427086" y="195022"/>
                </a:cubicBezTo>
                <a:cubicBezTo>
                  <a:pt x="1438950" y="199301"/>
                  <a:pt x="1450273" y="204950"/>
                  <a:pt x="1460827" y="211855"/>
                </a:cubicBezTo>
                <a:cubicBezTo>
                  <a:pt x="1457078" y="226438"/>
                  <a:pt x="1463489" y="225838"/>
                  <a:pt x="1471174" y="225313"/>
                </a:cubicBezTo>
                <a:cubicBezTo>
                  <a:pt x="1478859" y="224788"/>
                  <a:pt x="1487969" y="224601"/>
                  <a:pt x="1489919" y="239334"/>
                </a:cubicBezTo>
                <a:cubicBezTo>
                  <a:pt x="1494343" y="228088"/>
                  <a:pt x="1501166" y="235810"/>
                  <a:pt x="1503640" y="250094"/>
                </a:cubicBezTo>
                <a:cubicBezTo>
                  <a:pt x="1509264" y="239447"/>
                  <a:pt x="1515487" y="245108"/>
                  <a:pt x="1521973" y="252531"/>
                </a:cubicBezTo>
                <a:cubicBezTo>
                  <a:pt x="1528459" y="259953"/>
                  <a:pt x="1535319" y="269101"/>
                  <a:pt x="1542892" y="265502"/>
                </a:cubicBezTo>
                <a:cubicBezTo>
                  <a:pt x="1536519" y="273713"/>
                  <a:pt x="1530558" y="270863"/>
                  <a:pt x="1524897" y="269439"/>
                </a:cubicBezTo>
                <a:cubicBezTo>
                  <a:pt x="1519236" y="268014"/>
                  <a:pt x="1513987" y="267977"/>
                  <a:pt x="1509601" y="281773"/>
                </a:cubicBezTo>
                <a:cubicBezTo>
                  <a:pt x="1503115" y="274762"/>
                  <a:pt x="1488270" y="278249"/>
                  <a:pt x="1481372" y="276449"/>
                </a:cubicBezTo>
                <a:cubicBezTo>
                  <a:pt x="1481372" y="283197"/>
                  <a:pt x="1483621" y="283685"/>
                  <a:pt x="1484746" y="287396"/>
                </a:cubicBezTo>
                <a:cubicBezTo>
                  <a:pt x="1484408" y="294444"/>
                  <a:pt x="1482271" y="293695"/>
                  <a:pt x="1480059" y="292495"/>
                </a:cubicBezTo>
                <a:cubicBezTo>
                  <a:pt x="1480959" y="282748"/>
                  <a:pt x="1479422" y="280311"/>
                  <a:pt x="1479647" y="272550"/>
                </a:cubicBezTo>
                <a:cubicBezTo>
                  <a:pt x="1477548" y="271051"/>
                  <a:pt x="1476123" y="272176"/>
                  <a:pt x="1474998" y="274650"/>
                </a:cubicBezTo>
                <a:cubicBezTo>
                  <a:pt x="1475993" y="284125"/>
                  <a:pt x="1477914" y="293479"/>
                  <a:pt x="1480734" y="302580"/>
                </a:cubicBezTo>
                <a:cubicBezTo>
                  <a:pt x="1479759" y="300105"/>
                  <a:pt x="1472899" y="295719"/>
                  <a:pt x="1474211" y="313827"/>
                </a:cubicBezTo>
                <a:cubicBezTo>
                  <a:pt x="1469750" y="309478"/>
                  <a:pt x="1468812" y="309440"/>
                  <a:pt x="1465363" y="311427"/>
                </a:cubicBezTo>
                <a:cubicBezTo>
                  <a:pt x="1467425" y="304792"/>
                  <a:pt x="1463939" y="300180"/>
                  <a:pt x="1463826" y="291333"/>
                </a:cubicBezTo>
                <a:cubicBezTo>
                  <a:pt x="1458803" y="288259"/>
                  <a:pt x="1456703" y="296731"/>
                  <a:pt x="1455579" y="308878"/>
                </a:cubicBezTo>
                <a:cubicBezTo>
                  <a:pt x="1454004" y="299993"/>
                  <a:pt x="1448005" y="303742"/>
                  <a:pt x="1442757" y="305804"/>
                </a:cubicBezTo>
                <a:cubicBezTo>
                  <a:pt x="1446506" y="318738"/>
                  <a:pt x="1454866" y="314651"/>
                  <a:pt x="1460527" y="320350"/>
                </a:cubicBezTo>
                <a:cubicBezTo>
                  <a:pt x="1461014" y="331259"/>
                  <a:pt x="1454454" y="341944"/>
                  <a:pt x="1458577" y="346068"/>
                </a:cubicBezTo>
                <a:cubicBezTo>
                  <a:pt x="1457265" y="350417"/>
                  <a:pt x="1454828" y="357315"/>
                  <a:pt x="1453404" y="351241"/>
                </a:cubicBezTo>
                <a:cubicBezTo>
                  <a:pt x="1454416" y="367174"/>
                  <a:pt x="1447405" y="361888"/>
                  <a:pt x="1446618" y="378834"/>
                </a:cubicBezTo>
                <a:cubicBezTo>
                  <a:pt x="1440882" y="357727"/>
                  <a:pt x="1437546" y="387157"/>
                  <a:pt x="1433272" y="384870"/>
                </a:cubicBezTo>
                <a:cubicBezTo>
                  <a:pt x="1433272" y="372048"/>
                  <a:pt x="1425774" y="376809"/>
                  <a:pt x="1427498" y="389781"/>
                </a:cubicBezTo>
                <a:cubicBezTo>
                  <a:pt x="1425511" y="380633"/>
                  <a:pt x="1421912" y="374785"/>
                  <a:pt x="1420788" y="387944"/>
                </a:cubicBezTo>
                <a:cubicBezTo>
                  <a:pt x="1423412" y="388581"/>
                  <a:pt x="1426899" y="393605"/>
                  <a:pt x="1430985" y="397279"/>
                </a:cubicBezTo>
                <a:cubicBezTo>
                  <a:pt x="1430798" y="413437"/>
                  <a:pt x="1429935" y="407326"/>
                  <a:pt x="1426974" y="402640"/>
                </a:cubicBezTo>
                <a:cubicBezTo>
                  <a:pt x="1426974" y="415461"/>
                  <a:pt x="1431135" y="412050"/>
                  <a:pt x="1431510" y="423484"/>
                </a:cubicBezTo>
                <a:cubicBezTo>
                  <a:pt x="1427761" y="421160"/>
                  <a:pt x="1424799" y="422847"/>
                  <a:pt x="1424537" y="434469"/>
                </a:cubicBezTo>
                <a:cubicBezTo>
                  <a:pt x="1419626" y="417336"/>
                  <a:pt x="1423824" y="446803"/>
                  <a:pt x="1419326" y="446128"/>
                </a:cubicBezTo>
                <a:cubicBezTo>
                  <a:pt x="1422835" y="448984"/>
                  <a:pt x="1427626" y="449689"/>
                  <a:pt x="1431809" y="447965"/>
                </a:cubicBezTo>
                <a:cubicBezTo>
                  <a:pt x="1436279" y="446113"/>
                  <a:pt x="1440549" y="443815"/>
                  <a:pt x="1444556" y="441104"/>
                </a:cubicBezTo>
                <a:cubicBezTo>
                  <a:pt x="1452954" y="436118"/>
                  <a:pt x="1461127" y="432931"/>
                  <a:pt x="1467050" y="447103"/>
                </a:cubicBezTo>
                <a:cubicBezTo>
                  <a:pt x="1460377" y="458350"/>
                  <a:pt x="1450142" y="451301"/>
                  <a:pt x="1442719" y="465847"/>
                </a:cubicBezTo>
                <a:cubicBezTo>
                  <a:pt x="1446805" y="479981"/>
                  <a:pt x="1451079" y="457525"/>
                  <a:pt x="1453629" y="472483"/>
                </a:cubicBezTo>
                <a:cubicBezTo>
                  <a:pt x="1452991" y="460599"/>
                  <a:pt x="1457078" y="460561"/>
                  <a:pt x="1459065" y="470871"/>
                </a:cubicBezTo>
                <a:cubicBezTo>
                  <a:pt x="1459665" y="468172"/>
                  <a:pt x="1458802" y="456250"/>
                  <a:pt x="1462214" y="458724"/>
                </a:cubicBezTo>
                <a:cubicBezTo>
                  <a:pt x="1458465" y="470346"/>
                  <a:pt x="1465063" y="468472"/>
                  <a:pt x="1464388" y="485642"/>
                </a:cubicBezTo>
                <a:cubicBezTo>
                  <a:pt x="1461539" y="481218"/>
                  <a:pt x="1462176" y="493140"/>
                  <a:pt x="1459777" y="490703"/>
                </a:cubicBezTo>
                <a:cubicBezTo>
                  <a:pt x="1459552" y="474658"/>
                  <a:pt x="1458990" y="495502"/>
                  <a:pt x="1457490" y="493290"/>
                </a:cubicBezTo>
                <a:cubicBezTo>
                  <a:pt x="1455353" y="493290"/>
                  <a:pt x="1455578" y="483468"/>
                  <a:pt x="1454416" y="479269"/>
                </a:cubicBezTo>
                <a:cubicBezTo>
                  <a:pt x="1452091" y="487554"/>
                  <a:pt x="1443581" y="471396"/>
                  <a:pt x="1439982" y="487816"/>
                </a:cubicBezTo>
                <a:cubicBezTo>
                  <a:pt x="1437905" y="484466"/>
                  <a:pt x="1436528" y="480729"/>
                  <a:pt x="1435934" y="476832"/>
                </a:cubicBezTo>
                <a:cubicBezTo>
                  <a:pt x="1435109" y="478294"/>
                  <a:pt x="1436833" y="492803"/>
                  <a:pt x="1435634" y="499326"/>
                </a:cubicBezTo>
                <a:cubicBezTo>
                  <a:pt x="1437733" y="499551"/>
                  <a:pt x="1438108" y="493890"/>
                  <a:pt x="1437208" y="503075"/>
                </a:cubicBezTo>
                <a:cubicBezTo>
                  <a:pt x="1438520" y="504312"/>
                  <a:pt x="1441857" y="497151"/>
                  <a:pt x="1438595" y="496926"/>
                </a:cubicBezTo>
                <a:cubicBezTo>
                  <a:pt x="1438183" y="490516"/>
                  <a:pt x="1442007" y="493177"/>
                  <a:pt x="1440920" y="500900"/>
                </a:cubicBezTo>
                <a:cubicBezTo>
                  <a:pt x="1442344" y="500900"/>
                  <a:pt x="1443432" y="499626"/>
                  <a:pt x="1443881" y="495352"/>
                </a:cubicBezTo>
                <a:cubicBezTo>
                  <a:pt x="1443881" y="486167"/>
                  <a:pt x="1441932" y="502550"/>
                  <a:pt x="1442269" y="488304"/>
                </a:cubicBezTo>
                <a:cubicBezTo>
                  <a:pt x="1447031" y="485192"/>
                  <a:pt x="1449205" y="482380"/>
                  <a:pt x="1453704" y="492053"/>
                </a:cubicBezTo>
                <a:cubicBezTo>
                  <a:pt x="1449392" y="507461"/>
                  <a:pt x="1434959" y="498351"/>
                  <a:pt x="1433984" y="524894"/>
                </a:cubicBezTo>
                <a:cubicBezTo>
                  <a:pt x="1432260" y="517058"/>
                  <a:pt x="1425436" y="513647"/>
                  <a:pt x="1426111" y="532392"/>
                </a:cubicBezTo>
                <a:cubicBezTo>
                  <a:pt x="1420413" y="519758"/>
                  <a:pt x="1414377" y="543639"/>
                  <a:pt x="1407629" y="543414"/>
                </a:cubicBezTo>
                <a:cubicBezTo>
                  <a:pt x="1409503" y="553836"/>
                  <a:pt x="1410965" y="540639"/>
                  <a:pt x="1413515" y="545101"/>
                </a:cubicBezTo>
                <a:cubicBezTo>
                  <a:pt x="1412765" y="561409"/>
                  <a:pt x="1408566" y="547875"/>
                  <a:pt x="1405230" y="552599"/>
                </a:cubicBezTo>
                <a:cubicBezTo>
                  <a:pt x="1405567" y="556348"/>
                  <a:pt x="1405230" y="558372"/>
                  <a:pt x="1404855" y="558972"/>
                </a:cubicBezTo>
                <a:cubicBezTo>
                  <a:pt x="1407067" y="569169"/>
                  <a:pt x="1407741" y="561409"/>
                  <a:pt x="1405604" y="572056"/>
                </a:cubicBezTo>
                <a:cubicBezTo>
                  <a:pt x="1417526" y="576180"/>
                  <a:pt x="1423000" y="569956"/>
                  <a:pt x="1432372" y="573368"/>
                </a:cubicBezTo>
                <a:cubicBezTo>
                  <a:pt x="1432372" y="578336"/>
                  <a:pt x="1429823" y="581775"/>
                  <a:pt x="1427053" y="584240"/>
                </a:cubicBezTo>
                <a:lnTo>
                  <a:pt x="1425568" y="585364"/>
                </a:lnTo>
                <a:lnTo>
                  <a:pt x="1425742" y="585454"/>
                </a:lnTo>
                <a:cubicBezTo>
                  <a:pt x="1427152" y="586471"/>
                  <a:pt x="1428005" y="587221"/>
                  <a:pt x="1432823" y="586790"/>
                </a:cubicBezTo>
                <a:cubicBezTo>
                  <a:pt x="1439871" y="587502"/>
                  <a:pt x="1433273" y="588027"/>
                  <a:pt x="1434622" y="588664"/>
                </a:cubicBezTo>
                <a:cubicBezTo>
                  <a:pt x="1430967" y="588065"/>
                  <a:pt x="1429449" y="587915"/>
                  <a:pt x="1427607" y="587732"/>
                </a:cubicBezTo>
                <a:lnTo>
                  <a:pt x="1425635" y="587483"/>
                </a:lnTo>
                <a:lnTo>
                  <a:pt x="1425847" y="590713"/>
                </a:lnTo>
                <a:lnTo>
                  <a:pt x="1426879" y="590853"/>
                </a:lnTo>
                <a:cubicBezTo>
                  <a:pt x="1428211" y="591118"/>
                  <a:pt x="1428867" y="591401"/>
                  <a:pt x="1428249" y="591701"/>
                </a:cubicBezTo>
                <a:lnTo>
                  <a:pt x="1425904" y="591577"/>
                </a:lnTo>
                <a:lnTo>
                  <a:pt x="1425937" y="592079"/>
                </a:lnTo>
                <a:lnTo>
                  <a:pt x="1430053" y="593224"/>
                </a:lnTo>
                <a:lnTo>
                  <a:pt x="1428431" y="594708"/>
                </a:lnTo>
                <a:lnTo>
                  <a:pt x="1426071" y="594115"/>
                </a:lnTo>
                <a:lnTo>
                  <a:pt x="1426220" y="596381"/>
                </a:lnTo>
                <a:lnTo>
                  <a:pt x="1426988" y="597245"/>
                </a:lnTo>
                <a:cubicBezTo>
                  <a:pt x="1428015" y="597981"/>
                  <a:pt x="1428905" y="598712"/>
                  <a:pt x="1428136" y="599424"/>
                </a:cubicBezTo>
                <a:lnTo>
                  <a:pt x="1425585" y="599180"/>
                </a:lnTo>
                <a:lnTo>
                  <a:pt x="1424612" y="602421"/>
                </a:lnTo>
                <a:lnTo>
                  <a:pt x="1434622" y="604073"/>
                </a:lnTo>
                <a:lnTo>
                  <a:pt x="1424424" y="603050"/>
                </a:lnTo>
                <a:lnTo>
                  <a:pt x="1424387" y="603172"/>
                </a:lnTo>
                <a:lnTo>
                  <a:pt x="1424162" y="603060"/>
                </a:lnTo>
                <a:lnTo>
                  <a:pt x="1424162" y="603024"/>
                </a:lnTo>
                <a:lnTo>
                  <a:pt x="1421538" y="602761"/>
                </a:lnTo>
                <a:cubicBezTo>
                  <a:pt x="1420226" y="604635"/>
                  <a:pt x="1430123" y="606509"/>
                  <a:pt x="1437696" y="608421"/>
                </a:cubicBezTo>
                <a:cubicBezTo>
                  <a:pt x="1441149" y="608269"/>
                  <a:pt x="1444608" y="608382"/>
                  <a:pt x="1448044" y="608759"/>
                </a:cubicBezTo>
                <a:cubicBezTo>
                  <a:pt x="1450792" y="609995"/>
                  <a:pt x="1453736" y="610743"/>
                  <a:pt x="1456741" y="610971"/>
                </a:cubicBezTo>
                <a:cubicBezTo>
                  <a:pt x="1443507" y="610296"/>
                  <a:pt x="1437209" y="610971"/>
                  <a:pt x="1426487" y="608984"/>
                </a:cubicBezTo>
                <a:cubicBezTo>
                  <a:pt x="1419926" y="609921"/>
                  <a:pt x="1440696" y="612320"/>
                  <a:pt x="1429336" y="613633"/>
                </a:cubicBezTo>
                <a:lnTo>
                  <a:pt x="1439908" y="613633"/>
                </a:lnTo>
                <a:cubicBezTo>
                  <a:pt x="1434847" y="614832"/>
                  <a:pt x="1428661" y="617906"/>
                  <a:pt x="1433198" y="621130"/>
                </a:cubicBezTo>
                <a:cubicBezTo>
                  <a:pt x="1443020" y="622293"/>
                  <a:pt x="1438109" y="620456"/>
                  <a:pt x="1450030" y="622030"/>
                </a:cubicBezTo>
                <a:cubicBezTo>
                  <a:pt x="1451643" y="623567"/>
                  <a:pt x="1439046" y="625142"/>
                  <a:pt x="1456404" y="626604"/>
                </a:cubicBezTo>
                <a:cubicBezTo>
                  <a:pt x="1455766" y="627991"/>
                  <a:pt x="1447706" y="627091"/>
                  <a:pt x="1447106" y="629078"/>
                </a:cubicBezTo>
                <a:cubicBezTo>
                  <a:pt x="1456816" y="629678"/>
                  <a:pt x="1451155" y="629078"/>
                  <a:pt x="1451418" y="628141"/>
                </a:cubicBezTo>
                <a:cubicBezTo>
                  <a:pt x="1460828" y="628966"/>
                  <a:pt x="1469300" y="629753"/>
                  <a:pt x="1466976" y="630578"/>
                </a:cubicBezTo>
                <a:cubicBezTo>
                  <a:pt x="1461277" y="630166"/>
                  <a:pt x="1460977" y="629753"/>
                  <a:pt x="1460977" y="629341"/>
                </a:cubicBezTo>
                <a:cubicBezTo>
                  <a:pt x="1453480" y="628816"/>
                  <a:pt x="1456291" y="630765"/>
                  <a:pt x="1462852" y="631178"/>
                </a:cubicBezTo>
                <a:cubicBezTo>
                  <a:pt x="1460228" y="631515"/>
                  <a:pt x="1455354" y="630690"/>
                  <a:pt x="1456591" y="630278"/>
                </a:cubicBezTo>
                <a:cubicBezTo>
                  <a:pt x="1448456" y="629753"/>
                  <a:pt x="1453442" y="631665"/>
                  <a:pt x="1461990" y="632078"/>
                </a:cubicBezTo>
                <a:cubicBezTo>
                  <a:pt x="1446394" y="630503"/>
                  <a:pt x="1455204" y="632940"/>
                  <a:pt x="1459703" y="634552"/>
                </a:cubicBezTo>
                <a:cubicBezTo>
                  <a:pt x="1471775" y="635414"/>
                  <a:pt x="1452205" y="632190"/>
                  <a:pt x="1467388" y="633877"/>
                </a:cubicBezTo>
                <a:cubicBezTo>
                  <a:pt x="1468963" y="641075"/>
                  <a:pt x="1464164" y="649098"/>
                  <a:pt x="1494043" y="658395"/>
                </a:cubicBezTo>
                <a:cubicBezTo>
                  <a:pt x="1490688" y="658450"/>
                  <a:pt x="1487333" y="658300"/>
                  <a:pt x="1483996" y="657945"/>
                </a:cubicBezTo>
                <a:cubicBezTo>
                  <a:pt x="1482759" y="658545"/>
                  <a:pt x="1485758" y="659108"/>
                  <a:pt x="1492956" y="659595"/>
                </a:cubicBezTo>
                <a:cubicBezTo>
                  <a:pt x="1479272" y="660682"/>
                  <a:pt x="1481709" y="664806"/>
                  <a:pt x="1489582" y="667093"/>
                </a:cubicBezTo>
                <a:cubicBezTo>
                  <a:pt x="1479647" y="664731"/>
                  <a:pt x="1480772" y="669117"/>
                  <a:pt x="1461502" y="667280"/>
                </a:cubicBezTo>
                <a:cubicBezTo>
                  <a:pt x="1460977" y="667843"/>
                  <a:pt x="1468663" y="669717"/>
                  <a:pt x="1459553" y="669455"/>
                </a:cubicBezTo>
                <a:cubicBezTo>
                  <a:pt x="1464520" y="670167"/>
                  <a:pt x="1468644" y="670889"/>
                  <a:pt x="1471568" y="671634"/>
                </a:cubicBezTo>
                <a:lnTo>
                  <a:pt x="1475927" y="673733"/>
                </a:lnTo>
                <a:lnTo>
                  <a:pt x="1482271" y="668967"/>
                </a:lnTo>
                <a:cubicBezTo>
                  <a:pt x="1485083" y="668517"/>
                  <a:pt x="1485345" y="668967"/>
                  <a:pt x="1485383" y="669417"/>
                </a:cubicBezTo>
                <a:cubicBezTo>
                  <a:pt x="1484670" y="670167"/>
                  <a:pt x="1486582" y="670017"/>
                  <a:pt x="1488494" y="669867"/>
                </a:cubicBezTo>
                <a:cubicBezTo>
                  <a:pt x="1487819" y="670879"/>
                  <a:pt x="1482458" y="671217"/>
                  <a:pt x="1478560" y="671779"/>
                </a:cubicBezTo>
                <a:cubicBezTo>
                  <a:pt x="1477210" y="673804"/>
                  <a:pt x="1478560" y="674853"/>
                  <a:pt x="1481109" y="675528"/>
                </a:cubicBezTo>
                <a:lnTo>
                  <a:pt x="1475733" y="674014"/>
                </a:lnTo>
                <a:lnTo>
                  <a:pt x="1465318" y="674973"/>
                </a:lnTo>
                <a:cubicBezTo>
                  <a:pt x="1459670" y="676618"/>
                  <a:pt x="1468204" y="679886"/>
                  <a:pt x="1472224" y="682501"/>
                </a:cubicBezTo>
                <a:cubicBezTo>
                  <a:pt x="1468868" y="682969"/>
                  <a:pt x="1465457" y="682855"/>
                  <a:pt x="1462140" y="682164"/>
                </a:cubicBezTo>
                <a:cubicBezTo>
                  <a:pt x="1458391" y="686663"/>
                  <a:pt x="1468738" y="692961"/>
                  <a:pt x="1463152" y="696710"/>
                </a:cubicBezTo>
                <a:cubicBezTo>
                  <a:pt x="1448156" y="695773"/>
                  <a:pt x="1458278" y="694048"/>
                  <a:pt x="1452842" y="692773"/>
                </a:cubicBezTo>
                <a:cubicBezTo>
                  <a:pt x="1445569" y="693936"/>
                  <a:pt x="1457716" y="697085"/>
                  <a:pt x="1454154" y="699147"/>
                </a:cubicBezTo>
                <a:cubicBezTo>
                  <a:pt x="1458728" y="699147"/>
                  <a:pt x="1457566" y="698509"/>
                  <a:pt x="1458541" y="698059"/>
                </a:cubicBezTo>
                <a:cubicBezTo>
                  <a:pt x="1459515" y="697610"/>
                  <a:pt x="1469375" y="701246"/>
                  <a:pt x="1456891" y="699971"/>
                </a:cubicBezTo>
                <a:cubicBezTo>
                  <a:pt x="1469863" y="706157"/>
                  <a:pt x="1468513" y="714105"/>
                  <a:pt x="1473349" y="720591"/>
                </a:cubicBezTo>
                <a:cubicBezTo>
                  <a:pt x="1487708" y="721903"/>
                  <a:pt x="1478860" y="719541"/>
                  <a:pt x="1490519" y="720591"/>
                </a:cubicBezTo>
                <a:cubicBezTo>
                  <a:pt x="1492244" y="729513"/>
                  <a:pt x="1479647" y="733112"/>
                  <a:pt x="1485871" y="741810"/>
                </a:cubicBezTo>
                <a:cubicBezTo>
                  <a:pt x="1490512" y="742383"/>
                  <a:pt x="1495213" y="742257"/>
                  <a:pt x="1499817" y="741435"/>
                </a:cubicBezTo>
                <a:cubicBezTo>
                  <a:pt x="1506678" y="742785"/>
                  <a:pt x="1488570" y="743347"/>
                  <a:pt x="1490594" y="744284"/>
                </a:cubicBezTo>
                <a:cubicBezTo>
                  <a:pt x="1502319" y="744790"/>
                  <a:pt x="1498882" y="743040"/>
                  <a:pt x="1503801" y="742545"/>
                </a:cubicBezTo>
                <a:lnTo>
                  <a:pt x="1508763" y="742575"/>
                </a:lnTo>
                <a:lnTo>
                  <a:pt x="1504165" y="741974"/>
                </a:lnTo>
                <a:lnTo>
                  <a:pt x="1505308" y="740327"/>
                </a:lnTo>
                <a:lnTo>
                  <a:pt x="1496480" y="740498"/>
                </a:lnTo>
                <a:cubicBezTo>
                  <a:pt x="1493799" y="740179"/>
                  <a:pt x="1495992" y="739861"/>
                  <a:pt x="1499596" y="739617"/>
                </a:cubicBezTo>
                <a:lnTo>
                  <a:pt x="1505966" y="739380"/>
                </a:lnTo>
                <a:lnTo>
                  <a:pt x="1507089" y="737761"/>
                </a:lnTo>
                <a:lnTo>
                  <a:pt x="1509490" y="739248"/>
                </a:lnTo>
                <a:lnTo>
                  <a:pt x="1511176" y="739186"/>
                </a:lnTo>
                <a:cubicBezTo>
                  <a:pt x="1512966" y="739476"/>
                  <a:pt x="1513406" y="739699"/>
                  <a:pt x="1512944" y="739870"/>
                </a:cubicBezTo>
                <a:lnTo>
                  <a:pt x="1510846" y="740088"/>
                </a:lnTo>
                <a:lnTo>
                  <a:pt x="1515562" y="743010"/>
                </a:lnTo>
                <a:lnTo>
                  <a:pt x="1515524" y="743459"/>
                </a:lnTo>
                <a:lnTo>
                  <a:pt x="1511184" y="742892"/>
                </a:lnTo>
                <a:lnTo>
                  <a:pt x="1494756" y="746951"/>
                </a:lnTo>
                <a:cubicBezTo>
                  <a:pt x="1491803" y="748539"/>
                  <a:pt x="1492263" y="750245"/>
                  <a:pt x="1497605" y="752007"/>
                </a:cubicBezTo>
                <a:cubicBezTo>
                  <a:pt x="1507390" y="751782"/>
                  <a:pt x="1502854" y="749458"/>
                  <a:pt x="1516350" y="749795"/>
                </a:cubicBezTo>
                <a:cubicBezTo>
                  <a:pt x="1501054" y="752795"/>
                  <a:pt x="1489170" y="756056"/>
                  <a:pt x="1490970" y="759843"/>
                </a:cubicBezTo>
                <a:cubicBezTo>
                  <a:pt x="1495135" y="760523"/>
                  <a:pt x="1499346" y="760887"/>
                  <a:pt x="1503566" y="760930"/>
                </a:cubicBezTo>
                <a:cubicBezTo>
                  <a:pt x="1503941" y="762167"/>
                  <a:pt x="1491382" y="766291"/>
                  <a:pt x="1511626" y="767303"/>
                </a:cubicBezTo>
                <a:cubicBezTo>
                  <a:pt x="1503303" y="766178"/>
                  <a:pt x="1506827" y="764604"/>
                  <a:pt x="1511626" y="763554"/>
                </a:cubicBezTo>
                <a:cubicBezTo>
                  <a:pt x="1521898" y="764416"/>
                  <a:pt x="1515375" y="764904"/>
                  <a:pt x="1509789" y="765728"/>
                </a:cubicBezTo>
                <a:cubicBezTo>
                  <a:pt x="1510848" y="765987"/>
                  <a:pt x="1511954" y="765987"/>
                  <a:pt x="1513013" y="765728"/>
                </a:cubicBezTo>
                <a:cubicBezTo>
                  <a:pt x="1523548" y="767303"/>
                  <a:pt x="1501279" y="769028"/>
                  <a:pt x="1515937" y="770302"/>
                </a:cubicBezTo>
                <a:cubicBezTo>
                  <a:pt x="1480922" y="776413"/>
                  <a:pt x="1499292" y="785823"/>
                  <a:pt x="1476686" y="793621"/>
                </a:cubicBezTo>
                <a:cubicBezTo>
                  <a:pt x="1482159" y="794970"/>
                  <a:pt x="1491382" y="796058"/>
                  <a:pt x="1483396" y="797632"/>
                </a:cubicBezTo>
                <a:cubicBezTo>
                  <a:pt x="1481934" y="798757"/>
                  <a:pt x="1493631" y="798869"/>
                  <a:pt x="1494981" y="799769"/>
                </a:cubicBezTo>
                <a:cubicBezTo>
                  <a:pt x="1483734" y="802206"/>
                  <a:pt x="1505590" y="803518"/>
                  <a:pt x="1496855" y="805618"/>
                </a:cubicBezTo>
                <a:cubicBezTo>
                  <a:pt x="1515113" y="805280"/>
                  <a:pt x="1493781" y="802094"/>
                  <a:pt x="1509789" y="801869"/>
                </a:cubicBezTo>
                <a:cubicBezTo>
                  <a:pt x="1517475" y="804081"/>
                  <a:pt x="1510164" y="807417"/>
                  <a:pt x="1530783" y="808542"/>
                </a:cubicBezTo>
                <a:cubicBezTo>
                  <a:pt x="1536070" y="806705"/>
                  <a:pt x="1515488" y="805880"/>
                  <a:pt x="1528422" y="803443"/>
                </a:cubicBezTo>
                <a:cubicBezTo>
                  <a:pt x="1539481" y="804268"/>
                  <a:pt x="1535133" y="806255"/>
                  <a:pt x="1555789" y="806330"/>
                </a:cubicBezTo>
                <a:cubicBezTo>
                  <a:pt x="1547466" y="806667"/>
                  <a:pt x="1558488" y="807530"/>
                  <a:pt x="1551553" y="807530"/>
                </a:cubicBezTo>
                <a:cubicBezTo>
                  <a:pt x="1540718" y="807530"/>
                  <a:pt x="1547804" y="806480"/>
                  <a:pt x="1542705" y="806180"/>
                </a:cubicBezTo>
                <a:cubicBezTo>
                  <a:pt x="1532583" y="808954"/>
                  <a:pt x="1554815" y="815590"/>
                  <a:pt x="1526547" y="809929"/>
                </a:cubicBezTo>
                <a:cubicBezTo>
                  <a:pt x="1520910" y="809519"/>
                  <a:pt x="1515246" y="809669"/>
                  <a:pt x="1509639" y="810379"/>
                </a:cubicBezTo>
                <a:cubicBezTo>
                  <a:pt x="1519986" y="809704"/>
                  <a:pt x="1510932" y="812277"/>
                  <a:pt x="1514837" y="814175"/>
                </a:cubicBezTo>
                <a:lnTo>
                  <a:pt x="1523198" y="815530"/>
                </a:lnTo>
                <a:lnTo>
                  <a:pt x="1519789" y="815351"/>
                </a:lnTo>
                <a:cubicBezTo>
                  <a:pt x="1520583" y="815817"/>
                  <a:pt x="1534748" y="818017"/>
                  <a:pt x="1538431" y="818552"/>
                </a:cubicBezTo>
                <a:cubicBezTo>
                  <a:pt x="1533220" y="818552"/>
                  <a:pt x="1540868" y="819114"/>
                  <a:pt x="1534682" y="819151"/>
                </a:cubicBezTo>
                <a:cubicBezTo>
                  <a:pt x="1521073" y="819151"/>
                  <a:pt x="1538431" y="818327"/>
                  <a:pt x="1525609" y="818139"/>
                </a:cubicBezTo>
                <a:cubicBezTo>
                  <a:pt x="1513350" y="818702"/>
                  <a:pt x="1522160" y="820951"/>
                  <a:pt x="1519273" y="821888"/>
                </a:cubicBezTo>
                <a:cubicBezTo>
                  <a:pt x="1530520" y="821888"/>
                  <a:pt x="1535657" y="821176"/>
                  <a:pt x="1549265" y="821438"/>
                </a:cubicBezTo>
                <a:cubicBezTo>
                  <a:pt x="1554176" y="820426"/>
                  <a:pt x="1538881" y="821138"/>
                  <a:pt x="1543717" y="820126"/>
                </a:cubicBezTo>
                <a:cubicBezTo>
                  <a:pt x="1554027" y="820426"/>
                  <a:pt x="1557663" y="821288"/>
                  <a:pt x="1554964" y="822713"/>
                </a:cubicBezTo>
                <a:cubicBezTo>
                  <a:pt x="1551515" y="822713"/>
                  <a:pt x="1553239" y="822076"/>
                  <a:pt x="1548928" y="822038"/>
                </a:cubicBezTo>
                <a:cubicBezTo>
                  <a:pt x="1539106" y="822263"/>
                  <a:pt x="1552677" y="822863"/>
                  <a:pt x="1547653" y="823613"/>
                </a:cubicBezTo>
                <a:cubicBezTo>
                  <a:pt x="1551016" y="823824"/>
                  <a:pt x="1554391" y="823736"/>
                  <a:pt x="1557738" y="823350"/>
                </a:cubicBezTo>
                <a:cubicBezTo>
                  <a:pt x="1571009" y="823838"/>
                  <a:pt x="1554326" y="825337"/>
                  <a:pt x="1562199" y="825900"/>
                </a:cubicBezTo>
                <a:cubicBezTo>
                  <a:pt x="1557663" y="826349"/>
                  <a:pt x="1534757" y="824512"/>
                  <a:pt x="1535244" y="826724"/>
                </a:cubicBezTo>
                <a:cubicBezTo>
                  <a:pt x="1511326" y="825600"/>
                  <a:pt x="1511551" y="824100"/>
                  <a:pt x="1515899" y="822188"/>
                </a:cubicBezTo>
                <a:cubicBezTo>
                  <a:pt x="1492806" y="823088"/>
                  <a:pt x="1519836" y="825562"/>
                  <a:pt x="1512338" y="826649"/>
                </a:cubicBezTo>
                <a:cubicBezTo>
                  <a:pt x="1519836" y="826649"/>
                  <a:pt x="1524822" y="826649"/>
                  <a:pt x="1528458" y="827024"/>
                </a:cubicBezTo>
                <a:cubicBezTo>
                  <a:pt x="1529283" y="828149"/>
                  <a:pt x="1514775" y="827812"/>
                  <a:pt x="1520098" y="829236"/>
                </a:cubicBezTo>
                <a:cubicBezTo>
                  <a:pt x="1509901" y="829461"/>
                  <a:pt x="1513613" y="829461"/>
                  <a:pt x="1503715" y="829236"/>
                </a:cubicBezTo>
                <a:cubicBezTo>
                  <a:pt x="1503040" y="831073"/>
                  <a:pt x="1501766" y="833210"/>
                  <a:pt x="1483358" y="834410"/>
                </a:cubicBezTo>
                <a:cubicBezTo>
                  <a:pt x="1482196" y="835197"/>
                  <a:pt x="1481446" y="835984"/>
                  <a:pt x="1488569" y="836022"/>
                </a:cubicBezTo>
                <a:cubicBezTo>
                  <a:pt x="1477697" y="837709"/>
                  <a:pt x="1480022" y="833060"/>
                  <a:pt x="1472711" y="835384"/>
                </a:cubicBezTo>
                <a:cubicBezTo>
                  <a:pt x="1464801" y="835047"/>
                  <a:pt x="1478222" y="834110"/>
                  <a:pt x="1474511" y="833098"/>
                </a:cubicBezTo>
                <a:cubicBezTo>
                  <a:pt x="1484445" y="833098"/>
                  <a:pt x="1487745" y="832423"/>
                  <a:pt x="1494868" y="832123"/>
                </a:cubicBezTo>
                <a:cubicBezTo>
                  <a:pt x="1498129" y="830698"/>
                  <a:pt x="1488119" y="829349"/>
                  <a:pt x="1497904" y="828374"/>
                </a:cubicBezTo>
                <a:cubicBezTo>
                  <a:pt x="1501014" y="828413"/>
                  <a:pt x="1504119" y="828639"/>
                  <a:pt x="1507202" y="829049"/>
                </a:cubicBezTo>
                <a:cubicBezTo>
                  <a:pt x="1510351" y="827887"/>
                  <a:pt x="1501128" y="827812"/>
                  <a:pt x="1502441" y="826762"/>
                </a:cubicBezTo>
                <a:cubicBezTo>
                  <a:pt x="1494305" y="826762"/>
                  <a:pt x="1486620" y="826762"/>
                  <a:pt x="1483058" y="826387"/>
                </a:cubicBezTo>
                <a:cubicBezTo>
                  <a:pt x="1483996" y="825787"/>
                  <a:pt x="1494305" y="826387"/>
                  <a:pt x="1496667" y="825787"/>
                </a:cubicBezTo>
                <a:cubicBezTo>
                  <a:pt x="1493400" y="825486"/>
                  <a:pt x="1490112" y="825486"/>
                  <a:pt x="1486845" y="825787"/>
                </a:cubicBezTo>
                <a:cubicBezTo>
                  <a:pt x="1479647" y="825787"/>
                  <a:pt x="1486545" y="824400"/>
                  <a:pt x="1485120" y="823838"/>
                </a:cubicBezTo>
                <a:cubicBezTo>
                  <a:pt x="1487595" y="824025"/>
                  <a:pt x="1490181" y="824175"/>
                  <a:pt x="1494680" y="824213"/>
                </a:cubicBezTo>
                <a:cubicBezTo>
                  <a:pt x="1499104" y="822863"/>
                  <a:pt x="1493893" y="821513"/>
                  <a:pt x="1491456" y="819976"/>
                </a:cubicBezTo>
                <a:cubicBezTo>
                  <a:pt x="1483958" y="819751"/>
                  <a:pt x="1499254" y="821963"/>
                  <a:pt x="1483658" y="821551"/>
                </a:cubicBezTo>
                <a:cubicBezTo>
                  <a:pt x="1488794" y="817014"/>
                  <a:pt x="1499742" y="814053"/>
                  <a:pt x="1478485" y="811429"/>
                </a:cubicBezTo>
                <a:cubicBezTo>
                  <a:pt x="1478485" y="810491"/>
                  <a:pt x="1490031" y="810904"/>
                  <a:pt x="1486545" y="809554"/>
                </a:cubicBezTo>
                <a:cubicBezTo>
                  <a:pt x="1490294" y="809554"/>
                  <a:pt x="1488832" y="810191"/>
                  <a:pt x="1489057" y="810566"/>
                </a:cubicBezTo>
                <a:cubicBezTo>
                  <a:pt x="1500304" y="809254"/>
                  <a:pt x="1473199" y="808429"/>
                  <a:pt x="1475523" y="806817"/>
                </a:cubicBezTo>
                <a:cubicBezTo>
                  <a:pt x="1475523" y="812103"/>
                  <a:pt x="1450682" y="817495"/>
                  <a:pt x="1445726" y="822739"/>
                </a:cubicBezTo>
                <a:lnTo>
                  <a:pt x="1447617" y="825684"/>
                </a:lnTo>
                <a:lnTo>
                  <a:pt x="1446768" y="826237"/>
                </a:lnTo>
                <a:lnTo>
                  <a:pt x="1447917" y="826151"/>
                </a:lnTo>
                <a:lnTo>
                  <a:pt x="1448758" y="827461"/>
                </a:lnTo>
                <a:lnTo>
                  <a:pt x="1451291" y="827001"/>
                </a:lnTo>
                <a:cubicBezTo>
                  <a:pt x="1452720" y="826349"/>
                  <a:pt x="1454416" y="825768"/>
                  <a:pt x="1460452" y="826049"/>
                </a:cubicBezTo>
                <a:lnTo>
                  <a:pt x="1460395" y="826215"/>
                </a:lnTo>
                <a:lnTo>
                  <a:pt x="1474511" y="824812"/>
                </a:lnTo>
                <a:cubicBezTo>
                  <a:pt x="1477097" y="826312"/>
                  <a:pt x="1469862" y="826799"/>
                  <a:pt x="1475261" y="828074"/>
                </a:cubicBezTo>
                <a:cubicBezTo>
                  <a:pt x="1482384" y="828074"/>
                  <a:pt x="1485870" y="827812"/>
                  <a:pt x="1485870" y="827099"/>
                </a:cubicBezTo>
                <a:cubicBezTo>
                  <a:pt x="1494868" y="826912"/>
                  <a:pt x="1482121" y="828636"/>
                  <a:pt x="1491381" y="828449"/>
                </a:cubicBezTo>
                <a:cubicBezTo>
                  <a:pt x="1478297" y="829836"/>
                  <a:pt x="1463151" y="830886"/>
                  <a:pt x="1467950" y="833285"/>
                </a:cubicBezTo>
                <a:lnTo>
                  <a:pt x="1459419" y="834052"/>
                </a:lnTo>
                <a:lnTo>
                  <a:pt x="1459656" y="834495"/>
                </a:lnTo>
                <a:cubicBezTo>
                  <a:pt x="1461026" y="835047"/>
                  <a:pt x="1463564" y="835291"/>
                  <a:pt x="1467950" y="835047"/>
                </a:cubicBezTo>
                <a:cubicBezTo>
                  <a:pt x="1467650" y="838421"/>
                  <a:pt x="1459515" y="838346"/>
                  <a:pt x="1459365" y="843182"/>
                </a:cubicBezTo>
                <a:cubicBezTo>
                  <a:pt x="1469075" y="842095"/>
                  <a:pt x="1463339" y="841833"/>
                  <a:pt x="1463414" y="839921"/>
                </a:cubicBezTo>
                <a:cubicBezTo>
                  <a:pt x="1472861" y="839358"/>
                  <a:pt x="1481334" y="839058"/>
                  <a:pt x="1479272" y="841608"/>
                </a:cubicBezTo>
                <a:cubicBezTo>
                  <a:pt x="1473574" y="842133"/>
                  <a:pt x="1473199" y="841233"/>
                  <a:pt x="1473086" y="840296"/>
                </a:cubicBezTo>
                <a:cubicBezTo>
                  <a:pt x="1465588" y="840895"/>
                  <a:pt x="1468812" y="844719"/>
                  <a:pt x="1475373" y="844045"/>
                </a:cubicBezTo>
                <a:cubicBezTo>
                  <a:pt x="1472861" y="845431"/>
                  <a:pt x="1467688" y="844794"/>
                  <a:pt x="1468962" y="843482"/>
                </a:cubicBezTo>
                <a:cubicBezTo>
                  <a:pt x="1460902" y="844307"/>
                  <a:pt x="1466226" y="847531"/>
                  <a:pt x="1474698" y="846406"/>
                </a:cubicBezTo>
                <a:cubicBezTo>
                  <a:pt x="1459028" y="846406"/>
                  <a:pt x="1468288" y="850155"/>
                  <a:pt x="1473011" y="852705"/>
                </a:cubicBezTo>
                <a:cubicBezTo>
                  <a:pt x="1485083" y="851767"/>
                  <a:pt x="1465288" y="848956"/>
                  <a:pt x="1480509" y="849293"/>
                </a:cubicBezTo>
                <a:cubicBezTo>
                  <a:pt x="1483471" y="866051"/>
                  <a:pt x="1480209" y="885658"/>
                  <a:pt x="1511213" y="902078"/>
                </a:cubicBezTo>
                <a:cubicBezTo>
                  <a:pt x="1510426" y="903016"/>
                  <a:pt x="1505065" y="902791"/>
                  <a:pt x="1501166" y="902978"/>
                </a:cubicBezTo>
                <a:cubicBezTo>
                  <a:pt x="1500004" y="904703"/>
                  <a:pt x="1503078" y="905453"/>
                  <a:pt x="1510276" y="905228"/>
                </a:cubicBezTo>
                <a:cubicBezTo>
                  <a:pt x="1496855" y="910589"/>
                  <a:pt x="1499629" y="919924"/>
                  <a:pt x="1507877" y="924235"/>
                </a:cubicBezTo>
                <a:cubicBezTo>
                  <a:pt x="1497717" y="920486"/>
                  <a:pt x="1499366" y="930796"/>
                  <a:pt x="1479984" y="929784"/>
                </a:cubicBezTo>
                <a:cubicBezTo>
                  <a:pt x="1479534" y="931171"/>
                  <a:pt x="1487482" y="934320"/>
                  <a:pt x="1478335" y="935220"/>
                </a:cubicBezTo>
                <a:cubicBezTo>
                  <a:pt x="1488382" y="936907"/>
                  <a:pt x="1495055" y="939343"/>
                  <a:pt x="1495617" y="943130"/>
                </a:cubicBezTo>
                <a:cubicBezTo>
                  <a:pt x="1472786" y="947816"/>
                  <a:pt x="1486470" y="956626"/>
                  <a:pt x="1492056" y="964274"/>
                </a:cubicBezTo>
                <a:cubicBezTo>
                  <a:pt x="1488919" y="965841"/>
                  <a:pt x="1485281" y="966071"/>
                  <a:pt x="1481971" y="964911"/>
                </a:cubicBezTo>
                <a:cubicBezTo>
                  <a:pt x="1478485" y="976158"/>
                  <a:pt x="1489469" y="989730"/>
                  <a:pt x="1483696" y="999327"/>
                </a:cubicBezTo>
                <a:cubicBezTo>
                  <a:pt x="1468700" y="998840"/>
                  <a:pt x="1478747" y="993554"/>
                  <a:pt x="1473311" y="991229"/>
                </a:cubicBezTo>
                <a:cubicBezTo>
                  <a:pt x="1466075" y="994791"/>
                  <a:pt x="1478260" y="1000827"/>
                  <a:pt x="1474736" y="1006225"/>
                </a:cubicBezTo>
                <a:cubicBezTo>
                  <a:pt x="1479309" y="1006225"/>
                  <a:pt x="1478110" y="1004388"/>
                  <a:pt x="1479122" y="1003264"/>
                </a:cubicBezTo>
                <a:cubicBezTo>
                  <a:pt x="1480322" y="1001202"/>
                  <a:pt x="1489956" y="1009562"/>
                  <a:pt x="1477472" y="1007875"/>
                </a:cubicBezTo>
                <a:cubicBezTo>
                  <a:pt x="1490519" y="1021221"/>
                  <a:pt x="1489244" y="1040378"/>
                  <a:pt x="1493668" y="1055599"/>
                </a:cubicBezTo>
                <a:cubicBezTo>
                  <a:pt x="1507989" y="1057849"/>
                  <a:pt x="1499216" y="1052750"/>
                  <a:pt x="1510876" y="1054137"/>
                </a:cubicBezTo>
                <a:cubicBezTo>
                  <a:pt x="1512188" y="1075956"/>
                  <a:pt x="1499366" y="1085179"/>
                  <a:pt x="1504615" y="1106060"/>
                </a:cubicBezTo>
                <a:cubicBezTo>
                  <a:pt x="1514812" y="1107523"/>
                  <a:pt x="1515337" y="1105648"/>
                  <a:pt x="1518636" y="1104748"/>
                </a:cubicBezTo>
                <a:cubicBezTo>
                  <a:pt x="1525347" y="1107972"/>
                  <a:pt x="1507202" y="1109697"/>
                  <a:pt x="1509076" y="1111946"/>
                </a:cubicBezTo>
                <a:cubicBezTo>
                  <a:pt x="1524672" y="1113258"/>
                  <a:pt x="1513687" y="1105348"/>
                  <a:pt x="1531083" y="1107298"/>
                </a:cubicBezTo>
                <a:cubicBezTo>
                  <a:pt x="1514175" y="1114158"/>
                  <a:pt x="1504840" y="1122294"/>
                  <a:pt x="1515187" y="1130766"/>
                </a:cubicBezTo>
                <a:cubicBezTo>
                  <a:pt x="1525047" y="1130166"/>
                  <a:pt x="1520736" y="1124543"/>
                  <a:pt x="1534269" y="1125180"/>
                </a:cubicBezTo>
                <a:cubicBezTo>
                  <a:pt x="1518636" y="1132678"/>
                  <a:pt x="1506077" y="1140663"/>
                  <a:pt x="1507277" y="1149961"/>
                </a:cubicBezTo>
                <a:cubicBezTo>
                  <a:pt x="1511215" y="1151617"/>
                  <a:pt x="1515417" y="1152557"/>
                  <a:pt x="1519686" y="1152735"/>
                </a:cubicBezTo>
                <a:cubicBezTo>
                  <a:pt x="1519873" y="1155884"/>
                  <a:pt x="1506602" y="1165632"/>
                  <a:pt x="1526696" y="1168668"/>
                </a:cubicBezTo>
                <a:cubicBezTo>
                  <a:pt x="1518561" y="1165669"/>
                  <a:pt x="1522348" y="1161920"/>
                  <a:pt x="1527259" y="1159108"/>
                </a:cubicBezTo>
                <a:cubicBezTo>
                  <a:pt x="1537381" y="1161508"/>
                  <a:pt x="1530595" y="1162595"/>
                  <a:pt x="1525047" y="1164507"/>
                </a:cubicBezTo>
                <a:cubicBezTo>
                  <a:pt x="1525272" y="1165444"/>
                  <a:pt x="1528121" y="1165257"/>
                  <a:pt x="1528271" y="1164844"/>
                </a:cubicBezTo>
                <a:cubicBezTo>
                  <a:pt x="1538506" y="1169081"/>
                  <a:pt x="1515899" y="1172717"/>
                  <a:pt x="1530333" y="1176316"/>
                </a:cubicBezTo>
                <a:cubicBezTo>
                  <a:pt x="1512338" y="1183252"/>
                  <a:pt x="1507164" y="1192549"/>
                  <a:pt x="1503640" y="1202372"/>
                </a:cubicBezTo>
                <a:cubicBezTo>
                  <a:pt x="1501878" y="1207283"/>
                  <a:pt x="1500509" y="1212316"/>
                  <a:pt x="1498031" y="1217175"/>
                </a:cubicBezTo>
                <a:lnTo>
                  <a:pt x="1495204" y="1220345"/>
                </a:lnTo>
                <a:lnTo>
                  <a:pt x="1502250" y="1224651"/>
                </a:lnTo>
                <a:lnTo>
                  <a:pt x="1499104" y="1224115"/>
                </a:lnTo>
                <a:lnTo>
                  <a:pt x="1493106" y="1222698"/>
                </a:lnTo>
                <a:lnTo>
                  <a:pt x="1485758" y="1230939"/>
                </a:lnTo>
                <a:cubicBezTo>
                  <a:pt x="1488288" y="1232813"/>
                  <a:pt x="1491775" y="1234632"/>
                  <a:pt x="1493579" y="1236361"/>
                </a:cubicBezTo>
                <a:lnTo>
                  <a:pt x="1492236" y="1239250"/>
                </a:lnTo>
                <a:lnTo>
                  <a:pt x="1495476" y="1238912"/>
                </a:lnTo>
                <a:lnTo>
                  <a:pt x="1496067" y="1243198"/>
                </a:lnTo>
                <a:lnTo>
                  <a:pt x="1492167" y="1239397"/>
                </a:lnTo>
                <a:lnTo>
                  <a:pt x="1491306" y="1241249"/>
                </a:lnTo>
                <a:cubicBezTo>
                  <a:pt x="1489544" y="1243798"/>
                  <a:pt x="1501128" y="1245222"/>
                  <a:pt x="1502216" y="1247547"/>
                </a:cubicBezTo>
                <a:cubicBezTo>
                  <a:pt x="1490256" y="1252308"/>
                  <a:pt x="1511700" y="1257557"/>
                  <a:pt x="1502403" y="1262018"/>
                </a:cubicBezTo>
                <a:cubicBezTo>
                  <a:pt x="1520661" y="1263292"/>
                  <a:pt x="1500379" y="1253058"/>
                  <a:pt x="1516349" y="1254520"/>
                </a:cubicBezTo>
                <a:cubicBezTo>
                  <a:pt x="1523360" y="1260743"/>
                  <a:pt x="1515075" y="1268204"/>
                  <a:pt x="1535094" y="1273490"/>
                </a:cubicBezTo>
                <a:cubicBezTo>
                  <a:pt x="1540905" y="1269441"/>
                  <a:pt x="1520698" y="1265017"/>
                  <a:pt x="1534307" y="1260331"/>
                </a:cubicBezTo>
                <a:cubicBezTo>
                  <a:pt x="1545029" y="1263630"/>
                  <a:pt x="1540118" y="1268204"/>
                  <a:pt x="1560550" y="1270715"/>
                </a:cubicBezTo>
                <a:cubicBezTo>
                  <a:pt x="1552189" y="1270715"/>
                  <a:pt x="1562837" y="1274127"/>
                  <a:pt x="1555976" y="1273340"/>
                </a:cubicBezTo>
                <a:cubicBezTo>
                  <a:pt x="1545141" y="1272440"/>
                  <a:pt x="1552489" y="1270153"/>
                  <a:pt x="1547578" y="1268803"/>
                </a:cubicBezTo>
                <a:cubicBezTo>
                  <a:pt x="1536744" y="1274727"/>
                  <a:pt x="1556576" y="1294184"/>
                  <a:pt x="1530445" y="1276076"/>
                </a:cubicBezTo>
                <a:cubicBezTo>
                  <a:pt x="1522423" y="1274727"/>
                  <a:pt x="1514775" y="1273565"/>
                  <a:pt x="1513537" y="1275139"/>
                </a:cubicBezTo>
                <a:cubicBezTo>
                  <a:pt x="1527596" y="1276039"/>
                  <a:pt x="1505402" y="1285411"/>
                  <a:pt x="1526209" y="1291597"/>
                </a:cubicBezTo>
                <a:cubicBezTo>
                  <a:pt x="1512450" y="1286199"/>
                  <a:pt x="1534494" y="1298458"/>
                  <a:pt x="1539106" y="1301007"/>
                </a:cubicBezTo>
                <a:cubicBezTo>
                  <a:pt x="1533894" y="1300482"/>
                  <a:pt x="1541280" y="1302807"/>
                  <a:pt x="1535132" y="1302019"/>
                </a:cubicBezTo>
                <a:cubicBezTo>
                  <a:pt x="1521635" y="1300220"/>
                  <a:pt x="1539218" y="1300482"/>
                  <a:pt x="1526509" y="1298270"/>
                </a:cubicBezTo>
                <a:cubicBezTo>
                  <a:pt x="1514175" y="1297933"/>
                  <a:pt x="1522085" y="1304794"/>
                  <a:pt x="1519011" y="1306818"/>
                </a:cubicBezTo>
                <a:cubicBezTo>
                  <a:pt x="1530258" y="1308430"/>
                  <a:pt x="1535469" y="1307455"/>
                  <a:pt x="1549003" y="1310080"/>
                </a:cubicBezTo>
                <a:cubicBezTo>
                  <a:pt x="1554214" y="1308280"/>
                  <a:pt x="1538843" y="1307793"/>
                  <a:pt x="1543979" y="1305993"/>
                </a:cubicBezTo>
                <a:cubicBezTo>
                  <a:pt x="1554102" y="1308280"/>
                  <a:pt x="1557363" y="1311054"/>
                  <a:pt x="1554026" y="1314241"/>
                </a:cubicBezTo>
                <a:cubicBezTo>
                  <a:pt x="1550652" y="1313454"/>
                  <a:pt x="1552564" y="1312329"/>
                  <a:pt x="1548290" y="1311617"/>
                </a:cubicBezTo>
                <a:cubicBezTo>
                  <a:pt x="1538506" y="1310717"/>
                  <a:pt x="1551552" y="1314241"/>
                  <a:pt x="1546454" y="1315366"/>
                </a:cubicBezTo>
                <a:cubicBezTo>
                  <a:pt x="1551027" y="1316191"/>
                  <a:pt x="1555564" y="1317015"/>
                  <a:pt x="1556538" y="1316228"/>
                </a:cubicBezTo>
                <a:cubicBezTo>
                  <a:pt x="1569473" y="1319490"/>
                  <a:pt x="1552414" y="1320764"/>
                  <a:pt x="1559988" y="1323426"/>
                </a:cubicBezTo>
                <a:cubicBezTo>
                  <a:pt x="1555339" y="1323913"/>
                  <a:pt x="1533370" y="1315591"/>
                  <a:pt x="1533070" y="1321327"/>
                </a:cubicBezTo>
                <a:cubicBezTo>
                  <a:pt x="1509864" y="1314616"/>
                  <a:pt x="1510576" y="1311092"/>
                  <a:pt x="1515562" y="1306968"/>
                </a:cubicBezTo>
                <a:cubicBezTo>
                  <a:pt x="1492431" y="1305656"/>
                  <a:pt x="1518299" y="1315853"/>
                  <a:pt x="1510501" y="1317465"/>
                </a:cubicBezTo>
                <a:cubicBezTo>
                  <a:pt x="1515854" y="1318090"/>
                  <a:pt x="1521130" y="1319258"/>
                  <a:pt x="1526247" y="1320952"/>
                </a:cubicBezTo>
                <a:cubicBezTo>
                  <a:pt x="1526659" y="1323913"/>
                  <a:pt x="1512451" y="1320689"/>
                  <a:pt x="1517174" y="1325113"/>
                </a:cubicBezTo>
                <a:cubicBezTo>
                  <a:pt x="1511718" y="1324760"/>
                  <a:pt x="1506314" y="1323830"/>
                  <a:pt x="1501054" y="1322339"/>
                </a:cubicBezTo>
                <a:cubicBezTo>
                  <a:pt x="1499667" y="1326688"/>
                  <a:pt x="1497305" y="1331749"/>
                  <a:pt x="1478897" y="1331336"/>
                </a:cubicBezTo>
                <a:cubicBezTo>
                  <a:pt x="1477435" y="1333061"/>
                  <a:pt x="1476385" y="1334785"/>
                  <a:pt x="1483396" y="1336173"/>
                </a:cubicBezTo>
                <a:cubicBezTo>
                  <a:pt x="1472149" y="1338272"/>
                  <a:pt x="1476160" y="1327625"/>
                  <a:pt x="1468025" y="1331824"/>
                </a:cubicBezTo>
                <a:cubicBezTo>
                  <a:pt x="1460527" y="1329687"/>
                  <a:pt x="1473948" y="1329799"/>
                  <a:pt x="1470724" y="1326688"/>
                </a:cubicBezTo>
                <a:cubicBezTo>
                  <a:pt x="1477492" y="1327631"/>
                  <a:pt x="1484325" y="1328032"/>
                  <a:pt x="1491156" y="1327887"/>
                </a:cubicBezTo>
                <a:cubicBezTo>
                  <a:pt x="1494905" y="1324926"/>
                  <a:pt x="1485645" y="1320052"/>
                  <a:pt x="1495655" y="1319002"/>
                </a:cubicBezTo>
                <a:cubicBezTo>
                  <a:pt x="1503153" y="1319827"/>
                  <a:pt x="1499592" y="1321214"/>
                  <a:pt x="1504615" y="1322151"/>
                </a:cubicBezTo>
                <a:cubicBezTo>
                  <a:pt x="1508139" y="1319790"/>
                  <a:pt x="1499067" y="1318103"/>
                  <a:pt x="1500866" y="1315816"/>
                </a:cubicBezTo>
                <a:lnTo>
                  <a:pt x="1490502" y="1313608"/>
                </a:lnTo>
                <a:lnTo>
                  <a:pt x="1491974" y="1317486"/>
                </a:lnTo>
                <a:lnTo>
                  <a:pt x="1486736" y="1312806"/>
                </a:lnTo>
                <a:lnTo>
                  <a:pt x="1481859" y="1311767"/>
                </a:lnTo>
                <a:lnTo>
                  <a:pt x="1485671" y="1311854"/>
                </a:lnTo>
                <a:lnTo>
                  <a:pt x="1483705" y="1310098"/>
                </a:lnTo>
                <a:lnTo>
                  <a:pt x="1484561" y="1309780"/>
                </a:lnTo>
                <a:lnTo>
                  <a:pt x="1483049" y="1308487"/>
                </a:lnTo>
                <a:cubicBezTo>
                  <a:pt x="1483808" y="1307606"/>
                  <a:pt x="1485327" y="1306687"/>
                  <a:pt x="1484821" y="1305881"/>
                </a:cubicBezTo>
                <a:cubicBezTo>
                  <a:pt x="1487840" y="1306955"/>
                  <a:pt x="1490952" y="1307746"/>
                  <a:pt x="1494118" y="1308243"/>
                </a:cubicBezTo>
                <a:cubicBezTo>
                  <a:pt x="1498992" y="1305619"/>
                  <a:pt x="1494118" y="1301607"/>
                  <a:pt x="1492431" y="1297483"/>
                </a:cubicBezTo>
                <a:cubicBezTo>
                  <a:pt x="1488682" y="1296640"/>
                  <a:pt x="1490435" y="1298130"/>
                  <a:pt x="1491213" y="1299419"/>
                </a:cubicBezTo>
                <a:lnTo>
                  <a:pt x="1491134" y="1299729"/>
                </a:lnTo>
                <a:lnTo>
                  <a:pt x="1493931" y="1302694"/>
                </a:lnTo>
                <a:lnTo>
                  <a:pt x="1493818" y="1302581"/>
                </a:lnTo>
                <a:lnTo>
                  <a:pt x="1489549" y="1300741"/>
                </a:lnTo>
                <a:lnTo>
                  <a:pt x="1484146" y="1300145"/>
                </a:lnTo>
                <a:lnTo>
                  <a:pt x="1485238" y="1298601"/>
                </a:lnTo>
                <a:lnTo>
                  <a:pt x="1481709" y="1296845"/>
                </a:lnTo>
                <a:cubicBezTo>
                  <a:pt x="1481709" y="1295046"/>
                  <a:pt x="1485195" y="1296433"/>
                  <a:pt x="1486882" y="1296170"/>
                </a:cubicBezTo>
                <a:lnTo>
                  <a:pt x="1486930" y="1296210"/>
                </a:lnTo>
                <a:lnTo>
                  <a:pt x="1493373" y="1287103"/>
                </a:lnTo>
                <a:cubicBezTo>
                  <a:pt x="1494662" y="1283200"/>
                  <a:pt x="1492600" y="1279470"/>
                  <a:pt x="1482496" y="1275102"/>
                </a:cubicBezTo>
                <a:cubicBezTo>
                  <a:pt x="1482909" y="1272928"/>
                  <a:pt x="1494156" y="1275327"/>
                  <a:pt x="1491081" y="1271616"/>
                </a:cubicBezTo>
                <a:cubicBezTo>
                  <a:pt x="1494830" y="1272328"/>
                  <a:pt x="1493181" y="1273415"/>
                  <a:pt x="1493293" y="1274352"/>
                </a:cubicBezTo>
                <a:cubicBezTo>
                  <a:pt x="1504990" y="1272515"/>
                  <a:pt x="1478297" y="1267267"/>
                  <a:pt x="1480959" y="1263743"/>
                </a:cubicBezTo>
                <a:cubicBezTo>
                  <a:pt x="1480022" y="1272290"/>
                  <a:pt x="1467763" y="1279301"/>
                  <a:pt x="1457828" y="1286424"/>
                </a:cubicBezTo>
                <a:cubicBezTo>
                  <a:pt x="1452861" y="1289985"/>
                  <a:pt x="1448446" y="1293547"/>
                  <a:pt x="1446220" y="1297380"/>
                </a:cubicBezTo>
                <a:lnTo>
                  <a:pt x="1447103" y="1304677"/>
                </a:lnTo>
                <a:lnTo>
                  <a:pt x="1446173" y="1305721"/>
                </a:lnTo>
                <a:lnTo>
                  <a:pt x="1445868" y="1305731"/>
                </a:lnTo>
                <a:lnTo>
                  <a:pt x="1445831" y="1306106"/>
                </a:lnTo>
                <a:lnTo>
                  <a:pt x="1446173" y="1305721"/>
                </a:lnTo>
                <a:lnTo>
                  <a:pt x="1447226" y="1305689"/>
                </a:lnTo>
                <a:lnTo>
                  <a:pt x="1447743" y="1309968"/>
                </a:lnTo>
                <a:lnTo>
                  <a:pt x="1431585" y="1307193"/>
                </a:lnTo>
                <a:cubicBezTo>
                  <a:pt x="1441407" y="1313417"/>
                  <a:pt x="1430273" y="1315104"/>
                  <a:pt x="1439346" y="1319565"/>
                </a:cubicBezTo>
                <a:cubicBezTo>
                  <a:pt x="1461464" y="1318628"/>
                  <a:pt x="1444257" y="1304756"/>
                  <a:pt x="1473986" y="1306443"/>
                </a:cubicBezTo>
                <a:cubicBezTo>
                  <a:pt x="1476011" y="1310455"/>
                  <a:pt x="1468738" y="1310530"/>
                  <a:pt x="1473611" y="1314391"/>
                </a:cubicBezTo>
                <a:cubicBezTo>
                  <a:pt x="1480622" y="1315703"/>
                  <a:pt x="1484146" y="1315516"/>
                  <a:pt x="1484408" y="1313829"/>
                </a:cubicBezTo>
                <a:cubicBezTo>
                  <a:pt x="1493368" y="1314766"/>
                  <a:pt x="1480322" y="1316903"/>
                  <a:pt x="1489357" y="1317878"/>
                </a:cubicBezTo>
                <a:cubicBezTo>
                  <a:pt x="1476011" y="1319190"/>
                  <a:pt x="1460640" y="1319115"/>
                  <a:pt x="1464389" y="1325563"/>
                </a:cubicBezTo>
                <a:cubicBezTo>
                  <a:pt x="1453592" y="1327138"/>
                  <a:pt x="1444632" y="1324214"/>
                  <a:pt x="1441257" y="1329312"/>
                </a:cubicBezTo>
                <a:cubicBezTo>
                  <a:pt x="1435372" y="1328375"/>
                  <a:pt x="1434884" y="1327213"/>
                  <a:pt x="1428698" y="1326276"/>
                </a:cubicBezTo>
                <a:cubicBezTo>
                  <a:pt x="1426749" y="1328000"/>
                  <a:pt x="1431998" y="1329462"/>
                  <a:pt x="1440470" y="1330774"/>
                </a:cubicBezTo>
                <a:cubicBezTo>
                  <a:pt x="1415052" y="1329500"/>
                  <a:pt x="1433572" y="1339622"/>
                  <a:pt x="1410741" y="1340222"/>
                </a:cubicBezTo>
                <a:cubicBezTo>
                  <a:pt x="1418726" y="1342996"/>
                  <a:pt x="1425324" y="1342396"/>
                  <a:pt x="1425399" y="1346108"/>
                </a:cubicBezTo>
                <a:cubicBezTo>
                  <a:pt x="1430574" y="1343678"/>
                  <a:pt x="1435584" y="1340910"/>
                  <a:pt x="1440395" y="1337822"/>
                </a:cubicBezTo>
                <a:cubicBezTo>
                  <a:pt x="1447668" y="1340972"/>
                  <a:pt x="1435334" y="1343333"/>
                  <a:pt x="1445119" y="1349069"/>
                </a:cubicBezTo>
                <a:cubicBezTo>
                  <a:pt x="1440733" y="1350719"/>
                  <a:pt x="1443094" y="1346445"/>
                  <a:pt x="1439870" y="1345733"/>
                </a:cubicBezTo>
                <a:cubicBezTo>
                  <a:pt x="1430798" y="1347832"/>
                  <a:pt x="1436571" y="1355068"/>
                  <a:pt x="1411266" y="1352856"/>
                </a:cubicBezTo>
                <a:cubicBezTo>
                  <a:pt x="1398894" y="1350606"/>
                  <a:pt x="1410441" y="1352069"/>
                  <a:pt x="1409204" y="1350119"/>
                </a:cubicBezTo>
                <a:cubicBezTo>
                  <a:pt x="1409204" y="1349332"/>
                  <a:pt x="1404574" y="1349210"/>
                  <a:pt x="1399887" y="1348797"/>
                </a:cubicBezTo>
                <a:lnTo>
                  <a:pt x="1398909" y="1348487"/>
                </a:lnTo>
                <a:lnTo>
                  <a:pt x="1394476" y="1351054"/>
                </a:lnTo>
                <a:cubicBezTo>
                  <a:pt x="1392840" y="1352067"/>
                  <a:pt x="1392990" y="1353941"/>
                  <a:pt x="1399944" y="1359265"/>
                </a:cubicBezTo>
                <a:cubicBezTo>
                  <a:pt x="1397657" y="1361402"/>
                  <a:pt x="1391472" y="1356116"/>
                  <a:pt x="1388472" y="1359265"/>
                </a:cubicBezTo>
                <a:cubicBezTo>
                  <a:pt x="1396495" y="1364813"/>
                  <a:pt x="1392221" y="1360914"/>
                  <a:pt x="1393534" y="1359602"/>
                </a:cubicBezTo>
                <a:cubicBezTo>
                  <a:pt x="1401032" y="1365338"/>
                  <a:pt x="1407705" y="1370662"/>
                  <a:pt x="1404556" y="1371074"/>
                </a:cubicBezTo>
                <a:cubicBezTo>
                  <a:pt x="1399907" y="1367737"/>
                  <a:pt x="1400169" y="1366875"/>
                  <a:pt x="1400807" y="1366163"/>
                </a:cubicBezTo>
                <a:cubicBezTo>
                  <a:pt x="1394846" y="1361814"/>
                  <a:pt x="1394883" y="1366463"/>
                  <a:pt x="1400207" y="1370287"/>
                </a:cubicBezTo>
                <a:cubicBezTo>
                  <a:pt x="1397433" y="1369612"/>
                  <a:pt x="1393909" y="1365863"/>
                  <a:pt x="1395708" y="1365750"/>
                </a:cubicBezTo>
                <a:cubicBezTo>
                  <a:pt x="1389072" y="1361102"/>
                  <a:pt x="1391172" y="1366650"/>
                  <a:pt x="1398257" y="1371449"/>
                </a:cubicBezTo>
                <a:cubicBezTo>
                  <a:pt x="1386298" y="1361364"/>
                  <a:pt x="1391171" y="1369687"/>
                  <a:pt x="1393196" y="1374598"/>
                </a:cubicBezTo>
                <a:cubicBezTo>
                  <a:pt x="1402831" y="1381908"/>
                  <a:pt x="1389447" y="1367100"/>
                  <a:pt x="1400694" y="1377185"/>
                </a:cubicBezTo>
                <a:lnTo>
                  <a:pt x="1391929" y="1392017"/>
                </a:lnTo>
                <a:lnTo>
                  <a:pt x="1394760" y="1399474"/>
                </a:lnTo>
                <a:cubicBezTo>
                  <a:pt x="1395463" y="1405669"/>
                  <a:pt x="1393776" y="1411039"/>
                  <a:pt x="1387459" y="1413064"/>
                </a:cubicBezTo>
                <a:lnTo>
                  <a:pt x="1387088" y="1408137"/>
                </a:lnTo>
                <a:lnTo>
                  <a:pt x="1386579" y="1412078"/>
                </a:lnTo>
                <a:cubicBezTo>
                  <a:pt x="1386973" y="1417561"/>
                  <a:pt x="1388529" y="1423972"/>
                  <a:pt x="1391734" y="1431732"/>
                </a:cubicBezTo>
                <a:cubicBezTo>
                  <a:pt x="1390609" y="1431732"/>
                  <a:pt x="1386860" y="1427983"/>
                  <a:pt x="1383936" y="1425397"/>
                </a:cubicBezTo>
                <a:cubicBezTo>
                  <a:pt x="1382099" y="1425622"/>
                  <a:pt x="1383936" y="1428171"/>
                  <a:pt x="1389222" y="1432895"/>
                </a:cubicBezTo>
                <a:cubicBezTo>
                  <a:pt x="1382812" y="1429895"/>
                  <a:pt x="1378800" y="1430233"/>
                  <a:pt x="1376813" y="1432332"/>
                </a:cubicBezTo>
                <a:cubicBezTo>
                  <a:pt x="1374842" y="1435359"/>
                  <a:pt x="1374770" y="1439244"/>
                  <a:pt x="1376626" y="1442342"/>
                </a:cubicBezTo>
                <a:cubicBezTo>
                  <a:pt x="1371527" y="1433044"/>
                  <a:pt x="1366841" y="1440130"/>
                  <a:pt x="1353532" y="1425996"/>
                </a:cubicBezTo>
                <a:cubicBezTo>
                  <a:pt x="1352482" y="1426446"/>
                  <a:pt x="1356381" y="1433494"/>
                  <a:pt x="1349371" y="1427758"/>
                </a:cubicBezTo>
                <a:cubicBezTo>
                  <a:pt x="1355631" y="1435706"/>
                  <a:pt x="1359043" y="1441705"/>
                  <a:pt x="1357356" y="1444141"/>
                </a:cubicBezTo>
                <a:cubicBezTo>
                  <a:pt x="1338611" y="1430570"/>
                  <a:pt x="1343710" y="1444966"/>
                  <a:pt x="1343747" y="1452764"/>
                </a:cubicBezTo>
                <a:cubicBezTo>
                  <a:pt x="1340644" y="1451276"/>
                  <a:pt x="1338039" y="1448919"/>
                  <a:pt x="1336249" y="1445978"/>
                </a:cubicBezTo>
                <a:cubicBezTo>
                  <a:pt x="1328077" y="1449240"/>
                  <a:pt x="1328751" y="1463374"/>
                  <a:pt x="1320504" y="1464049"/>
                </a:cubicBezTo>
                <a:cubicBezTo>
                  <a:pt x="1310231" y="1453139"/>
                  <a:pt x="1319754" y="1457750"/>
                  <a:pt x="1317017" y="1452802"/>
                </a:cubicBezTo>
                <a:cubicBezTo>
                  <a:pt x="1310269" y="1449315"/>
                  <a:pt x="1315967" y="1461012"/>
                  <a:pt x="1311094" y="1460899"/>
                </a:cubicBezTo>
                <a:cubicBezTo>
                  <a:pt x="1314355" y="1464086"/>
                  <a:pt x="1314318" y="1462436"/>
                  <a:pt x="1315555" y="1462624"/>
                </a:cubicBezTo>
                <a:cubicBezTo>
                  <a:pt x="1316792" y="1462811"/>
                  <a:pt x="1320279" y="1473271"/>
                  <a:pt x="1312256" y="1463599"/>
                </a:cubicBezTo>
                <a:cubicBezTo>
                  <a:pt x="1315293" y="1479120"/>
                  <a:pt x="1305845" y="1486843"/>
                  <a:pt x="1302021" y="1497339"/>
                </a:cubicBezTo>
                <a:cubicBezTo>
                  <a:pt x="1311056" y="1508586"/>
                  <a:pt x="1307232" y="1499926"/>
                  <a:pt x="1314768" y="1508849"/>
                </a:cubicBezTo>
                <a:lnTo>
                  <a:pt x="1304078" y="1515471"/>
                </a:lnTo>
                <a:lnTo>
                  <a:pt x="1313229" y="1520772"/>
                </a:lnTo>
                <a:cubicBezTo>
                  <a:pt x="1312836" y="1521578"/>
                  <a:pt x="1311870" y="1522365"/>
                  <a:pt x="1311570" y="1523171"/>
                </a:cubicBezTo>
                <a:lnTo>
                  <a:pt x="1313728" y="1525493"/>
                </a:lnTo>
                <a:lnTo>
                  <a:pt x="1295921" y="1521480"/>
                </a:lnTo>
                <a:lnTo>
                  <a:pt x="1291153" y="1525743"/>
                </a:lnTo>
                <a:lnTo>
                  <a:pt x="1295435" y="1529563"/>
                </a:lnTo>
                <a:cubicBezTo>
                  <a:pt x="1297771" y="1531011"/>
                  <a:pt x="1301073" y="1532496"/>
                  <a:pt x="1305993" y="1534043"/>
                </a:cubicBezTo>
                <a:cubicBezTo>
                  <a:pt x="1297708" y="1532693"/>
                  <a:pt x="1307268" y="1538804"/>
                  <a:pt x="1300670" y="1536780"/>
                </a:cubicBezTo>
                <a:cubicBezTo>
                  <a:pt x="1290135" y="1534118"/>
                  <a:pt x="1298120" y="1532168"/>
                  <a:pt x="1293659" y="1529731"/>
                </a:cubicBezTo>
                <a:lnTo>
                  <a:pt x="1290605" y="1533954"/>
                </a:lnTo>
                <a:lnTo>
                  <a:pt x="1296735" y="1539403"/>
                </a:lnTo>
                <a:cubicBezTo>
                  <a:pt x="1298328" y="1542627"/>
                  <a:pt x="1295742" y="1541231"/>
                  <a:pt x="1292785" y="1539338"/>
                </a:cubicBezTo>
                <a:lnTo>
                  <a:pt x="1288309" y="1537129"/>
                </a:lnTo>
                <a:lnTo>
                  <a:pt x="1288255" y="1537204"/>
                </a:lnTo>
                <a:lnTo>
                  <a:pt x="1288179" y="1537759"/>
                </a:lnTo>
                <a:lnTo>
                  <a:pt x="1292134" y="1541465"/>
                </a:lnTo>
                <a:cubicBezTo>
                  <a:pt x="1295906" y="1543743"/>
                  <a:pt x="1295807" y="1539609"/>
                  <a:pt x="1304271" y="1549563"/>
                </a:cubicBezTo>
                <a:lnTo>
                  <a:pt x="1287485" y="1542825"/>
                </a:lnTo>
                <a:lnTo>
                  <a:pt x="1287094" y="1545674"/>
                </a:lnTo>
                <a:cubicBezTo>
                  <a:pt x="1286773" y="1547858"/>
                  <a:pt x="1286198" y="1548999"/>
                  <a:pt x="1284407" y="1547888"/>
                </a:cubicBezTo>
                <a:lnTo>
                  <a:pt x="1283653" y="1547035"/>
                </a:lnTo>
                <a:lnTo>
                  <a:pt x="1281777" y="1550350"/>
                </a:lnTo>
                <a:cubicBezTo>
                  <a:pt x="1288937" y="1557061"/>
                  <a:pt x="1288712" y="1551063"/>
                  <a:pt x="1297860" y="1561035"/>
                </a:cubicBezTo>
                <a:cubicBezTo>
                  <a:pt x="1283051" y="1553837"/>
                  <a:pt x="1270755" y="1549076"/>
                  <a:pt x="1266931" y="1554886"/>
                </a:cubicBezTo>
                <a:cubicBezTo>
                  <a:pt x="1268855" y="1558664"/>
                  <a:pt x="1271289" y="1562158"/>
                  <a:pt x="1274166" y="1565271"/>
                </a:cubicBezTo>
                <a:lnTo>
                  <a:pt x="1272117" y="1565711"/>
                </a:lnTo>
                <a:lnTo>
                  <a:pt x="1275477" y="1569433"/>
                </a:lnTo>
                <a:cubicBezTo>
                  <a:pt x="1270491" y="1567896"/>
                  <a:pt x="1277052" y="1572095"/>
                  <a:pt x="1271203" y="1570071"/>
                </a:cubicBezTo>
                <a:lnTo>
                  <a:pt x="1266897" y="1568173"/>
                </a:lnTo>
                <a:lnTo>
                  <a:pt x="1266137" y="1570206"/>
                </a:lnTo>
                <a:lnTo>
                  <a:pt x="1271036" y="1578744"/>
                </a:lnTo>
                <a:lnTo>
                  <a:pt x="1271082" y="1578760"/>
                </a:lnTo>
                <a:lnTo>
                  <a:pt x="1270333" y="1572905"/>
                </a:lnTo>
                <a:cubicBezTo>
                  <a:pt x="1271542" y="1572403"/>
                  <a:pt x="1273866" y="1573088"/>
                  <a:pt x="1276266" y="1574081"/>
                </a:cubicBezTo>
                <a:lnTo>
                  <a:pt x="1277526" y="1577400"/>
                </a:lnTo>
                <a:lnTo>
                  <a:pt x="1278214" y="1576406"/>
                </a:lnTo>
                <a:cubicBezTo>
                  <a:pt x="1287511" y="1580980"/>
                  <a:pt x="1289836" y="1585067"/>
                  <a:pt x="1285487" y="1588666"/>
                </a:cubicBezTo>
                <a:cubicBezTo>
                  <a:pt x="1282375" y="1587129"/>
                  <a:pt x="1284662" y="1586004"/>
                  <a:pt x="1280613" y="1584354"/>
                </a:cubicBezTo>
                <a:cubicBezTo>
                  <a:pt x="1271166" y="1581580"/>
                  <a:pt x="1283013" y="1588291"/>
                  <a:pt x="1277539" y="1589003"/>
                </a:cubicBezTo>
                <a:cubicBezTo>
                  <a:pt x="1281813" y="1590840"/>
                  <a:pt x="1286087" y="1592752"/>
                  <a:pt x="1287287" y="1591740"/>
                </a:cubicBezTo>
                <a:cubicBezTo>
                  <a:pt x="1299096" y="1598076"/>
                  <a:pt x="1281701" y="1596951"/>
                  <a:pt x="1288336" y="1601637"/>
                </a:cubicBezTo>
                <a:cubicBezTo>
                  <a:pt x="1283538" y="1601637"/>
                  <a:pt x="1264455" y="1587129"/>
                  <a:pt x="1262093" y="1594439"/>
                </a:cubicBezTo>
                <a:cubicBezTo>
                  <a:pt x="1251671" y="1588178"/>
                  <a:pt x="1246929" y="1583970"/>
                  <a:pt x="1245579" y="1580769"/>
                </a:cubicBezTo>
                <a:lnTo>
                  <a:pt x="1246326" y="1579287"/>
                </a:lnTo>
                <a:lnTo>
                  <a:pt x="1241339" y="1580143"/>
                </a:lnTo>
                <a:lnTo>
                  <a:pt x="1242574" y="1582656"/>
                </a:lnTo>
                <a:cubicBezTo>
                  <a:pt x="1243145" y="1584296"/>
                  <a:pt x="1242983" y="1585516"/>
                  <a:pt x="1240912" y="1585704"/>
                </a:cubicBezTo>
                <a:cubicBezTo>
                  <a:pt x="1246060" y="1587380"/>
                  <a:pt x="1250945" y="1589778"/>
                  <a:pt x="1255420" y="1592827"/>
                </a:cubicBezTo>
                <a:cubicBezTo>
                  <a:pt x="1254858" y="1596576"/>
                  <a:pt x="1241811" y="1590128"/>
                  <a:pt x="1245073" y="1596576"/>
                </a:cubicBezTo>
                <a:cubicBezTo>
                  <a:pt x="1239816" y="1595137"/>
                  <a:pt x="1234773" y="1593007"/>
                  <a:pt x="1230077" y="1590240"/>
                </a:cubicBezTo>
                <a:cubicBezTo>
                  <a:pt x="1228783" y="1593313"/>
                  <a:pt x="1226465" y="1595843"/>
                  <a:pt x="1223516" y="1597401"/>
                </a:cubicBezTo>
                <a:lnTo>
                  <a:pt x="1222092" y="1598001"/>
                </a:lnTo>
                <a:cubicBezTo>
                  <a:pt x="1221470" y="1598161"/>
                  <a:pt x="1220877" y="1598414"/>
                  <a:pt x="1220330" y="1598750"/>
                </a:cubicBezTo>
                <a:cubicBezTo>
                  <a:pt x="1218898" y="1599488"/>
                  <a:pt x="1217389" y="1600067"/>
                  <a:pt x="1215831" y="1600475"/>
                </a:cubicBezTo>
                <a:lnTo>
                  <a:pt x="1210623" y="1600767"/>
                </a:lnTo>
                <a:lnTo>
                  <a:pt x="1212383" y="1605235"/>
                </a:lnTo>
                <a:cubicBezTo>
                  <a:pt x="1201624" y="1599162"/>
                  <a:pt x="1213208" y="1617944"/>
                  <a:pt x="1204398" y="1613670"/>
                </a:cubicBezTo>
                <a:cubicBezTo>
                  <a:pt x="1215945" y="1627842"/>
                  <a:pt x="1208147" y="1607035"/>
                  <a:pt x="1218119" y="1619519"/>
                </a:cubicBezTo>
                <a:lnTo>
                  <a:pt x="1215669" y="1628168"/>
                </a:lnTo>
                <a:lnTo>
                  <a:pt x="1216693" y="1627692"/>
                </a:lnTo>
                <a:cubicBezTo>
                  <a:pt x="1219609" y="1624497"/>
                  <a:pt x="1222069" y="1620914"/>
                  <a:pt x="1224004" y="1617045"/>
                </a:cubicBezTo>
                <a:cubicBezTo>
                  <a:pt x="1225724" y="1613474"/>
                  <a:pt x="1228300" y="1610384"/>
                  <a:pt x="1231501" y="1608048"/>
                </a:cubicBezTo>
                <a:cubicBezTo>
                  <a:pt x="1233426" y="1606832"/>
                  <a:pt x="1235563" y="1605993"/>
                  <a:pt x="1237800" y="1605573"/>
                </a:cubicBezTo>
                <a:cubicBezTo>
                  <a:pt x="1240755" y="1605438"/>
                  <a:pt x="1243713" y="1605754"/>
                  <a:pt x="1246572" y="1606511"/>
                </a:cubicBezTo>
                <a:cubicBezTo>
                  <a:pt x="1246865" y="1609741"/>
                  <a:pt x="1246377" y="1612994"/>
                  <a:pt x="1245148" y="1615996"/>
                </a:cubicBezTo>
                <a:cubicBezTo>
                  <a:pt x="1244069" y="1619436"/>
                  <a:pt x="1242267" y="1622607"/>
                  <a:pt x="1239862" y="1625293"/>
                </a:cubicBezTo>
                <a:cubicBezTo>
                  <a:pt x="1237327" y="1628029"/>
                  <a:pt x="1234062" y="1629981"/>
                  <a:pt x="1230452" y="1630917"/>
                </a:cubicBezTo>
                <a:cubicBezTo>
                  <a:pt x="1225783" y="1632060"/>
                  <a:pt x="1220906" y="1632047"/>
                  <a:pt x="1216243" y="1630879"/>
                </a:cubicBezTo>
                <a:cubicBezTo>
                  <a:pt x="1217293" y="1634816"/>
                  <a:pt x="1219289" y="1636690"/>
                  <a:pt x="1219861" y="1638354"/>
                </a:cubicBezTo>
                <a:lnTo>
                  <a:pt x="1218201" y="1640445"/>
                </a:lnTo>
                <a:lnTo>
                  <a:pt x="1219956" y="1644412"/>
                </a:lnTo>
                <a:cubicBezTo>
                  <a:pt x="1226254" y="1646324"/>
                  <a:pt x="1215157" y="1628891"/>
                  <a:pt x="1227004" y="1636164"/>
                </a:cubicBezTo>
                <a:cubicBezTo>
                  <a:pt x="1232365" y="1645949"/>
                  <a:pt x="1226404" y="1645012"/>
                  <a:pt x="1238776" y="1661582"/>
                </a:cubicBezTo>
                <a:cubicBezTo>
                  <a:pt x="1233190" y="1655359"/>
                  <a:pt x="1238326" y="1665331"/>
                  <a:pt x="1234127" y="1659745"/>
                </a:cubicBezTo>
                <a:cubicBezTo>
                  <a:pt x="1227379" y="1651273"/>
                  <a:pt x="1233677" y="1655322"/>
                  <a:pt x="1231128" y="1650935"/>
                </a:cubicBezTo>
                <a:cubicBezTo>
                  <a:pt x="1223114" y="1647505"/>
                  <a:pt x="1221955" y="1661367"/>
                  <a:pt x="1219092" y="1655859"/>
                </a:cubicBezTo>
                <a:lnTo>
                  <a:pt x="1215657" y="1643648"/>
                </a:lnTo>
                <a:lnTo>
                  <a:pt x="1214931" y="1644563"/>
                </a:lnTo>
                <a:lnTo>
                  <a:pt x="1204295" y="1636301"/>
                </a:lnTo>
                <a:lnTo>
                  <a:pt x="1204238" y="1636334"/>
                </a:lnTo>
                <a:cubicBezTo>
                  <a:pt x="1202959" y="1636872"/>
                  <a:pt x="1201691" y="1637655"/>
                  <a:pt x="1201378" y="1639498"/>
                </a:cubicBezTo>
                <a:lnTo>
                  <a:pt x="1202562" y="1643428"/>
                </a:lnTo>
                <a:lnTo>
                  <a:pt x="1203909" y="1642913"/>
                </a:lnTo>
                <a:cubicBezTo>
                  <a:pt x="1205671" y="1649005"/>
                  <a:pt x="1209205" y="1655285"/>
                  <a:pt x="1211515" y="1661836"/>
                </a:cubicBezTo>
                <a:lnTo>
                  <a:pt x="1211780" y="1682238"/>
                </a:lnTo>
                <a:lnTo>
                  <a:pt x="1208416" y="1679462"/>
                </a:lnTo>
                <a:lnTo>
                  <a:pt x="1208821" y="1682915"/>
                </a:lnTo>
                <a:lnTo>
                  <a:pt x="1207149" y="1678417"/>
                </a:lnTo>
                <a:lnTo>
                  <a:pt x="1204080" y="1675885"/>
                </a:lnTo>
                <a:lnTo>
                  <a:pt x="1202898" y="1677966"/>
                </a:lnTo>
                <a:cubicBezTo>
                  <a:pt x="1205410" y="1681902"/>
                  <a:pt x="1207884" y="1685801"/>
                  <a:pt x="1209009" y="1686064"/>
                </a:cubicBezTo>
                <a:cubicBezTo>
                  <a:pt x="1215457" y="1697686"/>
                  <a:pt x="1203423" y="1685689"/>
                  <a:pt x="1206722" y="1692999"/>
                </a:cubicBezTo>
                <a:cubicBezTo>
                  <a:pt x="1203348" y="1689775"/>
                  <a:pt x="1194163" y="1668331"/>
                  <a:pt x="1190376" y="1671518"/>
                </a:cubicBezTo>
                <a:lnTo>
                  <a:pt x="1188117" y="1665788"/>
                </a:lnTo>
                <a:lnTo>
                  <a:pt x="1185430" y="1664948"/>
                </a:lnTo>
                <a:lnTo>
                  <a:pt x="1186140" y="1666157"/>
                </a:lnTo>
                <a:lnTo>
                  <a:pt x="1183850" y="1664454"/>
                </a:lnTo>
                <a:lnTo>
                  <a:pt x="1173954" y="1661358"/>
                </a:lnTo>
                <a:lnTo>
                  <a:pt x="1176282" y="1659768"/>
                </a:lnTo>
                <a:lnTo>
                  <a:pt x="1168782" y="1647974"/>
                </a:lnTo>
                <a:cubicBezTo>
                  <a:pt x="1165033" y="1649474"/>
                  <a:pt x="1160572" y="1650861"/>
                  <a:pt x="1148838" y="1636502"/>
                </a:cubicBezTo>
                <a:cubicBezTo>
                  <a:pt x="1146851" y="1636502"/>
                  <a:pt x="1145089" y="1636502"/>
                  <a:pt x="1148838" y="1642763"/>
                </a:cubicBezTo>
                <a:cubicBezTo>
                  <a:pt x="1144564" y="1639014"/>
                  <a:pt x="1144723" y="1636390"/>
                  <a:pt x="1144976" y="1634234"/>
                </a:cubicBezTo>
                <a:lnTo>
                  <a:pt x="1143806" y="1632205"/>
                </a:lnTo>
                <a:lnTo>
                  <a:pt x="1141826" y="1633391"/>
                </a:lnTo>
                <a:cubicBezTo>
                  <a:pt x="1139440" y="1635633"/>
                  <a:pt x="1136937" y="1637748"/>
                  <a:pt x="1134328" y="1639727"/>
                </a:cubicBezTo>
                <a:lnTo>
                  <a:pt x="1130386" y="1641214"/>
                </a:lnTo>
                <a:lnTo>
                  <a:pt x="1131283" y="1643961"/>
                </a:lnTo>
                <a:lnTo>
                  <a:pt x="1135604" y="1645172"/>
                </a:lnTo>
                <a:cubicBezTo>
                  <a:pt x="1137169" y="1645359"/>
                  <a:pt x="1138772" y="1645594"/>
                  <a:pt x="1142014" y="1647187"/>
                </a:cubicBezTo>
                <a:cubicBezTo>
                  <a:pt x="1147413" y="1657459"/>
                  <a:pt x="1140890" y="1649286"/>
                  <a:pt x="1139353" y="1650936"/>
                </a:cubicBezTo>
                <a:cubicBezTo>
                  <a:pt x="1143102" y="1656672"/>
                  <a:pt x="1144639" y="1656222"/>
                  <a:pt x="1147263" y="1658846"/>
                </a:cubicBezTo>
                <a:cubicBezTo>
                  <a:pt x="1149287" y="1667806"/>
                  <a:pt x="1155848" y="1681977"/>
                  <a:pt x="1153336" y="1686101"/>
                </a:cubicBezTo>
                <a:cubicBezTo>
                  <a:pt x="1146776" y="1670281"/>
                  <a:pt x="1138153" y="1661171"/>
                  <a:pt x="1130580" y="1649474"/>
                </a:cubicBezTo>
                <a:lnTo>
                  <a:pt x="1130734" y="1649550"/>
                </a:lnTo>
                <a:lnTo>
                  <a:pt x="1128181" y="1648098"/>
                </a:lnTo>
                <a:lnTo>
                  <a:pt x="1128668" y="1652998"/>
                </a:lnTo>
                <a:lnTo>
                  <a:pt x="1128518" y="1653035"/>
                </a:lnTo>
                <a:lnTo>
                  <a:pt x="1123545" y="1644461"/>
                </a:lnTo>
                <a:lnTo>
                  <a:pt x="1121753" y="1643033"/>
                </a:lnTo>
                <a:lnTo>
                  <a:pt x="1109398" y="1640964"/>
                </a:lnTo>
                <a:cubicBezTo>
                  <a:pt x="1099388" y="1633466"/>
                  <a:pt x="1109735" y="1638939"/>
                  <a:pt x="1111310" y="1634066"/>
                </a:cubicBezTo>
                <a:cubicBezTo>
                  <a:pt x="1112397" y="1632191"/>
                  <a:pt x="1107561" y="1631104"/>
                  <a:pt x="1103099" y="1629342"/>
                </a:cubicBezTo>
                <a:cubicBezTo>
                  <a:pt x="1098638" y="1627580"/>
                  <a:pt x="1094777" y="1624843"/>
                  <a:pt x="1096914" y="1620682"/>
                </a:cubicBezTo>
                <a:cubicBezTo>
                  <a:pt x="1091328" y="1616933"/>
                  <a:pt x="1090315" y="1626605"/>
                  <a:pt x="1085029" y="1623906"/>
                </a:cubicBezTo>
                <a:cubicBezTo>
                  <a:pt x="1078394" y="1619557"/>
                  <a:pt x="1081918" y="1616933"/>
                  <a:pt x="1073520" y="1612321"/>
                </a:cubicBezTo>
                <a:cubicBezTo>
                  <a:pt x="1078431" y="1610334"/>
                  <a:pt x="1085479" y="1611684"/>
                  <a:pt x="1090240" y="1611347"/>
                </a:cubicBezTo>
                <a:cubicBezTo>
                  <a:pt x="1095002" y="1611010"/>
                  <a:pt x="1097513" y="1609022"/>
                  <a:pt x="1091777" y="1601675"/>
                </a:cubicBezTo>
                <a:cubicBezTo>
                  <a:pt x="1100962" y="1610447"/>
                  <a:pt x="1106473" y="1609885"/>
                  <a:pt x="1107261" y="1618807"/>
                </a:cubicBezTo>
                <a:cubicBezTo>
                  <a:pt x="1110747" y="1620194"/>
                  <a:pt x="1111834" y="1617795"/>
                  <a:pt x="1111010" y="1614796"/>
                </a:cubicBezTo>
                <a:lnTo>
                  <a:pt x="1109661" y="1612921"/>
                </a:lnTo>
                <a:lnTo>
                  <a:pt x="1106882" y="1611782"/>
                </a:lnTo>
                <a:cubicBezTo>
                  <a:pt x="1105436" y="1611180"/>
                  <a:pt x="1103760" y="1610106"/>
                  <a:pt x="1101545" y="1607875"/>
                </a:cubicBezTo>
                <a:lnTo>
                  <a:pt x="1093358" y="1597507"/>
                </a:lnTo>
                <a:lnTo>
                  <a:pt x="1089566" y="1598000"/>
                </a:lnTo>
                <a:cubicBezTo>
                  <a:pt x="1085121" y="1598785"/>
                  <a:pt x="1080838" y="1600305"/>
                  <a:pt x="1076894" y="1602499"/>
                </a:cubicBezTo>
                <a:cubicBezTo>
                  <a:pt x="1075193" y="1603517"/>
                  <a:pt x="1073652" y="1604781"/>
                  <a:pt x="1072320" y="1606248"/>
                </a:cubicBezTo>
                <a:cubicBezTo>
                  <a:pt x="1070963" y="1607709"/>
                  <a:pt x="1069895" y="1609414"/>
                  <a:pt x="1069171" y="1611272"/>
                </a:cubicBezTo>
                <a:lnTo>
                  <a:pt x="1068915" y="1621533"/>
                </a:lnTo>
                <a:lnTo>
                  <a:pt x="1069921" y="1620907"/>
                </a:lnTo>
                <a:cubicBezTo>
                  <a:pt x="1071046" y="1632754"/>
                  <a:pt x="1070034" y="1637628"/>
                  <a:pt x="1061374" y="1643176"/>
                </a:cubicBezTo>
                <a:lnTo>
                  <a:pt x="1061374" y="1643064"/>
                </a:lnTo>
                <a:cubicBezTo>
                  <a:pt x="1060586" y="1640102"/>
                  <a:pt x="1059724" y="1637215"/>
                  <a:pt x="1057325" y="1637927"/>
                </a:cubicBezTo>
                <a:cubicBezTo>
                  <a:pt x="1057793" y="1633991"/>
                  <a:pt x="1058862" y="1629792"/>
                  <a:pt x="1060854" y="1626549"/>
                </a:cubicBezTo>
                <a:lnTo>
                  <a:pt x="1066418" y="1623087"/>
                </a:lnTo>
                <a:lnTo>
                  <a:pt x="1062910" y="1618395"/>
                </a:lnTo>
                <a:cubicBezTo>
                  <a:pt x="1059862" y="1619788"/>
                  <a:pt x="1057594" y="1622469"/>
                  <a:pt x="1056725" y="1625705"/>
                </a:cubicBezTo>
                <a:cubicBezTo>
                  <a:pt x="1055787" y="1628780"/>
                  <a:pt x="1054738" y="1632716"/>
                  <a:pt x="1053763" y="1636090"/>
                </a:cubicBezTo>
                <a:cubicBezTo>
                  <a:pt x="1053103" y="1639273"/>
                  <a:pt x="1051369" y="1642132"/>
                  <a:pt x="1048852" y="1644188"/>
                </a:cubicBezTo>
                <a:lnTo>
                  <a:pt x="1039547" y="1644188"/>
                </a:lnTo>
                <a:lnTo>
                  <a:pt x="1040248" y="1646864"/>
                </a:lnTo>
                <a:lnTo>
                  <a:pt x="1038590" y="1650191"/>
                </a:lnTo>
                <a:lnTo>
                  <a:pt x="1039212" y="1652792"/>
                </a:lnTo>
                <a:cubicBezTo>
                  <a:pt x="1040304" y="1655819"/>
                  <a:pt x="1041297" y="1658884"/>
                  <a:pt x="1040679" y="1661620"/>
                </a:cubicBezTo>
                <a:cubicBezTo>
                  <a:pt x="1035018" y="1665369"/>
                  <a:pt x="1030594" y="1661620"/>
                  <a:pt x="1024446" y="1667619"/>
                </a:cubicBezTo>
                <a:lnTo>
                  <a:pt x="1019480" y="1659377"/>
                </a:lnTo>
                <a:lnTo>
                  <a:pt x="1017029" y="1660136"/>
                </a:lnTo>
                <a:lnTo>
                  <a:pt x="1018615" y="1657940"/>
                </a:lnTo>
                <a:lnTo>
                  <a:pt x="1012028" y="1647008"/>
                </a:lnTo>
                <a:lnTo>
                  <a:pt x="1008290" y="1647029"/>
                </a:lnTo>
                <a:lnTo>
                  <a:pt x="1004007" y="1650985"/>
                </a:lnTo>
                <a:lnTo>
                  <a:pt x="1004726" y="1655997"/>
                </a:lnTo>
                <a:lnTo>
                  <a:pt x="1003366" y="1659020"/>
                </a:lnTo>
                <a:lnTo>
                  <a:pt x="1006639" y="1659446"/>
                </a:lnTo>
                <a:lnTo>
                  <a:pt x="1006564" y="1659446"/>
                </a:lnTo>
                <a:cubicBezTo>
                  <a:pt x="1007042" y="1660139"/>
                  <a:pt x="1006150" y="1660149"/>
                  <a:pt x="1004711" y="1659854"/>
                </a:cubicBezTo>
                <a:lnTo>
                  <a:pt x="1003181" y="1659432"/>
                </a:lnTo>
                <a:lnTo>
                  <a:pt x="999665" y="1667244"/>
                </a:lnTo>
                <a:lnTo>
                  <a:pt x="989423" y="1669325"/>
                </a:lnTo>
                <a:lnTo>
                  <a:pt x="988916" y="1671827"/>
                </a:lnTo>
                <a:lnTo>
                  <a:pt x="976566" y="1672992"/>
                </a:lnTo>
                <a:lnTo>
                  <a:pt x="976309" y="1674930"/>
                </a:lnTo>
                <a:lnTo>
                  <a:pt x="974957" y="1673144"/>
                </a:lnTo>
                <a:lnTo>
                  <a:pt x="968362" y="1673767"/>
                </a:lnTo>
                <a:lnTo>
                  <a:pt x="968250" y="1673767"/>
                </a:lnTo>
                <a:cubicBezTo>
                  <a:pt x="972486" y="1678416"/>
                  <a:pt x="977735" y="1678603"/>
                  <a:pt x="971061" y="1681490"/>
                </a:cubicBezTo>
                <a:lnTo>
                  <a:pt x="960815" y="1677237"/>
                </a:lnTo>
                <a:lnTo>
                  <a:pt x="959843" y="1680409"/>
                </a:lnTo>
                <a:lnTo>
                  <a:pt x="960714" y="1680215"/>
                </a:lnTo>
                <a:lnTo>
                  <a:pt x="970630" y="1688107"/>
                </a:lnTo>
                <a:lnTo>
                  <a:pt x="973020" y="1685263"/>
                </a:lnTo>
                <a:cubicBezTo>
                  <a:pt x="975307" y="1684284"/>
                  <a:pt x="977809" y="1683496"/>
                  <a:pt x="978671" y="1681228"/>
                </a:cubicBezTo>
                <a:cubicBezTo>
                  <a:pt x="980246" y="1685165"/>
                  <a:pt x="981820" y="1689288"/>
                  <a:pt x="983395" y="1693337"/>
                </a:cubicBezTo>
                <a:lnTo>
                  <a:pt x="983357" y="1693450"/>
                </a:lnTo>
                <a:cubicBezTo>
                  <a:pt x="980190" y="1688089"/>
                  <a:pt x="977612" y="1688407"/>
                  <a:pt x="975278" y="1689532"/>
                </a:cubicBezTo>
                <a:lnTo>
                  <a:pt x="972845" y="1689870"/>
                </a:lnTo>
                <a:lnTo>
                  <a:pt x="973845" y="1690665"/>
                </a:lnTo>
                <a:cubicBezTo>
                  <a:pt x="978240" y="1694152"/>
                  <a:pt x="981802" y="1697610"/>
                  <a:pt x="981971" y="1700947"/>
                </a:cubicBezTo>
                <a:lnTo>
                  <a:pt x="981896" y="1700947"/>
                </a:lnTo>
                <a:lnTo>
                  <a:pt x="964520" y="1694488"/>
                </a:lnTo>
                <a:lnTo>
                  <a:pt x="961459" y="1698811"/>
                </a:lnTo>
                <a:cubicBezTo>
                  <a:pt x="960423" y="1700227"/>
                  <a:pt x="959739" y="1701998"/>
                  <a:pt x="960489" y="1705297"/>
                </a:cubicBezTo>
                <a:cubicBezTo>
                  <a:pt x="957040" y="1699467"/>
                  <a:pt x="953450" y="1695522"/>
                  <a:pt x="950877" y="1691552"/>
                </a:cubicBezTo>
                <a:lnTo>
                  <a:pt x="950762" y="1691096"/>
                </a:lnTo>
                <a:lnTo>
                  <a:pt x="940432" y="1689063"/>
                </a:lnTo>
                <a:cubicBezTo>
                  <a:pt x="941576" y="1687975"/>
                  <a:pt x="943638" y="1687750"/>
                  <a:pt x="943820" y="1687296"/>
                </a:cubicBezTo>
                <a:lnTo>
                  <a:pt x="938642" y="1685231"/>
                </a:lnTo>
                <a:lnTo>
                  <a:pt x="936383" y="1687911"/>
                </a:lnTo>
                <a:cubicBezTo>
                  <a:pt x="934715" y="1688680"/>
                  <a:pt x="932503" y="1688464"/>
                  <a:pt x="929447" y="1686365"/>
                </a:cubicBezTo>
                <a:lnTo>
                  <a:pt x="931559" y="1689297"/>
                </a:lnTo>
                <a:lnTo>
                  <a:pt x="931824" y="1689194"/>
                </a:lnTo>
                <a:cubicBezTo>
                  <a:pt x="933881" y="1689438"/>
                  <a:pt x="936177" y="1689869"/>
                  <a:pt x="936758" y="1688950"/>
                </a:cubicBezTo>
                <a:cubicBezTo>
                  <a:pt x="940657" y="1690862"/>
                  <a:pt x="941444" y="1692924"/>
                  <a:pt x="940845" y="1694799"/>
                </a:cubicBezTo>
                <a:lnTo>
                  <a:pt x="940732" y="1694799"/>
                </a:lnTo>
                <a:lnTo>
                  <a:pt x="933822" y="1692439"/>
                </a:lnTo>
                <a:lnTo>
                  <a:pt x="936008" y="1695475"/>
                </a:lnTo>
                <a:cubicBezTo>
                  <a:pt x="933554" y="1694691"/>
                  <a:pt x="931048" y="1694078"/>
                  <a:pt x="928510" y="1693638"/>
                </a:cubicBezTo>
                <a:cubicBezTo>
                  <a:pt x="925531" y="1693151"/>
                  <a:pt x="922527" y="1692838"/>
                  <a:pt x="919512" y="1692701"/>
                </a:cubicBezTo>
                <a:lnTo>
                  <a:pt x="910901" y="1693388"/>
                </a:lnTo>
                <a:lnTo>
                  <a:pt x="910215" y="1694485"/>
                </a:lnTo>
                <a:lnTo>
                  <a:pt x="908694" y="1694213"/>
                </a:lnTo>
                <a:lnTo>
                  <a:pt x="902867" y="1696674"/>
                </a:lnTo>
                <a:cubicBezTo>
                  <a:pt x="903392" y="1706647"/>
                  <a:pt x="907816" y="1700723"/>
                  <a:pt x="907853" y="1712908"/>
                </a:cubicBezTo>
                <a:cubicBezTo>
                  <a:pt x="905416" y="1714257"/>
                  <a:pt x="901030" y="1712308"/>
                  <a:pt x="897993" y="1712045"/>
                </a:cubicBezTo>
                <a:cubicBezTo>
                  <a:pt x="894957" y="1711783"/>
                  <a:pt x="892782" y="1713395"/>
                  <a:pt x="893982" y="1722018"/>
                </a:cubicBezTo>
                <a:cubicBezTo>
                  <a:pt x="888921" y="1722205"/>
                  <a:pt x="888583" y="1714070"/>
                  <a:pt x="881835" y="1714520"/>
                </a:cubicBezTo>
                <a:cubicBezTo>
                  <a:pt x="883710" y="1724079"/>
                  <a:pt x="883785" y="1718269"/>
                  <a:pt x="886634" y="1718269"/>
                </a:cubicBezTo>
                <a:cubicBezTo>
                  <a:pt x="887871" y="1727603"/>
                  <a:pt x="888583" y="1736114"/>
                  <a:pt x="884909" y="1734314"/>
                </a:cubicBezTo>
                <a:cubicBezTo>
                  <a:pt x="883935" y="1728691"/>
                  <a:pt x="885097" y="1728203"/>
                  <a:pt x="886521" y="1727978"/>
                </a:cubicBezTo>
                <a:cubicBezTo>
                  <a:pt x="885134" y="1720743"/>
                  <a:pt x="880185" y="1724229"/>
                  <a:pt x="881310" y="1730677"/>
                </a:cubicBezTo>
                <a:cubicBezTo>
                  <a:pt x="879248" y="1728278"/>
                  <a:pt x="879923" y="1723179"/>
                  <a:pt x="881760" y="1724229"/>
                </a:cubicBezTo>
                <a:cubicBezTo>
                  <a:pt x="880298" y="1716206"/>
                  <a:pt x="876174" y="1721867"/>
                  <a:pt x="878011" y="1730228"/>
                </a:cubicBezTo>
                <a:cubicBezTo>
                  <a:pt x="877074" y="1714594"/>
                  <a:pt x="873062" y="1724079"/>
                  <a:pt x="869951" y="1729066"/>
                </a:cubicBezTo>
                <a:cubicBezTo>
                  <a:pt x="871488" y="1741062"/>
                  <a:pt x="874300" y="1721005"/>
                  <a:pt x="874487" y="1736226"/>
                </a:cubicBezTo>
                <a:cubicBezTo>
                  <a:pt x="869126" y="1737351"/>
                  <a:pt x="864215" y="1737988"/>
                  <a:pt x="859491" y="1738813"/>
                </a:cubicBezTo>
                <a:cubicBezTo>
                  <a:pt x="854882" y="1739516"/>
                  <a:pt x="850376" y="1740775"/>
                  <a:pt x="846070" y="1742562"/>
                </a:cubicBezTo>
                <a:cubicBezTo>
                  <a:pt x="837147" y="1746311"/>
                  <a:pt x="828450" y="1753546"/>
                  <a:pt x="820764" y="1769367"/>
                </a:cubicBezTo>
                <a:cubicBezTo>
                  <a:pt x="819790" y="1768617"/>
                  <a:pt x="819790" y="1763256"/>
                  <a:pt x="819490" y="1759395"/>
                </a:cubicBezTo>
                <a:cubicBezTo>
                  <a:pt x="817690" y="1758307"/>
                  <a:pt x="817053" y="1761382"/>
                  <a:pt x="817540" y="1768580"/>
                </a:cubicBezTo>
                <a:cubicBezTo>
                  <a:pt x="811692" y="1755421"/>
                  <a:pt x="802544" y="1758495"/>
                  <a:pt x="798346" y="1766855"/>
                </a:cubicBezTo>
                <a:cubicBezTo>
                  <a:pt x="801907" y="1756583"/>
                  <a:pt x="791485" y="1758570"/>
                  <a:pt x="791897" y="1739150"/>
                </a:cubicBezTo>
                <a:cubicBezTo>
                  <a:pt x="790473" y="1738775"/>
                  <a:pt x="787549" y="1746648"/>
                  <a:pt x="786349" y="1737651"/>
                </a:cubicBezTo>
                <a:lnTo>
                  <a:pt x="785503" y="1739616"/>
                </a:lnTo>
                <a:lnTo>
                  <a:pt x="777164" y="1743236"/>
                </a:lnTo>
                <a:lnTo>
                  <a:pt x="781577" y="1748746"/>
                </a:lnTo>
                <a:lnTo>
                  <a:pt x="778851" y="1755084"/>
                </a:lnTo>
                <a:cubicBezTo>
                  <a:pt x="773452" y="1732590"/>
                  <a:pt x="765017" y="1746461"/>
                  <a:pt x="757482" y="1752234"/>
                </a:cubicBezTo>
                <a:cubicBezTo>
                  <a:pt x="755828" y="1749160"/>
                  <a:pt x="755503" y="1745544"/>
                  <a:pt x="756582" y="1742224"/>
                </a:cubicBezTo>
                <a:cubicBezTo>
                  <a:pt x="745335" y="1739038"/>
                  <a:pt x="731801" y="1749985"/>
                  <a:pt x="721979" y="1744699"/>
                </a:cubicBezTo>
                <a:cubicBezTo>
                  <a:pt x="722204" y="1729703"/>
                  <a:pt x="727715" y="1739600"/>
                  <a:pt x="729927" y="1734089"/>
                </a:cubicBezTo>
                <a:cubicBezTo>
                  <a:pt x="726178" y="1726928"/>
                  <a:pt x="720404" y="1739338"/>
                  <a:pt x="714931" y="1735889"/>
                </a:cubicBezTo>
                <a:cubicBezTo>
                  <a:pt x="714931" y="1740463"/>
                  <a:pt x="716843" y="1739263"/>
                  <a:pt x="718005" y="1740200"/>
                </a:cubicBezTo>
                <a:cubicBezTo>
                  <a:pt x="720067" y="1741400"/>
                  <a:pt x="711857" y="1751185"/>
                  <a:pt x="713319" y="1738663"/>
                </a:cubicBezTo>
                <a:cubicBezTo>
                  <a:pt x="700160" y="1752009"/>
                  <a:pt x="680740" y="1750809"/>
                  <a:pt x="665407" y="1755571"/>
                </a:cubicBezTo>
                <a:cubicBezTo>
                  <a:pt x="663270" y="1769929"/>
                  <a:pt x="668331" y="1761082"/>
                  <a:pt x="667056" y="1772741"/>
                </a:cubicBezTo>
                <a:cubicBezTo>
                  <a:pt x="644900" y="1774240"/>
                  <a:pt x="635453" y="1761494"/>
                  <a:pt x="614233" y="1766743"/>
                </a:cubicBezTo>
                <a:cubicBezTo>
                  <a:pt x="612771" y="1776978"/>
                  <a:pt x="614683" y="1777465"/>
                  <a:pt x="615621" y="1780764"/>
                </a:cubicBezTo>
                <a:cubicBezTo>
                  <a:pt x="612321" y="1787512"/>
                  <a:pt x="610522" y="1769517"/>
                  <a:pt x="608123" y="1771204"/>
                </a:cubicBezTo>
                <a:cubicBezTo>
                  <a:pt x="606810" y="1786837"/>
                  <a:pt x="614833" y="1775815"/>
                  <a:pt x="612921" y="1793210"/>
                </a:cubicBezTo>
                <a:cubicBezTo>
                  <a:pt x="605836" y="1776340"/>
                  <a:pt x="597738" y="1766967"/>
                  <a:pt x="588928" y="1777165"/>
                </a:cubicBezTo>
                <a:cubicBezTo>
                  <a:pt x="589528" y="1787062"/>
                  <a:pt x="595301" y="1782788"/>
                  <a:pt x="594589" y="1796322"/>
                </a:cubicBezTo>
                <a:cubicBezTo>
                  <a:pt x="586716" y="1780539"/>
                  <a:pt x="578956" y="1768055"/>
                  <a:pt x="569246" y="1769179"/>
                </a:cubicBezTo>
                <a:cubicBezTo>
                  <a:pt x="567436" y="1773079"/>
                  <a:pt x="566405" y="1777294"/>
                  <a:pt x="566209" y="1781588"/>
                </a:cubicBezTo>
                <a:cubicBezTo>
                  <a:pt x="562985" y="1781588"/>
                  <a:pt x="552075" y="1768205"/>
                  <a:pt x="548326" y="1788149"/>
                </a:cubicBezTo>
                <a:cubicBezTo>
                  <a:pt x="552075" y="1780164"/>
                  <a:pt x="556124" y="1784063"/>
                  <a:pt x="559273" y="1789011"/>
                </a:cubicBezTo>
                <a:cubicBezTo>
                  <a:pt x="556537" y="1799096"/>
                  <a:pt x="555300" y="1792273"/>
                  <a:pt x="553200" y="1786650"/>
                </a:cubicBezTo>
                <a:cubicBezTo>
                  <a:pt x="552188" y="1786875"/>
                  <a:pt x="552338" y="1789724"/>
                  <a:pt x="552825" y="1789874"/>
                </a:cubicBezTo>
                <a:cubicBezTo>
                  <a:pt x="550388" y="1794935"/>
                  <a:pt x="547989" y="1791748"/>
                  <a:pt x="545777" y="1789086"/>
                </a:cubicBezTo>
                <a:cubicBezTo>
                  <a:pt x="543565" y="1786425"/>
                  <a:pt x="541466" y="1784325"/>
                  <a:pt x="539179" y="1791448"/>
                </a:cubicBezTo>
                <a:cubicBezTo>
                  <a:pt x="535036" y="1782207"/>
                  <a:pt x="529985" y="1776171"/>
                  <a:pt x="524277" y="1771850"/>
                </a:cubicBezTo>
                <a:lnTo>
                  <a:pt x="507390" y="1763508"/>
                </a:lnTo>
                <a:lnTo>
                  <a:pt x="505513" y="1765842"/>
                </a:lnTo>
                <a:cubicBezTo>
                  <a:pt x="501764" y="1767979"/>
                  <a:pt x="497603" y="1769966"/>
                  <a:pt x="493291" y="1772628"/>
                </a:cubicBezTo>
                <a:cubicBezTo>
                  <a:pt x="488379" y="1775683"/>
                  <a:pt x="483816" y="1779266"/>
                  <a:pt x="479683" y="1783313"/>
                </a:cubicBezTo>
                <a:cubicBezTo>
                  <a:pt x="479683" y="1778964"/>
                  <a:pt x="481557" y="1773415"/>
                  <a:pt x="476833" y="1773415"/>
                </a:cubicBezTo>
                <a:cubicBezTo>
                  <a:pt x="474959" y="1786049"/>
                  <a:pt x="471772" y="1797296"/>
                  <a:pt x="466486" y="1804907"/>
                </a:cubicBezTo>
                <a:cubicBezTo>
                  <a:pt x="462173" y="1812357"/>
                  <a:pt x="453677" y="1816336"/>
                  <a:pt x="445192" y="1814879"/>
                </a:cubicBezTo>
                <a:cubicBezTo>
                  <a:pt x="443318" y="1819603"/>
                  <a:pt x="447629" y="1815141"/>
                  <a:pt x="449578" y="1817953"/>
                </a:cubicBezTo>
                <a:cubicBezTo>
                  <a:pt x="439869" y="1830962"/>
                  <a:pt x="435670" y="1825676"/>
                  <a:pt x="428472" y="1838985"/>
                </a:cubicBezTo>
                <a:cubicBezTo>
                  <a:pt x="426447" y="1842734"/>
                  <a:pt x="427722" y="1842284"/>
                  <a:pt x="429671" y="1841722"/>
                </a:cubicBezTo>
                <a:cubicBezTo>
                  <a:pt x="431621" y="1841159"/>
                  <a:pt x="434170" y="1840447"/>
                  <a:pt x="434995" y="1843671"/>
                </a:cubicBezTo>
                <a:cubicBezTo>
                  <a:pt x="429259" y="1854468"/>
                  <a:pt x="424160" y="1835311"/>
                  <a:pt x="418125" y="1851619"/>
                </a:cubicBezTo>
                <a:cubicBezTo>
                  <a:pt x="412164" y="1847495"/>
                  <a:pt x="404216" y="1846220"/>
                  <a:pt x="397505" y="1844121"/>
                </a:cubicBezTo>
                <a:cubicBezTo>
                  <a:pt x="390795" y="1842022"/>
                  <a:pt x="384796" y="1839435"/>
                  <a:pt x="382509" y="1833474"/>
                </a:cubicBezTo>
                <a:cubicBezTo>
                  <a:pt x="385883" y="1830737"/>
                  <a:pt x="388433" y="1832087"/>
                  <a:pt x="391807" y="1828863"/>
                </a:cubicBezTo>
                <a:cubicBezTo>
                  <a:pt x="386289" y="1823589"/>
                  <a:pt x="380054" y="1819121"/>
                  <a:pt x="373287" y="1815591"/>
                </a:cubicBezTo>
                <a:cubicBezTo>
                  <a:pt x="370063" y="1813867"/>
                  <a:pt x="366689" y="1812292"/>
                  <a:pt x="363352" y="1810718"/>
                </a:cubicBezTo>
                <a:lnTo>
                  <a:pt x="353980" y="1806144"/>
                </a:lnTo>
                <a:cubicBezTo>
                  <a:pt x="341421" y="1799846"/>
                  <a:pt x="331486" y="1792348"/>
                  <a:pt x="329911" y="1778364"/>
                </a:cubicBezTo>
                <a:cubicBezTo>
                  <a:pt x="329611" y="1773078"/>
                  <a:pt x="322788" y="1779301"/>
                  <a:pt x="319414" y="1779339"/>
                </a:cubicBezTo>
                <a:cubicBezTo>
                  <a:pt x="320739" y="1777950"/>
                  <a:pt x="321439" y="1776080"/>
                  <a:pt x="321355" y="1774163"/>
                </a:cubicBezTo>
                <a:cubicBezTo>
                  <a:pt x="321270" y="1772245"/>
                  <a:pt x="320407" y="1770445"/>
                  <a:pt x="318964" y="1769179"/>
                </a:cubicBezTo>
                <a:lnTo>
                  <a:pt x="314576" y="1761306"/>
                </a:lnTo>
                <a:lnTo>
                  <a:pt x="312703" y="1762557"/>
                </a:lnTo>
                <a:lnTo>
                  <a:pt x="305856" y="1759123"/>
                </a:lnTo>
                <a:lnTo>
                  <a:pt x="305393" y="1771691"/>
                </a:lnTo>
                <a:cubicBezTo>
                  <a:pt x="308489" y="1781510"/>
                  <a:pt x="316257" y="1789151"/>
                  <a:pt x="326125" y="1792085"/>
                </a:cubicBezTo>
                <a:cubicBezTo>
                  <a:pt x="325337" y="1800183"/>
                  <a:pt x="317052" y="1794897"/>
                  <a:pt x="313566" y="1796547"/>
                </a:cubicBezTo>
                <a:cubicBezTo>
                  <a:pt x="317315" y="1801983"/>
                  <a:pt x="321851" y="1802357"/>
                  <a:pt x="326500" y="1803370"/>
                </a:cubicBezTo>
                <a:cubicBezTo>
                  <a:pt x="328945" y="1803778"/>
                  <a:pt x="331280" y="1804684"/>
                  <a:pt x="333360" y="1806031"/>
                </a:cubicBezTo>
                <a:cubicBezTo>
                  <a:pt x="336361" y="1808051"/>
                  <a:pt x="338830" y="1810765"/>
                  <a:pt x="340558" y="1813942"/>
                </a:cubicBezTo>
                <a:cubicBezTo>
                  <a:pt x="335922" y="1814241"/>
                  <a:pt x="331269" y="1813747"/>
                  <a:pt x="326800" y="1812480"/>
                </a:cubicBezTo>
                <a:cubicBezTo>
                  <a:pt x="322819" y="1811297"/>
                  <a:pt x="319059" y="1809474"/>
                  <a:pt x="315665" y="1807081"/>
                </a:cubicBezTo>
                <a:cubicBezTo>
                  <a:pt x="309306" y="1802537"/>
                  <a:pt x="303776" y="1796931"/>
                  <a:pt x="299320" y="1790511"/>
                </a:cubicBezTo>
                <a:lnTo>
                  <a:pt x="307530" y="1785112"/>
                </a:lnTo>
                <a:cubicBezTo>
                  <a:pt x="305880" y="1780014"/>
                  <a:pt x="298757" y="1784250"/>
                  <a:pt x="297108" y="1779001"/>
                </a:cubicBezTo>
                <a:cubicBezTo>
                  <a:pt x="295008" y="1781251"/>
                  <a:pt x="292871" y="1783500"/>
                  <a:pt x="293359" y="1785749"/>
                </a:cubicBezTo>
                <a:cubicBezTo>
                  <a:pt x="286910" y="1780538"/>
                  <a:pt x="282112" y="1772478"/>
                  <a:pt x="275026" y="1765205"/>
                </a:cubicBezTo>
                <a:cubicBezTo>
                  <a:pt x="271580" y="1761490"/>
                  <a:pt x="267645" y="1758262"/>
                  <a:pt x="263329" y="1755607"/>
                </a:cubicBezTo>
                <a:cubicBezTo>
                  <a:pt x="258244" y="1752667"/>
                  <a:pt x="252624" y="1750768"/>
                  <a:pt x="246796" y="1750022"/>
                </a:cubicBezTo>
                <a:cubicBezTo>
                  <a:pt x="243385" y="1752552"/>
                  <a:pt x="244978" y="1753686"/>
                  <a:pt x="247153" y="1755092"/>
                </a:cubicBezTo>
                <a:lnTo>
                  <a:pt x="248228" y="1756967"/>
                </a:lnTo>
                <a:lnTo>
                  <a:pt x="252870" y="1753246"/>
                </a:lnTo>
                <a:cubicBezTo>
                  <a:pt x="256131" y="1759319"/>
                  <a:pt x="254369" y="1757745"/>
                  <a:pt x="260368" y="1760144"/>
                </a:cubicBezTo>
                <a:cubicBezTo>
                  <a:pt x="256563" y="1764343"/>
                  <a:pt x="253273" y="1763527"/>
                  <a:pt x="249842" y="1763438"/>
                </a:cubicBezTo>
                <a:lnTo>
                  <a:pt x="243502" y="1767706"/>
                </a:lnTo>
                <a:lnTo>
                  <a:pt x="243821" y="1767558"/>
                </a:lnTo>
                <a:cubicBezTo>
                  <a:pt x="245344" y="1769873"/>
                  <a:pt x="246234" y="1774503"/>
                  <a:pt x="246871" y="1778252"/>
                </a:cubicBezTo>
                <a:cubicBezTo>
                  <a:pt x="242908" y="1778074"/>
                  <a:pt x="239004" y="1777224"/>
                  <a:pt x="235325" y="1775740"/>
                </a:cubicBezTo>
                <a:cubicBezTo>
                  <a:pt x="227827" y="1780014"/>
                  <a:pt x="240386" y="1776677"/>
                  <a:pt x="238136" y="1782788"/>
                </a:cubicBezTo>
                <a:cubicBezTo>
                  <a:pt x="230107" y="1782341"/>
                  <a:pt x="222149" y="1781021"/>
                  <a:pt x="214405" y="1778851"/>
                </a:cubicBezTo>
                <a:cubicBezTo>
                  <a:pt x="207400" y="1776796"/>
                  <a:pt x="200608" y="1774072"/>
                  <a:pt x="194123" y="1770716"/>
                </a:cubicBezTo>
                <a:cubicBezTo>
                  <a:pt x="182141" y="1764267"/>
                  <a:pt x="170902" y="1756523"/>
                  <a:pt x="160608" y="1747622"/>
                </a:cubicBezTo>
                <a:cubicBezTo>
                  <a:pt x="156409" y="1752646"/>
                  <a:pt x="157571" y="1758869"/>
                  <a:pt x="157758" y="1764830"/>
                </a:cubicBezTo>
                <a:cubicBezTo>
                  <a:pt x="157946" y="1770791"/>
                  <a:pt x="156596" y="1776714"/>
                  <a:pt x="146511" y="1780951"/>
                </a:cubicBezTo>
                <a:cubicBezTo>
                  <a:pt x="149266" y="1775469"/>
                  <a:pt x="151078" y="1769563"/>
                  <a:pt x="151872" y="1763481"/>
                </a:cubicBezTo>
                <a:cubicBezTo>
                  <a:pt x="152636" y="1758592"/>
                  <a:pt x="152712" y="1753620"/>
                  <a:pt x="152097" y="1748710"/>
                </a:cubicBezTo>
                <a:cubicBezTo>
                  <a:pt x="151580" y="1744445"/>
                  <a:pt x="150816" y="1740214"/>
                  <a:pt x="149811" y="1736038"/>
                </a:cubicBezTo>
                <a:cubicBezTo>
                  <a:pt x="149036" y="1732599"/>
                  <a:pt x="148559" y="1729100"/>
                  <a:pt x="148386" y="1725578"/>
                </a:cubicBezTo>
                <a:cubicBezTo>
                  <a:pt x="146511" y="1721829"/>
                  <a:pt x="137926" y="1730939"/>
                  <a:pt x="140213" y="1734164"/>
                </a:cubicBezTo>
                <a:cubicBezTo>
                  <a:pt x="132340" y="1732064"/>
                  <a:pt x="144375" y="1719992"/>
                  <a:pt x="138976" y="1712644"/>
                </a:cubicBezTo>
                <a:cubicBezTo>
                  <a:pt x="128554" y="1713394"/>
                  <a:pt x="125442" y="1706946"/>
                  <a:pt x="112021" y="1710283"/>
                </a:cubicBezTo>
                <a:cubicBezTo>
                  <a:pt x="112021" y="1716468"/>
                  <a:pt x="124093" y="1710283"/>
                  <a:pt x="126042" y="1714369"/>
                </a:cubicBezTo>
                <a:cubicBezTo>
                  <a:pt x="122075" y="1722734"/>
                  <a:pt x="121058" y="1732195"/>
                  <a:pt x="123155" y="1741212"/>
                </a:cubicBezTo>
                <a:cubicBezTo>
                  <a:pt x="124515" y="1748945"/>
                  <a:pt x="128234" y="1756069"/>
                  <a:pt x="133802" y="1761606"/>
                </a:cubicBezTo>
                <a:cubicBezTo>
                  <a:pt x="124917" y="1764643"/>
                  <a:pt x="121243" y="1754408"/>
                  <a:pt x="118207" y="1743386"/>
                </a:cubicBezTo>
                <a:cubicBezTo>
                  <a:pt x="115171" y="1732364"/>
                  <a:pt x="112471" y="1720480"/>
                  <a:pt x="103586" y="1718643"/>
                </a:cubicBezTo>
                <a:cubicBezTo>
                  <a:pt x="101299" y="1720780"/>
                  <a:pt x="95225" y="1733939"/>
                  <a:pt x="105498" y="1728465"/>
                </a:cubicBezTo>
                <a:cubicBezTo>
                  <a:pt x="96688" y="1733939"/>
                  <a:pt x="94926" y="1728653"/>
                  <a:pt x="96388" y="1721455"/>
                </a:cubicBezTo>
                <a:cubicBezTo>
                  <a:pt x="97820" y="1714701"/>
                  <a:pt x="100353" y="1708229"/>
                  <a:pt x="103886" y="1702297"/>
                </a:cubicBezTo>
                <a:cubicBezTo>
                  <a:pt x="98899" y="1697873"/>
                  <a:pt x="98337" y="1710095"/>
                  <a:pt x="88665" y="1710208"/>
                </a:cubicBezTo>
                <a:cubicBezTo>
                  <a:pt x="88290" y="1704472"/>
                  <a:pt x="98075" y="1702260"/>
                  <a:pt x="99687" y="1697274"/>
                </a:cubicBezTo>
                <a:cubicBezTo>
                  <a:pt x="95938" y="1692587"/>
                  <a:pt x="93463" y="1686964"/>
                  <a:pt x="90164" y="1681940"/>
                </a:cubicBezTo>
                <a:cubicBezTo>
                  <a:pt x="88582" y="1679385"/>
                  <a:pt x="86666" y="1677052"/>
                  <a:pt x="84466" y="1675005"/>
                </a:cubicBezTo>
                <a:cubicBezTo>
                  <a:pt x="82221" y="1673167"/>
                  <a:pt x="79575" y="1671883"/>
                  <a:pt x="76743" y="1671256"/>
                </a:cubicBezTo>
                <a:cubicBezTo>
                  <a:pt x="87053" y="1666832"/>
                  <a:pt x="85666" y="1666420"/>
                  <a:pt x="82554" y="1660459"/>
                </a:cubicBezTo>
                <a:cubicBezTo>
                  <a:pt x="103436" y="1661396"/>
                  <a:pt x="84353" y="1653261"/>
                  <a:pt x="101524" y="1650599"/>
                </a:cubicBezTo>
                <a:cubicBezTo>
                  <a:pt x="93538" y="1647487"/>
                  <a:pt x="89115" y="1626680"/>
                  <a:pt x="107110" y="1625143"/>
                </a:cubicBezTo>
                <a:cubicBezTo>
                  <a:pt x="108047" y="1621019"/>
                  <a:pt x="102573" y="1620869"/>
                  <a:pt x="94101" y="1622557"/>
                </a:cubicBezTo>
                <a:cubicBezTo>
                  <a:pt x="101599" y="1618808"/>
                  <a:pt x="98712" y="1613634"/>
                  <a:pt x="97175" y="1608460"/>
                </a:cubicBezTo>
                <a:cubicBezTo>
                  <a:pt x="95638" y="1603287"/>
                  <a:pt x="95225" y="1598188"/>
                  <a:pt x="107110" y="1595414"/>
                </a:cubicBezTo>
                <a:cubicBezTo>
                  <a:pt x="94963" y="1592340"/>
                  <a:pt x="96913" y="1581880"/>
                  <a:pt x="94626" y="1580755"/>
                </a:cubicBezTo>
                <a:cubicBezTo>
                  <a:pt x="98514" y="1578131"/>
                  <a:pt x="100306" y="1573326"/>
                  <a:pt x="99087" y="1568796"/>
                </a:cubicBezTo>
                <a:cubicBezTo>
                  <a:pt x="97750" y="1562231"/>
                  <a:pt x="92739" y="1557030"/>
                  <a:pt x="86228" y="1555450"/>
                </a:cubicBezTo>
                <a:cubicBezTo>
                  <a:pt x="84653" y="1522609"/>
                  <a:pt x="68570" y="1495129"/>
                  <a:pt x="54024" y="1466524"/>
                </a:cubicBezTo>
                <a:cubicBezTo>
                  <a:pt x="39480" y="1437918"/>
                  <a:pt x="26769" y="1408827"/>
                  <a:pt x="33067" y="1377936"/>
                </a:cubicBezTo>
                <a:cubicBezTo>
                  <a:pt x="44314" y="1380110"/>
                  <a:pt x="37716" y="1387570"/>
                  <a:pt x="43115" y="1391432"/>
                </a:cubicBezTo>
                <a:cubicBezTo>
                  <a:pt x="55299" y="1390832"/>
                  <a:pt x="55711" y="1379548"/>
                  <a:pt x="67483" y="1386746"/>
                </a:cubicBezTo>
                <a:cubicBezTo>
                  <a:pt x="68195" y="1374524"/>
                  <a:pt x="55336" y="1367626"/>
                  <a:pt x="58036" y="1358703"/>
                </a:cubicBezTo>
                <a:cubicBezTo>
                  <a:pt x="79292" y="1358703"/>
                  <a:pt x="63359" y="1369763"/>
                  <a:pt x="82554" y="1366914"/>
                </a:cubicBezTo>
                <a:cubicBezTo>
                  <a:pt x="76218" y="1375836"/>
                  <a:pt x="107635" y="1379810"/>
                  <a:pt x="106397" y="1390607"/>
                </a:cubicBezTo>
                <a:cubicBezTo>
                  <a:pt x="111309" y="1386371"/>
                  <a:pt x="110859" y="1381160"/>
                  <a:pt x="112433" y="1376099"/>
                </a:cubicBezTo>
                <a:cubicBezTo>
                  <a:pt x="114008" y="1371038"/>
                  <a:pt x="117569" y="1366014"/>
                  <a:pt x="130541" y="1362490"/>
                </a:cubicBezTo>
                <a:cubicBezTo>
                  <a:pt x="135205" y="1365472"/>
                  <a:pt x="140740" y="1366793"/>
                  <a:pt x="146249" y="1366239"/>
                </a:cubicBezTo>
                <a:cubicBezTo>
                  <a:pt x="151048" y="1373249"/>
                  <a:pt x="151535" y="1381235"/>
                  <a:pt x="164132" y="1386221"/>
                </a:cubicBezTo>
                <a:cubicBezTo>
                  <a:pt x="170655" y="1379323"/>
                  <a:pt x="165781" y="1366051"/>
                  <a:pt x="158283" y="1359191"/>
                </a:cubicBezTo>
                <a:cubicBezTo>
                  <a:pt x="149211" y="1357954"/>
                  <a:pt x="138489" y="1362377"/>
                  <a:pt x="143587" y="1363690"/>
                </a:cubicBezTo>
                <a:cubicBezTo>
                  <a:pt x="134515" y="1364739"/>
                  <a:pt x="138826" y="1353642"/>
                  <a:pt x="130541" y="1350943"/>
                </a:cubicBezTo>
                <a:cubicBezTo>
                  <a:pt x="120344" y="1349331"/>
                  <a:pt x="119856" y="1352180"/>
                  <a:pt x="114195" y="1349444"/>
                </a:cubicBezTo>
                <a:cubicBezTo>
                  <a:pt x="115882" y="1326950"/>
                  <a:pt x="77155" y="1313266"/>
                  <a:pt x="78318" y="1291335"/>
                </a:cubicBezTo>
                <a:cubicBezTo>
                  <a:pt x="68945" y="1288035"/>
                  <a:pt x="62309" y="1284174"/>
                  <a:pt x="47651" y="1281887"/>
                </a:cubicBezTo>
                <a:cubicBezTo>
                  <a:pt x="47312" y="1266490"/>
                  <a:pt x="45657" y="1251151"/>
                  <a:pt x="42702" y="1236037"/>
                </a:cubicBezTo>
                <a:cubicBezTo>
                  <a:pt x="29056" y="1235025"/>
                  <a:pt x="42702" y="1240836"/>
                  <a:pt x="33892" y="1241773"/>
                </a:cubicBezTo>
                <a:cubicBezTo>
                  <a:pt x="27819" y="1240798"/>
                  <a:pt x="32918" y="1237799"/>
                  <a:pt x="25345" y="1237087"/>
                </a:cubicBezTo>
                <a:cubicBezTo>
                  <a:pt x="21933" y="1252382"/>
                  <a:pt x="32843" y="1260143"/>
                  <a:pt x="37191" y="1272477"/>
                </a:cubicBezTo>
                <a:cubicBezTo>
                  <a:pt x="27107" y="1269178"/>
                  <a:pt x="28756" y="1263630"/>
                  <a:pt x="13760" y="1261230"/>
                </a:cubicBezTo>
                <a:cubicBezTo>
                  <a:pt x="12786" y="1252608"/>
                  <a:pt x="15785" y="1243272"/>
                  <a:pt x="19609" y="1233900"/>
                </a:cubicBezTo>
                <a:lnTo>
                  <a:pt x="26544" y="1233711"/>
                </a:lnTo>
                <a:lnTo>
                  <a:pt x="26544" y="1233713"/>
                </a:lnTo>
                <a:lnTo>
                  <a:pt x="26546" y="1233711"/>
                </a:lnTo>
                <a:lnTo>
                  <a:pt x="33405" y="1233525"/>
                </a:lnTo>
                <a:cubicBezTo>
                  <a:pt x="33030" y="1232513"/>
                  <a:pt x="30518" y="1231951"/>
                  <a:pt x="30856" y="1230826"/>
                </a:cubicBezTo>
                <a:lnTo>
                  <a:pt x="26546" y="1233711"/>
                </a:lnTo>
                <a:lnTo>
                  <a:pt x="26544" y="1233711"/>
                </a:lnTo>
                <a:lnTo>
                  <a:pt x="23686" y="1212493"/>
                </a:lnTo>
                <a:cubicBezTo>
                  <a:pt x="23264" y="1205183"/>
                  <a:pt x="24201" y="1197385"/>
                  <a:pt x="28981" y="1188350"/>
                </a:cubicBezTo>
                <a:cubicBezTo>
                  <a:pt x="31493" y="1188987"/>
                  <a:pt x="31830" y="1189999"/>
                  <a:pt x="35054" y="1190524"/>
                </a:cubicBezTo>
                <a:cubicBezTo>
                  <a:pt x="35692" y="1181264"/>
                  <a:pt x="40303" y="1174066"/>
                  <a:pt x="44427" y="1166456"/>
                </a:cubicBezTo>
                <a:cubicBezTo>
                  <a:pt x="49572" y="1158430"/>
                  <a:pt x="51906" y="1148922"/>
                  <a:pt x="51063" y="1139426"/>
                </a:cubicBezTo>
                <a:cubicBezTo>
                  <a:pt x="59948" y="1161057"/>
                  <a:pt x="46189" y="1195136"/>
                  <a:pt x="47988" y="1211219"/>
                </a:cubicBezTo>
                <a:cubicBezTo>
                  <a:pt x="62197" y="1177665"/>
                  <a:pt x="74419" y="1139088"/>
                  <a:pt x="86115" y="1104223"/>
                </a:cubicBezTo>
                <a:cubicBezTo>
                  <a:pt x="89864" y="1092976"/>
                  <a:pt x="76143" y="1078467"/>
                  <a:pt x="93276" y="1070857"/>
                </a:cubicBezTo>
                <a:cubicBezTo>
                  <a:pt x="101899" y="1076068"/>
                  <a:pt x="108497" y="1081467"/>
                  <a:pt x="106997" y="1087690"/>
                </a:cubicBezTo>
                <a:cubicBezTo>
                  <a:pt x="111459" y="1088252"/>
                  <a:pt x="110746" y="1085591"/>
                  <a:pt x="111983" y="1084128"/>
                </a:cubicBezTo>
                <a:cubicBezTo>
                  <a:pt x="112696" y="1091214"/>
                  <a:pt x="111983" y="1113333"/>
                  <a:pt x="99199" y="1122968"/>
                </a:cubicBezTo>
                <a:cubicBezTo>
                  <a:pt x="83604" y="1120643"/>
                  <a:pt x="113408" y="1119818"/>
                  <a:pt x="95450" y="1115470"/>
                </a:cubicBezTo>
                <a:cubicBezTo>
                  <a:pt x="83941" y="1118131"/>
                  <a:pt x="93876" y="1127879"/>
                  <a:pt x="86678" y="1136876"/>
                </a:cubicBezTo>
                <a:cubicBezTo>
                  <a:pt x="88290" y="1140625"/>
                  <a:pt x="91027" y="1138976"/>
                  <a:pt x="99124" y="1140363"/>
                </a:cubicBezTo>
                <a:lnTo>
                  <a:pt x="97025" y="1145724"/>
                </a:lnTo>
                <a:cubicBezTo>
                  <a:pt x="89152" y="1144712"/>
                  <a:pt x="100774" y="1141150"/>
                  <a:pt x="88627" y="1140700"/>
                </a:cubicBezTo>
                <a:cubicBezTo>
                  <a:pt x="74869" y="1150035"/>
                  <a:pt x="82067" y="1165331"/>
                  <a:pt x="77943" y="1176840"/>
                </a:cubicBezTo>
                <a:cubicBezTo>
                  <a:pt x="101149" y="1172491"/>
                  <a:pt x="100437" y="1164056"/>
                  <a:pt x="86753" y="1154346"/>
                </a:cubicBezTo>
                <a:cubicBezTo>
                  <a:pt x="90314" y="1149998"/>
                  <a:pt x="90052" y="1148498"/>
                  <a:pt x="93388" y="1146361"/>
                </a:cubicBezTo>
                <a:cubicBezTo>
                  <a:pt x="111758" y="1157945"/>
                  <a:pt x="102086" y="1167730"/>
                  <a:pt x="122368" y="1177740"/>
                </a:cubicBezTo>
                <a:cubicBezTo>
                  <a:pt x="109022" y="1176915"/>
                  <a:pt x="110334" y="1182539"/>
                  <a:pt x="111871" y="1187300"/>
                </a:cubicBezTo>
                <a:cubicBezTo>
                  <a:pt x="99274" y="1186850"/>
                  <a:pt x="100624" y="1177253"/>
                  <a:pt x="95713" y="1184601"/>
                </a:cubicBezTo>
                <a:cubicBezTo>
                  <a:pt x="83904" y="1181714"/>
                  <a:pt x="96875" y="1180852"/>
                  <a:pt x="91252" y="1178115"/>
                </a:cubicBezTo>
                <a:cubicBezTo>
                  <a:pt x="54961" y="1178115"/>
                  <a:pt x="109097" y="1198509"/>
                  <a:pt x="91252" y="1205595"/>
                </a:cubicBezTo>
                <a:cubicBezTo>
                  <a:pt x="88927" y="1207957"/>
                  <a:pt x="106247" y="1207319"/>
                  <a:pt x="99649" y="1210319"/>
                </a:cubicBezTo>
                <a:cubicBezTo>
                  <a:pt x="80679" y="1204508"/>
                  <a:pt x="97287" y="1221003"/>
                  <a:pt x="101449" y="1224227"/>
                </a:cubicBezTo>
                <a:cubicBezTo>
                  <a:pt x="110521" y="1225764"/>
                  <a:pt x="111758" y="1223028"/>
                  <a:pt x="113108" y="1220478"/>
                </a:cubicBezTo>
                <a:cubicBezTo>
                  <a:pt x="116857" y="1225952"/>
                  <a:pt x="129154" y="1230001"/>
                  <a:pt x="128104" y="1236187"/>
                </a:cubicBezTo>
                <a:cubicBezTo>
                  <a:pt x="143100" y="1236711"/>
                  <a:pt x="129341" y="1229438"/>
                  <a:pt x="138039" y="1227601"/>
                </a:cubicBezTo>
                <a:cubicBezTo>
                  <a:pt x="146886" y="1235362"/>
                  <a:pt x="140363" y="1239448"/>
                  <a:pt x="148161" y="1246909"/>
                </a:cubicBezTo>
                <a:cubicBezTo>
                  <a:pt x="158583" y="1244659"/>
                  <a:pt x="153297" y="1241022"/>
                  <a:pt x="155659" y="1235662"/>
                </a:cubicBezTo>
                <a:cubicBezTo>
                  <a:pt x="167581" y="1242222"/>
                  <a:pt x="165894" y="1244434"/>
                  <a:pt x="158358" y="1247133"/>
                </a:cubicBezTo>
                <a:cubicBezTo>
                  <a:pt x="158358" y="1248446"/>
                  <a:pt x="163944" y="1248858"/>
                  <a:pt x="167656" y="1249533"/>
                </a:cubicBezTo>
                <a:cubicBezTo>
                  <a:pt x="176316" y="1247433"/>
                  <a:pt x="172792" y="1238923"/>
                  <a:pt x="176616" y="1234537"/>
                </a:cubicBezTo>
                <a:cubicBezTo>
                  <a:pt x="179619" y="1235772"/>
                  <a:pt x="182769" y="1236617"/>
                  <a:pt x="185988" y="1237049"/>
                </a:cubicBezTo>
                <a:cubicBezTo>
                  <a:pt x="175791" y="1227976"/>
                  <a:pt x="177478" y="1218866"/>
                  <a:pt x="178265" y="1209906"/>
                </a:cubicBezTo>
                <a:cubicBezTo>
                  <a:pt x="179052" y="1200946"/>
                  <a:pt x="178940" y="1192099"/>
                  <a:pt x="165331" y="1183064"/>
                </a:cubicBezTo>
                <a:cubicBezTo>
                  <a:pt x="177216" y="1169305"/>
                  <a:pt x="154684" y="1151685"/>
                  <a:pt x="160495" y="1135339"/>
                </a:cubicBezTo>
                <a:cubicBezTo>
                  <a:pt x="150898" y="1132677"/>
                  <a:pt x="152997" y="1136989"/>
                  <a:pt x="143512" y="1134327"/>
                </a:cubicBezTo>
                <a:cubicBezTo>
                  <a:pt x="145799" y="1130531"/>
                  <a:pt x="146518" y="1126613"/>
                  <a:pt x="146686" y="1122744"/>
                </a:cubicBezTo>
                <a:lnTo>
                  <a:pt x="146600" y="1115629"/>
                </a:lnTo>
                <a:lnTo>
                  <a:pt x="143563" y="1113889"/>
                </a:lnTo>
                <a:cubicBezTo>
                  <a:pt x="141937" y="1110306"/>
                  <a:pt x="152369" y="1107466"/>
                  <a:pt x="141375" y="1102349"/>
                </a:cubicBezTo>
                <a:cubicBezTo>
                  <a:pt x="140006" y="1102105"/>
                  <a:pt x="136735" y="1101833"/>
                  <a:pt x="135194" y="1101993"/>
                </a:cubicBezTo>
                <a:lnTo>
                  <a:pt x="134688" y="1102550"/>
                </a:lnTo>
                <a:lnTo>
                  <a:pt x="131539" y="1101429"/>
                </a:lnTo>
                <a:cubicBezTo>
                  <a:pt x="129741" y="1099497"/>
                  <a:pt x="143343" y="1099912"/>
                  <a:pt x="147560" y="1100474"/>
                </a:cubicBezTo>
                <a:cubicBezTo>
                  <a:pt x="144636" y="1098113"/>
                  <a:pt x="139875" y="1099575"/>
                  <a:pt x="131215" y="1096238"/>
                </a:cubicBezTo>
                <a:cubicBezTo>
                  <a:pt x="132864" y="1095375"/>
                  <a:pt x="142462" y="1098450"/>
                  <a:pt x="145536" y="1098300"/>
                </a:cubicBezTo>
                <a:cubicBezTo>
                  <a:pt x="142087" y="1094551"/>
                  <a:pt x="143362" y="1091364"/>
                  <a:pt x="132977" y="1086266"/>
                </a:cubicBezTo>
                <a:cubicBezTo>
                  <a:pt x="143661" y="1088927"/>
                  <a:pt x="142537" y="1088365"/>
                  <a:pt x="141487" y="1085966"/>
                </a:cubicBezTo>
                <a:cubicBezTo>
                  <a:pt x="160232" y="1093464"/>
                  <a:pt x="145236" y="1085029"/>
                  <a:pt x="161769" y="1090390"/>
                </a:cubicBezTo>
                <a:cubicBezTo>
                  <a:pt x="155546" y="1086978"/>
                  <a:pt x="157120" y="1080492"/>
                  <a:pt x="174141" y="1086266"/>
                </a:cubicBezTo>
                <a:cubicBezTo>
                  <a:pt x="176090" y="1085553"/>
                  <a:pt x="171104" y="1083641"/>
                  <a:pt x="162894" y="1081167"/>
                </a:cubicBezTo>
                <a:cubicBezTo>
                  <a:pt x="178452" y="1084429"/>
                  <a:pt x="158357" y="1072095"/>
                  <a:pt x="181901" y="1078618"/>
                </a:cubicBezTo>
                <a:cubicBezTo>
                  <a:pt x="171404" y="1073782"/>
                  <a:pt x="175528" y="1071532"/>
                  <a:pt x="173653" y="1070483"/>
                </a:cubicBezTo>
                <a:cubicBezTo>
                  <a:pt x="180851" y="1071870"/>
                  <a:pt x="185575" y="1067408"/>
                  <a:pt x="171141" y="1060660"/>
                </a:cubicBezTo>
                <a:cubicBezTo>
                  <a:pt x="181339" y="1040566"/>
                  <a:pt x="126604" y="1006038"/>
                  <a:pt x="142499" y="986431"/>
                </a:cubicBezTo>
                <a:cubicBezTo>
                  <a:pt x="153259" y="990180"/>
                  <a:pt x="146248" y="991192"/>
                  <a:pt x="151309" y="993929"/>
                </a:cubicBezTo>
                <a:cubicBezTo>
                  <a:pt x="163081" y="996965"/>
                  <a:pt x="164281" y="992841"/>
                  <a:pt x="175115" y="998615"/>
                </a:cubicBezTo>
                <a:cubicBezTo>
                  <a:pt x="176652" y="994191"/>
                  <a:pt x="164581" y="988155"/>
                  <a:pt x="167617" y="985418"/>
                </a:cubicBezTo>
                <a:cubicBezTo>
                  <a:pt x="188199" y="990779"/>
                  <a:pt x="172154" y="991079"/>
                  <a:pt x="190861" y="994866"/>
                </a:cubicBezTo>
                <a:cubicBezTo>
                  <a:pt x="189184" y="995325"/>
                  <a:pt x="189809" y="996281"/>
                  <a:pt x="191660" y="997517"/>
                </a:cubicBezTo>
                <a:lnTo>
                  <a:pt x="197598" y="1000672"/>
                </a:lnTo>
                <a:lnTo>
                  <a:pt x="197422" y="999701"/>
                </a:lnTo>
                <a:cubicBezTo>
                  <a:pt x="204639" y="1000788"/>
                  <a:pt x="205942" y="999917"/>
                  <a:pt x="206804" y="998740"/>
                </a:cubicBezTo>
                <a:lnTo>
                  <a:pt x="208336" y="997080"/>
                </a:lnTo>
                <a:lnTo>
                  <a:pt x="195913" y="992391"/>
                </a:lnTo>
                <a:cubicBezTo>
                  <a:pt x="193195" y="990404"/>
                  <a:pt x="192173" y="988530"/>
                  <a:pt x="190299" y="987105"/>
                </a:cubicBezTo>
                <a:cubicBezTo>
                  <a:pt x="189137" y="985231"/>
                  <a:pt x="201546" y="989879"/>
                  <a:pt x="198434" y="987105"/>
                </a:cubicBezTo>
                <a:cubicBezTo>
                  <a:pt x="203702" y="989392"/>
                  <a:pt x="204967" y="991098"/>
                  <a:pt x="205941" y="992785"/>
                </a:cubicBezTo>
                <a:lnTo>
                  <a:pt x="209952" y="996659"/>
                </a:lnTo>
                <a:lnTo>
                  <a:pt x="213543" y="995952"/>
                </a:lnTo>
                <a:lnTo>
                  <a:pt x="202099" y="985109"/>
                </a:lnTo>
                <a:lnTo>
                  <a:pt x="195786" y="981946"/>
                </a:lnTo>
                <a:lnTo>
                  <a:pt x="198808" y="980891"/>
                </a:lnTo>
                <a:lnTo>
                  <a:pt x="195892" y="971168"/>
                </a:lnTo>
                <a:lnTo>
                  <a:pt x="194772" y="970333"/>
                </a:lnTo>
                <a:lnTo>
                  <a:pt x="193803" y="968761"/>
                </a:lnTo>
                <a:lnTo>
                  <a:pt x="188931" y="970169"/>
                </a:lnTo>
                <a:cubicBezTo>
                  <a:pt x="187488" y="971200"/>
                  <a:pt x="185538" y="971902"/>
                  <a:pt x="179765" y="969972"/>
                </a:cubicBezTo>
                <a:lnTo>
                  <a:pt x="179428" y="958568"/>
                </a:lnTo>
                <a:lnTo>
                  <a:pt x="160419" y="951340"/>
                </a:lnTo>
                <a:cubicBezTo>
                  <a:pt x="160368" y="944265"/>
                  <a:pt x="158915" y="937269"/>
                  <a:pt x="156146" y="930758"/>
                </a:cubicBezTo>
                <a:cubicBezTo>
                  <a:pt x="142912" y="927309"/>
                  <a:pt x="156146" y="932820"/>
                  <a:pt x="147635" y="931246"/>
                </a:cubicBezTo>
                <a:cubicBezTo>
                  <a:pt x="141712" y="929484"/>
                  <a:pt x="146661" y="929334"/>
                  <a:pt x="139313" y="927497"/>
                </a:cubicBezTo>
                <a:cubicBezTo>
                  <a:pt x="136089" y="933195"/>
                  <a:pt x="146398" y="938744"/>
                  <a:pt x="150560" y="945117"/>
                </a:cubicBezTo>
                <a:cubicBezTo>
                  <a:pt x="140887" y="941368"/>
                  <a:pt x="142574" y="939456"/>
                  <a:pt x="128066" y="935070"/>
                </a:cubicBezTo>
                <a:cubicBezTo>
                  <a:pt x="127278" y="931321"/>
                  <a:pt x="130203" y="928022"/>
                  <a:pt x="133839" y="924910"/>
                </a:cubicBezTo>
                <a:cubicBezTo>
                  <a:pt x="138202" y="926284"/>
                  <a:pt x="142682" y="927250"/>
                  <a:pt x="147223" y="927797"/>
                </a:cubicBezTo>
                <a:cubicBezTo>
                  <a:pt x="146886" y="927272"/>
                  <a:pt x="144449" y="926485"/>
                  <a:pt x="144786" y="926072"/>
                </a:cubicBezTo>
                <a:cubicBezTo>
                  <a:pt x="141037" y="925097"/>
                  <a:pt x="141487" y="926072"/>
                  <a:pt x="140587" y="926335"/>
                </a:cubicBezTo>
                <a:cubicBezTo>
                  <a:pt x="139275" y="920074"/>
                  <a:pt x="133652" y="913326"/>
                  <a:pt x="142462" y="907590"/>
                </a:cubicBezTo>
                <a:cubicBezTo>
                  <a:pt x="144899" y="908414"/>
                  <a:pt x="145236" y="908902"/>
                  <a:pt x="148385" y="909802"/>
                </a:cubicBezTo>
                <a:lnTo>
                  <a:pt x="148424" y="909764"/>
                </a:lnTo>
                <a:lnTo>
                  <a:pt x="142987" y="900729"/>
                </a:lnTo>
                <a:cubicBezTo>
                  <a:pt x="147945" y="902238"/>
                  <a:pt x="151076" y="903470"/>
                  <a:pt x="152942" y="904552"/>
                </a:cubicBezTo>
                <a:lnTo>
                  <a:pt x="153312" y="905008"/>
                </a:lnTo>
                <a:lnTo>
                  <a:pt x="156933" y="901484"/>
                </a:lnTo>
                <a:lnTo>
                  <a:pt x="159527" y="896473"/>
                </a:lnTo>
                <a:lnTo>
                  <a:pt x="152771" y="888844"/>
                </a:lnTo>
                <a:cubicBezTo>
                  <a:pt x="147748" y="888319"/>
                  <a:pt x="153259" y="891131"/>
                  <a:pt x="151047" y="893455"/>
                </a:cubicBezTo>
                <a:cubicBezTo>
                  <a:pt x="136051" y="887907"/>
                  <a:pt x="139537" y="883033"/>
                  <a:pt x="124804" y="879959"/>
                </a:cubicBezTo>
                <a:cubicBezTo>
                  <a:pt x="116519" y="878234"/>
                  <a:pt x="128216" y="883708"/>
                  <a:pt x="122517" y="886407"/>
                </a:cubicBezTo>
                <a:cubicBezTo>
                  <a:pt x="110783" y="883970"/>
                  <a:pt x="126753" y="875535"/>
                  <a:pt x="109546" y="874148"/>
                </a:cubicBezTo>
                <a:cubicBezTo>
                  <a:pt x="110645" y="868093"/>
                  <a:pt x="110581" y="861884"/>
                  <a:pt x="109358" y="855853"/>
                </a:cubicBezTo>
                <a:cubicBezTo>
                  <a:pt x="108683" y="849817"/>
                  <a:pt x="108608" y="844194"/>
                  <a:pt x="113107" y="840445"/>
                </a:cubicBezTo>
                <a:cubicBezTo>
                  <a:pt x="116856" y="842319"/>
                  <a:pt x="116856" y="844869"/>
                  <a:pt x="121055" y="846668"/>
                </a:cubicBezTo>
                <a:cubicBezTo>
                  <a:pt x="126528" y="833434"/>
                  <a:pt x="125179" y="819863"/>
                  <a:pt x="124804" y="806629"/>
                </a:cubicBezTo>
                <a:cubicBezTo>
                  <a:pt x="124430" y="793395"/>
                  <a:pt x="125666" y="781286"/>
                  <a:pt x="137026" y="773188"/>
                </a:cubicBezTo>
                <a:cubicBezTo>
                  <a:pt x="141412" y="770114"/>
                  <a:pt x="132527" y="767452"/>
                  <a:pt x="130690" y="764566"/>
                </a:cubicBezTo>
                <a:cubicBezTo>
                  <a:pt x="136163" y="765090"/>
                  <a:pt x="137813" y="762354"/>
                  <a:pt x="139050" y="758605"/>
                </a:cubicBezTo>
                <a:cubicBezTo>
                  <a:pt x="140040" y="754102"/>
                  <a:pt x="142320" y="749986"/>
                  <a:pt x="145611" y="746758"/>
                </a:cubicBezTo>
                <a:cubicBezTo>
                  <a:pt x="159894" y="754256"/>
                  <a:pt x="152396" y="761116"/>
                  <a:pt x="158845" y="768352"/>
                </a:cubicBezTo>
                <a:cubicBezTo>
                  <a:pt x="165293" y="769327"/>
                  <a:pt x="168517" y="765840"/>
                  <a:pt x="175078" y="767040"/>
                </a:cubicBezTo>
                <a:cubicBezTo>
                  <a:pt x="170504" y="759129"/>
                  <a:pt x="160569" y="750844"/>
                  <a:pt x="163831" y="742821"/>
                </a:cubicBezTo>
                <a:cubicBezTo>
                  <a:pt x="148273" y="735923"/>
                  <a:pt x="136763" y="740235"/>
                  <a:pt x="129715" y="748445"/>
                </a:cubicBezTo>
                <a:cubicBezTo>
                  <a:pt x="123178" y="756254"/>
                  <a:pt x="120730" y="766699"/>
                  <a:pt x="123117" y="776600"/>
                </a:cubicBezTo>
                <a:cubicBezTo>
                  <a:pt x="115619" y="779711"/>
                  <a:pt x="116144" y="770264"/>
                  <a:pt x="112882" y="768165"/>
                </a:cubicBezTo>
                <a:cubicBezTo>
                  <a:pt x="110108" y="773713"/>
                  <a:pt x="112132" y="777762"/>
                  <a:pt x="113557" y="782148"/>
                </a:cubicBezTo>
                <a:cubicBezTo>
                  <a:pt x="114395" y="784398"/>
                  <a:pt x="114753" y="786799"/>
                  <a:pt x="114607" y="789196"/>
                </a:cubicBezTo>
                <a:cubicBezTo>
                  <a:pt x="114337" y="792531"/>
                  <a:pt x="113142" y="795725"/>
                  <a:pt x="111158" y="798419"/>
                </a:cubicBezTo>
                <a:cubicBezTo>
                  <a:pt x="108663" y="794751"/>
                  <a:pt x="106788" y="790698"/>
                  <a:pt x="105609" y="786422"/>
                </a:cubicBezTo>
                <a:cubicBezTo>
                  <a:pt x="104690" y="782659"/>
                  <a:pt x="104374" y="778775"/>
                  <a:pt x="104672" y="774913"/>
                </a:cubicBezTo>
                <a:cubicBezTo>
                  <a:pt x="105475" y="767417"/>
                  <a:pt x="107370" y="760079"/>
                  <a:pt x="110295" y="753131"/>
                </a:cubicBezTo>
                <a:lnTo>
                  <a:pt x="119368" y="757367"/>
                </a:lnTo>
                <a:cubicBezTo>
                  <a:pt x="122817" y="753244"/>
                  <a:pt x="115319" y="749345"/>
                  <a:pt x="118956" y="745258"/>
                </a:cubicBezTo>
                <a:cubicBezTo>
                  <a:pt x="115919" y="744696"/>
                  <a:pt x="112807" y="744021"/>
                  <a:pt x="111120" y="745446"/>
                </a:cubicBezTo>
                <a:cubicBezTo>
                  <a:pt x="112170" y="737685"/>
                  <a:pt x="116369" y="728763"/>
                  <a:pt x="118618" y="718828"/>
                </a:cubicBezTo>
                <a:cubicBezTo>
                  <a:pt x="119869" y="713691"/>
                  <a:pt x="120362" y="708399"/>
                  <a:pt x="120080" y="703120"/>
                </a:cubicBezTo>
                <a:cubicBezTo>
                  <a:pt x="119786" y="697211"/>
                  <a:pt x="118267" y="691428"/>
                  <a:pt x="115619" y="686137"/>
                </a:cubicBezTo>
                <a:cubicBezTo>
                  <a:pt x="107521" y="683475"/>
                  <a:pt x="115357" y="694122"/>
                  <a:pt x="108121" y="696559"/>
                </a:cubicBezTo>
                <a:cubicBezTo>
                  <a:pt x="102760" y="687262"/>
                  <a:pt x="92150" y="677589"/>
                  <a:pt x="96499" y="668254"/>
                </a:cubicBezTo>
                <a:cubicBezTo>
                  <a:pt x="92975" y="666530"/>
                  <a:pt x="92038" y="669679"/>
                  <a:pt x="90276" y="671216"/>
                </a:cubicBezTo>
                <a:cubicBezTo>
                  <a:pt x="89339" y="664880"/>
                  <a:pt x="81316" y="658207"/>
                  <a:pt x="84128" y="651834"/>
                </a:cubicBezTo>
                <a:cubicBezTo>
                  <a:pt x="71568" y="658020"/>
                  <a:pt x="100323" y="678976"/>
                  <a:pt x="92825" y="690111"/>
                </a:cubicBezTo>
                <a:cubicBezTo>
                  <a:pt x="99236" y="689474"/>
                  <a:pt x="100323" y="691348"/>
                  <a:pt x="99273" y="693860"/>
                </a:cubicBezTo>
                <a:cubicBezTo>
                  <a:pt x="97513" y="697191"/>
                  <a:pt x="95149" y="700166"/>
                  <a:pt x="92300" y="702632"/>
                </a:cubicBezTo>
                <a:cubicBezTo>
                  <a:pt x="90198" y="699225"/>
                  <a:pt x="88689" y="695486"/>
                  <a:pt x="87839" y="691573"/>
                </a:cubicBezTo>
                <a:cubicBezTo>
                  <a:pt x="80154" y="687824"/>
                  <a:pt x="89976" y="696484"/>
                  <a:pt x="83678" y="697946"/>
                </a:cubicBezTo>
                <a:cubicBezTo>
                  <a:pt x="75698" y="684792"/>
                  <a:pt x="70588" y="670100"/>
                  <a:pt x="68682" y="654833"/>
                </a:cubicBezTo>
                <a:cubicBezTo>
                  <a:pt x="67030" y="641146"/>
                  <a:pt x="66829" y="627323"/>
                  <a:pt x="68082" y="613594"/>
                </a:cubicBezTo>
                <a:cubicBezTo>
                  <a:pt x="61521" y="613332"/>
                  <a:pt x="57097" y="618093"/>
                  <a:pt x="52299" y="621880"/>
                </a:cubicBezTo>
                <a:cubicBezTo>
                  <a:pt x="47500" y="625666"/>
                  <a:pt x="42064" y="628028"/>
                  <a:pt x="32804" y="622442"/>
                </a:cubicBezTo>
                <a:cubicBezTo>
                  <a:pt x="38846" y="621438"/>
                  <a:pt x="44667" y="619396"/>
                  <a:pt x="50012" y="616406"/>
                </a:cubicBezTo>
                <a:cubicBezTo>
                  <a:pt x="54413" y="613967"/>
                  <a:pt x="58462" y="610940"/>
                  <a:pt x="62046" y="607409"/>
                </a:cubicBezTo>
                <a:cubicBezTo>
                  <a:pt x="68944" y="600923"/>
                  <a:pt x="73705" y="593800"/>
                  <a:pt x="78729" y="589563"/>
                </a:cubicBezTo>
                <a:cubicBezTo>
                  <a:pt x="80529" y="585814"/>
                  <a:pt x="68082" y="584615"/>
                  <a:pt x="66845" y="588589"/>
                </a:cubicBezTo>
                <a:cubicBezTo>
                  <a:pt x="63808" y="580828"/>
                  <a:pt x="80791" y="582515"/>
                  <a:pt x="83715" y="573593"/>
                </a:cubicBezTo>
                <a:cubicBezTo>
                  <a:pt x="76855" y="565682"/>
                  <a:pt x="80229" y="558897"/>
                  <a:pt x="69282" y="550387"/>
                </a:cubicBezTo>
                <a:cubicBezTo>
                  <a:pt x="64183" y="554323"/>
                  <a:pt x="76555" y="560134"/>
                  <a:pt x="74493" y="564333"/>
                </a:cubicBezTo>
                <a:cubicBezTo>
                  <a:pt x="69824" y="565309"/>
                  <a:pt x="65375" y="567139"/>
                  <a:pt x="61371" y="569731"/>
                </a:cubicBezTo>
                <a:cubicBezTo>
                  <a:pt x="57453" y="572439"/>
                  <a:pt x="53921" y="575668"/>
                  <a:pt x="50874" y="579329"/>
                </a:cubicBezTo>
                <a:cubicBezTo>
                  <a:pt x="45485" y="585236"/>
                  <a:pt x="41929" y="592582"/>
                  <a:pt x="40639" y="600473"/>
                </a:cubicBezTo>
                <a:cubicBezTo>
                  <a:pt x="32917" y="595112"/>
                  <a:pt x="39065" y="586189"/>
                  <a:pt x="46113" y="576742"/>
                </a:cubicBezTo>
                <a:cubicBezTo>
                  <a:pt x="49694" y="572211"/>
                  <a:pt x="52939" y="567425"/>
                  <a:pt x="55823" y="562421"/>
                </a:cubicBezTo>
                <a:cubicBezTo>
                  <a:pt x="58488" y="558505"/>
                  <a:pt x="59062" y="553532"/>
                  <a:pt x="57360" y="549112"/>
                </a:cubicBezTo>
                <a:cubicBezTo>
                  <a:pt x="55804" y="548943"/>
                  <a:pt x="51427" y="549712"/>
                  <a:pt x="48775" y="551108"/>
                </a:cubicBezTo>
                <a:lnTo>
                  <a:pt x="46906" y="553339"/>
                </a:lnTo>
                <a:lnTo>
                  <a:pt x="44433" y="550932"/>
                </a:lnTo>
                <a:cubicBezTo>
                  <a:pt x="45734" y="544871"/>
                  <a:pt x="65570" y="539037"/>
                  <a:pt x="70856" y="538727"/>
                </a:cubicBezTo>
                <a:cubicBezTo>
                  <a:pt x="71381" y="531829"/>
                  <a:pt x="61184" y="539440"/>
                  <a:pt x="55148" y="531867"/>
                </a:cubicBezTo>
                <a:cubicBezTo>
                  <a:pt x="59497" y="527818"/>
                  <a:pt x="67332" y="534079"/>
                  <a:pt x="72356" y="532092"/>
                </a:cubicBezTo>
                <a:cubicBezTo>
                  <a:pt x="73145" y="529031"/>
                  <a:pt x="74134" y="526025"/>
                  <a:pt x="75317" y="523094"/>
                </a:cubicBezTo>
                <a:cubicBezTo>
                  <a:pt x="76517" y="520170"/>
                  <a:pt x="77754" y="517283"/>
                  <a:pt x="78767" y="514359"/>
                </a:cubicBezTo>
                <a:cubicBezTo>
                  <a:pt x="81176" y="508460"/>
                  <a:pt x="81520" y="501920"/>
                  <a:pt x="79741" y="495802"/>
                </a:cubicBezTo>
                <a:cubicBezTo>
                  <a:pt x="90013" y="500525"/>
                  <a:pt x="89564" y="498988"/>
                  <a:pt x="93388" y="491265"/>
                </a:cubicBezTo>
                <a:cubicBezTo>
                  <a:pt x="104897" y="509373"/>
                  <a:pt x="101223" y="486504"/>
                  <a:pt x="113969" y="498388"/>
                </a:cubicBezTo>
                <a:cubicBezTo>
                  <a:pt x="112207" y="489278"/>
                  <a:pt x="129828" y="467722"/>
                  <a:pt x="141937" y="481218"/>
                </a:cubicBezTo>
                <a:cubicBezTo>
                  <a:pt x="146511" y="478406"/>
                  <a:pt x="143399" y="473720"/>
                  <a:pt x="136763" y="468247"/>
                </a:cubicBezTo>
                <a:cubicBezTo>
                  <a:pt x="144599" y="471246"/>
                  <a:pt x="148010" y="464273"/>
                  <a:pt x="152471" y="458649"/>
                </a:cubicBezTo>
                <a:cubicBezTo>
                  <a:pt x="156933" y="453026"/>
                  <a:pt x="161581" y="448265"/>
                  <a:pt x="171216" y="455650"/>
                </a:cubicBezTo>
                <a:cubicBezTo>
                  <a:pt x="167130" y="443204"/>
                  <a:pt x="178714" y="435443"/>
                  <a:pt x="178714" y="432631"/>
                </a:cubicBezTo>
                <a:cubicBezTo>
                  <a:pt x="186212" y="435481"/>
                  <a:pt x="204132" y="422097"/>
                  <a:pt x="199933" y="404102"/>
                </a:cubicBezTo>
                <a:cubicBezTo>
                  <a:pt x="202033" y="402227"/>
                  <a:pt x="204057" y="400353"/>
                  <a:pt x="206044" y="398366"/>
                </a:cubicBezTo>
                <a:cubicBezTo>
                  <a:pt x="208031" y="396379"/>
                  <a:pt x="210018" y="394617"/>
                  <a:pt x="211968" y="392667"/>
                </a:cubicBezTo>
                <a:cubicBezTo>
                  <a:pt x="217704" y="386931"/>
                  <a:pt x="217704" y="386931"/>
                  <a:pt x="222990" y="380783"/>
                </a:cubicBezTo>
                <a:cubicBezTo>
                  <a:pt x="230038" y="372610"/>
                  <a:pt x="236448" y="363988"/>
                  <a:pt x="242859" y="355440"/>
                </a:cubicBezTo>
                <a:cubicBezTo>
                  <a:pt x="249270" y="346892"/>
                  <a:pt x="255156" y="337857"/>
                  <a:pt x="261117" y="328710"/>
                </a:cubicBezTo>
                <a:lnTo>
                  <a:pt x="279524" y="301642"/>
                </a:lnTo>
                <a:cubicBezTo>
                  <a:pt x="282636" y="297106"/>
                  <a:pt x="285822" y="292495"/>
                  <a:pt x="289009" y="288071"/>
                </a:cubicBezTo>
                <a:cubicBezTo>
                  <a:pt x="292196" y="283647"/>
                  <a:pt x="295382" y="279523"/>
                  <a:pt x="298719" y="275287"/>
                </a:cubicBezTo>
                <a:cubicBezTo>
                  <a:pt x="305322" y="266731"/>
                  <a:pt x="312407" y="258558"/>
                  <a:pt x="319938" y="250806"/>
                </a:cubicBezTo>
                <a:cubicBezTo>
                  <a:pt x="327629" y="243055"/>
                  <a:pt x="335888" y="235887"/>
                  <a:pt x="344644" y="229362"/>
                </a:cubicBezTo>
                <a:cubicBezTo>
                  <a:pt x="353729" y="222711"/>
                  <a:pt x="363463" y="216996"/>
                  <a:pt x="373698" y="212304"/>
                </a:cubicBezTo>
                <a:cubicBezTo>
                  <a:pt x="377447" y="223551"/>
                  <a:pt x="364438" y="223551"/>
                  <a:pt x="362714" y="231237"/>
                </a:cubicBezTo>
                <a:cubicBezTo>
                  <a:pt x="370212" y="240834"/>
                  <a:pt x="384458" y="232361"/>
                  <a:pt x="382284" y="247695"/>
                </a:cubicBezTo>
                <a:cubicBezTo>
                  <a:pt x="388830" y="243488"/>
                  <a:pt x="394279" y="237782"/>
                  <a:pt x="398179" y="231049"/>
                </a:cubicBezTo>
                <a:cubicBezTo>
                  <a:pt x="401928" y="225276"/>
                  <a:pt x="405677" y="220215"/>
                  <a:pt x="411975" y="217928"/>
                </a:cubicBezTo>
                <a:cubicBezTo>
                  <a:pt x="424085" y="235510"/>
                  <a:pt x="401103" y="230749"/>
                  <a:pt x="415462" y="244545"/>
                </a:cubicBezTo>
                <a:cubicBezTo>
                  <a:pt x="407964" y="245145"/>
                  <a:pt x="407589" y="253131"/>
                  <a:pt x="407177" y="261566"/>
                </a:cubicBezTo>
                <a:cubicBezTo>
                  <a:pt x="406764" y="270001"/>
                  <a:pt x="406502" y="279186"/>
                  <a:pt x="399679" y="282860"/>
                </a:cubicBezTo>
                <a:cubicBezTo>
                  <a:pt x="415350" y="284509"/>
                  <a:pt x="424610" y="264677"/>
                  <a:pt x="448041" y="281023"/>
                </a:cubicBezTo>
                <a:cubicBezTo>
                  <a:pt x="448041" y="285222"/>
                  <a:pt x="446129" y="288034"/>
                  <a:pt x="452277" y="296844"/>
                </a:cubicBezTo>
                <a:cubicBezTo>
                  <a:pt x="446279" y="305954"/>
                  <a:pt x="436644" y="312814"/>
                  <a:pt x="437731" y="327098"/>
                </a:cubicBezTo>
                <a:cubicBezTo>
                  <a:pt x="444533" y="326424"/>
                  <a:pt x="450880" y="323370"/>
                  <a:pt x="455651" y="318475"/>
                </a:cubicBezTo>
                <a:cubicBezTo>
                  <a:pt x="460938" y="313788"/>
                  <a:pt x="465102" y="307971"/>
                  <a:pt x="467835" y="301455"/>
                </a:cubicBezTo>
                <a:cubicBezTo>
                  <a:pt x="464349" y="292982"/>
                  <a:pt x="452839" y="287471"/>
                  <a:pt x="454002" y="292720"/>
                </a:cubicBezTo>
                <a:cubicBezTo>
                  <a:pt x="447553" y="285972"/>
                  <a:pt x="463936" y="281023"/>
                  <a:pt x="462699" y="272063"/>
                </a:cubicBezTo>
                <a:cubicBezTo>
                  <a:pt x="458950" y="262316"/>
                  <a:pt x="455201" y="264078"/>
                  <a:pt x="455501" y="257329"/>
                </a:cubicBezTo>
                <a:cubicBezTo>
                  <a:pt x="470497" y="249382"/>
                  <a:pt x="476758" y="235173"/>
                  <a:pt x="483393" y="220477"/>
                </a:cubicBezTo>
                <a:cubicBezTo>
                  <a:pt x="490029" y="205781"/>
                  <a:pt x="496740" y="191647"/>
                  <a:pt x="511736" y="183999"/>
                </a:cubicBezTo>
                <a:cubicBezTo>
                  <a:pt x="511023" y="173727"/>
                  <a:pt x="512598" y="165255"/>
                  <a:pt x="507724" y="151308"/>
                </a:cubicBezTo>
                <a:cubicBezTo>
                  <a:pt x="519759" y="145010"/>
                  <a:pt x="529281" y="139199"/>
                  <a:pt x="538316" y="133651"/>
                </a:cubicBezTo>
                <a:cubicBezTo>
                  <a:pt x="547352" y="128103"/>
                  <a:pt x="556124" y="122404"/>
                  <a:pt x="566771" y="115431"/>
                </a:cubicBezTo>
                <a:cubicBezTo>
                  <a:pt x="560885" y="103097"/>
                  <a:pt x="560397" y="118767"/>
                  <a:pt x="554399" y="111682"/>
                </a:cubicBezTo>
                <a:cubicBezTo>
                  <a:pt x="552487" y="105796"/>
                  <a:pt x="559235" y="107933"/>
                  <a:pt x="556161" y="101110"/>
                </a:cubicBezTo>
                <a:cubicBezTo>
                  <a:pt x="533667" y="108608"/>
                  <a:pt x="529131" y="122966"/>
                  <a:pt x="514922" y="135600"/>
                </a:cubicBezTo>
                <a:cubicBezTo>
                  <a:pt x="513910" y="124728"/>
                  <a:pt x="522420" y="122179"/>
                  <a:pt x="517472" y="107783"/>
                </a:cubicBezTo>
                <a:cubicBezTo>
                  <a:pt x="528719" y="100997"/>
                  <a:pt x="542815" y="97286"/>
                  <a:pt x="557548" y="94062"/>
                </a:cubicBezTo>
                <a:lnTo>
                  <a:pt x="561514" y="99982"/>
                </a:lnTo>
                <a:lnTo>
                  <a:pt x="561447" y="100022"/>
                </a:lnTo>
                <a:lnTo>
                  <a:pt x="561566" y="100059"/>
                </a:lnTo>
                <a:lnTo>
                  <a:pt x="565309" y="105646"/>
                </a:lnTo>
                <a:cubicBezTo>
                  <a:pt x="566471" y="104709"/>
                  <a:pt x="565908" y="102159"/>
                  <a:pt x="567595" y="101897"/>
                </a:cubicBezTo>
                <a:lnTo>
                  <a:pt x="561566" y="100059"/>
                </a:lnTo>
                <a:lnTo>
                  <a:pt x="561514" y="99982"/>
                </a:lnTo>
                <a:lnTo>
                  <a:pt x="588234" y="83930"/>
                </a:lnTo>
                <a:cubicBezTo>
                  <a:pt x="597747" y="78916"/>
                  <a:pt x="608572" y="74829"/>
                  <a:pt x="622893" y="73405"/>
                </a:cubicBezTo>
                <a:cubicBezTo>
                  <a:pt x="623343" y="75992"/>
                  <a:pt x="622181" y="76891"/>
                  <a:pt x="623193" y="80003"/>
                </a:cubicBezTo>
                <a:cubicBezTo>
                  <a:pt x="635752" y="74679"/>
                  <a:pt x="647374" y="74717"/>
                  <a:pt x="659408" y="73742"/>
                </a:cubicBezTo>
                <a:cubicBezTo>
                  <a:pt x="672613" y="73303"/>
                  <a:pt x="685552" y="69908"/>
                  <a:pt x="697273" y="63807"/>
                </a:cubicBezTo>
                <a:cubicBezTo>
                  <a:pt x="690750" y="69187"/>
                  <a:pt x="683459" y="73559"/>
                  <a:pt x="675641" y="76779"/>
                </a:cubicBezTo>
                <a:cubicBezTo>
                  <a:pt x="666905" y="80617"/>
                  <a:pt x="657970" y="83983"/>
                  <a:pt x="648873" y="86864"/>
                </a:cubicBezTo>
                <a:cubicBezTo>
                  <a:pt x="639763" y="89788"/>
                  <a:pt x="630616" y="92749"/>
                  <a:pt x="622630" y="95561"/>
                </a:cubicBezTo>
                <a:cubicBezTo>
                  <a:pt x="615681" y="97766"/>
                  <a:pt x="608944" y="100589"/>
                  <a:pt x="602498" y="103996"/>
                </a:cubicBezTo>
                <a:cubicBezTo>
                  <a:pt x="654234" y="94849"/>
                  <a:pt x="710132" y="83827"/>
                  <a:pt x="759431" y="75092"/>
                </a:cubicBezTo>
                <a:cubicBezTo>
                  <a:pt x="767491" y="73705"/>
                  <a:pt x="774426" y="68081"/>
                  <a:pt x="781250" y="64145"/>
                </a:cubicBezTo>
                <a:cubicBezTo>
                  <a:pt x="788073" y="60209"/>
                  <a:pt x="795346" y="58146"/>
                  <a:pt x="804268" y="63657"/>
                </a:cubicBezTo>
                <a:cubicBezTo>
                  <a:pt x="802131" y="74042"/>
                  <a:pt x="798832" y="82702"/>
                  <a:pt x="790472" y="84652"/>
                </a:cubicBezTo>
                <a:cubicBezTo>
                  <a:pt x="791972" y="88926"/>
                  <a:pt x="794896" y="86901"/>
                  <a:pt x="797295" y="87201"/>
                </a:cubicBezTo>
                <a:cubicBezTo>
                  <a:pt x="789776" y="90922"/>
                  <a:pt x="781884" y="93838"/>
                  <a:pt x="773752" y="95899"/>
                </a:cubicBezTo>
                <a:cubicBezTo>
                  <a:pt x="763442" y="98485"/>
                  <a:pt x="751820" y="99648"/>
                  <a:pt x="742448" y="96873"/>
                </a:cubicBezTo>
                <a:cubicBezTo>
                  <a:pt x="737612" y="81877"/>
                  <a:pt x="753695" y="107595"/>
                  <a:pt x="750246" y="89375"/>
                </a:cubicBezTo>
                <a:cubicBezTo>
                  <a:pt x="741136" y="80715"/>
                  <a:pt x="733825" y="94999"/>
                  <a:pt x="718829" y="93537"/>
                </a:cubicBezTo>
                <a:cubicBezTo>
                  <a:pt x="715080" y="96948"/>
                  <a:pt x="718304" y="98523"/>
                  <a:pt x="720666" y="106396"/>
                </a:cubicBezTo>
                <a:lnTo>
                  <a:pt x="712756" y="107558"/>
                </a:lnTo>
                <a:cubicBezTo>
                  <a:pt x="710057" y="100060"/>
                  <a:pt x="720441" y="108233"/>
                  <a:pt x="714930" y="97398"/>
                </a:cubicBezTo>
                <a:cubicBezTo>
                  <a:pt x="695998" y="90613"/>
                  <a:pt x="680177" y="105683"/>
                  <a:pt x="663082" y="108983"/>
                </a:cubicBezTo>
                <a:cubicBezTo>
                  <a:pt x="680590" y="126715"/>
                  <a:pt x="691162" y="121092"/>
                  <a:pt x="696823" y="103434"/>
                </a:cubicBezTo>
                <a:cubicBezTo>
                  <a:pt x="704321" y="104071"/>
                  <a:pt x="706008" y="102984"/>
                  <a:pt x="710431" y="104671"/>
                </a:cubicBezTo>
                <a:cubicBezTo>
                  <a:pt x="704883" y="127165"/>
                  <a:pt x="687563" y="124428"/>
                  <a:pt x="684938" y="148197"/>
                </a:cubicBezTo>
                <a:cubicBezTo>
                  <a:pt x="679165" y="136050"/>
                  <a:pt x="672567" y="140474"/>
                  <a:pt x="667206" y="144448"/>
                </a:cubicBezTo>
                <a:cubicBezTo>
                  <a:pt x="661320" y="133201"/>
                  <a:pt x="674704" y="128852"/>
                  <a:pt x="662445" y="128777"/>
                </a:cubicBezTo>
                <a:cubicBezTo>
                  <a:pt x="660120" y="116780"/>
                  <a:pt x="667956" y="127577"/>
                  <a:pt x="668555" y="121279"/>
                </a:cubicBezTo>
                <a:cubicBezTo>
                  <a:pt x="659258" y="105458"/>
                  <a:pt x="654834" y="112394"/>
                  <a:pt x="650598" y="121804"/>
                </a:cubicBezTo>
                <a:cubicBezTo>
                  <a:pt x="646361" y="131214"/>
                  <a:pt x="642125" y="143398"/>
                  <a:pt x="632828" y="137925"/>
                </a:cubicBezTo>
                <a:cubicBezTo>
                  <a:pt x="628554" y="137362"/>
                  <a:pt x="638301" y="151871"/>
                  <a:pt x="630991" y="148122"/>
                </a:cubicBezTo>
                <a:cubicBezTo>
                  <a:pt x="628779" y="128065"/>
                  <a:pt x="615995" y="152658"/>
                  <a:pt x="613708" y="158357"/>
                </a:cubicBezTo>
                <a:cubicBezTo>
                  <a:pt x="616445" y="167167"/>
                  <a:pt x="620681" y="166492"/>
                  <a:pt x="624955" y="165854"/>
                </a:cubicBezTo>
                <a:cubicBezTo>
                  <a:pt x="619669" y="172490"/>
                  <a:pt x="620793" y="185724"/>
                  <a:pt x="612058" y="188611"/>
                </a:cubicBezTo>
                <a:cubicBezTo>
                  <a:pt x="619181" y="201732"/>
                  <a:pt x="621618" y="185424"/>
                  <a:pt x="628516" y="191760"/>
                </a:cubicBezTo>
                <a:cubicBezTo>
                  <a:pt x="622968" y="204281"/>
                  <a:pt x="614233" y="201282"/>
                  <a:pt x="608609" y="212717"/>
                </a:cubicBezTo>
                <a:cubicBezTo>
                  <a:pt x="616969" y="220215"/>
                  <a:pt x="618956" y="213391"/>
                  <a:pt x="626979" y="212042"/>
                </a:cubicBezTo>
                <a:cubicBezTo>
                  <a:pt x="624692" y="226475"/>
                  <a:pt x="620943" y="226400"/>
                  <a:pt x="613483" y="221602"/>
                </a:cubicBezTo>
                <a:cubicBezTo>
                  <a:pt x="611796" y="222501"/>
                  <a:pt x="614158" y="227525"/>
                  <a:pt x="615207" y="231162"/>
                </a:cubicBezTo>
                <a:cubicBezTo>
                  <a:pt x="622443" y="237310"/>
                  <a:pt x="631665" y="228875"/>
                  <a:pt x="639613" y="229325"/>
                </a:cubicBezTo>
                <a:cubicBezTo>
                  <a:pt x="639550" y="232624"/>
                  <a:pt x="640110" y="235905"/>
                  <a:pt x="641263" y="238997"/>
                </a:cubicBezTo>
                <a:cubicBezTo>
                  <a:pt x="647749" y="224413"/>
                  <a:pt x="660345" y="220252"/>
                  <a:pt x="672304" y="215566"/>
                </a:cubicBezTo>
                <a:cubicBezTo>
                  <a:pt x="684264" y="210879"/>
                  <a:pt x="695511" y="205631"/>
                  <a:pt x="700234" y="188461"/>
                </a:cubicBezTo>
                <a:cubicBezTo>
                  <a:pt x="712118" y="189398"/>
                  <a:pt x="720629" y="182762"/>
                  <a:pt x="729326" y="175114"/>
                </a:cubicBezTo>
                <a:cubicBezTo>
                  <a:pt x="738023" y="167466"/>
                  <a:pt x="746684" y="159069"/>
                  <a:pt x="758418" y="157119"/>
                </a:cubicBezTo>
                <a:cubicBezTo>
                  <a:pt x="756994" y="147222"/>
                  <a:pt x="752607" y="151533"/>
                  <a:pt x="751183" y="141674"/>
                </a:cubicBezTo>
                <a:cubicBezTo>
                  <a:pt x="756764" y="141419"/>
                  <a:pt x="762253" y="140148"/>
                  <a:pt x="767378" y="137925"/>
                </a:cubicBezTo>
                <a:cubicBezTo>
                  <a:pt x="772290" y="135975"/>
                  <a:pt x="776826" y="133613"/>
                  <a:pt x="781362" y="131739"/>
                </a:cubicBezTo>
                <a:cubicBezTo>
                  <a:pt x="790435" y="127990"/>
                  <a:pt x="799470" y="126303"/>
                  <a:pt x="810417" y="134813"/>
                </a:cubicBezTo>
                <a:cubicBezTo>
                  <a:pt x="812254" y="140211"/>
                  <a:pt x="810679" y="140961"/>
                  <a:pt x="808955" y="141524"/>
                </a:cubicBezTo>
                <a:cubicBezTo>
                  <a:pt x="810942" y="148009"/>
                  <a:pt x="814466" y="147484"/>
                  <a:pt x="817202" y="150484"/>
                </a:cubicBezTo>
                <a:cubicBezTo>
                  <a:pt x="822938" y="142648"/>
                  <a:pt x="826987" y="145647"/>
                  <a:pt x="837297" y="145310"/>
                </a:cubicBezTo>
                <a:cubicBezTo>
                  <a:pt x="839900" y="149028"/>
                  <a:pt x="840962" y="153610"/>
                  <a:pt x="840258" y="158094"/>
                </a:cubicBezTo>
                <a:cubicBezTo>
                  <a:pt x="843595" y="162443"/>
                  <a:pt x="850306" y="151046"/>
                  <a:pt x="853455" y="170016"/>
                </a:cubicBezTo>
                <a:cubicBezTo>
                  <a:pt x="867364" y="175827"/>
                  <a:pt x="863240" y="156220"/>
                  <a:pt x="863840" y="143098"/>
                </a:cubicBezTo>
                <a:cubicBezTo>
                  <a:pt x="868338" y="135600"/>
                  <a:pt x="886821" y="153670"/>
                  <a:pt x="881572" y="128777"/>
                </a:cubicBezTo>
                <a:cubicBezTo>
                  <a:pt x="890457" y="129040"/>
                  <a:pt x="896568" y="125028"/>
                  <a:pt x="895706" y="111457"/>
                </a:cubicBezTo>
                <a:cubicBezTo>
                  <a:pt x="912239" y="109432"/>
                  <a:pt x="929447" y="137287"/>
                  <a:pt x="943130" y="118392"/>
                </a:cubicBezTo>
                <a:cubicBezTo>
                  <a:pt x="947892" y="132226"/>
                  <a:pt x="949991" y="121204"/>
                  <a:pt x="955877" y="130727"/>
                </a:cubicBezTo>
                <a:cubicBezTo>
                  <a:pt x="959026" y="113519"/>
                  <a:pt x="968811" y="106133"/>
                  <a:pt x="979570" y="100360"/>
                </a:cubicBezTo>
                <a:cubicBezTo>
                  <a:pt x="977134" y="93087"/>
                  <a:pt x="971023" y="99723"/>
                  <a:pt x="969786" y="87726"/>
                </a:cubicBezTo>
                <a:cubicBezTo>
                  <a:pt x="983694" y="83977"/>
                  <a:pt x="991267" y="77716"/>
                  <a:pt x="1001314" y="73405"/>
                </a:cubicBezTo>
                <a:cubicBezTo>
                  <a:pt x="997266" y="66132"/>
                  <a:pt x="1002065" y="64145"/>
                  <a:pt x="1000827" y="53948"/>
                </a:cubicBezTo>
                <a:cubicBezTo>
                  <a:pt x="1005401" y="51623"/>
                  <a:pt x="1004576" y="60583"/>
                  <a:pt x="1004051" y="63582"/>
                </a:cubicBezTo>
                <a:cubicBezTo>
                  <a:pt x="1005626" y="56647"/>
                  <a:pt x="1008288" y="51436"/>
                  <a:pt x="1013649" y="50311"/>
                </a:cubicBezTo>
                <a:cubicBezTo>
                  <a:pt x="1015207" y="53320"/>
                  <a:pt x="1016271" y="56561"/>
                  <a:pt x="1016798" y="59908"/>
                </a:cubicBezTo>
                <a:cubicBezTo>
                  <a:pt x="1020547" y="53085"/>
                  <a:pt x="1035243" y="63657"/>
                  <a:pt x="1032356" y="46450"/>
                </a:cubicBezTo>
                <a:cubicBezTo>
                  <a:pt x="1037792" y="54472"/>
                  <a:pt x="1051326" y="45662"/>
                  <a:pt x="1053688" y="49186"/>
                </a:cubicBezTo>
                <a:cubicBezTo>
                  <a:pt x="1055450" y="46300"/>
                  <a:pt x="1052451" y="44313"/>
                  <a:pt x="1053050" y="36177"/>
                </a:cubicBezTo>
                <a:cubicBezTo>
                  <a:pt x="1063098" y="54397"/>
                  <a:pt x="1066584" y="25943"/>
                  <a:pt x="1079818" y="45437"/>
                </a:cubicBezTo>
                <a:cubicBezTo>
                  <a:pt x="1083754" y="42551"/>
                  <a:pt x="1075619" y="40639"/>
                  <a:pt x="1076331" y="32503"/>
                </a:cubicBezTo>
                <a:cubicBezTo>
                  <a:pt x="1081055" y="29842"/>
                  <a:pt x="1084467" y="35428"/>
                  <a:pt x="1082292" y="42176"/>
                </a:cubicBezTo>
                <a:cubicBezTo>
                  <a:pt x="1086454" y="39739"/>
                  <a:pt x="1088178" y="45400"/>
                  <a:pt x="1091665" y="45250"/>
                </a:cubicBezTo>
                <a:cubicBezTo>
                  <a:pt x="1097251" y="43600"/>
                  <a:pt x="1098825" y="25793"/>
                  <a:pt x="1106661" y="35390"/>
                </a:cubicBezTo>
                <a:cubicBezTo>
                  <a:pt x="1106661" y="38952"/>
                  <a:pt x="1104036" y="37640"/>
                  <a:pt x="1104636" y="41913"/>
                </a:cubicBezTo>
                <a:cubicBezTo>
                  <a:pt x="1110335" y="38464"/>
                  <a:pt x="1111084" y="41089"/>
                  <a:pt x="1117983" y="41913"/>
                </a:cubicBezTo>
                <a:cubicBezTo>
                  <a:pt x="1109510" y="28267"/>
                  <a:pt x="1121244" y="28642"/>
                  <a:pt x="1125481" y="22381"/>
                </a:cubicBezTo>
                <a:cubicBezTo>
                  <a:pt x="1119295" y="14583"/>
                  <a:pt x="1110110" y="37077"/>
                  <a:pt x="1106736" y="15970"/>
                </a:cubicBezTo>
                <a:cubicBezTo>
                  <a:pt x="1118545" y="19232"/>
                  <a:pt x="1127805" y="10010"/>
                  <a:pt x="1136503" y="15970"/>
                </a:cubicBezTo>
                <a:cubicBezTo>
                  <a:pt x="1142126" y="-17358"/>
                  <a:pt x="1162745" y="15970"/>
                  <a:pt x="1176129" y="0"/>
                </a:cubicBezTo>
                <a:close/>
              </a:path>
            </a:pathLst>
          </a:custGeom>
          <a:blipFill dpi="0" rotWithShape="0">
            <a:blip r:embed="rId3"/>
            <a:stretch>
              <a:fillRect t="-14000" b="-14000"/>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8" name="图片 7"/>
          <p:cNvPicPr>
            <a:picLocks noChangeAspect="1"/>
          </p:cNvPicPr>
          <p:nvPr/>
        </p:nvPicPr>
        <p:blipFill>
          <a:blip r:embed="rId4"/>
          <a:stretch>
            <a:fillRect/>
          </a:stretch>
        </p:blipFill>
        <p:spPr>
          <a:xfrm>
            <a:off x="0" y="334324"/>
            <a:ext cx="1433830" cy="242379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up)">
                                      <p:cBhvr>
                                        <p:cTn id="8" dur="500"/>
                                        <p:tgtEl>
                                          <p:spTgt spid="6"/>
                                        </p:tgtEl>
                                      </p:cBhvr>
                                    </p:animEffect>
                                  </p:childTnLst>
                                </p:cTn>
                              </p:par>
                            </p:childTnLst>
                          </p:cTn>
                        </p:par>
                      </p:childTnLst>
                    </p:cTn>
                  </p:par>
                  <p:par>
                    <p:cTn id="9" fill="hold" nodeType="clickPar">
                      <p:stCondLst>
                        <p:cond delay="indefinite"/>
                      </p:stCondLst>
                      <p:childTnLst>
                        <p:par>
                          <p:cTn id="10" fill="hold" nodeType="afterGroup">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p:tgtEl>
                                          <p:spTgt spid="5"/>
                                        </p:tgtEl>
                                        <p:attrNameLst>
                                          <p:attrName>ppt_y</p:attrName>
                                        </p:attrNameLst>
                                      </p:cBhvr>
                                      <p:tavLst>
                                        <p:tav tm="0">
                                          <p:val>
                                            <p:strVal val="#ppt_y+#ppt_h*1.125000"/>
                                          </p:val>
                                        </p:tav>
                                        <p:tav tm="100000">
                                          <p:val>
                                            <p:strVal val="#ppt_y"/>
                                          </p:val>
                                        </p:tav>
                                      </p:tavLst>
                                    </p:anim>
                                    <p:animEffect transition="in" filter="wipe(up)">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0"/>
            <a:ext cx="12192000" cy="6858000"/>
          </a:xfrm>
          <a:prstGeom prst="rect">
            <a:avLst/>
          </a:prstGeom>
          <a:solidFill>
            <a:srgbClr val="EFEB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形状 2"/>
          <p:cNvSpPr/>
          <p:nvPr/>
        </p:nvSpPr>
        <p:spPr>
          <a:xfrm>
            <a:off x="345126" y="208973"/>
            <a:ext cx="11620499" cy="6273800"/>
          </a:xfrm>
          <a:custGeom>
            <a:gdLst>
              <a:gd name="connsiteX0" fmla="*/ 459920 w 10842171"/>
              <a:gd name="connsiteY0" fmla="*/ 0 h 5642428"/>
              <a:gd name="connsiteX1" fmla="*/ 9847035 w 10842171"/>
              <a:gd name="connsiteY1" fmla="*/ 0 h 5642428"/>
              <a:gd name="connsiteX2" fmla="*/ 9847035 w 10842171"/>
              <a:gd name="connsiteY2" fmla="*/ 326571 h 5642428"/>
              <a:gd name="connsiteX3" fmla="*/ 10842171 w 10842171"/>
              <a:gd name="connsiteY3" fmla="*/ 326571 h 5642428"/>
              <a:gd name="connsiteX4" fmla="*/ 10842171 w 10842171"/>
              <a:gd name="connsiteY4" fmla="*/ 5315856 h 5642428"/>
              <a:gd name="connsiteX5" fmla="*/ 10382251 w 10842171"/>
              <a:gd name="connsiteY5" fmla="*/ 5315856 h 5642428"/>
              <a:gd name="connsiteX6" fmla="*/ 10382251 w 10842171"/>
              <a:gd name="connsiteY6" fmla="*/ 5642428 h 5642428"/>
              <a:gd name="connsiteX7" fmla="*/ 459919 w 10842171"/>
              <a:gd name="connsiteY7" fmla="*/ 5642428 h 5642428"/>
              <a:gd name="connsiteX8" fmla="*/ 459919 w 10842171"/>
              <a:gd name="connsiteY8" fmla="*/ 5315856 h 5642428"/>
              <a:gd name="connsiteX9" fmla="*/ 0 w 10842171"/>
              <a:gd name="connsiteY9" fmla="*/ 5315856 h 5642428"/>
              <a:gd name="connsiteX10" fmla="*/ 0 w 10842171"/>
              <a:gd name="connsiteY10" fmla="*/ 326571 h 5642428"/>
              <a:gd name="connsiteX11" fmla="*/ 459920 w 10842171"/>
              <a:gd name="connsiteY11" fmla="*/ 326571 h 564242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842171" h="5642428">
                <a:moveTo>
                  <a:pt x="459920" y="0"/>
                </a:moveTo>
                <a:lnTo>
                  <a:pt x="9847035" y="0"/>
                </a:lnTo>
                <a:lnTo>
                  <a:pt x="9847035" y="326571"/>
                </a:lnTo>
                <a:lnTo>
                  <a:pt x="10842171" y="326571"/>
                </a:lnTo>
                <a:lnTo>
                  <a:pt x="10842171" y="5315856"/>
                </a:lnTo>
                <a:lnTo>
                  <a:pt x="10382251" y="5315856"/>
                </a:lnTo>
                <a:lnTo>
                  <a:pt x="10382251" y="5642428"/>
                </a:lnTo>
                <a:lnTo>
                  <a:pt x="459919" y="5642428"/>
                </a:lnTo>
                <a:lnTo>
                  <a:pt x="459919" y="5315856"/>
                </a:lnTo>
                <a:lnTo>
                  <a:pt x="0" y="5315856"/>
                </a:lnTo>
                <a:lnTo>
                  <a:pt x="0" y="326571"/>
                </a:lnTo>
                <a:lnTo>
                  <a:pt x="459920" y="326571"/>
                </a:lnTo>
                <a:close/>
              </a:path>
            </a:pathLst>
          </a:custGeom>
          <a:solidFill>
            <a:schemeClr val="bg1"/>
          </a:solidFill>
          <a:ln>
            <a:solidFill>
              <a:srgbClr val="9C76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latin typeface="楷体" panose="02010609060101010101" charset="-122"/>
                <a:ea typeface="楷体" panose="02010609060101010101" charset="-122"/>
                <a:sym typeface="+mn-ea"/>
              </a:rPr>
              <a:t>虽欲强聒，终必不蒙见察</a:t>
            </a:r>
            <a:endParaRPr lang="zh-CN" altLang="en-US"/>
          </a:p>
        </p:txBody>
      </p:sp>
      <p:sp>
        <p:nvSpPr>
          <p:cNvPr id="8" name="文本框 7"/>
          <p:cNvSpPr txBox="1"/>
          <p:nvPr/>
        </p:nvSpPr>
        <p:spPr>
          <a:xfrm>
            <a:off x="802640" y="608066"/>
            <a:ext cx="9682459" cy="646331"/>
          </a:xfrm>
          <a:prstGeom prst="rect">
            <a:avLst/>
          </a:prstGeom>
          <a:solidFill>
            <a:schemeClr val="accent4">
              <a:lumMod val="20000"/>
              <a:lumOff val="80000"/>
            </a:schemeClr>
          </a:solidFill>
        </p:spPr>
        <p:txBody>
          <a:bodyPr wrap="none" rtlCol="0">
            <a:spAutoFit/>
          </a:bodyPr>
          <a:lstStyle/>
          <a:p>
            <a:pPr algn="l"/>
            <a:r>
              <a:rPr lang="en-US" altLang="zh-CN" sz="3600" b="1">
                <a:latin typeface="楷体" panose="02010609060101010101" charset="-122"/>
                <a:ea typeface="楷体" panose="02010609060101010101" charset="-122"/>
                <a:sym typeface="+mn-ea"/>
              </a:rPr>
              <a:t>1</a:t>
            </a:r>
            <a:r>
              <a:rPr lang="zh-CN" altLang="en-US" sz="3600" b="1">
                <a:latin typeface="楷体" panose="02010609060101010101" charset="-122"/>
                <a:ea typeface="楷体" panose="02010609060101010101" charset="-122"/>
                <a:sym typeface="+mn-ea"/>
              </a:rPr>
              <a:t>、《答司马谏议书》第一段主要内容是什么？</a:t>
            </a:r>
            <a:endParaRPr lang="zh-CN" altLang="en-US" sz="3600" b="1">
              <a:latin typeface="楷体" panose="02010609060101010101" charset="-122"/>
              <a:ea typeface="楷体" panose="02010609060101010101" charset="-122"/>
            </a:endParaRPr>
          </a:p>
        </p:txBody>
      </p:sp>
      <p:sp>
        <p:nvSpPr>
          <p:cNvPr id="9" name="文本框 8"/>
          <p:cNvSpPr txBox="1"/>
          <p:nvPr/>
        </p:nvSpPr>
        <p:spPr>
          <a:xfrm>
            <a:off x="1104850" y="1631951"/>
            <a:ext cx="7089124" cy="707886"/>
          </a:xfrm>
          <a:prstGeom prst="rect">
            <a:avLst/>
          </a:prstGeom>
          <a:noFill/>
        </p:spPr>
        <p:txBody>
          <a:bodyPr wrap="square" rtlCol="0">
            <a:spAutoFit/>
          </a:bodyPr>
          <a:lstStyle/>
          <a:p>
            <a:r>
              <a:rPr lang="zh-CN" altLang="en-US" sz="4000" b="1" smtClean="0">
                <a:solidFill>
                  <a:srgbClr val="0033CC"/>
                </a:solidFill>
                <a:latin typeface="楷体" panose="02010609060101010101" charset="-122"/>
                <a:ea typeface="楷体" panose="02010609060101010101" charset="-122"/>
                <a:sym typeface="+mn-ea"/>
              </a:rPr>
              <a:t>第</a:t>
            </a:r>
            <a:r>
              <a:rPr lang="zh-CN" altLang="en-US" sz="4000" b="1">
                <a:solidFill>
                  <a:srgbClr val="0033CC"/>
                </a:solidFill>
                <a:latin typeface="楷体" panose="02010609060101010101" charset="-122"/>
                <a:ea typeface="楷体" panose="02010609060101010101" charset="-122"/>
                <a:sym typeface="+mn-ea"/>
              </a:rPr>
              <a:t>一</a:t>
            </a:r>
            <a:r>
              <a:rPr lang="zh-CN" altLang="en-US" sz="4000" b="1" smtClean="0">
                <a:solidFill>
                  <a:srgbClr val="0033CC"/>
                </a:solidFill>
                <a:latin typeface="楷体" panose="02010609060101010101" charset="-122"/>
                <a:ea typeface="楷体" panose="02010609060101010101" charset="-122"/>
                <a:sym typeface="+mn-ea"/>
              </a:rPr>
              <a:t>段  </a:t>
            </a:r>
            <a:r>
              <a:rPr lang="zh-CN" altLang="en-US" sz="4000" b="1" u="sng" smtClean="0">
                <a:solidFill>
                  <a:srgbClr val="0033CC"/>
                </a:solidFill>
                <a:latin typeface="楷体" panose="02010609060101010101" charset="-122"/>
                <a:ea typeface="楷体" panose="02010609060101010101" charset="-122"/>
                <a:sym typeface="+mn-ea"/>
              </a:rPr>
              <a:t>阐</a:t>
            </a:r>
            <a:r>
              <a:rPr lang="zh-CN" altLang="en-US" sz="4000" b="1" u="sng">
                <a:solidFill>
                  <a:srgbClr val="0033CC"/>
                </a:solidFill>
                <a:latin typeface="楷体" panose="02010609060101010101" charset="-122"/>
                <a:ea typeface="楷体" panose="02010609060101010101" charset="-122"/>
                <a:sym typeface="+mn-ea"/>
              </a:rPr>
              <a:t>明写信原</a:t>
            </a:r>
            <a:r>
              <a:rPr lang="zh-CN" altLang="en-US" sz="4000" b="1" u="sng" smtClean="0">
                <a:solidFill>
                  <a:srgbClr val="0033CC"/>
                </a:solidFill>
                <a:latin typeface="楷体" panose="02010609060101010101" charset="-122"/>
                <a:ea typeface="楷体" panose="02010609060101010101" charset="-122"/>
                <a:sym typeface="+mn-ea"/>
              </a:rPr>
              <a:t>因和目的</a:t>
            </a:r>
            <a:r>
              <a:rPr lang="zh-CN" altLang="en-US" sz="4000" b="1" smtClean="0">
                <a:latin typeface="楷体" panose="02010609060101010101" charset="-122"/>
                <a:ea typeface="楷体" panose="02010609060101010101" charset="-122"/>
                <a:sym typeface="+mn-ea"/>
              </a:rPr>
              <a:t>。 </a:t>
            </a:r>
            <a:endParaRPr lang="zh-CN" altLang="en-US" sz="4000" b="1">
              <a:latin typeface="楷体" panose="02010609060101010101" charset="-122"/>
              <a:ea typeface="楷体" panose="02010609060101010101" charset="-122"/>
            </a:endParaRPr>
          </a:p>
        </p:txBody>
      </p:sp>
      <p:sp>
        <p:nvSpPr>
          <p:cNvPr id="10" name="文本框 9"/>
          <p:cNvSpPr txBox="1"/>
          <p:nvPr/>
        </p:nvSpPr>
        <p:spPr>
          <a:xfrm>
            <a:off x="708915" y="2719804"/>
            <a:ext cx="6771005" cy="583565"/>
          </a:xfrm>
          <a:prstGeom prst="rect">
            <a:avLst/>
          </a:prstGeom>
          <a:noFill/>
        </p:spPr>
        <p:txBody>
          <a:bodyPr wrap="square" rtlCol="0">
            <a:spAutoFit/>
          </a:bodyPr>
          <a:lstStyle/>
          <a:p>
            <a:r>
              <a:rPr lang="zh-CN" altLang="en-US" sz="3200" b="1">
                <a:latin typeface="Calibri"/>
                <a:ea typeface="楷体" panose="02010609060101010101" charset="-122"/>
                <a:sym typeface="+mn-ea"/>
              </a:rPr>
              <a:t>①</a:t>
            </a:r>
            <a:r>
              <a:rPr lang="zh-CN" altLang="en-US" sz="3200" b="1">
                <a:latin typeface="楷体" panose="02010609060101010101" charset="-122"/>
                <a:ea typeface="楷体" panose="02010609060101010101" charset="-122"/>
                <a:sym typeface="+mn-ea"/>
              </a:rPr>
              <a:t>“议事每不合，所操之术多异故也”</a:t>
            </a:r>
            <a:endParaRPr lang="zh-CN" altLang="en-US" sz="3200" b="1">
              <a:latin typeface="楷体" panose="02010609060101010101" charset="-122"/>
              <a:ea typeface="楷体" panose="02010609060101010101" charset="-122"/>
              <a:sym typeface="+mn-ea"/>
            </a:endParaRPr>
          </a:p>
        </p:txBody>
      </p:sp>
      <p:sp>
        <p:nvSpPr>
          <p:cNvPr id="11" name="右箭头 10"/>
          <p:cNvSpPr/>
          <p:nvPr/>
        </p:nvSpPr>
        <p:spPr>
          <a:xfrm>
            <a:off x="2118120" y="3701588"/>
            <a:ext cx="728980" cy="315595"/>
          </a:xfrm>
          <a:prstGeom prst="rightArrow">
            <a:avLst/>
          </a:prstGeom>
          <a:noFill/>
          <a:ln w="28575" cmpd="sng">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3045022" y="3496351"/>
            <a:ext cx="2477003" cy="646331"/>
          </a:xfrm>
          <a:prstGeom prst="rect">
            <a:avLst/>
          </a:prstGeom>
          <a:noFill/>
        </p:spPr>
        <p:txBody>
          <a:bodyPr wrap="square" rtlCol="0">
            <a:spAutoFit/>
          </a:bodyPr>
          <a:lstStyle/>
          <a:p>
            <a:r>
              <a:rPr lang="zh-CN" altLang="en-US" sz="3600" b="1">
                <a:solidFill>
                  <a:srgbClr val="C00000"/>
                </a:solidFill>
                <a:latin typeface="楷体" panose="02010609060101010101" charset="-122"/>
                <a:ea typeface="楷体" panose="02010609060101010101" charset="-122"/>
              </a:rPr>
              <a:t>政见不合</a:t>
            </a:r>
            <a:endParaRPr lang="zh-CN" altLang="en-US" sz="3600" b="1">
              <a:solidFill>
                <a:srgbClr val="C00000"/>
              </a:solidFill>
              <a:latin typeface="楷体" panose="02010609060101010101" charset="-122"/>
              <a:ea typeface="楷体" panose="02010609060101010101" charset="-122"/>
            </a:endParaRPr>
          </a:p>
        </p:txBody>
      </p:sp>
      <p:sp>
        <p:nvSpPr>
          <p:cNvPr id="13" name="文本框 12"/>
          <p:cNvSpPr txBox="1"/>
          <p:nvPr/>
        </p:nvSpPr>
        <p:spPr>
          <a:xfrm>
            <a:off x="708916" y="4257403"/>
            <a:ext cx="5506720" cy="583565"/>
          </a:xfrm>
          <a:prstGeom prst="rect">
            <a:avLst/>
          </a:prstGeom>
          <a:noFill/>
        </p:spPr>
        <p:txBody>
          <a:bodyPr wrap="square" rtlCol="0">
            <a:spAutoFit/>
          </a:bodyPr>
          <a:lstStyle/>
          <a:p>
            <a:r>
              <a:rPr lang="en-US" altLang="zh-CN" sz="3200" b="1">
                <a:latin typeface="Calibri"/>
                <a:ea typeface="楷体" panose="02010609060101010101" charset="-122"/>
                <a:sym typeface="+mn-ea"/>
              </a:rPr>
              <a:t>②</a:t>
            </a:r>
            <a:r>
              <a:rPr lang="en-US" altLang="zh-CN" sz="3200" b="1">
                <a:latin typeface="楷体" panose="02010609060101010101" charset="-122"/>
                <a:ea typeface="楷体" panose="02010609060101010101" charset="-122"/>
                <a:sym typeface="+mn-ea"/>
              </a:rPr>
              <a:t>“</a:t>
            </a:r>
            <a:r>
              <a:rPr lang="zh-CN" altLang="en-US" sz="3200" b="1">
                <a:latin typeface="楷体" panose="02010609060101010101" charset="-122"/>
                <a:ea typeface="楷体" panose="02010609060101010101" charset="-122"/>
                <a:sym typeface="+mn-ea"/>
              </a:rPr>
              <a:t>虽欲强聒，终必不蒙见察</a:t>
            </a:r>
            <a:r>
              <a:rPr lang="en-US" altLang="zh-CN" sz="3200">
                <a:latin typeface="楷体" panose="02010609060101010101" charset="-122"/>
                <a:ea typeface="楷体" panose="02010609060101010101" charset="-122"/>
                <a:sym typeface="+mn-ea"/>
              </a:rPr>
              <a:t>”</a:t>
            </a:r>
            <a:endParaRPr lang="en-US" altLang="zh-CN" sz="3200">
              <a:latin typeface="楷体" panose="02010609060101010101" charset="-122"/>
              <a:ea typeface="楷体" panose="02010609060101010101" charset="-122"/>
              <a:sym typeface="+mn-ea"/>
            </a:endParaRPr>
          </a:p>
        </p:txBody>
      </p:sp>
      <p:sp>
        <p:nvSpPr>
          <p:cNvPr id="14" name="右箭头 13"/>
          <p:cNvSpPr/>
          <p:nvPr/>
        </p:nvSpPr>
        <p:spPr>
          <a:xfrm>
            <a:off x="1975617" y="5188701"/>
            <a:ext cx="728980" cy="315595"/>
          </a:xfrm>
          <a:prstGeom prst="rightArrow">
            <a:avLst/>
          </a:prstGeom>
          <a:noFill/>
          <a:ln w="28575" cmpd="sng">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2629387" y="5019089"/>
            <a:ext cx="3486406" cy="646331"/>
          </a:xfrm>
          <a:prstGeom prst="rect">
            <a:avLst/>
          </a:prstGeom>
          <a:noFill/>
        </p:spPr>
        <p:txBody>
          <a:bodyPr wrap="square" rtlCol="0">
            <a:spAutoFit/>
          </a:bodyPr>
          <a:lstStyle/>
          <a:p>
            <a:r>
              <a:rPr lang="zh-CN" altLang="en-US" sz="3600" b="1">
                <a:solidFill>
                  <a:srgbClr val="C00000"/>
                </a:solidFill>
                <a:latin typeface="楷体" panose="02010609060101010101" charset="-122"/>
                <a:ea typeface="楷体" panose="02010609060101010101" charset="-122"/>
              </a:rPr>
              <a:t>矛盾不可调和</a:t>
            </a:r>
            <a:endParaRPr lang="zh-CN" altLang="en-US" sz="3600" b="1">
              <a:solidFill>
                <a:srgbClr val="C00000"/>
              </a:solidFill>
              <a:latin typeface="楷体" panose="02010609060101010101" charset="-122"/>
              <a:ea typeface="楷体" panose="02010609060101010101" charset="-122"/>
            </a:endParaRPr>
          </a:p>
        </p:txBody>
      </p:sp>
      <p:cxnSp>
        <p:nvCxnSpPr>
          <p:cNvPr id="16" name="直接连接符 15"/>
          <p:cNvCxnSpPr/>
          <p:nvPr/>
        </p:nvCxnSpPr>
        <p:spPr>
          <a:xfrm flipH="1">
            <a:off x="6226175" y="1715259"/>
            <a:ext cx="2590800" cy="4168775"/>
          </a:xfrm>
          <a:prstGeom prst="line">
            <a:avLst/>
          </a:prstGeom>
          <a:ln w="28575" cmpd="sng">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8599805" y="2259330"/>
            <a:ext cx="2985770" cy="583565"/>
          </a:xfrm>
          <a:prstGeom prst="rect">
            <a:avLst/>
          </a:prstGeom>
          <a:noFill/>
        </p:spPr>
        <p:txBody>
          <a:bodyPr wrap="square" rtlCol="0" anchor="t">
            <a:spAutoFit/>
          </a:bodyPr>
          <a:lstStyle/>
          <a:p>
            <a:pPr algn="l"/>
            <a:r>
              <a:rPr lang="zh-CN" altLang="en-US" sz="3200">
                <a:latin typeface="楷体" panose="02010609060101010101" charset="-122"/>
                <a:ea typeface="楷体" panose="02010609060101010101" charset="-122"/>
              </a:rPr>
              <a:t>③</a:t>
            </a:r>
            <a:r>
              <a:rPr lang="zh-CN" altLang="en-US" sz="3200" b="1">
                <a:latin typeface="楷体" panose="02010609060101010101" charset="-122"/>
                <a:ea typeface="楷体" panose="02010609060101010101" charset="-122"/>
              </a:rPr>
              <a:t>“</a:t>
            </a:r>
            <a:r>
              <a:rPr lang="zh-CN" altLang="en-US" sz="3200" b="1">
                <a:latin typeface="楷体" panose="02010609060101010101" charset="-122"/>
                <a:ea typeface="楷体" panose="02010609060101010101" charset="-122"/>
                <a:sym typeface="+mn-ea"/>
              </a:rPr>
              <a:t>具道所以</a:t>
            </a:r>
            <a:r>
              <a:rPr lang="zh-CN" altLang="en-US" sz="3200" b="1">
                <a:latin typeface="楷体" panose="02010609060101010101" charset="-122"/>
                <a:ea typeface="楷体" panose="02010609060101010101" charset="-122"/>
              </a:rPr>
              <a:t>”</a:t>
            </a:r>
            <a:endParaRPr lang="zh-CN" altLang="en-US" sz="3200" b="1">
              <a:latin typeface="楷体" panose="02010609060101010101" charset="-122"/>
              <a:ea typeface="楷体" panose="02010609060101010101" charset="-122"/>
            </a:endParaRPr>
          </a:p>
        </p:txBody>
      </p:sp>
      <p:sp>
        <p:nvSpPr>
          <p:cNvPr id="18" name="下箭头 17"/>
          <p:cNvSpPr/>
          <p:nvPr/>
        </p:nvSpPr>
        <p:spPr>
          <a:xfrm>
            <a:off x="9874885" y="3047366"/>
            <a:ext cx="435610" cy="764614"/>
          </a:xfrm>
          <a:prstGeom prst="downArrow">
            <a:avLst/>
          </a:prstGeom>
          <a:noFill/>
          <a:ln w="28575" cmpd="sng">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7457646" y="4174919"/>
            <a:ext cx="4353560" cy="1568450"/>
          </a:xfrm>
          <a:prstGeom prst="rect">
            <a:avLst/>
          </a:prstGeom>
          <a:noFill/>
        </p:spPr>
        <p:txBody>
          <a:bodyPr wrap="square" rtlCol="0">
            <a:spAutoFit/>
          </a:bodyPr>
          <a:lstStyle/>
          <a:p>
            <a:r>
              <a:rPr lang="zh-CN" altLang="en-US" sz="3200" b="1">
                <a:solidFill>
                  <a:schemeClr val="tx1"/>
                </a:solidFill>
                <a:latin typeface="楷体" panose="02010609060101010101" charset="-122"/>
                <a:ea typeface="楷体" panose="02010609060101010101" charset="-122"/>
              </a:rPr>
              <a:t>写信原因：</a:t>
            </a:r>
            <a:r>
              <a:rPr lang="zh-CN" altLang="en-US" sz="3200" b="1">
                <a:solidFill>
                  <a:srgbClr val="C00000"/>
                </a:solidFill>
                <a:latin typeface="楷体" panose="02010609060101010101" charset="-122"/>
                <a:ea typeface="楷体" panose="02010609060101010101" charset="-122"/>
              </a:rPr>
              <a:t>回应</a:t>
            </a:r>
            <a:r>
              <a:rPr lang="zh-CN" altLang="en-US" sz="3200" b="1">
                <a:latin typeface="楷体" panose="02010609060101010101" charset="-122"/>
                <a:ea typeface="楷体" panose="02010609060101010101" charset="-122"/>
              </a:rPr>
              <a:t>司马光的</a:t>
            </a:r>
            <a:r>
              <a:rPr lang="zh-CN" altLang="en-US" sz="3200" b="1">
                <a:solidFill>
                  <a:srgbClr val="C00000"/>
                </a:solidFill>
                <a:latin typeface="楷体" panose="02010609060101010101" charset="-122"/>
                <a:ea typeface="楷体" panose="02010609060101010101" charset="-122"/>
              </a:rPr>
              <a:t>抨击</a:t>
            </a:r>
            <a:r>
              <a:rPr lang="zh-CN" altLang="en-US" sz="3200" b="1">
                <a:latin typeface="楷体" panose="02010609060101010101" charset="-122"/>
                <a:ea typeface="楷体" panose="02010609060101010101" charset="-122"/>
              </a:rPr>
              <a:t>，</a:t>
            </a:r>
            <a:r>
              <a:rPr lang="zh-CN" altLang="en-US" sz="3200" b="1">
                <a:solidFill>
                  <a:srgbClr val="C00000"/>
                </a:solidFill>
                <a:latin typeface="楷体" panose="02010609060101010101" charset="-122"/>
                <a:ea typeface="楷体" panose="02010609060101010101" charset="-122"/>
              </a:rPr>
              <a:t>陈说推行新法的缘</a:t>
            </a:r>
            <a:r>
              <a:rPr lang="zh-CN" altLang="en-US" sz="3200" b="1" smtClean="0">
                <a:solidFill>
                  <a:srgbClr val="C00000"/>
                </a:solidFill>
                <a:latin typeface="楷体" panose="02010609060101010101" charset="-122"/>
                <a:ea typeface="楷体" panose="02010609060101010101" charset="-122"/>
              </a:rPr>
              <a:t>由。</a:t>
            </a:r>
            <a:endParaRPr lang="zh-CN" altLang="en-US" sz="3200" b="1">
              <a:solidFill>
                <a:srgbClr val="C00000"/>
              </a:solidFill>
              <a:latin typeface="楷体" panose="02010609060101010101" charset="-122"/>
              <a:ea typeface="楷体" panose="02010609060101010101" charset="-122"/>
            </a:endParaRPr>
          </a:p>
        </p:txBody>
      </p:sp>
      <p:pic>
        <p:nvPicPr>
          <p:cNvPr id="20" name="图片 19"/>
          <p:cNvPicPr>
            <a:picLocks noChangeAspect="1"/>
          </p:cNvPicPr>
          <p:nvPr/>
        </p:nvPicPr>
        <p:blipFill>
          <a:blip r:embed="rId2"/>
          <a:stretch>
            <a:fillRect/>
          </a:stretch>
        </p:blipFill>
        <p:spPr>
          <a:xfrm>
            <a:off x="10592789" y="203696"/>
            <a:ext cx="1433830" cy="242379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childTnLst>
                          </p:cTn>
                        </p:par>
                      </p:childTnLst>
                    </p:cTn>
                  </p:par>
                  <p:par>
                    <p:cTn id="9" fill="hold" nodeType="clickPar">
                      <p:stCondLst>
                        <p:cond delay="indefinite"/>
                      </p:stCondLst>
                      <p:childTnLst>
                        <p:par>
                          <p:cTn id="10" fill="hold" nodeType="afterGroup">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p:tgtEl>
                                          <p:spTgt spid="10"/>
                                        </p:tgtEl>
                                        <p:attrNameLst>
                                          <p:attrName>ppt_y</p:attrName>
                                        </p:attrNameLst>
                                      </p:cBhvr>
                                      <p:tavLst>
                                        <p:tav tm="0">
                                          <p:val>
                                            <p:strVal val="#ppt_y+#ppt_h*1.125000"/>
                                          </p:val>
                                        </p:tav>
                                        <p:tav tm="100000">
                                          <p:val>
                                            <p:strVal val="#ppt_y"/>
                                          </p:val>
                                        </p:tav>
                                      </p:tavLst>
                                    </p:anim>
                                    <p:animEffect transition="in" filter="wipe(up)">
                                      <p:cBhvr>
                                        <p:cTn id="14" dur="500"/>
                                        <p:tgtEl>
                                          <p:spTgt spid="10"/>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p:tgtEl>
                                          <p:spTgt spid="11"/>
                                        </p:tgtEl>
                                        <p:attrNameLst>
                                          <p:attrName>ppt_y</p:attrName>
                                        </p:attrNameLst>
                                      </p:cBhvr>
                                      <p:tavLst>
                                        <p:tav tm="0">
                                          <p:val>
                                            <p:strVal val="#ppt_y+#ppt_h*1.125000"/>
                                          </p:val>
                                        </p:tav>
                                        <p:tav tm="100000">
                                          <p:val>
                                            <p:strVal val="#ppt_y"/>
                                          </p:val>
                                        </p:tav>
                                      </p:tavLst>
                                    </p:anim>
                                    <p:animEffect transition="in" filter="wipe(up)">
                                      <p:cBhvr>
                                        <p:cTn id="20" dur="500"/>
                                        <p:tgtEl>
                                          <p:spTgt spid="11"/>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p:tgtEl>
                                          <p:spTgt spid="12"/>
                                        </p:tgtEl>
                                        <p:attrNameLst>
                                          <p:attrName>ppt_y</p:attrName>
                                        </p:attrNameLst>
                                      </p:cBhvr>
                                      <p:tavLst>
                                        <p:tav tm="0">
                                          <p:val>
                                            <p:strVal val="#ppt_y+#ppt_h*1.125000"/>
                                          </p:val>
                                        </p:tav>
                                        <p:tav tm="100000">
                                          <p:val>
                                            <p:strVal val="#ppt_y"/>
                                          </p:val>
                                        </p:tav>
                                      </p:tavLst>
                                    </p:anim>
                                    <p:animEffect transition="in" filter="wipe(up)">
                                      <p:cBhvr>
                                        <p:cTn id="26" dur="500"/>
                                        <p:tgtEl>
                                          <p:spTgt spid="12"/>
                                        </p:tgtEl>
                                      </p:cBhvr>
                                    </p:animEffect>
                                  </p:childTnLst>
                                </p:cTn>
                              </p:par>
                            </p:childTnLst>
                          </p:cTn>
                        </p:par>
                      </p:childTnLst>
                    </p:cTn>
                  </p:par>
                  <p:par>
                    <p:cTn id="27" fill="hold" nodeType="clickPar">
                      <p:stCondLst>
                        <p:cond delay="indefinite"/>
                      </p:stCondLst>
                      <p:childTnLst>
                        <p:par>
                          <p:cTn id="28" fill="hold" nodeType="afterGroup">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p:tgtEl>
                                          <p:spTgt spid="13"/>
                                        </p:tgtEl>
                                        <p:attrNameLst>
                                          <p:attrName>ppt_y</p:attrName>
                                        </p:attrNameLst>
                                      </p:cBhvr>
                                      <p:tavLst>
                                        <p:tav tm="0">
                                          <p:val>
                                            <p:strVal val="#ppt_y+#ppt_h*1.125000"/>
                                          </p:val>
                                        </p:tav>
                                        <p:tav tm="100000">
                                          <p:val>
                                            <p:strVal val="#ppt_y"/>
                                          </p:val>
                                        </p:tav>
                                      </p:tavLst>
                                    </p:anim>
                                    <p:animEffect transition="in" filter="wipe(up)">
                                      <p:cBhvr>
                                        <p:cTn id="32" dur="500"/>
                                        <p:tgtEl>
                                          <p:spTgt spid="13"/>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2" presetClass="entr" presetSubtype="4"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p:tgtEl>
                                          <p:spTgt spid="14"/>
                                        </p:tgtEl>
                                        <p:attrNameLst>
                                          <p:attrName>ppt_y</p:attrName>
                                        </p:attrNameLst>
                                      </p:cBhvr>
                                      <p:tavLst>
                                        <p:tav tm="0">
                                          <p:val>
                                            <p:strVal val="#ppt_y+#ppt_h*1.125000"/>
                                          </p:val>
                                        </p:tav>
                                        <p:tav tm="100000">
                                          <p:val>
                                            <p:strVal val="#ppt_y"/>
                                          </p:val>
                                        </p:tav>
                                      </p:tavLst>
                                    </p:anim>
                                    <p:animEffect transition="in" filter="wipe(up)">
                                      <p:cBhvr>
                                        <p:cTn id="38" dur="500"/>
                                        <p:tgtEl>
                                          <p:spTgt spid="14"/>
                                        </p:tgtEl>
                                      </p:cBhvr>
                                    </p:animEffect>
                                  </p:childTnLst>
                                </p:cTn>
                              </p:par>
                            </p:childTnLst>
                          </p:cTn>
                        </p:par>
                      </p:childTnLst>
                    </p:cTn>
                  </p:par>
                  <p:par>
                    <p:cTn id="39" fill="hold" nodeType="clickPar">
                      <p:stCondLst>
                        <p:cond delay="indefinite"/>
                      </p:stCondLst>
                      <p:childTnLst>
                        <p:par>
                          <p:cTn id="40" fill="hold" nodeType="afterGroup">
                            <p:stCondLst>
                              <p:cond delay="0"/>
                            </p:stCondLst>
                            <p:childTnLst>
                              <p:par>
                                <p:cTn id="41" presetID="12" presetClass="entr" presetSubtype="4" fill="hold" grpId="0" nodeType="click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p:tgtEl>
                                          <p:spTgt spid="15"/>
                                        </p:tgtEl>
                                        <p:attrNameLst>
                                          <p:attrName>ppt_y</p:attrName>
                                        </p:attrNameLst>
                                      </p:cBhvr>
                                      <p:tavLst>
                                        <p:tav tm="0">
                                          <p:val>
                                            <p:strVal val="#ppt_y+#ppt_h*1.125000"/>
                                          </p:val>
                                        </p:tav>
                                        <p:tav tm="100000">
                                          <p:val>
                                            <p:strVal val="#ppt_y"/>
                                          </p:val>
                                        </p:tav>
                                      </p:tavLst>
                                    </p:anim>
                                    <p:animEffect transition="in" filter="wipe(up)">
                                      <p:cBhvr>
                                        <p:cTn id="44" dur="500"/>
                                        <p:tgtEl>
                                          <p:spTgt spid="15"/>
                                        </p:tgtEl>
                                      </p:cBhvr>
                                    </p:animEffect>
                                  </p:childTnLst>
                                </p:cTn>
                              </p:par>
                            </p:childTnLst>
                          </p:cTn>
                        </p:par>
                      </p:childTnLst>
                    </p:cTn>
                  </p:par>
                  <p:par>
                    <p:cTn id="45" fill="hold" nodeType="clickPar">
                      <p:stCondLst>
                        <p:cond delay="indefinite"/>
                      </p:stCondLst>
                      <p:childTnLst>
                        <p:par>
                          <p:cTn id="46" fill="hold" nodeType="afterGroup">
                            <p:stCondLst>
                              <p:cond delay="0"/>
                            </p:stCondLst>
                            <p:childTnLst>
                              <p:par>
                                <p:cTn id="47" presetID="12" presetClass="entr" presetSubtype="4" fill="hold" nodeType="click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additive="base">
                                        <p:cTn id="49" dur="500"/>
                                        <p:tgtEl>
                                          <p:spTgt spid="16"/>
                                        </p:tgtEl>
                                        <p:attrNameLst>
                                          <p:attrName>ppt_y</p:attrName>
                                        </p:attrNameLst>
                                      </p:cBhvr>
                                      <p:tavLst>
                                        <p:tav tm="0">
                                          <p:val>
                                            <p:strVal val="#ppt_y+#ppt_h*1.125000"/>
                                          </p:val>
                                        </p:tav>
                                        <p:tav tm="100000">
                                          <p:val>
                                            <p:strVal val="#ppt_y"/>
                                          </p:val>
                                        </p:tav>
                                      </p:tavLst>
                                    </p:anim>
                                    <p:animEffect transition="in" filter="wipe(up)">
                                      <p:cBhvr>
                                        <p:cTn id="50" dur="500"/>
                                        <p:tgtEl>
                                          <p:spTgt spid="16"/>
                                        </p:tgtEl>
                                      </p:cBhvr>
                                    </p:animEffect>
                                  </p:childTnLst>
                                </p:cTn>
                              </p:par>
                            </p:childTnLst>
                          </p:cTn>
                        </p:par>
                      </p:childTnLst>
                    </p:cTn>
                  </p:par>
                  <p:par>
                    <p:cTn id="51" fill="hold" nodeType="clickPar">
                      <p:stCondLst>
                        <p:cond delay="indefinite"/>
                      </p:stCondLst>
                      <p:childTnLst>
                        <p:par>
                          <p:cTn id="52" fill="hold" nodeType="afterGroup">
                            <p:stCondLst>
                              <p:cond delay="0"/>
                            </p:stCondLst>
                            <p:childTnLst>
                              <p:par>
                                <p:cTn id="53" presetID="12" presetClass="entr" presetSubtype="4" fill="hold" grpId="0" nodeType="clickEffect">
                                  <p:stCondLst>
                                    <p:cond delay="0"/>
                                  </p:stCondLst>
                                  <p:childTnLst>
                                    <p:set>
                                      <p:cBhvr>
                                        <p:cTn id="54" dur="1" fill="hold">
                                          <p:stCondLst>
                                            <p:cond delay="0"/>
                                          </p:stCondLst>
                                        </p:cTn>
                                        <p:tgtEl>
                                          <p:spTgt spid="17"/>
                                        </p:tgtEl>
                                        <p:attrNameLst>
                                          <p:attrName>style.visibility</p:attrName>
                                        </p:attrNameLst>
                                      </p:cBhvr>
                                      <p:to>
                                        <p:strVal val="visible"/>
                                      </p:to>
                                    </p:set>
                                    <p:anim calcmode="lin" valueType="num">
                                      <p:cBhvr additive="base">
                                        <p:cTn id="55" dur="500"/>
                                        <p:tgtEl>
                                          <p:spTgt spid="17"/>
                                        </p:tgtEl>
                                        <p:attrNameLst>
                                          <p:attrName>ppt_y</p:attrName>
                                        </p:attrNameLst>
                                      </p:cBhvr>
                                      <p:tavLst>
                                        <p:tav tm="0">
                                          <p:val>
                                            <p:strVal val="#ppt_y+#ppt_h*1.125000"/>
                                          </p:val>
                                        </p:tav>
                                        <p:tav tm="100000">
                                          <p:val>
                                            <p:strVal val="#ppt_y"/>
                                          </p:val>
                                        </p:tav>
                                      </p:tavLst>
                                    </p:anim>
                                    <p:animEffect transition="in" filter="wipe(up)">
                                      <p:cBhvr>
                                        <p:cTn id="56" dur="500"/>
                                        <p:tgtEl>
                                          <p:spTgt spid="17"/>
                                        </p:tgtEl>
                                      </p:cBhvr>
                                    </p:animEffect>
                                  </p:childTnLst>
                                </p:cTn>
                              </p:par>
                            </p:childTnLst>
                          </p:cTn>
                        </p:par>
                      </p:childTnLst>
                    </p:cTn>
                  </p:par>
                  <p:par>
                    <p:cTn id="57" fill="hold" nodeType="clickPar">
                      <p:stCondLst>
                        <p:cond delay="indefinite"/>
                      </p:stCondLst>
                      <p:childTnLst>
                        <p:par>
                          <p:cTn id="58" fill="hold" nodeType="afterGroup">
                            <p:stCondLst>
                              <p:cond delay="0"/>
                            </p:stCondLst>
                            <p:childTnLst>
                              <p:par>
                                <p:cTn id="59" presetID="12" presetClass="entr" presetSubtype="4" fill="hold" grpId="0" nodeType="clickEffect">
                                  <p:stCondLst>
                                    <p:cond delay="0"/>
                                  </p:stCondLst>
                                  <p:childTnLst>
                                    <p:set>
                                      <p:cBhvr>
                                        <p:cTn id="60" dur="1" fill="hold">
                                          <p:stCondLst>
                                            <p:cond delay="0"/>
                                          </p:stCondLst>
                                        </p:cTn>
                                        <p:tgtEl>
                                          <p:spTgt spid="18"/>
                                        </p:tgtEl>
                                        <p:attrNameLst>
                                          <p:attrName>style.visibility</p:attrName>
                                        </p:attrNameLst>
                                      </p:cBhvr>
                                      <p:to>
                                        <p:strVal val="visible"/>
                                      </p:to>
                                    </p:set>
                                    <p:anim calcmode="lin" valueType="num">
                                      <p:cBhvr additive="base">
                                        <p:cTn id="61" dur="500"/>
                                        <p:tgtEl>
                                          <p:spTgt spid="18"/>
                                        </p:tgtEl>
                                        <p:attrNameLst>
                                          <p:attrName>ppt_y</p:attrName>
                                        </p:attrNameLst>
                                      </p:cBhvr>
                                      <p:tavLst>
                                        <p:tav tm="0">
                                          <p:val>
                                            <p:strVal val="#ppt_y+#ppt_h*1.125000"/>
                                          </p:val>
                                        </p:tav>
                                        <p:tav tm="100000">
                                          <p:val>
                                            <p:strVal val="#ppt_y"/>
                                          </p:val>
                                        </p:tav>
                                      </p:tavLst>
                                    </p:anim>
                                    <p:animEffect transition="in" filter="wipe(up)">
                                      <p:cBhvr>
                                        <p:cTn id="62" dur="500"/>
                                        <p:tgtEl>
                                          <p:spTgt spid="18"/>
                                        </p:tgtEl>
                                      </p:cBhvr>
                                    </p:animEffect>
                                  </p:childTnLst>
                                </p:cTn>
                              </p:par>
                            </p:childTnLst>
                          </p:cTn>
                        </p:par>
                      </p:childTnLst>
                    </p:cTn>
                  </p:par>
                  <p:par>
                    <p:cTn id="63" fill="hold" nodeType="clickPar">
                      <p:stCondLst>
                        <p:cond delay="indefinite"/>
                      </p:stCondLst>
                      <p:childTnLst>
                        <p:par>
                          <p:cTn id="64" fill="hold" nodeType="afterGroup">
                            <p:stCondLst>
                              <p:cond delay="0"/>
                            </p:stCondLst>
                            <p:childTnLst>
                              <p:par>
                                <p:cTn id="65" presetID="12" presetClass="entr" presetSubtype="4" fill="hold" grpId="0" nodeType="clickEffect">
                                  <p:stCondLst>
                                    <p:cond delay="0"/>
                                  </p:stCondLst>
                                  <p:childTnLst>
                                    <p:set>
                                      <p:cBhvr>
                                        <p:cTn id="66" dur="1" fill="hold">
                                          <p:stCondLst>
                                            <p:cond delay="0"/>
                                          </p:stCondLst>
                                        </p:cTn>
                                        <p:tgtEl>
                                          <p:spTgt spid="19"/>
                                        </p:tgtEl>
                                        <p:attrNameLst>
                                          <p:attrName>style.visibility</p:attrName>
                                        </p:attrNameLst>
                                      </p:cBhvr>
                                      <p:to>
                                        <p:strVal val="visible"/>
                                      </p:to>
                                    </p:set>
                                    <p:anim calcmode="lin" valueType="num">
                                      <p:cBhvr additive="base">
                                        <p:cTn id="67" dur="500"/>
                                        <p:tgtEl>
                                          <p:spTgt spid="19"/>
                                        </p:tgtEl>
                                        <p:attrNameLst>
                                          <p:attrName>ppt_y</p:attrName>
                                        </p:attrNameLst>
                                      </p:cBhvr>
                                      <p:tavLst>
                                        <p:tav tm="0">
                                          <p:val>
                                            <p:strVal val="#ppt_y+#ppt_h*1.125000"/>
                                          </p:val>
                                        </p:tav>
                                        <p:tav tm="100000">
                                          <p:val>
                                            <p:strVal val="#ppt_y"/>
                                          </p:val>
                                        </p:tav>
                                      </p:tavLst>
                                    </p:anim>
                                    <p:animEffect transition="in" filter="wipe(up)">
                                      <p:cBhvr>
                                        <p:cTn id="6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14" grpId="0"/>
      <p:bldP spid="15" grpId="0"/>
      <p:bldP spid="17" grpId="0"/>
      <p:bldP spid="18" grpId="0"/>
      <p:bldP spid="19"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0"/>
            <a:ext cx="12192000" cy="6858000"/>
          </a:xfrm>
          <a:prstGeom prst="rect">
            <a:avLst/>
          </a:prstGeom>
          <a:solidFill>
            <a:srgbClr val="EFEB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形状 2"/>
          <p:cNvSpPr/>
          <p:nvPr/>
        </p:nvSpPr>
        <p:spPr>
          <a:xfrm>
            <a:off x="285750" y="274955"/>
            <a:ext cx="11620499" cy="6273800"/>
          </a:xfrm>
          <a:custGeom>
            <a:gdLst>
              <a:gd name="connsiteX0" fmla="*/ 459920 w 10842171"/>
              <a:gd name="connsiteY0" fmla="*/ 0 h 5642428"/>
              <a:gd name="connsiteX1" fmla="*/ 9847035 w 10842171"/>
              <a:gd name="connsiteY1" fmla="*/ 0 h 5642428"/>
              <a:gd name="connsiteX2" fmla="*/ 9847035 w 10842171"/>
              <a:gd name="connsiteY2" fmla="*/ 326571 h 5642428"/>
              <a:gd name="connsiteX3" fmla="*/ 10842171 w 10842171"/>
              <a:gd name="connsiteY3" fmla="*/ 326571 h 5642428"/>
              <a:gd name="connsiteX4" fmla="*/ 10842171 w 10842171"/>
              <a:gd name="connsiteY4" fmla="*/ 5315856 h 5642428"/>
              <a:gd name="connsiteX5" fmla="*/ 10382251 w 10842171"/>
              <a:gd name="connsiteY5" fmla="*/ 5315856 h 5642428"/>
              <a:gd name="connsiteX6" fmla="*/ 10382251 w 10842171"/>
              <a:gd name="connsiteY6" fmla="*/ 5642428 h 5642428"/>
              <a:gd name="connsiteX7" fmla="*/ 459919 w 10842171"/>
              <a:gd name="connsiteY7" fmla="*/ 5642428 h 5642428"/>
              <a:gd name="connsiteX8" fmla="*/ 459919 w 10842171"/>
              <a:gd name="connsiteY8" fmla="*/ 5315856 h 5642428"/>
              <a:gd name="connsiteX9" fmla="*/ 0 w 10842171"/>
              <a:gd name="connsiteY9" fmla="*/ 5315856 h 5642428"/>
              <a:gd name="connsiteX10" fmla="*/ 0 w 10842171"/>
              <a:gd name="connsiteY10" fmla="*/ 326571 h 5642428"/>
              <a:gd name="connsiteX11" fmla="*/ 459920 w 10842171"/>
              <a:gd name="connsiteY11" fmla="*/ 326571 h 564242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842171" h="5642428">
                <a:moveTo>
                  <a:pt x="459920" y="0"/>
                </a:moveTo>
                <a:lnTo>
                  <a:pt x="9847035" y="0"/>
                </a:lnTo>
                <a:lnTo>
                  <a:pt x="9847035" y="326571"/>
                </a:lnTo>
                <a:lnTo>
                  <a:pt x="10842171" y="326571"/>
                </a:lnTo>
                <a:lnTo>
                  <a:pt x="10842171" y="5315856"/>
                </a:lnTo>
                <a:lnTo>
                  <a:pt x="10382251" y="5315856"/>
                </a:lnTo>
                <a:lnTo>
                  <a:pt x="10382251" y="5642428"/>
                </a:lnTo>
                <a:lnTo>
                  <a:pt x="459919" y="5642428"/>
                </a:lnTo>
                <a:lnTo>
                  <a:pt x="459919" y="5315856"/>
                </a:lnTo>
                <a:lnTo>
                  <a:pt x="0" y="5315856"/>
                </a:lnTo>
                <a:lnTo>
                  <a:pt x="0" y="326571"/>
                </a:lnTo>
                <a:lnTo>
                  <a:pt x="459920" y="326571"/>
                </a:lnTo>
                <a:close/>
              </a:path>
            </a:pathLst>
          </a:custGeom>
          <a:solidFill>
            <a:schemeClr val="bg1"/>
          </a:solidFill>
          <a:ln>
            <a:solidFill>
              <a:srgbClr val="9C76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latin typeface="楷体" panose="02010609060101010101" charset="-122"/>
                <a:ea typeface="楷体" panose="02010609060101010101" charset="-122"/>
                <a:sym typeface="+mn-ea"/>
              </a:rPr>
              <a:t>虽欲强聒，终必不蒙见察</a:t>
            </a:r>
            <a:endParaRPr lang="zh-CN" altLang="en-US"/>
          </a:p>
        </p:txBody>
      </p:sp>
      <p:sp>
        <p:nvSpPr>
          <p:cNvPr id="8" name="文本框 7"/>
          <p:cNvSpPr txBox="1"/>
          <p:nvPr/>
        </p:nvSpPr>
        <p:spPr>
          <a:xfrm>
            <a:off x="1199342" y="420668"/>
            <a:ext cx="4123245" cy="646331"/>
          </a:xfrm>
          <a:prstGeom prst="rect">
            <a:avLst/>
          </a:prstGeom>
          <a:solidFill>
            <a:schemeClr val="accent4">
              <a:lumMod val="20000"/>
              <a:lumOff val="80000"/>
            </a:schemeClr>
          </a:solidFill>
        </p:spPr>
        <p:txBody>
          <a:bodyPr wrap="none" rtlCol="0">
            <a:spAutoFit/>
          </a:bodyPr>
          <a:lstStyle/>
          <a:p>
            <a:pPr algn="l"/>
            <a:r>
              <a:rPr lang="en-US" altLang="zh-CN" sz="3600" b="1">
                <a:latin typeface="楷体" panose="02010609060101010101" charset="-122"/>
                <a:ea typeface="楷体" panose="02010609060101010101" charset="-122"/>
                <a:sym typeface="+mn-ea"/>
              </a:rPr>
              <a:t>2</a:t>
            </a:r>
            <a:r>
              <a:rPr lang="zh-CN" altLang="en-US" sz="3600" b="1">
                <a:latin typeface="楷体" panose="02010609060101010101" charset="-122"/>
                <a:ea typeface="楷体" panose="02010609060101010101" charset="-122"/>
                <a:sym typeface="+mn-ea"/>
              </a:rPr>
              <a:t>、措辞有何特点？</a:t>
            </a:r>
            <a:endParaRPr lang="zh-CN" altLang="en-US" sz="3600" b="1">
              <a:latin typeface="楷体" panose="02010609060101010101" charset="-122"/>
              <a:ea typeface="楷体" panose="02010609060101010101" charset="-122"/>
            </a:endParaRPr>
          </a:p>
        </p:txBody>
      </p:sp>
      <p:sp>
        <p:nvSpPr>
          <p:cNvPr id="9" name="文本框 8"/>
          <p:cNvSpPr txBox="1"/>
          <p:nvPr/>
        </p:nvSpPr>
        <p:spPr>
          <a:xfrm>
            <a:off x="949960" y="1468755"/>
            <a:ext cx="8714105" cy="583565"/>
          </a:xfrm>
          <a:prstGeom prst="rect">
            <a:avLst/>
          </a:prstGeom>
          <a:noFill/>
        </p:spPr>
        <p:txBody>
          <a:bodyPr wrap="square" rtlCol="0">
            <a:spAutoFit/>
          </a:bodyPr>
          <a:lstStyle/>
          <a:p>
            <a:r>
              <a:rPr lang="zh-CN" altLang="en-US" sz="3200" b="1">
                <a:latin typeface="Calibri"/>
                <a:ea typeface="楷体" panose="02010609060101010101" charset="-122"/>
                <a:sym typeface="+mn-ea"/>
              </a:rPr>
              <a:t>①措辞彬彬</a:t>
            </a:r>
            <a:r>
              <a:rPr lang="zh-CN" altLang="en-US" sz="3200" b="1">
                <a:solidFill>
                  <a:srgbClr val="F65C5A"/>
                </a:solidFill>
                <a:latin typeface="Calibri"/>
                <a:ea typeface="楷体" panose="02010609060101010101" charset="-122"/>
                <a:sym typeface="+mn-ea"/>
              </a:rPr>
              <a:t>有礼</a:t>
            </a:r>
            <a:r>
              <a:rPr lang="zh-CN" altLang="en-US" sz="3200" b="1">
                <a:latin typeface="Calibri"/>
                <a:ea typeface="楷体" panose="02010609060101010101" charset="-122"/>
                <a:sym typeface="+mn-ea"/>
              </a:rPr>
              <a:t>（</a:t>
            </a:r>
            <a:r>
              <a:rPr lang="zh-CN" altLang="en-US" sz="3200" b="1">
                <a:latin typeface="楷体" panose="02010609060101010101" charset="-122"/>
                <a:ea typeface="楷体" panose="02010609060101010101" charset="-122"/>
                <a:sym typeface="+mn-ea"/>
              </a:rPr>
              <a:t>蒙教，上报，见恕</a:t>
            </a:r>
            <a:r>
              <a:rPr lang="en-US" altLang="zh-CN" sz="3200" b="1">
                <a:latin typeface="楷体" panose="02010609060101010101" charset="-122"/>
                <a:ea typeface="楷体" panose="02010609060101010101" charset="-122"/>
                <a:sym typeface="+mn-ea"/>
              </a:rPr>
              <a:t>……</a:t>
            </a:r>
            <a:r>
              <a:rPr lang="zh-CN" altLang="en-US" sz="3200" b="1">
                <a:latin typeface="Calibri"/>
                <a:ea typeface="楷体" panose="02010609060101010101" charset="-122"/>
                <a:sym typeface="+mn-ea"/>
              </a:rPr>
              <a:t>）</a:t>
            </a:r>
            <a:endParaRPr lang="zh-CN" altLang="en-US" sz="3200" b="1">
              <a:latin typeface="楷体" panose="02010609060101010101" charset="-122"/>
              <a:ea typeface="楷体" panose="02010609060101010101" charset="-122"/>
            </a:endParaRPr>
          </a:p>
        </p:txBody>
      </p:sp>
      <p:sp>
        <p:nvSpPr>
          <p:cNvPr id="10" name="文本框 9"/>
          <p:cNvSpPr txBox="1"/>
          <p:nvPr/>
        </p:nvSpPr>
        <p:spPr>
          <a:xfrm>
            <a:off x="949960" y="4283710"/>
            <a:ext cx="6771005" cy="646331"/>
          </a:xfrm>
          <a:prstGeom prst="rect">
            <a:avLst/>
          </a:prstGeom>
          <a:solidFill>
            <a:schemeClr val="accent5">
              <a:lumMod val="20000"/>
              <a:lumOff val="80000"/>
            </a:schemeClr>
          </a:solidFill>
        </p:spPr>
        <p:txBody>
          <a:bodyPr wrap="square" rtlCol="0">
            <a:spAutoFit/>
          </a:bodyPr>
          <a:lstStyle/>
          <a:p>
            <a:r>
              <a:rPr lang="en-US" altLang="zh-CN" sz="3600" b="1">
                <a:latin typeface="楷体" panose="02010609060101010101" charset="-122"/>
                <a:ea typeface="楷体" panose="02010609060101010101" charset="-122"/>
                <a:sym typeface="+mn-ea"/>
              </a:rPr>
              <a:t>3</a:t>
            </a:r>
            <a:r>
              <a:rPr lang="zh-CN" altLang="en-US" sz="3600" b="1">
                <a:latin typeface="楷体" panose="02010609060101010101" charset="-122"/>
                <a:ea typeface="楷体" panose="02010609060101010101" charset="-122"/>
                <a:sym typeface="+mn-ea"/>
              </a:rPr>
              <a:t>、体现了王安石什么样的形象？</a:t>
            </a:r>
            <a:endParaRPr lang="zh-CN" altLang="en-US" sz="3600" b="1">
              <a:latin typeface="楷体" panose="02010609060101010101" charset="-122"/>
              <a:ea typeface="楷体" panose="02010609060101010101" charset="-122"/>
              <a:sym typeface="+mn-ea"/>
            </a:endParaRPr>
          </a:p>
        </p:txBody>
      </p:sp>
      <p:sp>
        <p:nvSpPr>
          <p:cNvPr id="19" name="文本框 18"/>
          <p:cNvSpPr txBox="1"/>
          <p:nvPr/>
        </p:nvSpPr>
        <p:spPr>
          <a:xfrm>
            <a:off x="949325" y="5200650"/>
            <a:ext cx="7863205" cy="583565"/>
          </a:xfrm>
          <a:prstGeom prst="rect">
            <a:avLst/>
          </a:prstGeom>
          <a:noFill/>
        </p:spPr>
        <p:txBody>
          <a:bodyPr wrap="square" rtlCol="0">
            <a:spAutoFit/>
          </a:bodyPr>
          <a:lstStyle/>
          <a:p>
            <a:r>
              <a:rPr lang="zh-CN" altLang="en-US" sz="3200" b="1" smtClean="0">
                <a:solidFill>
                  <a:srgbClr val="C00000"/>
                </a:solidFill>
                <a:latin typeface="楷体" panose="02010609060101010101" charset="-122"/>
                <a:ea typeface="楷体" panose="02010609060101010101" charset="-122"/>
              </a:rPr>
              <a:t>  有</a:t>
            </a:r>
            <a:r>
              <a:rPr lang="zh-CN" altLang="en-US" sz="3200" b="1">
                <a:solidFill>
                  <a:srgbClr val="C00000"/>
                </a:solidFill>
                <a:latin typeface="楷体" panose="02010609060101010101" charset="-122"/>
                <a:ea typeface="楷体" panose="02010609060101010101" charset="-122"/>
              </a:rPr>
              <a:t>礼节、有风度、有风骨的政治家形象。</a:t>
            </a:r>
            <a:endParaRPr lang="zh-CN" altLang="en-US" sz="3200" b="1">
              <a:solidFill>
                <a:srgbClr val="C00000"/>
              </a:solidFill>
              <a:latin typeface="楷体" panose="02010609060101010101" charset="-122"/>
              <a:ea typeface="楷体" panose="02010609060101010101" charset="-122"/>
            </a:endParaRPr>
          </a:p>
        </p:txBody>
      </p:sp>
      <p:sp>
        <p:nvSpPr>
          <p:cNvPr id="6" name="文本框 5"/>
          <p:cNvSpPr txBox="1"/>
          <p:nvPr/>
        </p:nvSpPr>
        <p:spPr>
          <a:xfrm>
            <a:off x="949960" y="2240915"/>
            <a:ext cx="7327265" cy="1076325"/>
          </a:xfrm>
          <a:prstGeom prst="rect">
            <a:avLst/>
          </a:prstGeom>
          <a:noFill/>
        </p:spPr>
        <p:txBody>
          <a:bodyPr wrap="none" rtlCol="0">
            <a:spAutoFit/>
          </a:bodyPr>
          <a:lstStyle/>
          <a:p>
            <a:pPr algn="l"/>
            <a:r>
              <a:rPr lang="zh-CN" altLang="en-US" sz="3200" b="1">
                <a:latin typeface="Calibri"/>
                <a:ea typeface="楷体" panose="02010609060101010101" charset="-122"/>
                <a:sym typeface="+mn-ea"/>
              </a:rPr>
              <a:t>②语调</a:t>
            </a:r>
            <a:r>
              <a:rPr lang="zh-CN" altLang="en-US" sz="3200" b="1">
                <a:solidFill>
                  <a:srgbClr val="C00000"/>
                </a:solidFill>
                <a:latin typeface="楷体" panose="02010609060101010101" charset="-122"/>
                <a:ea typeface="楷体" panose="02010609060101010101" charset="-122"/>
                <a:sym typeface="+mn-ea"/>
              </a:rPr>
              <a:t>含蓄委婉</a:t>
            </a:r>
            <a:endParaRPr lang="zh-CN" altLang="en-US" sz="3200" b="1">
              <a:latin typeface="楷体" panose="02010609060101010101" charset="-122"/>
              <a:ea typeface="楷体" panose="02010609060101010101" charset="-122"/>
            </a:endParaRPr>
          </a:p>
          <a:p>
            <a:pPr algn="l"/>
            <a:r>
              <a:rPr lang="zh-CN" altLang="en-US" sz="3200" b="1">
                <a:latin typeface="楷体" panose="02010609060101010101" charset="-122"/>
                <a:ea typeface="楷体" panose="02010609060101010101" charset="-122"/>
                <a:sym typeface="+mn-ea"/>
              </a:rPr>
              <a:t>（</a:t>
            </a:r>
            <a:r>
              <a:rPr lang="zh-CN" altLang="en-US" sz="3200" b="1" u="sng">
                <a:latin typeface="楷体" panose="02010609060101010101" charset="-122"/>
                <a:ea typeface="楷体" panose="02010609060101010101" charset="-122"/>
                <a:sym typeface="+mn-ea"/>
              </a:rPr>
              <a:t>强聒</a:t>
            </a:r>
            <a:r>
              <a:rPr lang="zh-CN" altLang="en-US" sz="3200" b="1">
                <a:latin typeface="楷体" panose="02010609060101010101" charset="-122"/>
                <a:ea typeface="楷体" panose="02010609060101010101" charset="-122"/>
                <a:sym typeface="+mn-ea"/>
              </a:rPr>
              <a:t>，</a:t>
            </a:r>
            <a:r>
              <a:rPr lang="zh-CN" altLang="en-US" sz="3200" b="1" u="sng">
                <a:latin typeface="楷体" panose="02010609060101010101" charset="-122"/>
                <a:ea typeface="楷体" panose="02010609060101010101" charset="-122"/>
                <a:sym typeface="+mn-ea"/>
              </a:rPr>
              <a:t>不宜卤莽</a:t>
            </a:r>
            <a:r>
              <a:rPr lang="zh-CN" altLang="en-US" sz="3200" b="1">
                <a:latin typeface="楷体" panose="02010609060101010101" charset="-122"/>
                <a:ea typeface="楷体" panose="02010609060101010101" charset="-122"/>
                <a:sym typeface="+mn-ea"/>
              </a:rPr>
              <a:t>，冀君实</a:t>
            </a:r>
            <a:r>
              <a:rPr lang="zh-CN" altLang="en-US" sz="3200" b="1" u="sng">
                <a:latin typeface="楷体" panose="02010609060101010101" charset="-122"/>
                <a:ea typeface="楷体" panose="02010609060101010101" charset="-122"/>
                <a:sym typeface="+mn-ea"/>
              </a:rPr>
              <a:t>或</a:t>
            </a:r>
            <a:r>
              <a:rPr lang="zh-CN" altLang="en-US" sz="3200" b="1">
                <a:latin typeface="楷体" panose="02010609060101010101" charset="-122"/>
                <a:ea typeface="楷体" panose="02010609060101010101" charset="-122"/>
                <a:sym typeface="+mn-ea"/>
              </a:rPr>
              <a:t>见恕也）</a:t>
            </a:r>
            <a:r>
              <a:rPr lang="zh-CN" altLang="en-US" sz="3200">
                <a:latin typeface="楷体" panose="02010609060101010101" charset="-122"/>
                <a:ea typeface="楷体" panose="02010609060101010101" charset="-122"/>
                <a:sym typeface="+mn-ea"/>
              </a:rPr>
              <a:t> </a:t>
            </a:r>
            <a:endParaRPr lang="zh-CN" altLang="en-US" sz="3200">
              <a:latin typeface="楷体" panose="02010609060101010101" charset="-122"/>
              <a:ea typeface="楷体" panose="02010609060101010101" charset="-122"/>
            </a:endParaRPr>
          </a:p>
        </p:txBody>
      </p:sp>
      <p:sp>
        <p:nvSpPr>
          <p:cNvPr id="7" name="文本框 6"/>
          <p:cNvSpPr txBox="1"/>
          <p:nvPr/>
        </p:nvSpPr>
        <p:spPr>
          <a:xfrm>
            <a:off x="973075" y="3400483"/>
            <a:ext cx="5507355" cy="583565"/>
          </a:xfrm>
          <a:prstGeom prst="rect">
            <a:avLst/>
          </a:prstGeom>
          <a:noFill/>
        </p:spPr>
        <p:txBody>
          <a:bodyPr wrap="square" rtlCol="0">
            <a:spAutoFit/>
          </a:bodyPr>
          <a:lstStyle/>
          <a:p>
            <a:pPr algn="l"/>
            <a:r>
              <a:rPr lang="zh-CN" altLang="en-US" sz="3200" b="1">
                <a:latin typeface="Calibri"/>
                <a:ea typeface="楷体" panose="02010609060101010101" charset="-122"/>
                <a:sym typeface="+mn-ea"/>
              </a:rPr>
              <a:t>③</a:t>
            </a:r>
            <a:r>
              <a:rPr lang="zh-CN" altLang="en-US" sz="3200" b="1">
                <a:solidFill>
                  <a:srgbClr val="C00000"/>
                </a:solidFill>
                <a:latin typeface="楷体" panose="02010609060101010101" charset="-122"/>
                <a:ea typeface="楷体" panose="02010609060101010101" charset="-122"/>
                <a:sym typeface="+mn-ea"/>
              </a:rPr>
              <a:t>暗藏锋芒</a:t>
            </a:r>
            <a:r>
              <a:rPr lang="zh-CN" altLang="en-US" sz="3200" b="1">
                <a:latin typeface="楷体" panose="02010609060101010101" charset="-122"/>
                <a:ea typeface="楷体" panose="02010609060101010101" charset="-122"/>
                <a:sym typeface="+mn-ea"/>
              </a:rPr>
              <a:t>（终</a:t>
            </a:r>
            <a:r>
              <a:rPr lang="zh-CN" altLang="en-US" sz="3200" b="1" u="sng">
                <a:solidFill>
                  <a:schemeClr val="tx1"/>
                </a:solidFill>
                <a:latin typeface="楷体" panose="02010609060101010101" charset="-122"/>
                <a:ea typeface="楷体" panose="02010609060101010101" charset="-122"/>
                <a:sym typeface="+mn-ea"/>
              </a:rPr>
              <a:t>必</a:t>
            </a:r>
            <a:r>
              <a:rPr lang="zh-CN" altLang="en-US" sz="3200" b="1">
                <a:latin typeface="楷体" panose="02010609060101010101" charset="-122"/>
                <a:ea typeface="楷体" panose="02010609060101010101" charset="-122"/>
                <a:sym typeface="+mn-ea"/>
              </a:rPr>
              <a:t>不蒙</a:t>
            </a:r>
            <a:r>
              <a:rPr lang="zh-CN" altLang="en-US" sz="3200" b="1" u="sng">
                <a:solidFill>
                  <a:schemeClr val="tx1"/>
                </a:solidFill>
                <a:latin typeface="楷体" panose="02010609060101010101" charset="-122"/>
                <a:ea typeface="楷体" panose="02010609060101010101" charset="-122"/>
                <a:sym typeface="+mn-ea"/>
              </a:rPr>
              <a:t>见察</a:t>
            </a:r>
            <a:r>
              <a:rPr lang="zh-CN" altLang="en-US" sz="3200" b="1">
                <a:latin typeface="楷体" panose="02010609060101010101" charset="-122"/>
                <a:ea typeface="楷体" panose="02010609060101010101" charset="-122"/>
                <a:sym typeface="+mn-ea"/>
              </a:rPr>
              <a:t>） </a:t>
            </a:r>
            <a:endParaRPr lang="zh-CN" altLang="en-US" sz="3200" b="1">
              <a:latin typeface="楷体" panose="02010609060101010101" charset="-122"/>
              <a:ea typeface="楷体" panose="02010609060101010101" charset="-122"/>
            </a:endParaRPr>
          </a:p>
        </p:txBody>
      </p:sp>
      <p:pic>
        <p:nvPicPr>
          <p:cNvPr id="11" name="图片 10"/>
          <p:cNvPicPr>
            <a:picLocks noChangeAspect="1"/>
          </p:cNvPicPr>
          <p:nvPr/>
        </p:nvPicPr>
        <p:blipFill>
          <a:blip r:embed="rId2"/>
          <a:stretch>
            <a:fillRect/>
          </a:stretch>
        </p:blipFill>
        <p:spPr>
          <a:xfrm>
            <a:off x="10591915" y="274948"/>
            <a:ext cx="1433830" cy="242379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childTnLst>
                          </p:cTn>
                        </p:par>
                      </p:childTnLst>
                    </p:cTn>
                  </p:par>
                  <p:par>
                    <p:cTn id="9" fill="hold" nodeType="clickPar">
                      <p:stCondLst>
                        <p:cond delay="indefinite"/>
                      </p:stCondLst>
                      <p:childTnLst>
                        <p:par>
                          <p:cTn id="10" fill="hold" nodeType="afterGroup">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p:tgtEl>
                                          <p:spTgt spid="6"/>
                                        </p:tgtEl>
                                        <p:attrNameLst>
                                          <p:attrName>ppt_y</p:attrName>
                                        </p:attrNameLst>
                                      </p:cBhvr>
                                      <p:tavLst>
                                        <p:tav tm="0">
                                          <p:val>
                                            <p:strVal val="#ppt_y+#ppt_h*1.125000"/>
                                          </p:val>
                                        </p:tav>
                                        <p:tav tm="100000">
                                          <p:val>
                                            <p:strVal val="#ppt_y"/>
                                          </p:val>
                                        </p:tav>
                                      </p:tavLst>
                                    </p:anim>
                                    <p:animEffect transition="in" filter="wipe(up)">
                                      <p:cBhvr>
                                        <p:cTn id="14" dur="500"/>
                                        <p:tgtEl>
                                          <p:spTgt spid="6"/>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p:tgtEl>
                                          <p:spTgt spid="7"/>
                                        </p:tgtEl>
                                        <p:attrNameLst>
                                          <p:attrName>ppt_y</p:attrName>
                                        </p:attrNameLst>
                                      </p:cBhvr>
                                      <p:tavLst>
                                        <p:tav tm="0">
                                          <p:val>
                                            <p:strVal val="#ppt_y+#ppt_h*1.125000"/>
                                          </p:val>
                                        </p:tav>
                                        <p:tav tm="100000">
                                          <p:val>
                                            <p:strVal val="#ppt_y"/>
                                          </p:val>
                                        </p:tav>
                                      </p:tavLst>
                                    </p:anim>
                                    <p:animEffect transition="in" filter="wipe(up)">
                                      <p:cBhvr>
                                        <p:cTn id="20" dur="500"/>
                                        <p:tgtEl>
                                          <p:spTgt spid="7"/>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additive="base">
                                        <p:cTn id="25" dur="500"/>
                                        <p:tgtEl>
                                          <p:spTgt spid="19"/>
                                        </p:tgtEl>
                                        <p:attrNameLst>
                                          <p:attrName>ppt_y</p:attrName>
                                        </p:attrNameLst>
                                      </p:cBhvr>
                                      <p:tavLst>
                                        <p:tav tm="0">
                                          <p:val>
                                            <p:strVal val="#ppt_y+#ppt_h*1.125000"/>
                                          </p:val>
                                        </p:tav>
                                        <p:tav tm="100000">
                                          <p:val>
                                            <p:strVal val="#ppt_y"/>
                                          </p:val>
                                        </p:tav>
                                      </p:tavLst>
                                    </p:anim>
                                    <p:animEffect transition="in" filter="wipe(up)">
                                      <p:cBhvr>
                                        <p:cTn id="2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9" grpId="0"/>
      <p:bldP spid="6" grpId="0"/>
      <p:bldP spid="7"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0"/>
            <a:ext cx="12192000" cy="6858000"/>
          </a:xfrm>
          <a:prstGeom prst="rect">
            <a:avLst/>
          </a:prstGeom>
          <a:solidFill>
            <a:srgbClr val="EFEB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形状 2"/>
          <p:cNvSpPr/>
          <p:nvPr/>
        </p:nvSpPr>
        <p:spPr>
          <a:xfrm>
            <a:off x="0" y="0"/>
            <a:ext cx="12192000" cy="6858000"/>
          </a:xfrm>
          <a:custGeom>
            <a:gdLst>
              <a:gd name="connsiteX0" fmla="*/ 459920 w 10842171"/>
              <a:gd name="connsiteY0" fmla="*/ 0 h 5642428"/>
              <a:gd name="connsiteX1" fmla="*/ 9847035 w 10842171"/>
              <a:gd name="connsiteY1" fmla="*/ 0 h 5642428"/>
              <a:gd name="connsiteX2" fmla="*/ 9847035 w 10842171"/>
              <a:gd name="connsiteY2" fmla="*/ 326571 h 5642428"/>
              <a:gd name="connsiteX3" fmla="*/ 10842171 w 10842171"/>
              <a:gd name="connsiteY3" fmla="*/ 326571 h 5642428"/>
              <a:gd name="connsiteX4" fmla="*/ 10842171 w 10842171"/>
              <a:gd name="connsiteY4" fmla="*/ 5315856 h 5642428"/>
              <a:gd name="connsiteX5" fmla="*/ 10382251 w 10842171"/>
              <a:gd name="connsiteY5" fmla="*/ 5315856 h 5642428"/>
              <a:gd name="connsiteX6" fmla="*/ 10382251 w 10842171"/>
              <a:gd name="connsiteY6" fmla="*/ 5642428 h 5642428"/>
              <a:gd name="connsiteX7" fmla="*/ 459919 w 10842171"/>
              <a:gd name="connsiteY7" fmla="*/ 5642428 h 5642428"/>
              <a:gd name="connsiteX8" fmla="*/ 459919 w 10842171"/>
              <a:gd name="connsiteY8" fmla="*/ 5315856 h 5642428"/>
              <a:gd name="connsiteX9" fmla="*/ 0 w 10842171"/>
              <a:gd name="connsiteY9" fmla="*/ 5315856 h 5642428"/>
              <a:gd name="connsiteX10" fmla="*/ 0 w 10842171"/>
              <a:gd name="connsiteY10" fmla="*/ 326571 h 5642428"/>
              <a:gd name="connsiteX11" fmla="*/ 459920 w 10842171"/>
              <a:gd name="connsiteY11" fmla="*/ 326571 h 564242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842171" h="5642428">
                <a:moveTo>
                  <a:pt x="459920" y="0"/>
                </a:moveTo>
                <a:lnTo>
                  <a:pt x="9847035" y="0"/>
                </a:lnTo>
                <a:lnTo>
                  <a:pt x="9847035" y="326571"/>
                </a:lnTo>
                <a:lnTo>
                  <a:pt x="10842171" y="326571"/>
                </a:lnTo>
                <a:lnTo>
                  <a:pt x="10842171" y="5315856"/>
                </a:lnTo>
                <a:lnTo>
                  <a:pt x="10382251" y="5315856"/>
                </a:lnTo>
                <a:lnTo>
                  <a:pt x="10382251" y="5642428"/>
                </a:lnTo>
                <a:lnTo>
                  <a:pt x="459919" y="5642428"/>
                </a:lnTo>
                <a:lnTo>
                  <a:pt x="459919" y="5315856"/>
                </a:lnTo>
                <a:lnTo>
                  <a:pt x="0" y="5315856"/>
                </a:lnTo>
                <a:lnTo>
                  <a:pt x="0" y="326571"/>
                </a:lnTo>
                <a:lnTo>
                  <a:pt x="459920" y="326571"/>
                </a:lnTo>
                <a:close/>
              </a:path>
            </a:pathLst>
          </a:custGeom>
          <a:solidFill>
            <a:schemeClr val="bg1"/>
          </a:solidFill>
          <a:ln>
            <a:solidFill>
              <a:srgbClr val="9C76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261257" y="507118"/>
            <a:ext cx="11327485" cy="2739211"/>
          </a:xfrm>
          <a:prstGeom prst="rect">
            <a:avLst/>
          </a:prstGeom>
          <a:noFill/>
        </p:spPr>
        <p:txBody>
          <a:bodyPr wrap="square" rtlCol="0">
            <a:spAutoFit/>
          </a:bodyPr>
          <a:lstStyle/>
          <a:p>
            <a:r>
              <a:rPr lang="en-US" altLang="zh-CN" sz="3200">
                <a:latin typeface="楷体" panose="02010609060101010101" charset="-122"/>
                <a:ea typeface="楷体" panose="02010609060101010101" charset="-122"/>
              </a:rPr>
              <a:t>    </a:t>
            </a:r>
            <a:r>
              <a:rPr lang="zh-CN" altLang="en-US" sz="2800" b="1">
                <a:latin typeface="楷体" panose="02010609060101010101" charset="-122"/>
                <a:ea typeface="楷体" panose="02010609060101010101" charset="-122"/>
              </a:rPr>
              <a:t>盖</a:t>
            </a:r>
            <a:r>
              <a:rPr lang="zh-CN" altLang="en-US" sz="2800" b="1" u="sng">
                <a:solidFill>
                  <a:srgbClr val="C00000"/>
                </a:solidFill>
                <a:latin typeface="楷体" panose="02010609060101010101" charset="-122"/>
                <a:ea typeface="楷体" panose="02010609060101010101" charset="-122"/>
              </a:rPr>
              <a:t>儒者所争</a:t>
            </a:r>
            <a:r>
              <a:rPr lang="zh-CN" altLang="en-US" sz="2800" b="1">
                <a:latin typeface="楷体" panose="02010609060101010101" charset="-122"/>
                <a:ea typeface="楷体" panose="02010609060101010101" charset="-122"/>
              </a:rPr>
              <a:t>，</a:t>
            </a:r>
            <a:r>
              <a:rPr lang="zh-CN" altLang="en-US" sz="2800" b="1">
                <a:solidFill>
                  <a:srgbClr val="C00000"/>
                </a:solidFill>
                <a:latin typeface="楷体" panose="02010609060101010101" charset="-122"/>
                <a:ea typeface="楷体" panose="02010609060101010101" charset="-122"/>
                <a:hlinkClick r:id="rId2" action="ppaction://hlinksldjump"/>
              </a:rPr>
              <a:t>尤</a:t>
            </a:r>
            <a:r>
              <a:rPr lang="zh-CN" altLang="en-US" sz="2800" b="1">
                <a:latin typeface="楷体" panose="02010609060101010101" charset="-122"/>
                <a:ea typeface="楷体" panose="02010609060101010101" charset="-122"/>
                <a:hlinkClick r:id="rId2" action="ppaction://hlinksldjump"/>
              </a:rPr>
              <a:t>在于</a:t>
            </a:r>
            <a:r>
              <a:rPr lang="zh-CN" altLang="en-US" sz="2800" b="1" u="sng">
                <a:solidFill>
                  <a:srgbClr val="C00000"/>
                </a:solidFill>
                <a:latin typeface="楷体" panose="02010609060101010101" charset="-122"/>
                <a:ea typeface="楷体" panose="02010609060101010101" charset="-122"/>
                <a:hlinkClick r:id="rId2" action="ppaction://hlinksldjump"/>
              </a:rPr>
              <a:t>名实</a:t>
            </a:r>
            <a:r>
              <a:rPr lang="zh-CN" altLang="en-US" sz="2800" b="1">
                <a:latin typeface="楷体" panose="02010609060101010101" charset="-122"/>
                <a:ea typeface="楷体" panose="02010609060101010101" charset="-122"/>
              </a:rPr>
              <a:t>，名实已</a:t>
            </a:r>
            <a:r>
              <a:rPr lang="zh-CN" altLang="en-US" sz="2800" b="1">
                <a:solidFill>
                  <a:srgbClr val="C00000"/>
                </a:solidFill>
                <a:latin typeface="楷体" panose="02010609060101010101" charset="-122"/>
                <a:ea typeface="楷体" panose="02010609060101010101" charset="-122"/>
              </a:rPr>
              <a:t>明</a:t>
            </a:r>
            <a:r>
              <a:rPr lang="zh-CN" altLang="en-US" sz="2800" b="1">
                <a:latin typeface="楷体" panose="02010609060101010101" charset="-122"/>
                <a:ea typeface="楷体" panose="02010609060101010101" charset="-122"/>
              </a:rPr>
              <a:t>，而天下之</a:t>
            </a:r>
            <a:r>
              <a:rPr lang="zh-CN" altLang="en-US" sz="2800" b="1">
                <a:solidFill>
                  <a:srgbClr val="C00000"/>
                </a:solidFill>
                <a:latin typeface="楷体" panose="02010609060101010101" charset="-122"/>
                <a:ea typeface="楷体" panose="02010609060101010101" charset="-122"/>
              </a:rPr>
              <a:t>理得</a:t>
            </a:r>
            <a:r>
              <a:rPr lang="zh-CN" altLang="en-US" sz="2800" b="1">
                <a:latin typeface="楷体" panose="02010609060101010101" charset="-122"/>
                <a:ea typeface="楷体" panose="02010609060101010101" charset="-122"/>
              </a:rPr>
              <a:t>矣。今君实</a:t>
            </a:r>
            <a:r>
              <a:rPr lang="zh-CN" altLang="en-US" sz="2800" b="1" u="sng">
                <a:solidFill>
                  <a:srgbClr val="C00000"/>
                </a:solidFill>
                <a:latin typeface="楷体" panose="02010609060101010101" charset="-122"/>
                <a:ea typeface="楷体" panose="02010609060101010101" charset="-122"/>
              </a:rPr>
              <a:t>所以</a:t>
            </a:r>
            <a:r>
              <a:rPr lang="zh-CN" altLang="en-US" sz="2800" b="1">
                <a:latin typeface="楷体" panose="02010609060101010101" charset="-122"/>
                <a:ea typeface="楷体" panose="02010609060101010101" charset="-122"/>
              </a:rPr>
              <a:t>见教者，</a:t>
            </a:r>
            <a:r>
              <a:rPr lang="zh-CN" altLang="en-US" sz="2800" b="1" u="sng">
                <a:solidFill>
                  <a:srgbClr val="C00000"/>
                </a:solidFill>
                <a:latin typeface="楷体" panose="02010609060101010101" charset="-122"/>
                <a:ea typeface="楷体" panose="02010609060101010101" charset="-122"/>
              </a:rPr>
              <a:t>以为侵</a:t>
            </a:r>
            <a:r>
              <a:rPr lang="zh-CN" altLang="en-US" sz="2800" b="1" u="sng">
                <a:latin typeface="楷体" panose="02010609060101010101" charset="-122"/>
                <a:ea typeface="楷体" panose="02010609060101010101" charset="-122"/>
              </a:rPr>
              <a:t>官、生事、</a:t>
            </a:r>
            <a:r>
              <a:rPr lang="zh-CN" altLang="en-US" sz="2800" b="1" u="sng">
                <a:solidFill>
                  <a:srgbClr val="C00000"/>
                </a:solidFill>
                <a:latin typeface="楷体" panose="02010609060101010101" charset="-122"/>
                <a:ea typeface="楷体" panose="02010609060101010101" charset="-122"/>
              </a:rPr>
              <a:t>征</a:t>
            </a:r>
            <a:r>
              <a:rPr lang="zh-CN" altLang="en-US" sz="2800" b="1" u="sng">
                <a:latin typeface="楷体" panose="02010609060101010101" charset="-122"/>
                <a:ea typeface="楷体" panose="02010609060101010101" charset="-122"/>
              </a:rPr>
              <a:t>利、拒</a:t>
            </a:r>
            <a:r>
              <a:rPr lang="zh-CN" altLang="en-US" sz="2800" b="1" u="sng">
                <a:solidFill>
                  <a:srgbClr val="C00000"/>
                </a:solidFill>
                <a:latin typeface="楷体" panose="02010609060101010101" charset="-122"/>
                <a:ea typeface="楷体" panose="02010609060101010101" charset="-122"/>
              </a:rPr>
              <a:t>谏</a:t>
            </a:r>
            <a:r>
              <a:rPr lang="zh-CN" altLang="en-US" sz="2800" b="1">
                <a:latin typeface="楷体" panose="02010609060101010101" charset="-122"/>
                <a:ea typeface="楷体" panose="02010609060101010101" charset="-122"/>
              </a:rPr>
              <a:t>，</a:t>
            </a:r>
            <a:r>
              <a:rPr lang="zh-CN" altLang="en-US" sz="2800" b="1">
                <a:solidFill>
                  <a:srgbClr val="C00000"/>
                </a:solidFill>
                <a:latin typeface="楷体" panose="02010609060101010101" charset="-122"/>
                <a:ea typeface="楷体" panose="02010609060101010101" charset="-122"/>
              </a:rPr>
              <a:t>以致</a:t>
            </a:r>
            <a:r>
              <a:rPr lang="zh-CN" altLang="en-US" sz="2800" b="1">
                <a:latin typeface="楷体" panose="02010609060101010101" charset="-122"/>
                <a:ea typeface="楷体" panose="02010609060101010101" charset="-122"/>
              </a:rPr>
              <a:t>天下</a:t>
            </a:r>
            <a:r>
              <a:rPr lang="zh-CN" altLang="en-US" sz="2800" b="1">
                <a:solidFill>
                  <a:srgbClr val="C00000"/>
                </a:solidFill>
                <a:latin typeface="楷体" panose="02010609060101010101" charset="-122"/>
                <a:ea typeface="楷体" panose="02010609060101010101" charset="-122"/>
              </a:rPr>
              <a:t>怨谤</a:t>
            </a:r>
            <a:r>
              <a:rPr lang="zh-CN" altLang="en-US" sz="2800" b="1">
                <a:latin typeface="楷体" panose="02010609060101010101" charset="-122"/>
                <a:ea typeface="楷体" panose="02010609060101010101" charset="-122"/>
              </a:rPr>
              <a:t>也。某</a:t>
            </a:r>
            <a:r>
              <a:rPr lang="zh-CN" altLang="en-US" sz="2800" b="1">
                <a:solidFill>
                  <a:srgbClr val="C00000"/>
                </a:solidFill>
                <a:latin typeface="楷体" panose="02010609060101010101" charset="-122"/>
                <a:ea typeface="楷体" panose="02010609060101010101" charset="-122"/>
              </a:rPr>
              <a:t>则</a:t>
            </a:r>
            <a:r>
              <a:rPr lang="zh-CN" altLang="en-US" sz="2800" b="1" u="sng">
                <a:solidFill>
                  <a:srgbClr val="C00000"/>
                </a:solidFill>
                <a:latin typeface="楷体" panose="02010609060101010101" charset="-122"/>
                <a:ea typeface="楷体" panose="02010609060101010101" charset="-122"/>
              </a:rPr>
              <a:t>以谓</a:t>
            </a:r>
            <a:r>
              <a:rPr lang="zh-CN" altLang="en-US" sz="2800" b="1">
                <a:latin typeface="楷体" panose="02010609060101010101" charset="-122"/>
                <a:ea typeface="楷体" panose="02010609060101010101" charset="-122"/>
              </a:rPr>
              <a:t>受命于</a:t>
            </a:r>
            <a:r>
              <a:rPr lang="zh-CN" altLang="en-US" sz="2800" b="1" u="sng">
                <a:solidFill>
                  <a:srgbClr val="C00000"/>
                </a:solidFill>
                <a:latin typeface="楷体" panose="02010609060101010101" charset="-122"/>
                <a:ea typeface="楷体" panose="02010609060101010101" charset="-122"/>
              </a:rPr>
              <a:t>人主</a:t>
            </a:r>
            <a:r>
              <a:rPr lang="zh-CN" altLang="en-US" sz="2800" b="1">
                <a:latin typeface="楷体" panose="02010609060101010101" charset="-122"/>
                <a:ea typeface="楷体" panose="02010609060101010101" charset="-122"/>
              </a:rPr>
              <a:t>，</a:t>
            </a:r>
            <a:r>
              <a:rPr lang="zh-CN" altLang="en-US" sz="2800" b="1">
                <a:solidFill>
                  <a:srgbClr val="C00000"/>
                </a:solidFill>
                <a:latin typeface="楷体" panose="02010609060101010101" charset="-122"/>
                <a:ea typeface="楷体" panose="02010609060101010101" charset="-122"/>
              </a:rPr>
              <a:t>议</a:t>
            </a:r>
            <a:r>
              <a:rPr lang="zh-CN" altLang="en-US" sz="2800" b="1">
                <a:latin typeface="楷体" panose="02010609060101010101" charset="-122"/>
                <a:ea typeface="楷体" panose="02010609060101010101" charset="-122"/>
              </a:rPr>
              <a:t>法度而修之于朝廷，</a:t>
            </a:r>
            <a:r>
              <a:rPr lang="zh-CN" altLang="en-US" sz="2800" b="1">
                <a:solidFill>
                  <a:srgbClr val="C00000"/>
                </a:solidFill>
                <a:latin typeface="楷体" panose="02010609060101010101" charset="-122"/>
                <a:ea typeface="楷体" panose="02010609060101010101" charset="-122"/>
              </a:rPr>
              <a:t>以授</a:t>
            </a:r>
            <a:r>
              <a:rPr lang="zh-CN" altLang="en-US" sz="2800" b="1">
                <a:latin typeface="楷体" panose="02010609060101010101" charset="-122"/>
                <a:ea typeface="楷体" panose="02010609060101010101" charset="-122"/>
              </a:rPr>
              <a:t>之于</a:t>
            </a:r>
            <a:r>
              <a:rPr lang="zh-CN" altLang="en-US" sz="2800" b="1" u="sng">
                <a:solidFill>
                  <a:srgbClr val="C00000"/>
                </a:solidFill>
                <a:latin typeface="楷体" panose="02010609060101010101" charset="-122"/>
                <a:ea typeface="楷体" panose="02010609060101010101" charset="-122"/>
              </a:rPr>
              <a:t>有司</a:t>
            </a:r>
            <a:r>
              <a:rPr lang="zh-CN" altLang="en-US" sz="2800" b="1">
                <a:latin typeface="楷体" panose="02010609060101010101" charset="-122"/>
                <a:ea typeface="楷体" panose="02010609060101010101" charset="-122"/>
              </a:rPr>
              <a:t>，不</a:t>
            </a:r>
            <a:r>
              <a:rPr lang="zh-CN" altLang="en-US" sz="2800" b="1">
                <a:solidFill>
                  <a:srgbClr val="C00000"/>
                </a:solidFill>
                <a:latin typeface="楷体" panose="02010609060101010101" charset="-122"/>
                <a:ea typeface="楷体" panose="02010609060101010101" charset="-122"/>
              </a:rPr>
              <a:t>为</a:t>
            </a:r>
            <a:r>
              <a:rPr lang="zh-CN" altLang="en-US" sz="2800" b="1">
                <a:gradFill>
                  <a:gsLst>
                    <a:gs pos="0">
                      <a:srgbClr val="7B32B2"/>
                    </a:gs>
                    <a:gs pos="100000">
                      <a:srgbClr val="401A5D"/>
                    </a:gs>
                  </a:gsLst>
                  <a:lin scaled="0"/>
                </a:gradFill>
                <a:latin typeface="楷体" panose="02010609060101010101" charset="-122"/>
                <a:ea typeface="楷体" panose="02010609060101010101" charset="-122"/>
              </a:rPr>
              <a:t>（</a:t>
            </a:r>
            <a:r>
              <a:rPr lang="en-US" altLang="zh-CN" sz="2800" b="1" err="1">
                <a:gradFill>
                  <a:gsLst>
                    <a:gs pos="0">
                      <a:srgbClr val="7B32B2"/>
                    </a:gs>
                    <a:gs pos="100000">
                      <a:srgbClr val="401A5D"/>
                    </a:gs>
                  </a:gsLst>
                  <a:lin scaled="0"/>
                </a:gradFill>
                <a:latin typeface="宋体" panose="02010600030101010101" pitchFamily="2" charset="-122"/>
                <a:ea typeface="宋体" panose="02010600030101010101" pitchFamily="2" charset="-122"/>
              </a:rPr>
              <a:t>wéi</a:t>
            </a:r>
            <a:r>
              <a:rPr lang="zh-CN" altLang="en-US" sz="2800" b="1">
                <a:gradFill>
                  <a:gsLst>
                    <a:gs pos="0">
                      <a:srgbClr val="7B32B2"/>
                    </a:gs>
                    <a:gs pos="100000">
                      <a:srgbClr val="401A5D"/>
                    </a:gs>
                  </a:gsLst>
                  <a:lin scaled="0"/>
                </a:gradFill>
                <a:latin typeface="楷体" panose="02010609060101010101" charset="-122"/>
                <a:ea typeface="楷体" panose="02010609060101010101" charset="-122"/>
              </a:rPr>
              <a:t>）</a:t>
            </a:r>
            <a:r>
              <a:rPr lang="zh-CN" altLang="en-US" sz="2800" b="1">
                <a:latin typeface="楷体" panose="02010609060101010101" charset="-122"/>
                <a:ea typeface="楷体" panose="02010609060101010101" charset="-122"/>
              </a:rPr>
              <a:t>侵官；</a:t>
            </a:r>
            <a:r>
              <a:rPr lang="zh-CN" altLang="en-US" sz="2800" b="1">
                <a:solidFill>
                  <a:srgbClr val="C00000"/>
                </a:solidFill>
                <a:latin typeface="楷体" panose="02010609060101010101" charset="-122"/>
                <a:ea typeface="楷体" panose="02010609060101010101" charset="-122"/>
              </a:rPr>
              <a:t>举</a:t>
            </a:r>
            <a:r>
              <a:rPr lang="zh-CN" altLang="en-US" sz="2800" b="1" u="sng">
                <a:solidFill>
                  <a:srgbClr val="C00000"/>
                </a:solidFill>
                <a:latin typeface="楷体" panose="02010609060101010101" charset="-122"/>
                <a:ea typeface="楷体" panose="02010609060101010101" charset="-122"/>
              </a:rPr>
              <a:t>先王</a:t>
            </a:r>
            <a:r>
              <a:rPr lang="zh-CN" altLang="en-US" sz="2800" b="1">
                <a:latin typeface="楷体" panose="02010609060101010101" charset="-122"/>
                <a:ea typeface="楷体" panose="02010609060101010101" charset="-122"/>
              </a:rPr>
              <a:t>之政，</a:t>
            </a:r>
            <a:r>
              <a:rPr lang="zh-CN" altLang="en-US" sz="2800" b="1">
                <a:solidFill>
                  <a:srgbClr val="C00000"/>
                </a:solidFill>
                <a:latin typeface="楷体" panose="02010609060101010101" charset="-122"/>
                <a:ea typeface="楷体" panose="02010609060101010101" charset="-122"/>
              </a:rPr>
              <a:t>以</a:t>
            </a:r>
            <a:r>
              <a:rPr lang="zh-CN" altLang="en-US" sz="2800" b="1">
                <a:latin typeface="楷体" panose="02010609060101010101" charset="-122"/>
                <a:ea typeface="楷体" panose="02010609060101010101" charset="-122"/>
              </a:rPr>
              <a:t>兴利除弊，不</a:t>
            </a:r>
            <a:r>
              <a:rPr lang="zh-CN" altLang="en-US" sz="2800" b="1">
                <a:solidFill>
                  <a:srgbClr val="C00000"/>
                </a:solidFill>
                <a:latin typeface="楷体" panose="02010609060101010101" charset="-122"/>
                <a:ea typeface="楷体" panose="02010609060101010101" charset="-122"/>
              </a:rPr>
              <a:t>为</a:t>
            </a:r>
            <a:r>
              <a:rPr lang="zh-CN" altLang="en-US" sz="2800" b="1">
                <a:gradFill>
                  <a:gsLst>
                    <a:gs pos="0">
                      <a:srgbClr val="7B32B2"/>
                    </a:gs>
                    <a:gs pos="100000">
                      <a:srgbClr val="401A5D"/>
                    </a:gs>
                  </a:gsLst>
                  <a:lin scaled="0"/>
                </a:gradFill>
                <a:latin typeface="楷体" panose="02010609060101010101" charset="-122"/>
                <a:ea typeface="楷体" panose="02010609060101010101" charset="-122"/>
                <a:sym typeface="+mn-ea"/>
              </a:rPr>
              <a:t>（</a:t>
            </a:r>
            <a:r>
              <a:rPr lang="en-US" altLang="zh-CN" sz="2800" b="1" err="1">
                <a:gradFill>
                  <a:gsLst>
                    <a:gs pos="0">
                      <a:srgbClr val="7B32B2"/>
                    </a:gs>
                    <a:gs pos="100000">
                      <a:srgbClr val="401A5D"/>
                    </a:gs>
                  </a:gsLst>
                  <a:lin scaled="0"/>
                </a:gradFill>
                <a:latin typeface="宋体" panose="02010600030101010101" pitchFamily="2" charset="-122"/>
                <a:ea typeface="宋体" panose="02010600030101010101" pitchFamily="2" charset="-122"/>
                <a:sym typeface="+mn-ea"/>
              </a:rPr>
              <a:t>wéi</a:t>
            </a:r>
            <a:r>
              <a:rPr lang="zh-CN" altLang="en-US" sz="2800" b="1">
                <a:gradFill>
                  <a:gsLst>
                    <a:gs pos="0">
                      <a:srgbClr val="7B32B2"/>
                    </a:gs>
                    <a:gs pos="100000">
                      <a:srgbClr val="401A5D"/>
                    </a:gs>
                  </a:gsLst>
                  <a:lin scaled="0"/>
                </a:gradFill>
                <a:latin typeface="楷体" panose="02010609060101010101" charset="-122"/>
                <a:ea typeface="楷体" panose="02010609060101010101" charset="-122"/>
                <a:sym typeface="+mn-ea"/>
              </a:rPr>
              <a:t>）</a:t>
            </a:r>
            <a:r>
              <a:rPr lang="zh-CN" altLang="en-US" sz="2800" b="1">
                <a:latin typeface="楷体" panose="02010609060101010101" charset="-122"/>
                <a:ea typeface="楷体" panose="02010609060101010101" charset="-122"/>
              </a:rPr>
              <a:t>生事；</a:t>
            </a:r>
            <a:r>
              <a:rPr lang="zh-CN" altLang="en-US" sz="2800" b="1">
                <a:solidFill>
                  <a:srgbClr val="C00000"/>
                </a:solidFill>
                <a:latin typeface="楷体" panose="02010609060101010101" charset="-122"/>
                <a:ea typeface="楷体" panose="02010609060101010101" charset="-122"/>
              </a:rPr>
              <a:t>为</a:t>
            </a:r>
            <a:r>
              <a:rPr lang="en-US" altLang="zh-CN" sz="2800" b="1">
                <a:solidFill>
                  <a:srgbClr val="7030A0"/>
                </a:solidFill>
                <a:latin typeface="楷体" panose="02010609060101010101" charset="-122"/>
                <a:ea typeface="楷体" panose="02010609060101010101" charset="-122"/>
              </a:rPr>
              <a:t>(</a:t>
            </a:r>
            <a:r>
              <a:rPr lang="en-US" altLang="zh-CN" sz="2800" b="1" err="1">
                <a:solidFill>
                  <a:srgbClr val="7030A0"/>
                </a:solidFill>
                <a:latin typeface="宋体" panose="02010600030101010101" pitchFamily="2" charset="-122"/>
                <a:ea typeface="宋体" panose="02010600030101010101" pitchFamily="2" charset="-122"/>
              </a:rPr>
              <a:t>wèi</a:t>
            </a:r>
            <a:r>
              <a:rPr lang="en-US" altLang="zh-CN" sz="2800" b="1">
                <a:solidFill>
                  <a:srgbClr val="7030A0"/>
                </a:solidFill>
                <a:latin typeface="楷体" panose="02010609060101010101" charset="-122"/>
                <a:ea typeface="楷体" panose="02010609060101010101" charset="-122"/>
              </a:rPr>
              <a:t>)</a:t>
            </a:r>
            <a:r>
              <a:rPr lang="zh-CN" altLang="en-US" sz="2800" b="1">
                <a:latin typeface="楷体" panose="02010609060101010101" charset="-122"/>
                <a:ea typeface="楷体" panose="02010609060101010101" charset="-122"/>
              </a:rPr>
              <a:t>天下理财，不</a:t>
            </a:r>
            <a:r>
              <a:rPr lang="zh-CN" altLang="en-US" sz="2800" b="1">
                <a:solidFill>
                  <a:srgbClr val="C00000"/>
                </a:solidFill>
                <a:latin typeface="楷体" panose="02010609060101010101" charset="-122"/>
                <a:ea typeface="楷体" panose="02010609060101010101" charset="-122"/>
              </a:rPr>
              <a:t>为</a:t>
            </a:r>
            <a:r>
              <a:rPr lang="zh-CN" altLang="en-US" sz="2800" b="1">
                <a:gradFill>
                  <a:gsLst>
                    <a:gs pos="0">
                      <a:srgbClr val="7B32B2"/>
                    </a:gs>
                    <a:gs pos="100000">
                      <a:srgbClr val="401A5D"/>
                    </a:gs>
                  </a:gsLst>
                  <a:lin scaled="0"/>
                </a:gradFill>
                <a:latin typeface="楷体" panose="02010609060101010101" charset="-122"/>
                <a:ea typeface="楷体" panose="02010609060101010101" charset="-122"/>
                <a:sym typeface="+mn-ea"/>
              </a:rPr>
              <a:t>（</a:t>
            </a:r>
            <a:r>
              <a:rPr lang="en-US" altLang="zh-CN" sz="2800" b="1" err="1">
                <a:gradFill>
                  <a:gsLst>
                    <a:gs pos="0">
                      <a:srgbClr val="7B32B2"/>
                    </a:gs>
                    <a:gs pos="100000">
                      <a:srgbClr val="401A5D"/>
                    </a:gs>
                  </a:gsLst>
                  <a:lin scaled="0"/>
                </a:gradFill>
                <a:latin typeface="宋体" panose="02010600030101010101" pitchFamily="2" charset="-122"/>
                <a:ea typeface="宋体" panose="02010600030101010101" pitchFamily="2" charset="-122"/>
                <a:sym typeface="+mn-ea"/>
              </a:rPr>
              <a:t>wéi</a:t>
            </a:r>
            <a:r>
              <a:rPr lang="zh-CN" altLang="en-US" sz="2800" b="1">
                <a:gradFill>
                  <a:gsLst>
                    <a:gs pos="0">
                      <a:srgbClr val="7B32B2"/>
                    </a:gs>
                    <a:gs pos="100000">
                      <a:srgbClr val="401A5D"/>
                    </a:gs>
                  </a:gsLst>
                  <a:lin scaled="0"/>
                </a:gradFill>
                <a:latin typeface="楷体" panose="02010609060101010101" charset="-122"/>
                <a:ea typeface="楷体" panose="02010609060101010101" charset="-122"/>
                <a:sym typeface="+mn-ea"/>
              </a:rPr>
              <a:t>）</a:t>
            </a:r>
            <a:r>
              <a:rPr lang="zh-CN" altLang="en-US" sz="2800" b="1">
                <a:latin typeface="楷体" panose="02010609060101010101" charset="-122"/>
                <a:ea typeface="楷体" panose="02010609060101010101" charset="-122"/>
              </a:rPr>
              <a:t>征利；辟邪说，难壬人，不为</a:t>
            </a:r>
            <a:r>
              <a:rPr lang="zh-CN" altLang="en-US" sz="2800" b="1">
                <a:gradFill>
                  <a:gsLst>
                    <a:gs pos="0">
                      <a:srgbClr val="7B32B2"/>
                    </a:gs>
                    <a:gs pos="100000">
                      <a:srgbClr val="401A5D"/>
                    </a:gs>
                  </a:gsLst>
                  <a:lin scaled="0"/>
                </a:gradFill>
                <a:latin typeface="楷体" panose="02010609060101010101" charset="-122"/>
                <a:ea typeface="楷体" panose="02010609060101010101" charset="-122"/>
                <a:sym typeface="+mn-ea"/>
              </a:rPr>
              <a:t>（</a:t>
            </a:r>
            <a:r>
              <a:rPr lang="en-US" altLang="zh-CN" sz="2800" b="1" err="1">
                <a:gradFill>
                  <a:gsLst>
                    <a:gs pos="0">
                      <a:srgbClr val="7B32B2"/>
                    </a:gs>
                    <a:gs pos="100000">
                      <a:srgbClr val="401A5D"/>
                    </a:gs>
                  </a:gsLst>
                  <a:lin scaled="0"/>
                </a:gradFill>
                <a:latin typeface="宋体" panose="02010600030101010101" pitchFamily="2" charset="-122"/>
                <a:ea typeface="宋体" panose="02010600030101010101" pitchFamily="2" charset="-122"/>
                <a:sym typeface="+mn-ea"/>
              </a:rPr>
              <a:t>wéi</a:t>
            </a:r>
            <a:r>
              <a:rPr lang="zh-CN" altLang="en-US" sz="2800" b="1">
                <a:gradFill>
                  <a:gsLst>
                    <a:gs pos="0">
                      <a:srgbClr val="7B32B2"/>
                    </a:gs>
                    <a:gs pos="100000">
                      <a:srgbClr val="401A5D"/>
                    </a:gs>
                  </a:gsLst>
                  <a:lin scaled="0"/>
                </a:gradFill>
                <a:latin typeface="楷体" panose="02010609060101010101" charset="-122"/>
                <a:ea typeface="楷体" panose="02010609060101010101" charset="-122"/>
                <a:sym typeface="+mn-ea"/>
              </a:rPr>
              <a:t>）</a:t>
            </a:r>
            <a:r>
              <a:rPr lang="zh-CN" altLang="en-US" sz="2800" b="1">
                <a:latin typeface="楷体" panose="02010609060101010101" charset="-122"/>
                <a:ea typeface="楷体" panose="02010609060101010101" charset="-122"/>
              </a:rPr>
              <a:t>拒谏。至于怨诽之多，则固前知其如此也。</a:t>
            </a:r>
            <a:endParaRPr lang="zh-CN" altLang="en-US" sz="2800" b="1">
              <a:latin typeface="楷体" panose="02010609060101010101" charset="-122"/>
              <a:ea typeface="楷体" panose="02010609060101010101" charset="-122"/>
            </a:endParaRPr>
          </a:p>
        </p:txBody>
      </p:sp>
      <p:sp>
        <p:nvSpPr>
          <p:cNvPr id="6" name="文本框 5"/>
          <p:cNvSpPr txBox="1"/>
          <p:nvPr/>
        </p:nvSpPr>
        <p:spPr>
          <a:xfrm>
            <a:off x="473520" y="3363208"/>
            <a:ext cx="11245850" cy="3108543"/>
          </a:xfrm>
          <a:prstGeom prst="rect">
            <a:avLst/>
          </a:prstGeom>
          <a:solidFill>
            <a:schemeClr val="accent4">
              <a:lumMod val="20000"/>
              <a:lumOff val="80000"/>
            </a:schemeClr>
          </a:solidFill>
        </p:spPr>
        <p:txBody>
          <a:bodyPr wrap="square" rtlCol="0">
            <a:spAutoFit/>
          </a:bodyPr>
          <a:lstStyle/>
          <a:p>
            <a:r>
              <a:rPr lang="zh-CN" altLang="en-US" sz="2800" b="1" smtClean="0">
                <a:solidFill>
                  <a:srgbClr val="C00000"/>
                </a:solidFill>
                <a:latin typeface="楷体" panose="02010609060101010101" charset="-122"/>
                <a:ea typeface="楷体" panose="02010609060101010101" charset="-122"/>
              </a:rPr>
              <a:t>儒</a:t>
            </a:r>
            <a:r>
              <a:rPr lang="zh-CN" altLang="en-US" sz="2800" b="1">
                <a:solidFill>
                  <a:srgbClr val="C00000"/>
                </a:solidFill>
                <a:latin typeface="楷体" panose="02010609060101010101" charset="-122"/>
                <a:ea typeface="楷体" panose="02010609060101010101" charset="-122"/>
              </a:rPr>
              <a:t>者</a:t>
            </a:r>
            <a:r>
              <a:rPr lang="zh-CN" altLang="en-US" sz="2800" b="1">
                <a:latin typeface="楷体" panose="02010609060101010101" charset="-122"/>
                <a:ea typeface="楷体" panose="02010609060101010101" charset="-122"/>
              </a:rPr>
              <a:t>：尊崇儒学、通习儒家经书的人。汉以后泛指</a:t>
            </a:r>
            <a:r>
              <a:rPr lang="zh-CN" altLang="en-US" sz="2800" b="1" u="sng">
                <a:latin typeface="楷体" panose="02010609060101010101" charset="-122"/>
                <a:ea typeface="楷体" panose="02010609060101010101" charset="-122"/>
              </a:rPr>
              <a:t>读书人</a:t>
            </a:r>
            <a:r>
              <a:rPr lang="en-US" altLang="zh-CN" sz="2800" b="1">
                <a:latin typeface="楷体" panose="02010609060101010101" charset="-122"/>
                <a:ea typeface="楷体" panose="02010609060101010101" charset="-122"/>
              </a:rPr>
              <a:t>  </a:t>
            </a:r>
            <a:endParaRPr lang="en-US" altLang="zh-CN" sz="2800" b="1" smtClean="0">
              <a:latin typeface="楷体" panose="02010609060101010101" charset="-122"/>
              <a:ea typeface="楷体" panose="02010609060101010101" charset="-122"/>
            </a:endParaRPr>
          </a:p>
          <a:p>
            <a:r>
              <a:rPr lang="zh-CN" altLang="en-US" sz="2800" b="1" smtClean="0">
                <a:solidFill>
                  <a:srgbClr val="C00000"/>
                </a:solidFill>
                <a:latin typeface="楷体" panose="02010609060101010101" charset="-122"/>
                <a:ea typeface="楷体" panose="02010609060101010101" charset="-122"/>
              </a:rPr>
              <a:t>所</a:t>
            </a:r>
            <a:r>
              <a:rPr lang="zh-CN" altLang="en-US" sz="2800" b="1">
                <a:solidFill>
                  <a:srgbClr val="C00000"/>
                </a:solidFill>
                <a:latin typeface="楷体" panose="02010609060101010101" charset="-122"/>
                <a:ea typeface="楷体" panose="02010609060101010101" charset="-122"/>
              </a:rPr>
              <a:t>争</a:t>
            </a:r>
            <a:r>
              <a:rPr lang="zh-CN" altLang="en-US" sz="2800" b="1">
                <a:latin typeface="楷体" panose="02010609060101010101" charset="-122"/>
                <a:ea typeface="楷体" panose="02010609060101010101" charset="-122"/>
              </a:rPr>
              <a:t>：所</a:t>
            </a:r>
            <a:r>
              <a:rPr lang="en-US" altLang="zh-CN" sz="2800" b="1">
                <a:latin typeface="楷体" panose="02010609060101010101" charset="-122"/>
                <a:ea typeface="楷体" panose="02010609060101010101" charset="-122"/>
              </a:rPr>
              <a:t>+</a:t>
            </a:r>
            <a:r>
              <a:rPr lang="zh-CN" altLang="en-US" sz="2800" b="1">
                <a:latin typeface="楷体" panose="02010609060101010101" charset="-122"/>
                <a:ea typeface="楷体" panose="02010609060101010101" charset="-122"/>
              </a:rPr>
              <a:t>动词</a:t>
            </a:r>
            <a:r>
              <a:rPr lang="en-US" altLang="zh-CN" sz="2800" b="1">
                <a:latin typeface="楷体" panose="02010609060101010101" charset="-122"/>
                <a:ea typeface="楷体" panose="02010609060101010101" charset="-122"/>
              </a:rPr>
              <a:t>=</a:t>
            </a:r>
            <a:r>
              <a:rPr lang="zh-CN" altLang="en-US" sz="2800" b="1">
                <a:latin typeface="楷体" panose="02010609060101010101" charset="-122"/>
                <a:ea typeface="楷体" panose="02010609060101010101" charset="-122"/>
              </a:rPr>
              <a:t>名词</a:t>
            </a:r>
            <a:r>
              <a:rPr lang="en-US" altLang="zh-CN" sz="2800" b="1">
                <a:latin typeface="楷体" panose="02010609060101010101" charset="-122"/>
                <a:ea typeface="楷体" panose="02010609060101010101" charset="-122"/>
              </a:rPr>
              <a:t>/</a:t>
            </a:r>
            <a:r>
              <a:rPr lang="zh-CN" altLang="en-US" sz="2800" b="1">
                <a:latin typeface="楷体" panose="02010609060101010101" charset="-122"/>
                <a:ea typeface="楷体" panose="02010609060101010101" charset="-122"/>
              </a:rPr>
              <a:t>名词性结构，争论的问题</a:t>
            </a:r>
            <a:r>
              <a:rPr lang="en-US" altLang="zh-CN" sz="2800" b="1">
                <a:latin typeface="楷体" panose="02010609060101010101" charset="-122"/>
                <a:ea typeface="楷体" panose="02010609060101010101" charset="-122"/>
              </a:rPr>
              <a:t> </a:t>
            </a:r>
            <a:r>
              <a:rPr lang="en-US" altLang="zh-CN" sz="2800" b="1" smtClean="0">
                <a:latin typeface="楷体" panose="02010609060101010101" charset="-122"/>
                <a:ea typeface="楷体" panose="02010609060101010101" charset="-122"/>
              </a:rPr>
              <a:t>     </a:t>
            </a:r>
            <a:r>
              <a:rPr lang="zh-CN" altLang="en-US" sz="2800" b="1" smtClean="0">
                <a:solidFill>
                  <a:srgbClr val="0033CC"/>
                </a:solidFill>
                <a:latin typeface="楷体" panose="02010609060101010101" charset="-122"/>
                <a:ea typeface="楷体" panose="02010609060101010101" charset="-122"/>
              </a:rPr>
              <a:t>尤</a:t>
            </a:r>
            <a:r>
              <a:rPr lang="zh-CN" altLang="en-US" sz="2800" b="1">
                <a:solidFill>
                  <a:srgbClr val="0033CC"/>
                </a:solidFill>
                <a:latin typeface="楷体" panose="02010609060101010101" charset="-122"/>
                <a:ea typeface="楷体" panose="02010609060101010101" charset="-122"/>
              </a:rPr>
              <a:t>：特别</a:t>
            </a:r>
            <a:endParaRPr lang="zh-CN" altLang="en-US" sz="2800" b="1">
              <a:solidFill>
                <a:srgbClr val="0033CC"/>
              </a:solidFill>
              <a:latin typeface="楷体" panose="02010609060101010101" charset="-122"/>
              <a:ea typeface="楷体" panose="02010609060101010101" charset="-122"/>
            </a:endParaRPr>
          </a:p>
          <a:p>
            <a:r>
              <a:rPr lang="zh-CN" altLang="en-US" sz="2800" b="1" smtClean="0">
                <a:solidFill>
                  <a:srgbClr val="C00000"/>
                </a:solidFill>
                <a:latin typeface="楷体" panose="02010609060101010101" charset="-122"/>
                <a:ea typeface="楷体" panose="02010609060101010101" charset="-122"/>
              </a:rPr>
              <a:t>理</a:t>
            </a:r>
            <a:r>
              <a:rPr lang="zh-CN" altLang="en-US" sz="2800" b="1">
                <a:latin typeface="楷体" panose="02010609060101010101" charset="-122"/>
                <a:ea typeface="楷体" panose="02010609060101010101" charset="-122"/>
              </a:rPr>
              <a:t>：根本道理</a:t>
            </a:r>
            <a:r>
              <a:rPr lang="en-US" altLang="zh-CN" sz="2800" b="1">
                <a:latin typeface="楷体" panose="02010609060101010101" charset="-122"/>
                <a:ea typeface="楷体" panose="02010609060101010101" charset="-122"/>
              </a:rPr>
              <a:t>  </a:t>
            </a:r>
            <a:r>
              <a:rPr lang="en-US" altLang="zh-CN" sz="2800" b="1" smtClean="0">
                <a:latin typeface="楷体" panose="02010609060101010101" charset="-122"/>
                <a:ea typeface="楷体" panose="02010609060101010101" charset="-122"/>
              </a:rPr>
              <a:t>                  </a:t>
            </a:r>
            <a:r>
              <a:rPr lang="zh-CN" altLang="en-US" sz="2800" b="1" smtClean="0">
                <a:solidFill>
                  <a:srgbClr val="0033CC"/>
                </a:solidFill>
                <a:latin typeface="楷体" panose="02010609060101010101" charset="-122"/>
                <a:ea typeface="楷体" panose="02010609060101010101" charset="-122"/>
                <a:sym typeface="+mn-ea"/>
              </a:rPr>
              <a:t>得</a:t>
            </a:r>
            <a:r>
              <a:rPr lang="zh-CN" altLang="en-US" sz="2800" b="1">
                <a:solidFill>
                  <a:srgbClr val="0033CC"/>
                </a:solidFill>
                <a:latin typeface="楷体" panose="02010609060101010101" charset="-122"/>
                <a:ea typeface="楷体" panose="02010609060101010101" charset="-122"/>
                <a:sym typeface="+mn-ea"/>
              </a:rPr>
              <a:t>：清楚</a:t>
            </a:r>
            <a:r>
              <a:rPr lang="en-US" altLang="zh-CN" sz="2800" b="1">
                <a:latin typeface="楷体" panose="02010609060101010101" charset="-122"/>
                <a:ea typeface="楷体" panose="02010609060101010101" charset="-122"/>
                <a:sym typeface="+mn-ea"/>
              </a:rPr>
              <a:t>  </a:t>
            </a:r>
            <a:r>
              <a:rPr lang="en-US" altLang="zh-CN" sz="2800" b="1" smtClean="0">
                <a:latin typeface="楷体" panose="02010609060101010101" charset="-122"/>
                <a:ea typeface="楷体" panose="02010609060101010101" charset="-122"/>
              </a:rPr>
              <a:t>  </a:t>
            </a:r>
            <a:endParaRPr lang="en-US" altLang="zh-CN" sz="2800" b="1" smtClean="0">
              <a:solidFill>
                <a:srgbClr val="C00000"/>
              </a:solidFill>
              <a:latin typeface="楷体" panose="02010609060101010101" charset="-122"/>
              <a:ea typeface="楷体" panose="02010609060101010101" charset="-122"/>
            </a:endParaRPr>
          </a:p>
          <a:p>
            <a:r>
              <a:rPr lang="zh-CN" altLang="en-US" sz="2800" b="1" smtClean="0">
                <a:solidFill>
                  <a:srgbClr val="C00000"/>
                </a:solidFill>
                <a:latin typeface="楷体" panose="02010609060101010101" charset="-122"/>
                <a:ea typeface="楷体" panose="02010609060101010101" charset="-122"/>
              </a:rPr>
              <a:t>谏</a:t>
            </a:r>
            <a:r>
              <a:rPr lang="zh-CN" altLang="en-US" sz="2800" b="1">
                <a:latin typeface="楷体" panose="02010609060101010101" charset="-122"/>
                <a:ea typeface="楷体" panose="02010609060101010101" charset="-122"/>
              </a:rPr>
              <a:t>：旧时称规劝君主或尊长，使改正错误，这里指不同的意见</a:t>
            </a:r>
            <a:r>
              <a:rPr lang="en-US" altLang="zh-CN" sz="2800" b="1">
                <a:latin typeface="楷体" panose="02010609060101010101" charset="-122"/>
                <a:ea typeface="楷体" panose="02010609060101010101" charset="-122"/>
              </a:rPr>
              <a:t>  </a:t>
            </a:r>
            <a:endParaRPr lang="en-US" altLang="zh-CN" sz="2800" b="1" smtClean="0">
              <a:latin typeface="楷体" panose="02010609060101010101" charset="-122"/>
              <a:ea typeface="楷体" panose="02010609060101010101" charset="-122"/>
            </a:endParaRPr>
          </a:p>
          <a:p>
            <a:r>
              <a:rPr lang="zh-CN" altLang="en-US" sz="2800" b="1" smtClean="0">
                <a:solidFill>
                  <a:srgbClr val="C00000"/>
                </a:solidFill>
                <a:latin typeface="楷体" panose="02010609060101010101" charset="-122"/>
                <a:ea typeface="楷体" panose="02010609060101010101" charset="-122"/>
              </a:rPr>
              <a:t>以致</a:t>
            </a:r>
            <a:r>
              <a:rPr lang="zh-CN" altLang="en-US" sz="2800" b="1" smtClean="0">
                <a:latin typeface="楷体" panose="02010609060101010101" charset="-122"/>
                <a:ea typeface="楷体" panose="02010609060101010101" charset="-122"/>
              </a:rPr>
              <a:t>：因此，因而招</a:t>
            </a:r>
            <a:r>
              <a:rPr lang="zh-CN" altLang="en-US" sz="2800" b="1">
                <a:latin typeface="楷体" panose="02010609060101010101" charset="-122"/>
                <a:ea typeface="楷体" panose="02010609060101010101" charset="-122"/>
              </a:rPr>
              <a:t>致  </a:t>
            </a:r>
            <a:endParaRPr lang="en-US" altLang="zh-CN" sz="2800" b="1" smtClean="0">
              <a:latin typeface="楷体" panose="02010609060101010101" charset="-122"/>
              <a:ea typeface="楷体" panose="02010609060101010101" charset="-122"/>
            </a:endParaRPr>
          </a:p>
          <a:p>
            <a:r>
              <a:rPr lang="zh-CN" altLang="en-US" sz="2800" b="1" smtClean="0">
                <a:solidFill>
                  <a:srgbClr val="C00000"/>
                </a:solidFill>
                <a:latin typeface="楷体" panose="02010609060101010101" charset="-122"/>
                <a:ea typeface="楷体" panose="02010609060101010101" charset="-122"/>
              </a:rPr>
              <a:t>怨</a:t>
            </a:r>
            <a:r>
              <a:rPr lang="zh-CN" altLang="en-US" sz="2800" b="1">
                <a:solidFill>
                  <a:srgbClr val="C00000"/>
                </a:solidFill>
                <a:latin typeface="楷体" panose="02010609060101010101" charset="-122"/>
                <a:ea typeface="楷体" panose="02010609060101010101" charset="-122"/>
              </a:rPr>
              <a:t>谤</a:t>
            </a:r>
            <a:r>
              <a:rPr lang="zh-CN" altLang="en-US" sz="2800" b="1">
                <a:latin typeface="楷体" panose="02010609060101010101" charset="-122"/>
                <a:ea typeface="楷体" panose="02010609060101010101" charset="-122"/>
              </a:rPr>
              <a:t>：怨恨毁谤</a:t>
            </a:r>
            <a:r>
              <a:rPr lang="en-US" altLang="zh-CN" sz="2800" b="1">
                <a:latin typeface="楷体" panose="02010609060101010101" charset="-122"/>
                <a:ea typeface="楷体" panose="02010609060101010101" charset="-122"/>
              </a:rPr>
              <a:t>  </a:t>
            </a:r>
            <a:r>
              <a:rPr lang="en-US" altLang="zh-CN" sz="2800" b="1" smtClean="0">
                <a:latin typeface="楷体" panose="02010609060101010101" charset="-122"/>
                <a:ea typeface="楷体" panose="02010609060101010101" charset="-122"/>
                <a:sym typeface="+mn-ea"/>
              </a:rPr>
              <a:t>         </a:t>
            </a:r>
            <a:r>
              <a:rPr lang="zh-CN" altLang="en-US" sz="2800" b="1" smtClean="0">
                <a:solidFill>
                  <a:srgbClr val="0033CC"/>
                </a:solidFill>
                <a:latin typeface="楷体" panose="02010609060101010101" charset="-122"/>
                <a:ea typeface="楷体" panose="02010609060101010101" charset="-122"/>
                <a:sym typeface="+mn-ea"/>
              </a:rPr>
              <a:t>授</a:t>
            </a:r>
            <a:r>
              <a:rPr lang="zh-CN" altLang="en-US" sz="2800" b="1">
                <a:solidFill>
                  <a:srgbClr val="0033CC"/>
                </a:solidFill>
                <a:latin typeface="楷体" panose="02010609060101010101" charset="-122"/>
                <a:ea typeface="楷体" panose="02010609060101010101" charset="-122"/>
                <a:sym typeface="+mn-ea"/>
              </a:rPr>
              <a:t>：给，与</a:t>
            </a:r>
            <a:r>
              <a:rPr lang="en-US" altLang="zh-CN" sz="2800" b="1">
                <a:solidFill>
                  <a:srgbClr val="0033CC"/>
                </a:solidFill>
                <a:latin typeface="楷体" panose="02010609060101010101" charset="-122"/>
                <a:ea typeface="楷体" panose="02010609060101010101" charset="-122"/>
                <a:sym typeface="+mn-ea"/>
              </a:rPr>
              <a:t>  </a:t>
            </a:r>
            <a:endParaRPr lang="en-US" altLang="zh-CN" sz="2800" b="1" smtClean="0">
              <a:solidFill>
                <a:srgbClr val="0033CC"/>
              </a:solidFill>
              <a:latin typeface="楷体" panose="02010609060101010101" charset="-122"/>
              <a:ea typeface="楷体" panose="02010609060101010101" charset="-122"/>
              <a:sym typeface="+mn-ea"/>
            </a:endParaRPr>
          </a:p>
          <a:p>
            <a:r>
              <a:rPr lang="zh-CN" altLang="en-US" sz="2800" b="1" smtClean="0">
                <a:solidFill>
                  <a:srgbClr val="C00000"/>
                </a:solidFill>
                <a:latin typeface="楷体" panose="02010609060101010101" charset="-122"/>
                <a:ea typeface="楷体" panose="02010609060101010101" charset="-122"/>
                <a:sym typeface="+mn-ea"/>
              </a:rPr>
              <a:t>有</a:t>
            </a:r>
            <a:r>
              <a:rPr lang="zh-CN" altLang="en-US" sz="2800" b="1">
                <a:solidFill>
                  <a:srgbClr val="C00000"/>
                </a:solidFill>
                <a:latin typeface="楷体" panose="02010609060101010101" charset="-122"/>
                <a:ea typeface="楷体" panose="02010609060101010101" charset="-122"/>
                <a:sym typeface="+mn-ea"/>
              </a:rPr>
              <a:t>司</a:t>
            </a:r>
            <a:r>
              <a:rPr lang="zh-CN" altLang="en-US" sz="2800" b="1">
                <a:latin typeface="楷体" panose="02010609060101010101" charset="-122"/>
                <a:ea typeface="楷体" panose="02010609060101010101" charset="-122"/>
                <a:sym typeface="+mn-ea"/>
              </a:rPr>
              <a:t>：有具体职务、做具体工作的官吏</a:t>
            </a:r>
            <a:r>
              <a:rPr lang="en-US" altLang="zh-CN" sz="2800" b="1">
                <a:latin typeface="楷体" panose="02010609060101010101" charset="-122"/>
                <a:ea typeface="楷体" panose="02010609060101010101" charset="-122"/>
                <a:sym typeface="+mn-ea"/>
              </a:rPr>
              <a:t>  </a:t>
            </a:r>
            <a:r>
              <a:rPr lang="zh-CN" altLang="en-US" sz="2800" b="1">
                <a:solidFill>
                  <a:srgbClr val="0033CC"/>
                </a:solidFill>
                <a:latin typeface="楷体" panose="02010609060101010101" charset="-122"/>
                <a:ea typeface="楷体" panose="02010609060101010101" charset="-122"/>
                <a:sym typeface="+mn-ea"/>
              </a:rPr>
              <a:t>为：是</a:t>
            </a:r>
            <a:r>
              <a:rPr lang="en-US" altLang="zh-CN" sz="2800" b="1">
                <a:solidFill>
                  <a:srgbClr val="0033CC"/>
                </a:solidFill>
                <a:latin typeface="楷体" panose="02010609060101010101" charset="-122"/>
                <a:ea typeface="楷体" panose="02010609060101010101" charset="-122"/>
                <a:sym typeface="+mn-ea"/>
              </a:rPr>
              <a:t>   </a:t>
            </a:r>
            <a:r>
              <a:rPr lang="zh-CN" altLang="en-US" sz="2800" b="1">
                <a:solidFill>
                  <a:srgbClr val="0033CC"/>
                </a:solidFill>
                <a:latin typeface="楷体" panose="02010609060101010101" charset="-122"/>
                <a:ea typeface="楷体" panose="02010609060101010101" charset="-122"/>
                <a:sym typeface="+mn-ea"/>
              </a:rPr>
              <a:t>举：施行</a:t>
            </a:r>
            <a:r>
              <a:rPr lang="en-US" altLang="zh-CN" sz="2800" b="1">
                <a:solidFill>
                  <a:srgbClr val="0033CC"/>
                </a:solidFill>
                <a:latin typeface="楷体" panose="02010609060101010101" charset="-122"/>
                <a:ea typeface="楷体" panose="02010609060101010101" charset="-122"/>
                <a:sym typeface="+mn-ea"/>
              </a:rPr>
              <a:t>  </a:t>
            </a:r>
            <a:endParaRPr lang="en-US" altLang="zh-CN" sz="2800" b="1">
              <a:solidFill>
                <a:srgbClr val="0033CC"/>
              </a:solidFill>
              <a:latin typeface="楷体" panose="02010609060101010101" charset="-122"/>
              <a:ea typeface="楷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up)">
                                      <p:cBhvr>
                                        <p:cTn id="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0"/>
            <a:ext cx="12192000" cy="6858000"/>
          </a:xfrm>
          <a:prstGeom prst="rect">
            <a:avLst/>
          </a:prstGeom>
          <a:solidFill>
            <a:srgbClr val="EFEB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形状 2"/>
          <p:cNvSpPr/>
          <p:nvPr/>
        </p:nvSpPr>
        <p:spPr>
          <a:xfrm>
            <a:off x="0" y="0"/>
            <a:ext cx="12192000" cy="6858000"/>
          </a:xfrm>
          <a:custGeom>
            <a:gdLst>
              <a:gd name="connsiteX0" fmla="*/ 459920 w 10842171"/>
              <a:gd name="connsiteY0" fmla="*/ 0 h 5642428"/>
              <a:gd name="connsiteX1" fmla="*/ 9847035 w 10842171"/>
              <a:gd name="connsiteY1" fmla="*/ 0 h 5642428"/>
              <a:gd name="connsiteX2" fmla="*/ 9847035 w 10842171"/>
              <a:gd name="connsiteY2" fmla="*/ 326571 h 5642428"/>
              <a:gd name="connsiteX3" fmla="*/ 10842171 w 10842171"/>
              <a:gd name="connsiteY3" fmla="*/ 326571 h 5642428"/>
              <a:gd name="connsiteX4" fmla="*/ 10842171 w 10842171"/>
              <a:gd name="connsiteY4" fmla="*/ 5315856 h 5642428"/>
              <a:gd name="connsiteX5" fmla="*/ 10382251 w 10842171"/>
              <a:gd name="connsiteY5" fmla="*/ 5315856 h 5642428"/>
              <a:gd name="connsiteX6" fmla="*/ 10382251 w 10842171"/>
              <a:gd name="connsiteY6" fmla="*/ 5642428 h 5642428"/>
              <a:gd name="connsiteX7" fmla="*/ 459919 w 10842171"/>
              <a:gd name="connsiteY7" fmla="*/ 5642428 h 5642428"/>
              <a:gd name="connsiteX8" fmla="*/ 459919 w 10842171"/>
              <a:gd name="connsiteY8" fmla="*/ 5315856 h 5642428"/>
              <a:gd name="connsiteX9" fmla="*/ 0 w 10842171"/>
              <a:gd name="connsiteY9" fmla="*/ 5315856 h 5642428"/>
              <a:gd name="connsiteX10" fmla="*/ 0 w 10842171"/>
              <a:gd name="connsiteY10" fmla="*/ 326571 h 5642428"/>
              <a:gd name="connsiteX11" fmla="*/ 459920 w 10842171"/>
              <a:gd name="connsiteY11" fmla="*/ 326571 h 564242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842171" h="5642428">
                <a:moveTo>
                  <a:pt x="459920" y="0"/>
                </a:moveTo>
                <a:lnTo>
                  <a:pt x="9847035" y="0"/>
                </a:lnTo>
                <a:lnTo>
                  <a:pt x="9847035" y="326571"/>
                </a:lnTo>
                <a:lnTo>
                  <a:pt x="10842171" y="326571"/>
                </a:lnTo>
                <a:lnTo>
                  <a:pt x="10842171" y="5315856"/>
                </a:lnTo>
                <a:lnTo>
                  <a:pt x="10382251" y="5315856"/>
                </a:lnTo>
                <a:lnTo>
                  <a:pt x="10382251" y="5642428"/>
                </a:lnTo>
                <a:lnTo>
                  <a:pt x="459919" y="5642428"/>
                </a:lnTo>
                <a:lnTo>
                  <a:pt x="459919" y="5315856"/>
                </a:lnTo>
                <a:lnTo>
                  <a:pt x="0" y="5315856"/>
                </a:lnTo>
                <a:lnTo>
                  <a:pt x="0" y="326571"/>
                </a:lnTo>
                <a:lnTo>
                  <a:pt x="459920" y="326571"/>
                </a:lnTo>
                <a:close/>
              </a:path>
            </a:pathLst>
          </a:custGeom>
          <a:solidFill>
            <a:schemeClr val="bg1"/>
          </a:solidFill>
          <a:ln>
            <a:solidFill>
              <a:srgbClr val="9C76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546266" y="3870388"/>
            <a:ext cx="11186556" cy="2677656"/>
          </a:xfrm>
          <a:prstGeom prst="rect">
            <a:avLst/>
          </a:prstGeom>
          <a:solidFill>
            <a:schemeClr val="accent4">
              <a:lumMod val="20000"/>
              <a:lumOff val="80000"/>
            </a:schemeClr>
          </a:solidFill>
        </p:spPr>
        <p:txBody>
          <a:bodyPr wrap="square" rtlCol="0">
            <a:spAutoFit/>
          </a:bodyPr>
          <a:lstStyle/>
          <a:p>
            <a:r>
              <a:rPr lang="zh-CN" altLang="en-US" sz="2800" b="1">
                <a:solidFill>
                  <a:srgbClr val="C00000"/>
                </a:solidFill>
                <a:latin typeface="楷体" panose="02010609060101010101" charset="-122"/>
                <a:ea typeface="楷体" panose="02010609060101010101" charset="-122"/>
                <a:sym typeface="+mn-ea"/>
              </a:rPr>
              <a:t>先王</a:t>
            </a:r>
            <a:r>
              <a:rPr lang="zh-CN" altLang="en-US" sz="2800" b="1">
                <a:latin typeface="楷体" panose="02010609060101010101" charset="-122"/>
                <a:ea typeface="楷体" panose="02010609060101010101" charset="-122"/>
                <a:sym typeface="+mn-ea"/>
              </a:rPr>
              <a:t>：古代贤明君王</a:t>
            </a:r>
            <a:r>
              <a:rPr lang="en-US" altLang="zh-CN" sz="2800" b="1">
                <a:latin typeface="楷体" panose="02010609060101010101" charset="-122"/>
                <a:ea typeface="楷体" panose="02010609060101010101" charset="-122"/>
                <a:sym typeface="+mn-ea"/>
              </a:rPr>
              <a:t>  </a:t>
            </a:r>
            <a:r>
              <a:rPr lang="zh-CN" altLang="en-US" sz="2800" b="1">
                <a:solidFill>
                  <a:srgbClr val="C00000"/>
                </a:solidFill>
                <a:latin typeface="楷体" panose="02010609060101010101" charset="-122"/>
                <a:ea typeface="楷体" panose="02010609060101010101" charset="-122"/>
                <a:sym typeface="+mn-ea"/>
              </a:rPr>
              <a:t>以</a:t>
            </a:r>
            <a:r>
              <a:rPr lang="zh-CN" altLang="en-US" sz="2800" b="1">
                <a:latin typeface="楷体" panose="02010609060101010101" charset="-122"/>
                <a:ea typeface="楷体" panose="02010609060101010101" charset="-122"/>
                <a:sym typeface="+mn-ea"/>
              </a:rPr>
              <a:t>：来  </a:t>
            </a:r>
            <a:r>
              <a:rPr lang="zh-CN" altLang="en-US" sz="2800" b="1">
                <a:solidFill>
                  <a:srgbClr val="C00000"/>
                </a:solidFill>
                <a:latin typeface="楷体" panose="02010609060101010101" charset="-122"/>
                <a:ea typeface="楷体" panose="02010609060101010101" charset="-122"/>
              </a:rPr>
              <a:t>兴</a:t>
            </a:r>
            <a:r>
              <a:rPr lang="zh-CN" altLang="en-US" sz="2800" b="1">
                <a:latin typeface="楷体" panose="02010609060101010101" charset="-122"/>
                <a:ea typeface="楷体" panose="02010609060101010101" charset="-122"/>
              </a:rPr>
              <a:t>：兴办  </a:t>
            </a:r>
            <a:endParaRPr lang="en-US" altLang="zh-CN" sz="2800" b="1" smtClean="0">
              <a:latin typeface="楷体" panose="02010609060101010101" charset="-122"/>
              <a:ea typeface="楷体" panose="02010609060101010101" charset="-122"/>
            </a:endParaRPr>
          </a:p>
          <a:p>
            <a:r>
              <a:rPr lang="zh-CN" altLang="en-US" sz="2800" b="1" smtClean="0">
                <a:solidFill>
                  <a:srgbClr val="C00000"/>
                </a:solidFill>
                <a:latin typeface="楷体" panose="02010609060101010101" charset="-122"/>
                <a:ea typeface="楷体" panose="02010609060101010101" charset="-122"/>
              </a:rPr>
              <a:t>利</a:t>
            </a:r>
            <a:r>
              <a:rPr lang="zh-CN" altLang="en-US" sz="2800" b="1">
                <a:latin typeface="楷体" panose="02010609060101010101" charset="-122"/>
                <a:ea typeface="楷体" panose="02010609060101010101" charset="-122"/>
              </a:rPr>
              <a:t>：（对天下）有利的事业，形作名</a:t>
            </a:r>
            <a:r>
              <a:rPr lang="en-US" altLang="zh-CN" sz="2800" b="1">
                <a:latin typeface="楷体" panose="02010609060101010101" charset="-122"/>
                <a:ea typeface="楷体" panose="02010609060101010101" charset="-122"/>
              </a:rPr>
              <a:t>  </a:t>
            </a:r>
            <a:endParaRPr lang="en-US" altLang="zh-CN" sz="2800" b="1" smtClean="0">
              <a:solidFill>
                <a:srgbClr val="C00000"/>
              </a:solidFill>
              <a:latin typeface="楷体" panose="02010609060101010101" charset="-122"/>
              <a:ea typeface="楷体" panose="02010609060101010101" charset="-122"/>
            </a:endParaRPr>
          </a:p>
          <a:p>
            <a:r>
              <a:rPr lang="zh-CN" altLang="en-US" sz="2800" b="1" smtClean="0">
                <a:solidFill>
                  <a:srgbClr val="C00000"/>
                </a:solidFill>
                <a:latin typeface="楷体" panose="02010609060101010101" charset="-122"/>
                <a:ea typeface="楷体" panose="02010609060101010101" charset="-122"/>
                <a:sym typeface="+mn-ea"/>
              </a:rPr>
              <a:t>理</a:t>
            </a:r>
            <a:r>
              <a:rPr lang="zh-CN" altLang="en-US" sz="2800" b="1">
                <a:solidFill>
                  <a:srgbClr val="C00000"/>
                </a:solidFill>
                <a:latin typeface="楷体" panose="02010609060101010101" charset="-122"/>
                <a:ea typeface="楷体" panose="02010609060101010101" charset="-122"/>
                <a:sym typeface="+mn-ea"/>
              </a:rPr>
              <a:t>财</a:t>
            </a:r>
            <a:r>
              <a:rPr lang="zh-CN" altLang="en-US" sz="2800" b="1">
                <a:latin typeface="楷体" panose="02010609060101010101" charset="-122"/>
                <a:ea typeface="楷体" panose="02010609060101010101" charset="-122"/>
                <a:sym typeface="+mn-ea"/>
              </a:rPr>
              <a:t>：治理财物</a:t>
            </a:r>
            <a:r>
              <a:rPr lang="en-US" altLang="zh-CN" sz="2800" b="1">
                <a:latin typeface="楷体" panose="02010609060101010101" charset="-122"/>
                <a:ea typeface="楷体" panose="02010609060101010101" charset="-122"/>
                <a:sym typeface="+mn-ea"/>
              </a:rPr>
              <a:t>  </a:t>
            </a:r>
            <a:r>
              <a:rPr lang="zh-CN" altLang="en-US" sz="2800" b="1" smtClean="0">
                <a:solidFill>
                  <a:srgbClr val="C00000"/>
                </a:solidFill>
                <a:latin typeface="楷体" panose="02010609060101010101" charset="-122"/>
                <a:ea typeface="楷体" panose="02010609060101010101" charset="-122"/>
              </a:rPr>
              <a:t>辟</a:t>
            </a:r>
            <a:r>
              <a:rPr lang="zh-CN" altLang="en-US" sz="2800" b="1">
                <a:latin typeface="楷体" panose="02010609060101010101" charset="-122"/>
                <a:ea typeface="楷体" panose="02010609060101010101" charset="-122"/>
              </a:rPr>
              <a:t>：批驳</a:t>
            </a:r>
            <a:r>
              <a:rPr lang="en-US" altLang="zh-CN" sz="2800" b="1">
                <a:latin typeface="楷体" panose="02010609060101010101" charset="-122"/>
                <a:ea typeface="楷体" panose="02010609060101010101" charset="-122"/>
              </a:rPr>
              <a:t>  </a:t>
            </a:r>
            <a:r>
              <a:rPr lang="zh-CN" altLang="en-US" sz="2800" b="1">
                <a:solidFill>
                  <a:srgbClr val="C00000"/>
                </a:solidFill>
                <a:latin typeface="楷体" panose="02010609060101010101" charset="-122"/>
                <a:ea typeface="楷体" panose="02010609060101010101" charset="-122"/>
              </a:rPr>
              <a:t>邪说</a:t>
            </a:r>
            <a:r>
              <a:rPr lang="zh-CN" altLang="en-US" sz="2800" b="1">
                <a:latin typeface="楷体" panose="02010609060101010101" charset="-122"/>
                <a:ea typeface="楷体" panose="02010609060101010101" charset="-122"/>
              </a:rPr>
              <a:t>：不正确的言论</a:t>
            </a:r>
            <a:r>
              <a:rPr lang="en-US" altLang="zh-CN" sz="2800" b="1">
                <a:latin typeface="楷体" panose="02010609060101010101" charset="-122"/>
                <a:ea typeface="楷体" panose="02010609060101010101" charset="-122"/>
              </a:rPr>
              <a:t>   </a:t>
            </a:r>
            <a:endParaRPr lang="en-US" altLang="zh-CN" sz="2800" b="1" smtClean="0">
              <a:latin typeface="楷体" panose="02010609060101010101" charset="-122"/>
              <a:ea typeface="楷体" panose="02010609060101010101" charset="-122"/>
            </a:endParaRPr>
          </a:p>
          <a:p>
            <a:r>
              <a:rPr lang="zh-CN" altLang="en-US" sz="2800" b="1" smtClean="0">
                <a:solidFill>
                  <a:srgbClr val="C00000"/>
                </a:solidFill>
                <a:latin typeface="楷体" panose="02010609060101010101" charset="-122"/>
                <a:ea typeface="楷体" panose="02010609060101010101" charset="-122"/>
              </a:rPr>
              <a:t>难</a:t>
            </a:r>
            <a:r>
              <a:rPr lang="zh-CN" altLang="en-US" sz="2800" b="1">
                <a:latin typeface="楷体" panose="02010609060101010101" charset="-122"/>
                <a:ea typeface="楷体" panose="02010609060101010101" charset="-122"/>
              </a:rPr>
              <a:t>：排斥，形作动</a:t>
            </a:r>
            <a:r>
              <a:rPr lang="en-US" altLang="zh-CN" sz="2800" b="1">
                <a:latin typeface="楷体" panose="02010609060101010101" charset="-122"/>
                <a:ea typeface="楷体" panose="02010609060101010101" charset="-122"/>
              </a:rPr>
              <a:t>  </a:t>
            </a:r>
            <a:r>
              <a:rPr lang="zh-CN" altLang="en-US" sz="2800" b="1">
                <a:solidFill>
                  <a:srgbClr val="C00000"/>
                </a:solidFill>
                <a:latin typeface="楷体" panose="02010609060101010101" charset="-122"/>
                <a:ea typeface="楷体" panose="02010609060101010101" charset="-122"/>
              </a:rPr>
              <a:t>壬人</a:t>
            </a:r>
            <a:r>
              <a:rPr lang="zh-CN" altLang="en-US" sz="2800" b="1">
                <a:latin typeface="楷体" panose="02010609060101010101" charset="-122"/>
                <a:ea typeface="楷体" panose="02010609060101010101" charset="-122"/>
              </a:rPr>
              <a:t>：善于巧言献媚、不行正道的人</a:t>
            </a:r>
            <a:r>
              <a:rPr lang="en-US" altLang="zh-CN" sz="2800" b="1">
                <a:latin typeface="楷体" panose="02010609060101010101" charset="-122"/>
                <a:ea typeface="楷体" panose="02010609060101010101" charset="-122"/>
              </a:rPr>
              <a:t>  </a:t>
            </a:r>
            <a:r>
              <a:rPr lang="en-US" altLang="zh-CN" sz="2800" b="1" smtClean="0">
                <a:latin typeface="楷体" panose="02010609060101010101" charset="-122"/>
                <a:ea typeface="楷体" panose="02010609060101010101" charset="-122"/>
              </a:rPr>
              <a:t>  </a:t>
            </a:r>
            <a:endParaRPr lang="en-US" altLang="zh-CN" sz="2800" b="1" smtClean="0">
              <a:solidFill>
                <a:srgbClr val="C00000"/>
              </a:solidFill>
              <a:latin typeface="楷体" panose="02010609060101010101" charset="-122"/>
              <a:ea typeface="楷体" panose="02010609060101010101" charset="-122"/>
              <a:sym typeface="+mn-ea"/>
            </a:endParaRPr>
          </a:p>
          <a:p>
            <a:r>
              <a:rPr lang="zh-CN" altLang="en-US" sz="2800" b="1" smtClean="0">
                <a:solidFill>
                  <a:srgbClr val="C00000"/>
                </a:solidFill>
                <a:latin typeface="楷体" panose="02010609060101010101" charset="-122"/>
                <a:ea typeface="楷体" panose="02010609060101010101" charset="-122"/>
                <a:sym typeface="+mn-ea"/>
              </a:rPr>
              <a:t>诽</a:t>
            </a:r>
            <a:r>
              <a:rPr lang="zh-CN" altLang="en-US" sz="2800" b="1">
                <a:latin typeface="楷体" panose="02010609060101010101" charset="-122"/>
                <a:ea typeface="楷体" panose="02010609060101010101" charset="-122"/>
                <a:sym typeface="+mn-ea"/>
              </a:rPr>
              <a:t>:非议</a:t>
            </a:r>
            <a:r>
              <a:rPr lang="en-US" altLang="zh-CN" sz="2800" b="1">
                <a:latin typeface="楷体" panose="02010609060101010101" charset="-122"/>
                <a:ea typeface="楷体" panose="02010609060101010101" charset="-122"/>
                <a:sym typeface="+mn-ea"/>
              </a:rPr>
              <a:t>  </a:t>
            </a:r>
            <a:endParaRPr lang="en-US" altLang="zh-CN" sz="2800" b="1" smtClean="0">
              <a:solidFill>
                <a:srgbClr val="C00000"/>
              </a:solidFill>
              <a:latin typeface="楷体" panose="02010609060101010101" charset="-122"/>
              <a:ea typeface="楷体" panose="02010609060101010101" charset="-122"/>
              <a:sym typeface="+mn-ea"/>
            </a:endParaRPr>
          </a:p>
          <a:p>
            <a:r>
              <a:rPr lang="zh-CN" altLang="en-US" sz="2800" b="1" smtClean="0">
                <a:solidFill>
                  <a:srgbClr val="C00000"/>
                </a:solidFill>
                <a:latin typeface="楷体" panose="02010609060101010101" charset="-122"/>
                <a:ea typeface="楷体" panose="02010609060101010101" charset="-122"/>
                <a:sym typeface="+mn-ea"/>
              </a:rPr>
              <a:t>固</a:t>
            </a:r>
            <a:r>
              <a:rPr lang="zh-CN" altLang="en-US" sz="2800" b="1">
                <a:latin typeface="楷体" panose="02010609060101010101" charset="-122"/>
                <a:ea typeface="楷体" panose="02010609060101010101" charset="-122"/>
                <a:sym typeface="+mn-ea"/>
              </a:rPr>
              <a:t>：</a:t>
            </a:r>
            <a:r>
              <a:rPr lang="zh-CN" sz="2800" b="1">
                <a:latin typeface="楷体" panose="02010609060101010101" charset="-122"/>
                <a:ea typeface="楷体" panose="02010609060101010101" charset="-122"/>
                <a:sym typeface="+mn-ea"/>
              </a:rPr>
              <a:t>本来</a:t>
            </a:r>
            <a:r>
              <a:rPr lang="en-US" altLang="zh-CN" sz="2800" b="1">
                <a:latin typeface="楷体" panose="02010609060101010101" charset="-122"/>
                <a:ea typeface="楷体" panose="02010609060101010101" charset="-122"/>
                <a:sym typeface="+mn-ea"/>
              </a:rPr>
              <a:t>  </a:t>
            </a:r>
            <a:r>
              <a:rPr lang="zh-CN" altLang="en-US" sz="2800" b="1">
                <a:solidFill>
                  <a:srgbClr val="C00000"/>
                </a:solidFill>
                <a:latin typeface="楷体" panose="02010609060101010101" charset="-122"/>
                <a:ea typeface="楷体" panose="02010609060101010101" charset="-122"/>
                <a:sym typeface="+mn-ea"/>
              </a:rPr>
              <a:t>前</a:t>
            </a:r>
            <a:r>
              <a:rPr lang="zh-CN" altLang="en-US" sz="2800" b="1">
                <a:latin typeface="楷体" panose="02010609060101010101" charset="-122"/>
                <a:ea typeface="楷体" panose="02010609060101010101" charset="-122"/>
                <a:sym typeface="+mn-ea"/>
              </a:rPr>
              <a:t>：预先</a:t>
            </a:r>
            <a:r>
              <a:rPr lang="en-US" altLang="zh-CN" sz="2800" b="1">
                <a:latin typeface="楷体" panose="02010609060101010101" charset="-122"/>
                <a:ea typeface="楷体" panose="02010609060101010101" charset="-122"/>
                <a:sym typeface="+mn-ea"/>
              </a:rPr>
              <a:t>  </a:t>
            </a:r>
            <a:endParaRPr lang="en-US" altLang="zh-CN" sz="2800" b="1">
              <a:latin typeface="楷体" panose="02010609060101010101" charset="-122"/>
              <a:ea typeface="楷体" panose="02010609060101010101" charset="-122"/>
              <a:sym typeface="+mn-ea"/>
            </a:endParaRPr>
          </a:p>
        </p:txBody>
      </p:sp>
      <p:sp>
        <p:nvSpPr>
          <p:cNvPr id="4" name="文本框 3"/>
          <p:cNvSpPr txBox="1"/>
          <p:nvPr/>
        </p:nvSpPr>
        <p:spPr>
          <a:xfrm>
            <a:off x="238249" y="162733"/>
            <a:ext cx="11421745" cy="3538220"/>
          </a:xfrm>
          <a:prstGeom prst="rect">
            <a:avLst/>
          </a:prstGeom>
          <a:noFill/>
        </p:spPr>
        <p:txBody>
          <a:bodyPr wrap="square" rtlCol="0">
            <a:spAutoFit/>
          </a:bodyPr>
          <a:lstStyle/>
          <a:p>
            <a:r>
              <a:rPr lang="en-US" altLang="zh-CN" sz="3200">
                <a:latin typeface="楷体" panose="02010609060101010101" charset="-122"/>
                <a:ea typeface="楷体" panose="02010609060101010101" charset="-122"/>
              </a:rPr>
              <a:t>    </a:t>
            </a:r>
            <a:r>
              <a:rPr lang="zh-CN" altLang="en-US" sz="3200" b="1">
                <a:solidFill>
                  <a:srgbClr val="C00000"/>
                </a:solidFill>
                <a:latin typeface="楷体" panose="02010609060101010101" charset="-122"/>
                <a:ea typeface="楷体" panose="02010609060101010101" charset="-122"/>
              </a:rPr>
              <a:t>盖</a:t>
            </a:r>
            <a:r>
              <a:rPr lang="zh-CN" altLang="en-US" sz="3200" b="1" u="sng">
                <a:solidFill>
                  <a:srgbClr val="C00000"/>
                </a:solidFill>
                <a:latin typeface="楷体" panose="02010609060101010101" charset="-122"/>
                <a:ea typeface="楷体" panose="02010609060101010101" charset="-122"/>
              </a:rPr>
              <a:t>儒者所争</a:t>
            </a:r>
            <a:r>
              <a:rPr lang="zh-CN" altLang="en-US" sz="3200" b="1">
                <a:latin typeface="楷体" panose="02010609060101010101" charset="-122"/>
                <a:ea typeface="楷体" panose="02010609060101010101" charset="-122"/>
              </a:rPr>
              <a:t>，</a:t>
            </a:r>
            <a:r>
              <a:rPr lang="zh-CN" altLang="en-US" sz="3200" b="1">
                <a:solidFill>
                  <a:srgbClr val="C00000"/>
                </a:solidFill>
                <a:latin typeface="楷体" panose="02010609060101010101" charset="-122"/>
                <a:ea typeface="楷体" panose="02010609060101010101" charset="-122"/>
              </a:rPr>
              <a:t>尤</a:t>
            </a:r>
            <a:r>
              <a:rPr lang="zh-CN" altLang="en-US" sz="3200" b="1">
                <a:latin typeface="楷体" panose="02010609060101010101" charset="-122"/>
                <a:ea typeface="楷体" panose="02010609060101010101" charset="-122"/>
              </a:rPr>
              <a:t>在于</a:t>
            </a:r>
            <a:r>
              <a:rPr lang="zh-CN" altLang="en-US" sz="3200" b="1" u="sng">
                <a:solidFill>
                  <a:srgbClr val="C00000"/>
                </a:solidFill>
                <a:latin typeface="楷体" panose="02010609060101010101" charset="-122"/>
                <a:ea typeface="楷体" panose="02010609060101010101" charset="-122"/>
              </a:rPr>
              <a:t>名实</a:t>
            </a:r>
            <a:r>
              <a:rPr lang="zh-CN" altLang="en-US" sz="3200" b="1">
                <a:latin typeface="楷体" panose="02010609060101010101" charset="-122"/>
                <a:ea typeface="楷体" panose="02010609060101010101" charset="-122"/>
              </a:rPr>
              <a:t>，名实已</a:t>
            </a:r>
            <a:r>
              <a:rPr lang="zh-CN" altLang="en-US" sz="3200" b="1">
                <a:solidFill>
                  <a:srgbClr val="C00000"/>
                </a:solidFill>
                <a:latin typeface="楷体" panose="02010609060101010101" charset="-122"/>
                <a:ea typeface="楷体" panose="02010609060101010101" charset="-122"/>
              </a:rPr>
              <a:t>明</a:t>
            </a:r>
            <a:r>
              <a:rPr lang="zh-CN" altLang="en-US" sz="3200" b="1">
                <a:latin typeface="楷体" panose="02010609060101010101" charset="-122"/>
                <a:ea typeface="楷体" panose="02010609060101010101" charset="-122"/>
              </a:rPr>
              <a:t>，而天下之理</a:t>
            </a:r>
            <a:r>
              <a:rPr lang="zh-CN" altLang="en-US" sz="3200" b="1">
                <a:solidFill>
                  <a:srgbClr val="C00000"/>
                </a:solidFill>
                <a:latin typeface="楷体" panose="02010609060101010101" charset="-122"/>
                <a:ea typeface="楷体" panose="02010609060101010101" charset="-122"/>
              </a:rPr>
              <a:t>得</a:t>
            </a:r>
            <a:r>
              <a:rPr lang="zh-CN" altLang="en-US" sz="3200" b="1">
                <a:latin typeface="楷体" panose="02010609060101010101" charset="-122"/>
                <a:ea typeface="楷体" panose="02010609060101010101" charset="-122"/>
              </a:rPr>
              <a:t>矣。今君实</a:t>
            </a:r>
            <a:r>
              <a:rPr lang="zh-CN" altLang="en-US" sz="3200" b="1" u="sng">
                <a:solidFill>
                  <a:srgbClr val="C00000"/>
                </a:solidFill>
                <a:latin typeface="楷体" panose="02010609060101010101" charset="-122"/>
                <a:ea typeface="楷体" panose="02010609060101010101" charset="-122"/>
              </a:rPr>
              <a:t>所以</a:t>
            </a:r>
            <a:r>
              <a:rPr lang="zh-CN" altLang="en-US" sz="3200" b="1">
                <a:latin typeface="楷体" panose="02010609060101010101" charset="-122"/>
                <a:ea typeface="楷体" panose="02010609060101010101" charset="-122"/>
              </a:rPr>
              <a:t>见教者，</a:t>
            </a:r>
            <a:r>
              <a:rPr lang="zh-CN" altLang="en-US" sz="3200" b="1" u="sng">
                <a:solidFill>
                  <a:srgbClr val="C00000"/>
                </a:solidFill>
                <a:latin typeface="楷体" panose="02010609060101010101" charset="-122"/>
                <a:ea typeface="楷体" panose="02010609060101010101" charset="-122"/>
              </a:rPr>
              <a:t>以为侵</a:t>
            </a:r>
            <a:r>
              <a:rPr lang="zh-CN" altLang="en-US" sz="3200" b="1" u="sng">
                <a:latin typeface="楷体" panose="02010609060101010101" charset="-122"/>
                <a:ea typeface="楷体" panose="02010609060101010101" charset="-122"/>
              </a:rPr>
              <a:t>官、生事、征利、拒</a:t>
            </a:r>
            <a:r>
              <a:rPr lang="zh-CN" altLang="en-US" sz="3200" b="1" u="sng">
                <a:solidFill>
                  <a:srgbClr val="C00000"/>
                </a:solidFill>
                <a:latin typeface="楷体" panose="02010609060101010101" charset="-122"/>
                <a:ea typeface="楷体" panose="02010609060101010101" charset="-122"/>
              </a:rPr>
              <a:t>谏</a:t>
            </a:r>
            <a:r>
              <a:rPr lang="zh-CN" altLang="en-US" sz="3200" b="1">
                <a:latin typeface="楷体" panose="02010609060101010101" charset="-122"/>
                <a:ea typeface="楷体" panose="02010609060101010101" charset="-122"/>
              </a:rPr>
              <a:t>，</a:t>
            </a:r>
            <a:r>
              <a:rPr lang="zh-CN" altLang="en-US" sz="3200" b="1">
                <a:solidFill>
                  <a:srgbClr val="C00000"/>
                </a:solidFill>
                <a:latin typeface="楷体" panose="02010609060101010101" charset="-122"/>
                <a:ea typeface="楷体" panose="02010609060101010101" charset="-122"/>
              </a:rPr>
              <a:t>以致</a:t>
            </a:r>
            <a:r>
              <a:rPr lang="zh-CN" altLang="en-US" sz="3200" b="1">
                <a:latin typeface="楷体" panose="02010609060101010101" charset="-122"/>
                <a:ea typeface="楷体" panose="02010609060101010101" charset="-122"/>
              </a:rPr>
              <a:t>天下</a:t>
            </a:r>
            <a:r>
              <a:rPr lang="zh-CN" altLang="en-US" sz="3200" b="1">
                <a:solidFill>
                  <a:srgbClr val="C00000"/>
                </a:solidFill>
                <a:latin typeface="楷体" panose="02010609060101010101" charset="-122"/>
                <a:ea typeface="楷体" panose="02010609060101010101" charset="-122"/>
              </a:rPr>
              <a:t>怨谤</a:t>
            </a:r>
            <a:r>
              <a:rPr lang="zh-CN" altLang="en-US" sz="3200" b="1">
                <a:latin typeface="楷体" panose="02010609060101010101" charset="-122"/>
                <a:ea typeface="楷体" panose="02010609060101010101" charset="-122"/>
              </a:rPr>
              <a:t>也。某</a:t>
            </a:r>
            <a:r>
              <a:rPr lang="zh-CN" altLang="en-US" sz="3200" b="1">
                <a:solidFill>
                  <a:srgbClr val="C00000"/>
                </a:solidFill>
                <a:latin typeface="楷体" panose="02010609060101010101" charset="-122"/>
                <a:ea typeface="楷体" panose="02010609060101010101" charset="-122"/>
              </a:rPr>
              <a:t>则</a:t>
            </a:r>
            <a:r>
              <a:rPr lang="zh-CN" altLang="en-US" sz="3200" b="1" u="sng">
                <a:solidFill>
                  <a:srgbClr val="C00000"/>
                </a:solidFill>
                <a:latin typeface="楷体" panose="02010609060101010101" charset="-122"/>
                <a:ea typeface="楷体" panose="02010609060101010101" charset="-122"/>
              </a:rPr>
              <a:t>以谓</a:t>
            </a:r>
            <a:r>
              <a:rPr lang="zh-CN" altLang="en-US" sz="3200" b="1">
                <a:latin typeface="楷体" panose="02010609060101010101" charset="-122"/>
                <a:ea typeface="楷体" panose="02010609060101010101" charset="-122"/>
              </a:rPr>
              <a:t>受命于</a:t>
            </a:r>
            <a:r>
              <a:rPr lang="zh-CN" altLang="en-US" sz="3200" b="1" u="sng">
                <a:solidFill>
                  <a:srgbClr val="C00000"/>
                </a:solidFill>
                <a:latin typeface="楷体" panose="02010609060101010101" charset="-122"/>
                <a:ea typeface="楷体" panose="02010609060101010101" charset="-122"/>
              </a:rPr>
              <a:t>人主</a:t>
            </a:r>
            <a:r>
              <a:rPr lang="zh-CN" altLang="en-US" sz="3200" b="1">
                <a:latin typeface="楷体" panose="02010609060101010101" charset="-122"/>
                <a:ea typeface="楷体" panose="02010609060101010101" charset="-122"/>
              </a:rPr>
              <a:t>，</a:t>
            </a:r>
            <a:r>
              <a:rPr lang="zh-CN" altLang="en-US" sz="3200" b="1">
                <a:solidFill>
                  <a:srgbClr val="C00000"/>
                </a:solidFill>
                <a:latin typeface="楷体" panose="02010609060101010101" charset="-122"/>
                <a:ea typeface="楷体" panose="02010609060101010101" charset="-122"/>
              </a:rPr>
              <a:t>议</a:t>
            </a:r>
            <a:r>
              <a:rPr lang="zh-CN" altLang="en-US" sz="3200" b="1">
                <a:latin typeface="楷体" panose="02010609060101010101" charset="-122"/>
                <a:ea typeface="楷体" panose="02010609060101010101" charset="-122"/>
              </a:rPr>
              <a:t>法度而修之于朝廷，</a:t>
            </a:r>
            <a:r>
              <a:rPr lang="zh-CN" altLang="en-US" sz="3200" b="1">
                <a:solidFill>
                  <a:srgbClr val="C00000"/>
                </a:solidFill>
                <a:latin typeface="楷体" panose="02010609060101010101" charset="-122"/>
                <a:ea typeface="楷体" panose="02010609060101010101" charset="-122"/>
              </a:rPr>
              <a:t>以授</a:t>
            </a:r>
            <a:r>
              <a:rPr lang="zh-CN" altLang="en-US" sz="3200" b="1">
                <a:latin typeface="楷体" panose="02010609060101010101" charset="-122"/>
                <a:ea typeface="楷体" panose="02010609060101010101" charset="-122"/>
              </a:rPr>
              <a:t>之于</a:t>
            </a:r>
            <a:r>
              <a:rPr lang="zh-CN" altLang="en-US" sz="3200" b="1" u="sng">
                <a:solidFill>
                  <a:srgbClr val="C00000"/>
                </a:solidFill>
                <a:latin typeface="楷体" panose="02010609060101010101" charset="-122"/>
                <a:ea typeface="楷体" panose="02010609060101010101" charset="-122"/>
              </a:rPr>
              <a:t>有司</a:t>
            </a:r>
            <a:r>
              <a:rPr lang="zh-CN" altLang="en-US" sz="3200" b="1">
                <a:latin typeface="楷体" panose="02010609060101010101" charset="-122"/>
                <a:ea typeface="楷体" panose="02010609060101010101" charset="-122"/>
              </a:rPr>
              <a:t>，不</a:t>
            </a:r>
            <a:r>
              <a:rPr lang="zh-CN" altLang="en-US" sz="3200" b="1">
                <a:solidFill>
                  <a:srgbClr val="C00000"/>
                </a:solidFill>
                <a:latin typeface="楷体" panose="02010609060101010101" charset="-122"/>
                <a:ea typeface="楷体" panose="02010609060101010101" charset="-122"/>
              </a:rPr>
              <a:t>为</a:t>
            </a:r>
            <a:r>
              <a:rPr lang="zh-CN" altLang="en-US" sz="3200" b="1">
                <a:gradFill>
                  <a:gsLst>
                    <a:gs pos="0">
                      <a:srgbClr val="7B32B2"/>
                    </a:gs>
                    <a:gs pos="100000">
                      <a:srgbClr val="401A5D"/>
                    </a:gs>
                  </a:gsLst>
                  <a:lin scaled="0"/>
                </a:gradFill>
                <a:latin typeface="楷体" panose="02010609060101010101" charset="-122"/>
                <a:ea typeface="楷体" panose="02010609060101010101" charset="-122"/>
                <a:sym typeface="+mn-ea"/>
              </a:rPr>
              <a:t>（</a:t>
            </a:r>
            <a:r>
              <a:rPr lang="en-US" altLang="zh-CN" sz="3200" b="1" err="1">
                <a:gradFill>
                  <a:gsLst>
                    <a:gs pos="0">
                      <a:srgbClr val="7B32B2"/>
                    </a:gs>
                    <a:gs pos="100000">
                      <a:srgbClr val="401A5D"/>
                    </a:gs>
                  </a:gsLst>
                  <a:lin scaled="0"/>
                </a:gradFill>
                <a:latin typeface="宋体" panose="02010600030101010101" pitchFamily="2" charset="-122"/>
                <a:ea typeface="宋体" panose="02010600030101010101" pitchFamily="2" charset="-122"/>
                <a:sym typeface="+mn-ea"/>
              </a:rPr>
              <a:t>wéi</a:t>
            </a:r>
            <a:r>
              <a:rPr lang="zh-CN" altLang="en-US" sz="3200" b="1">
                <a:gradFill>
                  <a:gsLst>
                    <a:gs pos="0">
                      <a:srgbClr val="7B32B2"/>
                    </a:gs>
                    <a:gs pos="100000">
                      <a:srgbClr val="401A5D"/>
                    </a:gs>
                  </a:gsLst>
                  <a:lin scaled="0"/>
                </a:gradFill>
                <a:latin typeface="楷体" panose="02010609060101010101" charset="-122"/>
                <a:ea typeface="楷体" panose="02010609060101010101" charset="-122"/>
                <a:sym typeface="+mn-ea"/>
              </a:rPr>
              <a:t>）</a:t>
            </a:r>
            <a:r>
              <a:rPr lang="zh-CN" altLang="en-US" sz="3200" b="1">
                <a:latin typeface="楷体" panose="02010609060101010101" charset="-122"/>
                <a:ea typeface="楷体" panose="02010609060101010101" charset="-122"/>
              </a:rPr>
              <a:t>侵官；</a:t>
            </a:r>
            <a:r>
              <a:rPr lang="zh-CN" altLang="en-US" sz="3200" b="1">
                <a:solidFill>
                  <a:srgbClr val="C00000"/>
                </a:solidFill>
                <a:latin typeface="楷体" panose="02010609060101010101" charset="-122"/>
                <a:ea typeface="楷体" panose="02010609060101010101" charset="-122"/>
              </a:rPr>
              <a:t>举</a:t>
            </a:r>
            <a:r>
              <a:rPr lang="zh-CN" altLang="en-US" sz="3200" b="1" u="sng">
                <a:solidFill>
                  <a:srgbClr val="C00000"/>
                </a:solidFill>
                <a:latin typeface="楷体" panose="02010609060101010101" charset="-122"/>
                <a:ea typeface="楷体" panose="02010609060101010101" charset="-122"/>
              </a:rPr>
              <a:t>先王</a:t>
            </a:r>
            <a:r>
              <a:rPr lang="zh-CN" altLang="en-US" sz="3200" b="1">
                <a:latin typeface="楷体" panose="02010609060101010101" charset="-122"/>
                <a:ea typeface="楷体" panose="02010609060101010101" charset="-122"/>
              </a:rPr>
              <a:t>之政，</a:t>
            </a:r>
            <a:r>
              <a:rPr lang="zh-CN" altLang="en-US" sz="3200" b="1">
                <a:solidFill>
                  <a:srgbClr val="C00000"/>
                </a:solidFill>
                <a:latin typeface="楷体" panose="02010609060101010101" charset="-122"/>
                <a:ea typeface="楷体" panose="02010609060101010101" charset="-122"/>
              </a:rPr>
              <a:t>以兴利</a:t>
            </a:r>
            <a:r>
              <a:rPr lang="zh-CN" altLang="en-US" sz="3200" b="1">
                <a:latin typeface="楷体" panose="02010609060101010101" charset="-122"/>
                <a:ea typeface="楷体" panose="02010609060101010101" charset="-122"/>
              </a:rPr>
              <a:t>除弊，不</a:t>
            </a:r>
            <a:r>
              <a:rPr lang="zh-CN" altLang="en-US" sz="3200" b="1">
                <a:solidFill>
                  <a:srgbClr val="C00000"/>
                </a:solidFill>
                <a:latin typeface="楷体" panose="02010609060101010101" charset="-122"/>
                <a:ea typeface="楷体" panose="02010609060101010101" charset="-122"/>
              </a:rPr>
              <a:t>为</a:t>
            </a:r>
            <a:r>
              <a:rPr lang="zh-CN" altLang="en-US" sz="3200" b="1">
                <a:gradFill>
                  <a:gsLst>
                    <a:gs pos="0">
                      <a:srgbClr val="7B32B2"/>
                    </a:gs>
                    <a:gs pos="100000">
                      <a:srgbClr val="401A5D"/>
                    </a:gs>
                  </a:gsLst>
                  <a:lin scaled="0"/>
                </a:gradFill>
                <a:latin typeface="楷体" panose="02010609060101010101" charset="-122"/>
                <a:ea typeface="楷体" panose="02010609060101010101" charset="-122"/>
                <a:sym typeface="+mn-ea"/>
              </a:rPr>
              <a:t>（</a:t>
            </a:r>
            <a:r>
              <a:rPr lang="en-US" altLang="zh-CN" sz="3200" b="1" err="1">
                <a:gradFill>
                  <a:gsLst>
                    <a:gs pos="0">
                      <a:srgbClr val="7B32B2"/>
                    </a:gs>
                    <a:gs pos="100000">
                      <a:srgbClr val="401A5D"/>
                    </a:gs>
                  </a:gsLst>
                  <a:lin scaled="0"/>
                </a:gradFill>
                <a:latin typeface="宋体" panose="02010600030101010101" pitchFamily="2" charset="-122"/>
                <a:ea typeface="宋体" panose="02010600030101010101" pitchFamily="2" charset="-122"/>
                <a:sym typeface="+mn-ea"/>
              </a:rPr>
              <a:t>wéi</a:t>
            </a:r>
            <a:r>
              <a:rPr lang="zh-CN" altLang="en-US" sz="3200" b="1">
                <a:gradFill>
                  <a:gsLst>
                    <a:gs pos="0">
                      <a:srgbClr val="7B32B2"/>
                    </a:gs>
                    <a:gs pos="100000">
                      <a:srgbClr val="401A5D"/>
                    </a:gs>
                  </a:gsLst>
                  <a:lin scaled="0"/>
                </a:gradFill>
                <a:latin typeface="楷体" panose="02010609060101010101" charset="-122"/>
                <a:ea typeface="楷体" panose="02010609060101010101" charset="-122"/>
                <a:sym typeface="+mn-ea"/>
              </a:rPr>
              <a:t>）</a:t>
            </a:r>
            <a:r>
              <a:rPr lang="zh-CN" altLang="en-US" sz="3200" b="1">
                <a:latin typeface="楷体" panose="02010609060101010101" charset="-122"/>
                <a:ea typeface="楷体" panose="02010609060101010101" charset="-122"/>
              </a:rPr>
              <a:t>生事；</a:t>
            </a:r>
            <a:r>
              <a:rPr lang="zh-CN" altLang="en-US" sz="3200" b="1">
                <a:solidFill>
                  <a:srgbClr val="C00000"/>
                </a:solidFill>
                <a:latin typeface="楷体" panose="02010609060101010101" charset="-122"/>
                <a:ea typeface="楷体" panose="02010609060101010101" charset="-122"/>
              </a:rPr>
              <a:t>为</a:t>
            </a:r>
            <a:r>
              <a:rPr lang="en-US" altLang="zh-CN" sz="3200" b="1">
                <a:solidFill>
                  <a:srgbClr val="7030A0"/>
                </a:solidFill>
                <a:latin typeface="楷体" panose="02010609060101010101" charset="-122"/>
                <a:ea typeface="楷体" panose="02010609060101010101" charset="-122"/>
                <a:sym typeface="+mn-ea"/>
              </a:rPr>
              <a:t>(</a:t>
            </a:r>
            <a:r>
              <a:rPr lang="en-US" altLang="zh-CN" sz="3200" b="1" err="1">
                <a:solidFill>
                  <a:srgbClr val="7030A0"/>
                </a:solidFill>
                <a:latin typeface="宋体" panose="02010600030101010101" pitchFamily="2" charset="-122"/>
                <a:ea typeface="宋体" panose="02010600030101010101" pitchFamily="2" charset="-122"/>
                <a:sym typeface="+mn-ea"/>
              </a:rPr>
              <a:t>wèi</a:t>
            </a:r>
            <a:r>
              <a:rPr lang="en-US" altLang="zh-CN" sz="3200" b="1">
                <a:solidFill>
                  <a:srgbClr val="7030A0"/>
                </a:solidFill>
                <a:latin typeface="楷体" panose="02010609060101010101" charset="-122"/>
                <a:ea typeface="楷体" panose="02010609060101010101" charset="-122"/>
                <a:sym typeface="+mn-ea"/>
              </a:rPr>
              <a:t>)</a:t>
            </a:r>
            <a:r>
              <a:rPr lang="zh-CN" altLang="en-US" sz="3200" b="1">
                <a:latin typeface="楷体" panose="02010609060101010101" charset="-122"/>
                <a:ea typeface="楷体" panose="02010609060101010101" charset="-122"/>
              </a:rPr>
              <a:t>天下</a:t>
            </a:r>
            <a:r>
              <a:rPr lang="zh-CN" altLang="en-US" sz="3200" b="1">
                <a:solidFill>
                  <a:srgbClr val="C00000"/>
                </a:solidFill>
                <a:latin typeface="楷体" panose="02010609060101010101" charset="-122"/>
                <a:ea typeface="楷体" panose="02010609060101010101" charset="-122"/>
              </a:rPr>
              <a:t>理财</a:t>
            </a:r>
            <a:r>
              <a:rPr lang="zh-CN" altLang="en-US" sz="3200" b="1">
                <a:latin typeface="楷体" panose="02010609060101010101" charset="-122"/>
                <a:ea typeface="楷体" panose="02010609060101010101" charset="-122"/>
              </a:rPr>
              <a:t>，不</a:t>
            </a:r>
            <a:r>
              <a:rPr lang="zh-CN" altLang="en-US" sz="3200" b="1">
                <a:solidFill>
                  <a:srgbClr val="C00000"/>
                </a:solidFill>
                <a:latin typeface="楷体" panose="02010609060101010101" charset="-122"/>
                <a:ea typeface="楷体" panose="02010609060101010101" charset="-122"/>
              </a:rPr>
              <a:t>为</a:t>
            </a:r>
            <a:r>
              <a:rPr lang="zh-CN" altLang="en-US" sz="3200" b="1">
                <a:gradFill>
                  <a:gsLst>
                    <a:gs pos="0">
                      <a:srgbClr val="7B32B2"/>
                    </a:gs>
                    <a:gs pos="100000">
                      <a:srgbClr val="401A5D"/>
                    </a:gs>
                  </a:gsLst>
                  <a:lin scaled="0"/>
                </a:gradFill>
                <a:latin typeface="楷体" panose="02010609060101010101" charset="-122"/>
                <a:ea typeface="楷体" panose="02010609060101010101" charset="-122"/>
                <a:sym typeface="+mn-ea"/>
              </a:rPr>
              <a:t>（</a:t>
            </a:r>
            <a:r>
              <a:rPr lang="en-US" altLang="zh-CN" sz="3200" b="1" err="1">
                <a:gradFill>
                  <a:gsLst>
                    <a:gs pos="0">
                      <a:srgbClr val="7B32B2"/>
                    </a:gs>
                    <a:gs pos="100000">
                      <a:srgbClr val="401A5D"/>
                    </a:gs>
                  </a:gsLst>
                  <a:lin scaled="0"/>
                </a:gradFill>
                <a:latin typeface="宋体" panose="02010600030101010101" pitchFamily="2" charset="-122"/>
                <a:ea typeface="宋体" panose="02010600030101010101" pitchFamily="2" charset="-122"/>
                <a:sym typeface="+mn-ea"/>
              </a:rPr>
              <a:t>wéi</a:t>
            </a:r>
            <a:r>
              <a:rPr lang="zh-CN" altLang="en-US" sz="3200" b="1">
                <a:gradFill>
                  <a:gsLst>
                    <a:gs pos="0">
                      <a:srgbClr val="7B32B2"/>
                    </a:gs>
                    <a:gs pos="100000">
                      <a:srgbClr val="401A5D"/>
                    </a:gs>
                  </a:gsLst>
                  <a:lin scaled="0"/>
                </a:gradFill>
                <a:latin typeface="楷体" panose="02010609060101010101" charset="-122"/>
                <a:ea typeface="楷体" panose="02010609060101010101" charset="-122"/>
                <a:sym typeface="+mn-ea"/>
              </a:rPr>
              <a:t>）</a:t>
            </a:r>
            <a:r>
              <a:rPr lang="zh-CN" altLang="en-US" sz="3200" b="1">
                <a:latin typeface="楷体" panose="02010609060101010101" charset="-122"/>
                <a:ea typeface="楷体" panose="02010609060101010101" charset="-122"/>
              </a:rPr>
              <a:t>征利；</a:t>
            </a:r>
            <a:r>
              <a:rPr lang="zh-CN" altLang="en-US" sz="3200" b="1">
                <a:solidFill>
                  <a:srgbClr val="C00000"/>
                </a:solidFill>
                <a:latin typeface="楷体" panose="02010609060101010101" charset="-122"/>
                <a:ea typeface="楷体" panose="02010609060101010101" charset="-122"/>
              </a:rPr>
              <a:t>辟</a:t>
            </a:r>
            <a:r>
              <a:rPr lang="en-US" altLang="zh-CN" sz="3200" b="1">
                <a:gradFill>
                  <a:gsLst>
                    <a:gs pos="0">
                      <a:srgbClr val="7B32B2"/>
                    </a:gs>
                    <a:gs pos="100000">
                      <a:srgbClr val="401A5D"/>
                    </a:gs>
                  </a:gsLst>
                  <a:lin scaled="0"/>
                </a:gradFill>
                <a:latin typeface="宋体" panose="02010600030101010101" pitchFamily="2" charset="-122"/>
                <a:ea typeface="宋体" panose="02010600030101010101" pitchFamily="2" charset="-122"/>
              </a:rPr>
              <a:t>（</a:t>
            </a:r>
            <a:r>
              <a:rPr lang="en-US" altLang="zh-CN" sz="3200" b="1" err="1">
                <a:gradFill>
                  <a:gsLst>
                    <a:gs pos="0">
                      <a:srgbClr val="7B32B2"/>
                    </a:gs>
                    <a:gs pos="100000">
                      <a:srgbClr val="401A5D"/>
                    </a:gs>
                  </a:gsLst>
                  <a:lin scaled="0"/>
                </a:gradFill>
                <a:latin typeface="宋体" panose="02010600030101010101" pitchFamily="2" charset="-122"/>
                <a:ea typeface="宋体" panose="02010600030101010101" pitchFamily="2" charset="-122"/>
              </a:rPr>
              <a:t>bì</a:t>
            </a:r>
            <a:r>
              <a:rPr lang="en-US" altLang="zh-CN" sz="3200" b="1">
                <a:gradFill>
                  <a:gsLst>
                    <a:gs pos="0">
                      <a:srgbClr val="7B32B2"/>
                    </a:gs>
                    <a:gs pos="100000">
                      <a:srgbClr val="401A5D"/>
                    </a:gs>
                  </a:gsLst>
                  <a:lin scaled="0"/>
                </a:gradFill>
                <a:latin typeface="宋体" panose="02010600030101010101" pitchFamily="2" charset="-122"/>
                <a:ea typeface="宋体" panose="02010600030101010101" pitchFamily="2" charset="-122"/>
              </a:rPr>
              <a:t>）</a:t>
            </a:r>
            <a:r>
              <a:rPr lang="zh-CN" altLang="en-US" sz="3200" b="1" u="sng">
                <a:solidFill>
                  <a:srgbClr val="C00000"/>
                </a:solidFill>
                <a:latin typeface="楷体" panose="02010609060101010101" charset="-122"/>
                <a:ea typeface="楷体" panose="02010609060101010101" charset="-122"/>
              </a:rPr>
              <a:t>邪说</a:t>
            </a:r>
            <a:r>
              <a:rPr lang="zh-CN" altLang="en-US" sz="3200" b="1">
                <a:latin typeface="楷体" panose="02010609060101010101" charset="-122"/>
                <a:ea typeface="楷体" panose="02010609060101010101" charset="-122"/>
              </a:rPr>
              <a:t>，</a:t>
            </a:r>
            <a:r>
              <a:rPr lang="zh-CN" altLang="en-US" sz="3200" b="1">
                <a:solidFill>
                  <a:srgbClr val="C00000"/>
                </a:solidFill>
                <a:latin typeface="楷体" panose="02010609060101010101" charset="-122"/>
                <a:ea typeface="楷体" panose="02010609060101010101" charset="-122"/>
              </a:rPr>
              <a:t>难</a:t>
            </a:r>
            <a:r>
              <a:rPr lang="zh-CN" altLang="en-US" sz="3200" b="1">
                <a:gradFill>
                  <a:gsLst>
                    <a:gs pos="0">
                      <a:srgbClr val="7B32B2"/>
                    </a:gs>
                    <a:gs pos="100000">
                      <a:srgbClr val="401A5D"/>
                    </a:gs>
                  </a:gsLst>
                  <a:lin scaled="0"/>
                </a:gradFill>
                <a:latin typeface="楷体" panose="02010609060101010101" charset="-122"/>
                <a:ea typeface="楷体" panose="02010609060101010101" charset="-122"/>
              </a:rPr>
              <a:t>（</a:t>
            </a:r>
            <a:r>
              <a:rPr lang="zh-CN" altLang="en-US" sz="3200" b="1">
                <a:gradFill>
                  <a:gsLst>
                    <a:gs pos="0">
                      <a:srgbClr val="7B32B2"/>
                    </a:gs>
                    <a:gs pos="100000">
                      <a:srgbClr val="401A5D"/>
                    </a:gs>
                  </a:gsLst>
                  <a:lin scaled="0"/>
                </a:gradFill>
                <a:latin typeface="宋体" panose="02010600030101010101" pitchFamily="2" charset="-122"/>
                <a:ea typeface="宋体" panose="02010600030101010101" pitchFamily="2" charset="-122"/>
              </a:rPr>
              <a:t>nàn</a:t>
            </a:r>
            <a:r>
              <a:rPr lang="zh-CN" altLang="en-US" sz="3200" b="1">
                <a:gradFill>
                  <a:gsLst>
                    <a:gs pos="0">
                      <a:srgbClr val="7B32B2"/>
                    </a:gs>
                    <a:gs pos="100000">
                      <a:srgbClr val="401A5D"/>
                    </a:gs>
                  </a:gsLst>
                  <a:lin scaled="0"/>
                </a:gradFill>
                <a:latin typeface="楷体" panose="02010609060101010101" charset="-122"/>
                <a:ea typeface="楷体" panose="02010609060101010101" charset="-122"/>
              </a:rPr>
              <a:t>）</a:t>
            </a:r>
            <a:r>
              <a:rPr lang="zh-CN" altLang="en-US" sz="3200" b="1" u="sng">
                <a:solidFill>
                  <a:srgbClr val="C00000"/>
                </a:solidFill>
                <a:latin typeface="楷体" panose="02010609060101010101" charset="-122"/>
                <a:ea typeface="楷体" panose="02010609060101010101" charset="-122"/>
              </a:rPr>
              <a:t>壬</a:t>
            </a:r>
            <a:r>
              <a:rPr lang="en-US" altLang="zh-CN" sz="3200" b="1">
                <a:solidFill>
                  <a:srgbClr val="7030A0"/>
                </a:solidFill>
                <a:latin typeface="宋体" panose="02010600030101010101" pitchFamily="2" charset="-122"/>
                <a:ea typeface="宋体" panose="02010600030101010101" pitchFamily="2" charset="-122"/>
              </a:rPr>
              <a:t>(rén)</a:t>
            </a:r>
            <a:r>
              <a:rPr lang="zh-CN" altLang="en-US" sz="3200" b="1" u="sng">
                <a:solidFill>
                  <a:srgbClr val="C00000"/>
                </a:solidFill>
                <a:latin typeface="楷体" panose="02010609060101010101" charset="-122"/>
                <a:ea typeface="楷体" panose="02010609060101010101" charset="-122"/>
              </a:rPr>
              <a:t>人</a:t>
            </a:r>
            <a:r>
              <a:rPr lang="zh-CN" altLang="en-US" sz="3200" b="1">
                <a:latin typeface="楷体" panose="02010609060101010101" charset="-122"/>
                <a:ea typeface="楷体" panose="02010609060101010101" charset="-122"/>
              </a:rPr>
              <a:t>，不为</a:t>
            </a:r>
            <a:r>
              <a:rPr lang="zh-CN" altLang="en-US" sz="3200" b="1">
                <a:gradFill>
                  <a:gsLst>
                    <a:gs pos="0">
                      <a:srgbClr val="7B32B2"/>
                    </a:gs>
                    <a:gs pos="100000">
                      <a:srgbClr val="401A5D"/>
                    </a:gs>
                  </a:gsLst>
                  <a:lin scaled="0"/>
                </a:gradFill>
                <a:latin typeface="楷体" panose="02010609060101010101" charset="-122"/>
                <a:ea typeface="楷体" panose="02010609060101010101" charset="-122"/>
                <a:sym typeface="+mn-ea"/>
              </a:rPr>
              <a:t>（</a:t>
            </a:r>
            <a:r>
              <a:rPr lang="en-US" altLang="zh-CN" sz="3200" b="1" err="1">
                <a:gradFill>
                  <a:gsLst>
                    <a:gs pos="0">
                      <a:srgbClr val="7B32B2"/>
                    </a:gs>
                    <a:gs pos="100000">
                      <a:srgbClr val="401A5D"/>
                    </a:gs>
                  </a:gsLst>
                  <a:lin scaled="0"/>
                </a:gradFill>
                <a:latin typeface="宋体" panose="02010600030101010101" pitchFamily="2" charset="-122"/>
                <a:ea typeface="宋体" panose="02010600030101010101" pitchFamily="2" charset="-122"/>
                <a:sym typeface="+mn-ea"/>
              </a:rPr>
              <a:t>wéi</a:t>
            </a:r>
            <a:r>
              <a:rPr lang="zh-CN" altLang="en-US" sz="3200" b="1">
                <a:gradFill>
                  <a:gsLst>
                    <a:gs pos="0">
                      <a:srgbClr val="7B32B2"/>
                    </a:gs>
                    <a:gs pos="100000">
                      <a:srgbClr val="401A5D"/>
                    </a:gs>
                  </a:gsLst>
                  <a:lin scaled="0"/>
                </a:gradFill>
                <a:latin typeface="楷体" panose="02010609060101010101" charset="-122"/>
                <a:ea typeface="楷体" panose="02010609060101010101" charset="-122"/>
                <a:sym typeface="+mn-ea"/>
              </a:rPr>
              <a:t>）</a:t>
            </a:r>
            <a:r>
              <a:rPr lang="zh-CN" altLang="en-US" sz="3200" b="1">
                <a:latin typeface="楷体" panose="02010609060101010101" charset="-122"/>
                <a:ea typeface="楷体" panose="02010609060101010101" charset="-122"/>
              </a:rPr>
              <a:t>拒谏。</a:t>
            </a:r>
            <a:r>
              <a:rPr lang="zh-CN" altLang="en-US" sz="3200" b="1">
                <a:solidFill>
                  <a:srgbClr val="C00000"/>
                </a:solidFill>
                <a:latin typeface="楷体" panose="02010609060101010101" charset="-122"/>
                <a:ea typeface="楷体" panose="02010609060101010101" charset="-122"/>
              </a:rPr>
              <a:t>至于</a:t>
            </a:r>
            <a:r>
              <a:rPr lang="zh-CN" altLang="en-US" sz="3200" b="1">
                <a:latin typeface="楷体" panose="02010609060101010101" charset="-122"/>
                <a:ea typeface="楷体" panose="02010609060101010101" charset="-122"/>
              </a:rPr>
              <a:t>怨</a:t>
            </a:r>
            <a:r>
              <a:rPr lang="zh-CN" altLang="en-US" sz="3200" b="1">
                <a:solidFill>
                  <a:srgbClr val="C00000"/>
                </a:solidFill>
                <a:latin typeface="楷体" panose="02010609060101010101" charset="-122"/>
                <a:ea typeface="楷体" panose="02010609060101010101" charset="-122"/>
              </a:rPr>
              <a:t>诽</a:t>
            </a:r>
            <a:r>
              <a:rPr lang="en-US" altLang="zh-CN" sz="3200" b="1">
                <a:gradFill>
                  <a:gsLst>
                    <a:gs pos="0">
                      <a:srgbClr val="7B32B2"/>
                    </a:gs>
                    <a:gs pos="100000">
                      <a:srgbClr val="401A5D"/>
                    </a:gs>
                  </a:gsLst>
                  <a:lin scaled="0"/>
                </a:gradFill>
                <a:latin typeface="宋体" panose="02010600030101010101" pitchFamily="2" charset="-122"/>
                <a:ea typeface="宋体" panose="02010600030101010101" pitchFamily="2" charset="-122"/>
              </a:rPr>
              <a:t>(</a:t>
            </a:r>
            <a:r>
              <a:rPr lang="en-US" altLang="zh-CN" sz="3200" b="1" err="1">
                <a:gradFill>
                  <a:gsLst>
                    <a:gs pos="0">
                      <a:srgbClr val="7B32B2"/>
                    </a:gs>
                    <a:gs pos="100000">
                      <a:srgbClr val="401A5D"/>
                    </a:gs>
                  </a:gsLst>
                  <a:lin scaled="0"/>
                </a:gradFill>
                <a:latin typeface="宋体" panose="02010600030101010101" pitchFamily="2" charset="-122"/>
                <a:ea typeface="宋体" panose="02010600030101010101" pitchFamily="2" charset="-122"/>
              </a:rPr>
              <a:t>fěi</a:t>
            </a:r>
            <a:r>
              <a:rPr lang="en-US" altLang="zh-CN" sz="3200" b="1">
                <a:gradFill>
                  <a:gsLst>
                    <a:gs pos="0">
                      <a:srgbClr val="7B32B2"/>
                    </a:gs>
                    <a:gs pos="100000">
                      <a:srgbClr val="401A5D"/>
                    </a:gs>
                  </a:gsLst>
                  <a:lin scaled="0"/>
                </a:gradFill>
                <a:latin typeface="宋体" panose="02010600030101010101" pitchFamily="2" charset="-122"/>
                <a:ea typeface="宋体" panose="02010600030101010101" pitchFamily="2" charset="-122"/>
              </a:rPr>
              <a:t>)</a:t>
            </a:r>
            <a:r>
              <a:rPr lang="zh-CN" altLang="en-US" sz="3200" b="1">
                <a:latin typeface="楷体" panose="02010609060101010101" charset="-122"/>
                <a:ea typeface="楷体" panose="02010609060101010101" charset="-122"/>
              </a:rPr>
              <a:t>之多，</a:t>
            </a:r>
            <a:r>
              <a:rPr lang="zh-CN" altLang="en-US" sz="3200" b="1">
                <a:solidFill>
                  <a:srgbClr val="C00000"/>
                </a:solidFill>
                <a:latin typeface="楷体" panose="02010609060101010101" charset="-122"/>
                <a:ea typeface="楷体" panose="02010609060101010101" charset="-122"/>
              </a:rPr>
              <a:t>则固前</a:t>
            </a:r>
            <a:r>
              <a:rPr lang="zh-CN" altLang="en-US" sz="3200" b="1">
                <a:latin typeface="楷体" panose="02010609060101010101" charset="-122"/>
                <a:ea typeface="楷体" panose="02010609060101010101" charset="-122"/>
              </a:rPr>
              <a:t>知其如此也。</a:t>
            </a:r>
            <a:endParaRPr lang="zh-CN" altLang="en-US" sz="3200" b="1">
              <a:latin typeface="楷体" panose="02010609060101010101" charset="-122"/>
              <a:ea typeface="楷体" panose="02010609060101010101" charset="-122"/>
            </a:endParaRPr>
          </a:p>
        </p:txBody>
      </p:sp>
    </p:spTree>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0"/>
            <a:ext cx="12192000" cy="6858000"/>
          </a:xfrm>
          <a:prstGeom prst="rect">
            <a:avLst/>
          </a:prstGeom>
          <a:solidFill>
            <a:srgbClr val="EFEB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形状 2"/>
          <p:cNvSpPr/>
          <p:nvPr/>
        </p:nvSpPr>
        <p:spPr>
          <a:xfrm>
            <a:off x="285750" y="292100"/>
            <a:ext cx="11620499" cy="6273800"/>
          </a:xfrm>
          <a:custGeom>
            <a:gdLst>
              <a:gd name="connsiteX0" fmla="*/ 459920 w 10842171"/>
              <a:gd name="connsiteY0" fmla="*/ 0 h 5642428"/>
              <a:gd name="connsiteX1" fmla="*/ 9847035 w 10842171"/>
              <a:gd name="connsiteY1" fmla="*/ 0 h 5642428"/>
              <a:gd name="connsiteX2" fmla="*/ 9847035 w 10842171"/>
              <a:gd name="connsiteY2" fmla="*/ 326571 h 5642428"/>
              <a:gd name="connsiteX3" fmla="*/ 10842171 w 10842171"/>
              <a:gd name="connsiteY3" fmla="*/ 326571 h 5642428"/>
              <a:gd name="connsiteX4" fmla="*/ 10842171 w 10842171"/>
              <a:gd name="connsiteY4" fmla="*/ 5315856 h 5642428"/>
              <a:gd name="connsiteX5" fmla="*/ 10382251 w 10842171"/>
              <a:gd name="connsiteY5" fmla="*/ 5315856 h 5642428"/>
              <a:gd name="connsiteX6" fmla="*/ 10382251 w 10842171"/>
              <a:gd name="connsiteY6" fmla="*/ 5642428 h 5642428"/>
              <a:gd name="connsiteX7" fmla="*/ 459919 w 10842171"/>
              <a:gd name="connsiteY7" fmla="*/ 5642428 h 5642428"/>
              <a:gd name="connsiteX8" fmla="*/ 459919 w 10842171"/>
              <a:gd name="connsiteY8" fmla="*/ 5315856 h 5642428"/>
              <a:gd name="connsiteX9" fmla="*/ 0 w 10842171"/>
              <a:gd name="connsiteY9" fmla="*/ 5315856 h 5642428"/>
              <a:gd name="connsiteX10" fmla="*/ 0 w 10842171"/>
              <a:gd name="connsiteY10" fmla="*/ 326571 h 5642428"/>
              <a:gd name="connsiteX11" fmla="*/ 459920 w 10842171"/>
              <a:gd name="connsiteY11" fmla="*/ 326571 h 564242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842171" h="5642428">
                <a:moveTo>
                  <a:pt x="459920" y="0"/>
                </a:moveTo>
                <a:lnTo>
                  <a:pt x="9847035" y="0"/>
                </a:lnTo>
                <a:lnTo>
                  <a:pt x="9847035" y="326571"/>
                </a:lnTo>
                <a:lnTo>
                  <a:pt x="10842171" y="326571"/>
                </a:lnTo>
                <a:lnTo>
                  <a:pt x="10842171" y="5315856"/>
                </a:lnTo>
                <a:lnTo>
                  <a:pt x="10382251" y="5315856"/>
                </a:lnTo>
                <a:lnTo>
                  <a:pt x="10382251" y="5642428"/>
                </a:lnTo>
                <a:lnTo>
                  <a:pt x="459919" y="5642428"/>
                </a:lnTo>
                <a:lnTo>
                  <a:pt x="459919" y="5315856"/>
                </a:lnTo>
                <a:lnTo>
                  <a:pt x="0" y="5315856"/>
                </a:lnTo>
                <a:lnTo>
                  <a:pt x="0" y="326571"/>
                </a:lnTo>
                <a:lnTo>
                  <a:pt x="459920" y="326571"/>
                </a:lnTo>
                <a:close/>
              </a:path>
            </a:pathLst>
          </a:custGeom>
          <a:solidFill>
            <a:schemeClr val="bg1"/>
          </a:solidFill>
          <a:ln>
            <a:solidFill>
              <a:srgbClr val="9C76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593767" y="413748"/>
            <a:ext cx="11210306" cy="6001643"/>
          </a:xfrm>
          <a:prstGeom prst="rect">
            <a:avLst/>
          </a:prstGeom>
          <a:noFill/>
        </p:spPr>
        <p:txBody>
          <a:bodyPr wrap="square" rtlCol="0">
            <a:spAutoFit/>
          </a:bodyPr>
          <a:lstStyle/>
          <a:p>
            <a:pPr>
              <a:lnSpc>
                <a:spcPct val="150000"/>
              </a:lnSpc>
            </a:pPr>
            <a:r>
              <a:rPr lang="en-US" altLang="zh-CN" sz="3200">
                <a:latin typeface="楷体" panose="02010609060101010101" charset="-122"/>
                <a:ea typeface="楷体" panose="02010609060101010101" charset="-122"/>
                <a:cs typeface="楷体" panose="02010609060101010101" charset="-122"/>
              </a:rPr>
              <a:t> </a:t>
            </a:r>
            <a:r>
              <a:rPr lang="en-US" altLang="zh-CN" sz="3200" smtClean="0">
                <a:latin typeface="楷体" panose="02010609060101010101" charset="-122"/>
                <a:ea typeface="楷体" panose="02010609060101010101" charset="-122"/>
                <a:cs typeface="楷体" panose="02010609060101010101" charset="-122"/>
              </a:rPr>
              <a:t>【</a:t>
            </a:r>
            <a:r>
              <a:rPr lang="zh-CN" altLang="en-US" sz="3200" b="1" smtClean="0">
                <a:solidFill>
                  <a:srgbClr val="C00000"/>
                </a:solidFill>
                <a:latin typeface="楷体" panose="02010609060101010101" charset="-122"/>
                <a:ea typeface="楷体" panose="02010609060101010101" charset="-122"/>
                <a:cs typeface="楷体" panose="02010609060101010101" charset="-122"/>
              </a:rPr>
              <a:t>翻译</a:t>
            </a:r>
            <a:r>
              <a:rPr lang="en-US" altLang="zh-CN" sz="3200" smtClean="0">
                <a:latin typeface="楷体" panose="02010609060101010101" charset="-122"/>
                <a:ea typeface="楷体" panose="02010609060101010101" charset="-122"/>
                <a:cs typeface="楷体" panose="02010609060101010101" charset="-122"/>
              </a:rPr>
              <a:t>】  </a:t>
            </a:r>
            <a:r>
              <a:rPr lang="zh-CN" altLang="en-US" sz="2800" b="1">
                <a:latin typeface="楷体" panose="02010609060101010101" charset="-122"/>
                <a:ea typeface="楷体" panose="02010609060101010101" charset="-122"/>
                <a:cs typeface="楷体" panose="02010609060101010101" charset="-122"/>
              </a:rPr>
              <a:t>读书人所争论的问题，尤其在于名实是否相符。如果名实的关系明确了，那么天下的根本道理也就清楚了。现在您指教我的，认为我侵夺官吏职权，生事扰民，与民争利，拒绝接受不同意见，因而招致天下人的怨恨非议。我却认为接受皇上命令，商议法令制度，又在朝廷上修正，把它交给负有专责的官吏去执行，这不是侵夺官吏职权;施行先王的政治主张，以此来兴利除弊，这不是生事扰民;为天下治理整顿财政，这不是与民争利;批驳荒谬有害的言论，排斥巧辩的佞人,这不是拒绝接受他人的规劝。至于天下对我对怨恨非议这么多，那是我本来预先料到会这样的。</a:t>
            </a:r>
            <a:endParaRPr lang="zh-CN" altLang="en-US" sz="2800" b="1">
              <a:latin typeface="楷体" panose="02010609060101010101" charset="-122"/>
              <a:ea typeface="楷体" panose="02010609060101010101" charset="-122"/>
              <a:cs typeface="楷体" panose="02010609060101010101" charset="-122"/>
            </a:endParaRPr>
          </a:p>
        </p:txBody>
      </p:sp>
      <p:sp>
        <p:nvSpPr>
          <p:cNvPr id="5" name="太阳形 4">
            <a:hlinkClick r:id="rId2" action="ppaction://hlinksldjump"/>
          </p:cNvPr>
          <p:cNvSpPr/>
          <p:nvPr/>
        </p:nvSpPr>
        <p:spPr>
          <a:xfrm>
            <a:off x="10557510" y="5862955"/>
            <a:ext cx="558165" cy="517525"/>
          </a:xfrm>
          <a:prstGeom prst="sun">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a:blip r:embed="rId3"/>
          <a:stretch>
            <a:fillRect/>
          </a:stretch>
        </p:blipFill>
        <p:spPr>
          <a:xfrm>
            <a:off x="0" y="273133"/>
            <a:ext cx="1092530" cy="1846850"/>
          </a:xfrm>
          <a:prstGeom prst="rect">
            <a:avLst/>
          </a:prstGeom>
        </p:spPr>
      </p:pic>
    </p:spTree>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0"/>
            <a:ext cx="12192000" cy="6858000"/>
          </a:xfrm>
          <a:prstGeom prst="rect">
            <a:avLst/>
          </a:prstGeom>
          <a:solidFill>
            <a:srgbClr val="EFEB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形状 2"/>
          <p:cNvSpPr/>
          <p:nvPr/>
        </p:nvSpPr>
        <p:spPr>
          <a:xfrm>
            <a:off x="285750" y="292735"/>
            <a:ext cx="11620499" cy="6273800"/>
          </a:xfrm>
          <a:custGeom>
            <a:gdLst>
              <a:gd name="connsiteX0" fmla="*/ 459920 w 10842171"/>
              <a:gd name="connsiteY0" fmla="*/ 0 h 5642428"/>
              <a:gd name="connsiteX1" fmla="*/ 9847035 w 10842171"/>
              <a:gd name="connsiteY1" fmla="*/ 0 h 5642428"/>
              <a:gd name="connsiteX2" fmla="*/ 9847035 w 10842171"/>
              <a:gd name="connsiteY2" fmla="*/ 326571 h 5642428"/>
              <a:gd name="connsiteX3" fmla="*/ 10842171 w 10842171"/>
              <a:gd name="connsiteY3" fmla="*/ 326571 h 5642428"/>
              <a:gd name="connsiteX4" fmla="*/ 10842171 w 10842171"/>
              <a:gd name="connsiteY4" fmla="*/ 5315856 h 5642428"/>
              <a:gd name="connsiteX5" fmla="*/ 10382251 w 10842171"/>
              <a:gd name="connsiteY5" fmla="*/ 5315856 h 5642428"/>
              <a:gd name="connsiteX6" fmla="*/ 10382251 w 10842171"/>
              <a:gd name="connsiteY6" fmla="*/ 5642428 h 5642428"/>
              <a:gd name="connsiteX7" fmla="*/ 459919 w 10842171"/>
              <a:gd name="connsiteY7" fmla="*/ 5642428 h 5642428"/>
              <a:gd name="connsiteX8" fmla="*/ 459919 w 10842171"/>
              <a:gd name="connsiteY8" fmla="*/ 5315856 h 5642428"/>
              <a:gd name="connsiteX9" fmla="*/ 0 w 10842171"/>
              <a:gd name="connsiteY9" fmla="*/ 5315856 h 5642428"/>
              <a:gd name="connsiteX10" fmla="*/ 0 w 10842171"/>
              <a:gd name="connsiteY10" fmla="*/ 326571 h 5642428"/>
              <a:gd name="connsiteX11" fmla="*/ 459920 w 10842171"/>
              <a:gd name="connsiteY11" fmla="*/ 326571 h 564242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842171" h="5642428">
                <a:moveTo>
                  <a:pt x="459920" y="0"/>
                </a:moveTo>
                <a:lnTo>
                  <a:pt x="9847035" y="0"/>
                </a:lnTo>
                <a:lnTo>
                  <a:pt x="9847035" y="326571"/>
                </a:lnTo>
                <a:lnTo>
                  <a:pt x="10842171" y="326571"/>
                </a:lnTo>
                <a:lnTo>
                  <a:pt x="10842171" y="5315856"/>
                </a:lnTo>
                <a:lnTo>
                  <a:pt x="10382251" y="5315856"/>
                </a:lnTo>
                <a:lnTo>
                  <a:pt x="10382251" y="5642428"/>
                </a:lnTo>
                <a:lnTo>
                  <a:pt x="459919" y="5642428"/>
                </a:lnTo>
                <a:lnTo>
                  <a:pt x="459919" y="5315856"/>
                </a:lnTo>
                <a:lnTo>
                  <a:pt x="0" y="5315856"/>
                </a:lnTo>
                <a:lnTo>
                  <a:pt x="0" y="326571"/>
                </a:lnTo>
                <a:lnTo>
                  <a:pt x="459920" y="326571"/>
                </a:lnTo>
                <a:close/>
              </a:path>
            </a:pathLst>
          </a:custGeom>
          <a:solidFill>
            <a:schemeClr val="bg1"/>
          </a:solidFill>
          <a:ln>
            <a:solidFill>
              <a:srgbClr val="9C76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9785350" y="824230"/>
            <a:ext cx="1339850" cy="645160"/>
          </a:xfrm>
          <a:prstGeom prst="rect">
            <a:avLst/>
          </a:prstGeom>
          <a:noFill/>
          <a:ln>
            <a:solidFill>
              <a:srgbClr val="E7A887"/>
            </a:solidFill>
          </a:ln>
        </p:spPr>
        <p:txBody>
          <a:bodyPr wrap="square" rtlCol="0">
            <a:spAutoFit/>
          </a:bodyPr>
          <a:lstStyle/>
          <a:p>
            <a:r>
              <a:rPr lang="zh-CN" altLang="en-US" sz="3600">
                <a:latin typeface="方正宋刻本秀楷_GBK" panose="02000000000000000000" charset="-122"/>
                <a:ea typeface="方正宋刻本秀楷_GBK" panose="02000000000000000000" charset="-122"/>
              </a:rPr>
              <a:t>解</a:t>
            </a:r>
            <a:r>
              <a:rPr lang="en-US" altLang="zh-CN" sz="3600">
                <a:latin typeface="方正宋刻本秀楷_GBK" panose="02000000000000000000" charset="-122"/>
                <a:ea typeface="方正宋刻本秀楷_GBK" panose="02000000000000000000" charset="-122"/>
              </a:rPr>
              <a:t> </a:t>
            </a:r>
            <a:r>
              <a:rPr lang="zh-CN" altLang="en-US" sz="3600">
                <a:latin typeface="方正宋刻本秀楷_GBK" panose="02000000000000000000" charset="-122"/>
                <a:ea typeface="方正宋刻本秀楷_GBK" panose="02000000000000000000" charset="-122"/>
              </a:rPr>
              <a:t>题</a:t>
            </a:r>
            <a:endParaRPr lang="zh-CN" altLang="en-US" sz="3600">
              <a:latin typeface="方正宋刻本秀楷_GBK" panose="02000000000000000000" charset="-122"/>
              <a:ea typeface="方正宋刻本秀楷_GBK" panose="02000000000000000000" charset="-122"/>
            </a:endParaRPr>
          </a:p>
        </p:txBody>
      </p:sp>
      <p:pic>
        <p:nvPicPr>
          <p:cNvPr id="11" name="图片 10"/>
          <p:cNvPicPr>
            <a:picLocks noChangeAspect="1"/>
          </p:cNvPicPr>
          <p:nvPr/>
        </p:nvPicPr>
        <p:blipFill>
          <a:blip r:embed="rId2"/>
          <a:srcRect t="8315"/>
          <a:stretch>
            <a:fillRect/>
          </a:stretch>
        </p:blipFill>
        <p:spPr>
          <a:xfrm>
            <a:off x="418465" y="681355"/>
            <a:ext cx="2148840" cy="2919730"/>
          </a:xfrm>
          <a:prstGeom prst="rect">
            <a:avLst/>
          </a:prstGeom>
        </p:spPr>
      </p:pic>
      <p:sp>
        <p:nvSpPr>
          <p:cNvPr id="18" name="文本框 17"/>
          <p:cNvSpPr txBox="1"/>
          <p:nvPr/>
        </p:nvSpPr>
        <p:spPr>
          <a:xfrm>
            <a:off x="1836757" y="1235075"/>
            <a:ext cx="1015663" cy="4388485"/>
          </a:xfrm>
          <a:prstGeom prst="rect">
            <a:avLst/>
          </a:prstGeom>
          <a:noFill/>
        </p:spPr>
        <p:txBody>
          <a:bodyPr vert="eaVert" wrap="square" rtlCol="0">
            <a:spAutoFit/>
          </a:bodyPr>
          <a:lstStyle/>
          <a:p>
            <a:r>
              <a:rPr lang="zh-CN" altLang="en-US" sz="5400">
                <a:latin typeface="方正宋刻本秀楷_GBK" panose="02000000000000000000" charset="-122"/>
                <a:ea typeface="方正宋刻本秀楷_GBK" panose="02000000000000000000" charset="-122"/>
              </a:rPr>
              <a:t>答司马谏议书</a:t>
            </a:r>
            <a:endParaRPr lang="zh-CN" altLang="en-US" sz="5400">
              <a:latin typeface="方正宋刻本秀楷_GBK" panose="02000000000000000000" charset="-122"/>
              <a:ea typeface="方正宋刻本秀楷_GBK" panose="02000000000000000000" charset="-122"/>
            </a:endParaRPr>
          </a:p>
        </p:txBody>
      </p:sp>
      <p:cxnSp>
        <p:nvCxnSpPr>
          <p:cNvPr id="6" name="直接箭头连接符 5"/>
          <p:cNvCxnSpPr/>
          <p:nvPr/>
        </p:nvCxnSpPr>
        <p:spPr>
          <a:xfrm flipV="1">
            <a:off x="2852420" y="1625600"/>
            <a:ext cx="2334260" cy="15240"/>
          </a:xfrm>
          <a:prstGeom prst="straightConnector1">
            <a:avLst/>
          </a:prstGeom>
          <a:ln w="28575" cmpd="sng">
            <a:solidFill>
              <a:schemeClr val="tx1"/>
            </a:solidFill>
            <a:prstDash val="solid"/>
            <a:tailEnd type="arrow"/>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5812155" y="1299845"/>
            <a:ext cx="2132330" cy="645160"/>
          </a:xfrm>
          <a:prstGeom prst="rect">
            <a:avLst/>
          </a:prstGeom>
          <a:noFill/>
          <a:ln>
            <a:solidFill>
              <a:srgbClr val="8BBDC4"/>
            </a:solidFill>
          </a:ln>
        </p:spPr>
        <p:txBody>
          <a:bodyPr wrap="square" rtlCol="0">
            <a:spAutoFit/>
          </a:bodyPr>
          <a:lstStyle/>
          <a:p>
            <a:pPr algn="ctr"/>
            <a:r>
              <a:rPr lang="zh-CN" altLang="en-US" sz="3600" b="1">
                <a:solidFill>
                  <a:srgbClr val="C00000"/>
                </a:solidFill>
                <a:latin typeface="楷体" panose="02010609060101010101" charset="-122"/>
                <a:ea typeface="楷体" panose="02010609060101010101" charset="-122"/>
              </a:rPr>
              <a:t>答：答复</a:t>
            </a:r>
            <a:endParaRPr lang="zh-CN" altLang="en-US" sz="3600" b="1">
              <a:solidFill>
                <a:srgbClr val="C00000"/>
              </a:solidFill>
              <a:latin typeface="楷体" panose="02010609060101010101" charset="-122"/>
              <a:ea typeface="楷体" panose="02010609060101010101" charset="-122"/>
            </a:endParaRPr>
          </a:p>
        </p:txBody>
      </p:sp>
      <p:cxnSp>
        <p:nvCxnSpPr>
          <p:cNvPr id="8" name="直接箭头连接符 7"/>
          <p:cNvCxnSpPr/>
          <p:nvPr/>
        </p:nvCxnSpPr>
        <p:spPr>
          <a:xfrm flipV="1">
            <a:off x="2852420" y="3458210"/>
            <a:ext cx="2364105" cy="18415"/>
          </a:xfrm>
          <a:prstGeom prst="straightConnector1">
            <a:avLst/>
          </a:prstGeom>
          <a:ln w="28575" cmpd="sng">
            <a:solidFill>
              <a:schemeClr val="tx1"/>
            </a:solidFill>
            <a:prstDash val="solid"/>
            <a:tailEnd type="arrow"/>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5812155" y="2891790"/>
            <a:ext cx="4876165" cy="1076325"/>
          </a:xfrm>
          <a:prstGeom prst="rect">
            <a:avLst/>
          </a:prstGeom>
          <a:noFill/>
          <a:ln>
            <a:solidFill>
              <a:srgbClr val="8BBDC4"/>
            </a:solidFill>
          </a:ln>
        </p:spPr>
        <p:txBody>
          <a:bodyPr wrap="square" rtlCol="0">
            <a:spAutoFit/>
          </a:bodyPr>
          <a:lstStyle/>
          <a:p>
            <a:pPr algn="ctr"/>
            <a:r>
              <a:rPr lang="zh-CN" altLang="en-US" sz="3200" b="1">
                <a:latin typeface="楷体" panose="02010609060101010101" charset="-122"/>
                <a:ea typeface="楷体" panose="02010609060101010101" charset="-122"/>
              </a:rPr>
              <a:t>司马谏议：</a:t>
            </a:r>
            <a:endParaRPr lang="zh-CN" altLang="en-US" sz="3200" b="1">
              <a:latin typeface="楷体" panose="02010609060101010101" charset="-122"/>
              <a:ea typeface="楷体" panose="02010609060101010101" charset="-122"/>
            </a:endParaRPr>
          </a:p>
          <a:p>
            <a:pPr algn="ctr"/>
            <a:r>
              <a:rPr lang="zh-CN" altLang="en-US" sz="3200" b="1">
                <a:latin typeface="楷体" panose="02010609060101010101" charset="-122"/>
                <a:ea typeface="楷体" panose="02010609060101010101" charset="-122"/>
              </a:rPr>
              <a:t>司马光曾担任</a:t>
            </a:r>
            <a:r>
              <a:rPr lang="zh-CN" altLang="en-US" sz="3200" b="1">
                <a:latin typeface="楷体" panose="02010609060101010101" charset="-122"/>
                <a:ea typeface="楷体" panose="02010609060101010101" charset="-122"/>
                <a:hlinkClick r:id="rId3" action="ppaction://hlinksldjump"/>
              </a:rPr>
              <a:t>右谏议大夫</a:t>
            </a:r>
            <a:endParaRPr lang="zh-CN" altLang="en-US" sz="3200" b="1">
              <a:latin typeface="楷体" panose="02010609060101010101" charset="-122"/>
              <a:ea typeface="楷体" panose="02010609060101010101" charset="-122"/>
            </a:endParaRPr>
          </a:p>
        </p:txBody>
      </p:sp>
      <p:cxnSp>
        <p:nvCxnSpPr>
          <p:cNvPr id="10" name="直接箭头连接符 9"/>
          <p:cNvCxnSpPr/>
          <p:nvPr/>
        </p:nvCxnSpPr>
        <p:spPr>
          <a:xfrm flipV="1">
            <a:off x="2852420" y="5152390"/>
            <a:ext cx="2364105" cy="18415"/>
          </a:xfrm>
          <a:prstGeom prst="straightConnector1">
            <a:avLst/>
          </a:prstGeom>
          <a:ln w="28575" cmpd="sng">
            <a:solidFill>
              <a:schemeClr val="tx1"/>
            </a:solidFill>
            <a:prstDash val="solid"/>
            <a:tailEnd type="arrow"/>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5812155" y="4907280"/>
            <a:ext cx="2132330" cy="645160"/>
          </a:xfrm>
          <a:prstGeom prst="rect">
            <a:avLst/>
          </a:prstGeom>
          <a:noFill/>
          <a:ln>
            <a:solidFill>
              <a:srgbClr val="8BBDC4"/>
            </a:solidFill>
          </a:ln>
        </p:spPr>
        <p:txBody>
          <a:bodyPr wrap="square" rtlCol="0">
            <a:spAutoFit/>
          </a:bodyPr>
          <a:lstStyle/>
          <a:p>
            <a:pPr algn="ctr"/>
            <a:r>
              <a:rPr lang="zh-CN" altLang="en-US" sz="3600" b="1">
                <a:latin typeface="楷体" panose="02010609060101010101" charset="-122"/>
                <a:ea typeface="楷体" panose="02010609060101010101" charset="-122"/>
              </a:rPr>
              <a:t>书：书信</a:t>
            </a:r>
            <a:endParaRPr lang="zh-CN" altLang="en-US" sz="3600" b="1">
              <a:latin typeface="楷体" panose="02010609060101010101" charset="-122"/>
              <a:ea typeface="楷体" panose="02010609060101010101" charset="-122"/>
            </a:endParaRPr>
          </a:p>
        </p:txBody>
      </p:sp>
      <p:sp>
        <p:nvSpPr>
          <p:cNvPr id="5" name="太阳形 4">
            <a:hlinkClick r:id="rId4" action="ppaction://hlinksldjump"/>
          </p:cNvPr>
          <p:cNvSpPr/>
          <p:nvPr/>
        </p:nvSpPr>
        <p:spPr>
          <a:xfrm>
            <a:off x="10092690" y="5431155"/>
            <a:ext cx="595630" cy="585470"/>
          </a:xfrm>
          <a:prstGeom prst="sun">
            <a:avLst/>
          </a:prstGeom>
          <a:noFill/>
          <a:ln>
            <a:solidFill>
              <a:schemeClr val="tx1"/>
            </a:solidFill>
          </a:ln>
          <a:extLst>
            <a:ext uri="{909E8E84-426E-40DD-AFC4-6F175D3DCCD1}">
              <a14:hiddenFill xmlns:a14="http://schemas.microsoft.com/office/drawing/2010/main">
                <a:solidFill>
                  <a:srgbClr val="DA7A6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up)">
                                      <p:cBhvr>
                                        <p:cTn id="8" dur="500"/>
                                        <p:tgtEl>
                                          <p:spTgt spid="6"/>
                                        </p:tgtEl>
                                      </p:cBhvr>
                                    </p:animEffect>
                                  </p:childTnLst>
                                </p:cTn>
                              </p:par>
                            </p:childTnLst>
                          </p:cTn>
                        </p:par>
                      </p:childTnLst>
                    </p:cTn>
                  </p:par>
                  <p:par>
                    <p:cTn id="9" fill="hold" nodeType="clickPar">
                      <p:stCondLst>
                        <p:cond delay="indefinite"/>
                      </p:stCondLst>
                      <p:childTnLst>
                        <p:par>
                          <p:cTn id="10" fill="hold" nodeType="afterGroup">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p:tgtEl>
                                          <p:spTgt spid="7"/>
                                        </p:tgtEl>
                                        <p:attrNameLst>
                                          <p:attrName>ppt_y</p:attrName>
                                        </p:attrNameLst>
                                      </p:cBhvr>
                                      <p:tavLst>
                                        <p:tav tm="0">
                                          <p:val>
                                            <p:strVal val="#ppt_y+#ppt_h*1.125000"/>
                                          </p:val>
                                        </p:tav>
                                        <p:tav tm="100000">
                                          <p:val>
                                            <p:strVal val="#ppt_y"/>
                                          </p:val>
                                        </p:tav>
                                      </p:tavLst>
                                    </p:anim>
                                    <p:animEffect transition="in" filter="wipe(up)">
                                      <p:cBhvr>
                                        <p:cTn id="14" dur="500"/>
                                        <p:tgtEl>
                                          <p:spTgt spid="7"/>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12" presetClass="entr" presetSubtype="4"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p:tgtEl>
                                          <p:spTgt spid="8"/>
                                        </p:tgtEl>
                                        <p:attrNameLst>
                                          <p:attrName>ppt_y</p:attrName>
                                        </p:attrNameLst>
                                      </p:cBhvr>
                                      <p:tavLst>
                                        <p:tav tm="0">
                                          <p:val>
                                            <p:strVal val="#ppt_y+#ppt_h*1.125000"/>
                                          </p:val>
                                        </p:tav>
                                        <p:tav tm="100000">
                                          <p:val>
                                            <p:strVal val="#ppt_y"/>
                                          </p:val>
                                        </p:tav>
                                      </p:tavLst>
                                    </p:anim>
                                    <p:animEffect transition="in" filter="wipe(up)">
                                      <p:cBhvr>
                                        <p:cTn id="20" dur="500"/>
                                        <p:tgtEl>
                                          <p:spTgt spid="8"/>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p:tgtEl>
                                          <p:spTgt spid="9"/>
                                        </p:tgtEl>
                                        <p:attrNameLst>
                                          <p:attrName>ppt_y</p:attrName>
                                        </p:attrNameLst>
                                      </p:cBhvr>
                                      <p:tavLst>
                                        <p:tav tm="0">
                                          <p:val>
                                            <p:strVal val="#ppt_y+#ppt_h*1.125000"/>
                                          </p:val>
                                        </p:tav>
                                        <p:tav tm="100000">
                                          <p:val>
                                            <p:strVal val="#ppt_y"/>
                                          </p:val>
                                        </p:tav>
                                      </p:tavLst>
                                    </p:anim>
                                    <p:animEffect transition="in" filter="wipe(up)">
                                      <p:cBhvr>
                                        <p:cTn id="26" dur="500"/>
                                        <p:tgtEl>
                                          <p:spTgt spid="9"/>
                                        </p:tgtEl>
                                      </p:cBhvr>
                                    </p:animEffect>
                                  </p:childTnLst>
                                </p:cTn>
                              </p:par>
                            </p:childTnLst>
                          </p:cTn>
                        </p:par>
                      </p:childTnLst>
                    </p:cTn>
                  </p:par>
                  <p:par>
                    <p:cTn id="27" fill="hold" nodeType="clickPar">
                      <p:stCondLst>
                        <p:cond delay="indefinite"/>
                      </p:stCondLst>
                      <p:childTnLst>
                        <p:par>
                          <p:cTn id="28" fill="hold" nodeType="afterGroup">
                            <p:stCondLst>
                              <p:cond delay="0"/>
                            </p:stCondLst>
                            <p:childTnLst>
                              <p:par>
                                <p:cTn id="29" presetID="12" presetClass="entr" presetSubtype="4" fill="hold"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p:tgtEl>
                                          <p:spTgt spid="10"/>
                                        </p:tgtEl>
                                        <p:attrNameLst>
                                          <p:attrName>ppt_y</p:attrName>
                                        </p:attrNameLst>
                                      </p:cBhvr>
                                      <p:tavLst>
                                        <p:tav tm="0">
                                          <p:val>
                                            <p:strVal val="#ppt_y+#ppt_h*1.125000"/>
                                          </p:val>
                                        </p:tav>
                                        <p:tav tm="100000">
                                          <p:val>
                                            <p:strVal val="#ppt_y"/>
                                          </p:val>
                                        </p:tav>
                                      </p:tavLst>
                                    </p:anim>
                                    <p:animEffect transition="in" filter="wipe(up)">
                                      <p:cBhvr>
                                        <p:cTn id="32" dur="500"/>
                                        <p:tgtEl>
                                          <p:spTgt spid="10"/>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2" presetClass="entr" presetSubtype="4"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p:tgtEl>
                                          <p:spTgt spid="12"/>
                                        </p:tgtEl>
                                        <p:attrNameLst>
                                          <p:attrName>ppt_y</p:attrName>
                                        </p:attrNameLst>
                                      </p:cBhvr>
                                      <p:tavLst>
                                        <p:tav tm="0">
                                          <p:val>
                                            <p:strVal val="#ppt_y+#ppt_h*1.125000"/>
                                          </p:val>
                                        </p:tav>
                                        <p:tav tm="100000">
                                          <p:val>
                                            <p:strVal val="#ppt_y"/>
                                          </p:val>
                                        </p:tav>
                                      </p:tavLst>
                                    </p:anim>
                                    <p:animEffect transition="in" filter="wipe(up)">
                                      <p:cBhvr>
                                        <p:cTn id="3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2"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0"/>
            <a:ext cx="12192000" cy="6858000"/>
          </a:xfrm>
          <a:prstGeom prst="rect">
            <a:avLst/>
          </a:prstGeom>
          <a:solidFill>
            <a:srgbClr val="EFEB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形状 2"/>
          <p:cNvSpPr/>
          <p:nvPr/>
        </p:nvSpPr>
        <p:spPr>
          <a:xfrm>
            <a:off x="285750" y="292100"/>
            <a:ext cx="11620499" cy="6273800"/>
          </a:xfrm>
          <a:custGeom>
            <a:gdLst>
              <a:gd name="connsiteX0" fmla="*/ 459920 w 10842171"/>
              <a:gd name="connsiteY0" fmla="*/ 0 h 5642428"/>
              <a:gd name="connsiteX1" fmla="*/ 9847035 w 10842171"/>
              <a:gd name="connsiteY1" fmla="*/ 0 h 5642428"/>
              <a:gd name="connsiteX2" fmla="*/ 9847035 w 10842171"/>
              <a:gd name="connsiteY2" fmla="*/ 326571 h 5642428"/>
              <a:gd name="connsiteX3" fmla="*/ 10842171 w 10842171"/>
              <a:gd name="connsiteY3" fmla="*/ 326571 h 5642428"/>
              <a:gd name="connsiteX4" fmla="*/ 10842171 w 10842171"/>
              <a:gd name="connsiteY4" fmla="*/ 5315856 h 5642428"/>
              <a:gd name="connsiteX5" fmla="*/ 10382251 w 10842171"/>
              <a:gd name="connsiteY5" fmla="*/ 5315856 h 5642428"/>
              <a:gd name="connsiteX6" fmla="*/ 10382251 w 10842171"/>
              <a:gd name="connsiteY6" fmla="*/ 5642428 h 5642428"/>
              <a:gd name="connsiteX7" fmla="*/ 459919 w 10842171"/>
              <a:gd name="connsiteY7" fmla="*/ 5642428 h 5642428"/>
              <a:gd name="connsiteX8" fmla="*/ 459919 w 10842171"/>
              <a:gd name="connsiteY8" fmla="*/ 5315856 h 5642428"/>
              <a:gd name="connsiteX9" fmla="*/ 0 w 10842171"/>
              <a:gd name="connsiteY9" fmla="*/ 5315856 h 5642428"/>
              <a:gd name="connsiteX10" fmla="*/ 0 w 10842171"/>
              <a:gd name="connsiteY10" fmla="*/ 326571 h 5642428"/>
              <a:gd name="connsiteX11" fmla="*/ 459920 w 10842171"/>
              <a:gd name="connsiteY11" fmla="*/ 326571 h 564242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842171" h="5642428">
                <a:moveTo>
                  <a:pt x="459920" y="0"/>
                </a:moveTo>
                <a:lnTo>
                  <a:pt x="9847035" y="0"/>
                </a:lnTo>
                <a:lnTo>
                  <a:pt x="9847035" y="326571"/>
                </a:lnTo>
                <a:lnTo>
                  <a:pt x="10842171" y="326571"/>
                </a:lnTo>
                <a:lnTo>
                  <a:pt x="10842171" y="5315856"/>
                </a:lnTo>
                <a:lnTo>
                  <a:pt x="10382251" y="5315856"/>
                </a:lnTo>
                <a:lnTo>
                  <a:pt x="10382251" y="5642428"/>
                </a:lnTo>
                <a:lnTo>
                  <a:pt x="459919" y="5642428"/>
                </a:lnTo>
                <a:lnTo>
                  <a:pt x="459919" y="5315856"/>
                </a:lnTo>
                <a:lnTo>
                  <a:pt x="0" y="5315856"/>
                </a:lnTo>
                <a:lnTo>
                  <a:pt x="0" y="326571"/>
                </a:lnTo>
                <a:lnTo>
                  <a:pt x="459920" y="326571"/>
                </a:lnTo>
                <a:close/>
              </a:path>
            </a:pathLst>
          </a:custGeom>
          <a:solidFill>
            <a:schemeClr val="bg1"/>
          </a:solidFill>
          <a:ln>
            <a:solidFill>
              <a:srgbClr val="9C76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a:hlinkClick r:id="rId3" action="ppaction://hlinksldjump"/>
          </p:cNvPr>
          <p:cNvPicPr>
            <a:picLocks noChangeAspect="1"/>
          </p:cNvPicPr>
          <p:nvPr/>
        </p:nvPicPr>
        <p:blipFill>
          <a:blip r:embed="rId2"/>
          <a:srcRect r="5533"/>
          <a:stretch>
            <a:fillRect/>
          </a:stretch>
        </p:blipFill>
        <p:spPr>
          <a:xfrm>
            <a:off x="8823290" y="4417620"/>
            <a:ext cx="2868841" cy="1613156"/>
          </a:xfrm>
          <a:prstGeom prst="rect">
            <a:avLst/>
          </a:prstGeom>
        </p:spPr>
      </p:pic>
      <p:sp>
        <p:nvSpPr>
          <p:cNvPr id="11" name="文本框 10"/>
          <p:cNvSpPr txBox="1"/>
          <p:nvPr/>
        </p:nvSpPr>
        <p:spPr>
          <a:xfrm>
            <a:off x="1621963" y="428493"/>
            <a:ext cx="1905000" cy="583565"/>
          </a:xfrm>
          <a:prstGeom prst="rect">
            <a:avLst/>
          </a:prstGeom>
          <a:noFill/>
          <a:ln>
            <a:solidFill>
              <a:schemeClr val="accent4">
                <a:lumMod val="50000"/>
              </a:schemeClr>
            </a:solidFill>
          </a:ln>
        </p:spPr>
        <p:txBody>
          <a:bodyPr wrap="square" rtlCol="0">
            <a:spAutoFit/>
          </a:bodyPr>
          <a:lstStyle/>
          <a:p>
            <a:r>
              <a:rPr lang="zh-CN" altLang="en-US" sz="3200" b="1">
                <a:latin typeface="楷体" panose="02010609060101010101" charset="-122"/>
                <a:ea typeface="楷体" panose="02010609060101010101" charset="-122"/>
              </a:rPr>
              <a:t>名实之辩</a:t>
            </a:r>
            <a:endParaRPr lang="zh-CN" altLang="en-US" sz="3200" b="1">
              <a:latin typeface="楷体" panose="02010609060101010101" charset="-122"/>
              <a:ea typeface="楷体" panose="02010609060101010101" charset="-122"/>
            </a:endParaRPr>
          </a:p>
        </p:txBody>
      </p:sp>
      <p:sp>
        <p:nvSpPr>
          <p:cNvPr id="12" name="文本框 11"/>
          <p:cNvSpPr txBox="1"/>
          <p:nvPr/>
        </p:nvSpPr>
        <p:spPr>
          <a:xfrm>
            <a:off x="1246505" y="1218565"/>
            <a:ext cx="9894570" cy="1076325"/>
          </a:xfrm>
          <a:prstGeom prst="rect">
            <a:avLst/>
          </a:prstGeom>
          <a:noFill/>
        </p:spPr>
        <p:txBody>
          <a:bodyPr wrap="square" rtlCol="0">
            <a:spAutoFit/>
          </a:bodyPr>
          <a:lstStyle/>
          <a:p>
            <a:r>
              <a:rPr lang="en-US" altLang="zh-CN" sz="3200">
                <a:latin typeface="楷体" panose="02010609060101010101" charset="-122"/>
                <a:ea typeface="楷体" panose="02010609060101010101" charset="-122"/>
              </a:rPr>
              <a:t>    </a:t>
            </a:r>
            <a:r>
              <a:rPr lang="zh-CN" altLang="en-US" sz="3200" b="1">
                <a:latin typeface="楷体" panose="02010609060101010101" charset="-122"/>
                <a:ea typeface="楷体" panose="02010609060101010101" charset="-122"/>
              </a:rPr>
              <a:t>名实之辩是中国哲学史和逻辑思想史上对名实关系的研究和争论。</a:t>
            </a:r>
            <a:endParaRPr lang="zh-CN" altLang="en-US" sz="3200" b="1">
              <a:latin typeface="楷体" panose="02010609060101010101" charset="-122"/>
              <a:ea typeface="楷体" panose="02010609060101010101" charset="-122"/>
            </a:endParaRPr>
          </a:p>
        </p:txBody>
      </p:sp>
      <p:sp>
        <p:nvSpPr>
          <p:cNvPr id="13" name="文本框 12"/>
          <p:cNvSpPr txBox="1"/>
          <p:nvPr/>
        </p:nvSpPr>
        <p:spPr>
          <a:xfrm>
            <a:off x="1246505" y="2197100"/>
            <a:ext cx="9741535" cy="1076325"/>
          </a:xfrm>
          <a:prstGeom prst="rect">
            <a:avLst/>
          </a:prstGeom>
          <a:noFill/>
        </p:spPr>
        <p:txBody>
          <a:bodyPr wrap="square" rtlCol="0">
            <a:spAutoFit/>
          </a:bodyPr>
          <a:lstStyle/>
          <a:p>
            <a:r>
              <a:rPr lang="en-US" altLang="zh-CN" sz="3200">
                <a:latin typeface="楷体" panose="02010609060101010101" charset="-122"/>
                <a:ea typeface="楷体" panose="02010609060101010101" charset="-122"/>
              </a:rPr>
              <a:t>    </a:t>
            </a:r>
            <a:r>
              <a:rPr lang="zh-CN" altLang="en-US" sz="3200" b="1">
                <a:latin typeface="楷体" panose="02010609060101010101" charset="-122"/>
                <a:ea typeface="楷体" panose="02010609060101010101" charset="-122"/>
              </a:rPr>
              <a:t>名正则言顺而事行。但站在不同立场，对同样一样事就会有不同的甚至完全相反的看法。</a:t>
            </a:r>
            <a:endParaRPr lang="zh-CN" altLang="en-US" sz="3200" b="1">
              <a:latin typeface="楷体" panose="02010609060101010101" charset="-122"/>
              <a:ea typeface="楷体" panose="02010609060101010101" charset="-122"/>
            </a:endParaRPr>
          </a:p>
        </p:txBody>
      </p:sp>
      <p:sp>
        <p:nvSpPr>
          <p:cNvPr id="14" name="文本框 13"/>
          <p:cNvSpPr txBox="1"/>
          <p:nvPr/>
        </p:nvSpPr>
        <p:spPr>
          <a:xfrm>
            <a:off x="1757275" y="3413950"/>
            <a:ext cx="6084570" cy="583565"/>
          </a:xfrm>
          <a:prstGeom prst="rect">
            <a:avLst/>
          </a:prstGeom>
          <a:noFill/>
        </p:spPr>
        <p:txBody>
          <a:bodyPr wrap="square" rtlCol="0">
            <a:spAutoFit/>
          </a:bodyPr>
          <a:lstStyle/>
          <a:p>
            <a:r>
              <a:rPr lang="zh-CN" altLang="en-US" sz="3200" b="1">
                <a:solidFill>
                  <a:srgbClr val="C00000"/>
                </a:solidFill>
                <a:latin typeface="楷体" panose="02010609060101010101" charset="-122"/>
                <a:ea typeface="楷体" panose="02010609060101010101" charset="-122"/>
              </a:rPr>
              <a:t>名：名称；形式  </a:t>
            </a:r>
            <a:r>
              <a:rPr lang="zh-CN" altLang="en-US" sz="3200" b="1">
                <a:solidFill>
                  <a:srgbClr val="0033CC"/>
                </a:solidFill>
                <a:latin typeface="楷体" panose="02010609060101010101" charset="-122"/>
                <a:ea typeface="楷体" panose="02010609060101010101" charset="-122"/>
              </a:rPr>
              <a:t>实：实际内容</a:t>
            </a:r>
            <a:endParaRPr lang="zh-CN" altLang="en-US" sz="3200" b="1">
              <a:solidFill>
                <a:srgbClr val="0033CC"/>
              </a:solidFill>
              <a:latin typeface="楷体" panose="02010609060101010101" charset="-122"/>
              <a:ea typeface="楷体" panose="02010609060101010101" charset="-122"/>
            </a:endParaRPr>
          </a:p>
        </p:txBody>
      </p:sp>
      <p:sp>
        <p:nvSpPr>
          <p:cNvPr id="16" name="文本框 15"/>
          <p:cNvSpPr txBox="1"/>
          <p:nvPr/>
        </p:nvSpPr>
        <p:spPr>
          <a:xfrm>
            <a:off x="1246504" y="4365625"/>
            <a:ext cx="7659989" cy="1569660"/>
          </a:xfrm>
          <a:prstGeom prst="rect">
            <a:avLst/>
          </a:prstGeom>
          <a:noFill/>
        </p:spPr>
        <p:txBody>
          <a:bodyPr wrap="square" rtlCol="0">
            <a:spAutoFit/>
          </a:bodyPr>
          <a:lstStyle/>
          <a:p>
            <a:r>
              <a:rPr lang="zh-CN" altLang="en-US" sz="3200" b="1">
                <a:solidFill>
                  <a:schemeClr val="tx1"/>
                </a:solidFill>
                <a:latin typeface="楷体" panose="02010609060101010101" charset="-122"/>
                <a:ea typeface="楷体" panose="02010609060101010101" charset="-122"/>
              </a:rPr>
              <a:t>在《答司马谏议书》</a:t>
            </a:r>
            <a:r>
              <a:rPr lang="zh-CN" altLang="en-US" sz="3200" b="1">
                <a:solidFill>
                  <a:schemeClr val="tx1"/>
                </a:solidFill>
                <a:latin typeface="楷体" panose="02010609060101010101" charset="-122"/>
                <a:ea typeface="楷体" panose="02010609060101010101" charset="-122"/>
                <a:sym typeface="+mn-ea"/>
              </a:rPr>
              <a:t>中：</a:t>
            </a:r>
            <a:endParaRPr lang="zh-CN" altLang="en-US" sz="3200" b="1">
              <a:solidFill>
                <a:schemeClr val="tx1"/>
              </a:solidFill>
              <a:latin typeface="楷体" panose="02010609060101010101" charset="-122"/>
              <a:ea typeface="楷体" panose="02010609060101010101" charset="-122"/>
              <a:sym typeface="+mn-ea"/>
            </a:endParaRPr>
          </a:p>
          <a:p>
            <a:r>
              <a:rPr lang="zh-CN" altLang="en-US" sz="3200" b="1">
                <a:solidFill>
                  <a:srgbClr val="0033CC"/>
                </a:solidFill>
                <a:latin typeface="楷体" panose="02010609060101010101" charset="-122"/>
                <a:ea typeface="楷体" panose="02010609060101010101" charset="-122"/>
              </a:rPr>
              <a:t>名</a:t>
            </a:r>
            <a:r>
              <a:rPr lang="zh-CN" altLang="en-US" sz="3200" b="1">
                <a:latin typeface="楷体" panose="02010609060101010101" charset="-122"/>
                <a:ea typeface="楷体" panose="02010609060101010101" charset="-122"/>
              </a:rPr>
              <a:t>：司马光给新法冠上的</a:t>
            </a:r>
            <a:r>
              <a:rPr lang="zh-CN" altLang="en-US" sz="3200" b="1">
                <a:solidFill>
                  <a:srgbClr val="0033CC"/>
                </a:solidFill>
                <a:latin typeface="楷体" panose="02010609060101010101" charset="-122"/>
                <a:ea typeface="楷体" panose="02010609060101010101" charset="-122"/>
              </a:rPr>
              <a:t>罪名</a:t>
            </a:r>
            <a:endParaRPr lang="zh-CN" altLang="en-US" sz="3200" b="1">
              <a:solidFill>
                <a:srgbClr val="0033CC"/>
              </a:solidFill>
              <a:latin typeface="楷体" panose="02010609060101010101" charset="-122"/>
              <a:ea typeface="楷体" panose="02010609060101010101" charset="-122"/>
            </a:endParaRPr>
          </a:p>
          <a:p>
            <a:r>
              <a:rPr lang="zh-CN" altLang="en-US" sz="3200" b="1">
                <a:solidFill>
                  <a:srgbClr val="0033CC"/>
                </a:solidFill>
                <a:latin typeface="楷体" panose="02010609060101010101" charset="-122"/>
                <a:ea typeface="楷体" panose="02010609060101010101" charset="-122"/>
              </a:rPr>
              <a:t>实</a:t>
            </a:r>
            <a:r>
              <a:rPr lang="zh-CN" altLang="en-US" sz="3200" b="1">
                <a:latin typeface="楷体" panose="02010609060101010101" charset="-122"/>
                <a:ea typeface="楷体" panose="02010609060101010101" charset="-122"/>
              </a:rPr>
              <a:t>：王安石变法的</a:t>
            </a:r>
            <a:r>
              <a:rPr lang="zh-CN" altLang="en-US" sz="3200" b="1">
                <a:solidFill>
                  <a:srgbClr val="0033CC"/>
                </a:solidFill>
                <a:latin typeface="楷体" panose="02010609060101010101" charset="-122"/>
                <a:ea typeface="楷体" panose="02010609060101010101" charset="-122"/>
              </a:rPr>
              <a:t>实际内容（性质）</a:t>
            </a:r>
            <a:endParaRPr lang="zh-CN" altLang="en-US" sz="3200" b="1">
              <a:solidFill>
                <a:srgbClr val="0033CC"/>
              </a:solidFill>
              <a:latin typeface="楷体" panose="02010609060101010101" charset="-122"/>
              <a:ea typeface="楷体" panose="02010609060101010101" charset="-122"/>
            </a:endParaRPr>
          </a:p>
        </p:txBody>
      </p:sp>
      <p:pic>
        <p:nvPicPr>
          <p:cNvPr id="10" name="图片 9"/>
          <p:cNvPicPr>
            <a:picLocks noChangeAspect="1"/>
          </p:cNvPicPr>
          <p:nvPr/>
        </p:nvPicPr>
        <p:blipFill>
          <a:blip r:embed="rId4"/>
          <a:stretch>
            <a:fillRect/>
          </a:stretch>
        </p:blipFill>
        <p:spPr>
          <a:xfrm>
            <a:off x="153505" y="227447"/>
            <a:ext cx="1108878" cy="187448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p:tgtEl>
                                          <p:spTgt spid="12"/>
                                        </p:tgtEl>
                                        <p:attrNameLst>
                                          <p:attrName>ppt_y</p:attrName>
                                        </p:attrNameLst>
                                      </p:cBhvr>
                                      <p:tavLst>
                                        <p:tav tm="0">
                                          <p:val>
                                            <p:strVal val="#ppt_y+#ppt_h*1.125000"/>
                                          </p:val>
                                        </p:tav>
                                        <p:tav tm="100000">
                                          <p:val>
                                            <p:strVal val="#ppt_y"/>
                                          </p:val>
                                        </p:tav>
                                      </p:tavLst>
                                    </p:anim>
                                    <p:animEffect transition="in" filter="wipe(up)">
                                      <p:cBhvr>
                                        <p:cTn id="8" dur="500"/>
                                        <p:tgtEl>
                                          <p:spTgt spid="12"/>
                                        </p:tgtEl>
                                      </p:cBhvr>
                                    </p:animEffect>
                                  </p:childTnLst>
                                </p:cTn>
                              </p:par>
                            </p:childTnLst>
                          </p:cTn>
                        </p:par>
                      </p:childTnLst>
                    </p:cTn>
                  </p:par>
                  <p:par>
                    <p:cTn id="9" fill="hold" nodeType="clickPar">
                      <p:stCondLst>
                        <p:cond delay="indefinite"/>
                      </p:stCondLst>
                      <p:childTnLst>
                        <p:par>
                          <p:cTn id="10" fill="hold" nodeType="afterGroup">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p:tgtEl>
                                          <p:spTgt spid="13"/>
                                        </p:tgtEl>
                                        <p:attrNameLst>
                                          <p:attrName>ppt_y</p:attrName>
                                        </p:attrNameLst>
                                      </p:cBhvr>
                                      <p:tavLst>
                                        <p:tav tm="0">
                                          <p:val>
                                            <p:strVal val="#ppt_y+#ppt_h*1.125000"/>
                                          </p:val>
                                        </p:tav>
                                        <p:tav tm="100000">
                                          <p:val>
                                            <p:strVal val="#ppt_y"/>
                                          </p:val>
                                        </p:tav>
                                      </p:tavLst>
                                    </p:anim>
                                    <p:animEffect transition="in" filter="wipe(up)">
                                      <p:cBhvr>
                                        <p:cTn id="14" dur="500"/>
                                        <p:tgtEl>
                                          <p:spTgt spid="13"/>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p:tgtEl>
                                          <p:spTgt spid="14"/>
                                        </p:tgtEl>
                                        <p:attrNameLst>
                                          <p:attrName>ppt_y</p:attrName>
                                        </p:attrNameLst>
                                      </p:cBhvr>
                                      <p:tavLst>
                                        <p:tav tm="0">
                                          <p:val>
                                            <p:strVal val="#ppt_y+#ppt_h*1.125000"/>
                                          </p:val>
                                        </p:tav>
                                        <p:tav tm="100000">
                                          <p:val>
                                            <p:strVal val="#ppt_y"/>
                                          </p:val>
                                        </p:tav>
                                      </p:tavLst>
                                    </p:anim>
                                    <p:animEffect transition="in" filter="wipe(up)">
                                      <p:cBhvr>
                                        <p:cTn id="20" dur="500"/>
                                        <p:tgtEl>
                                          <p:spTgt spid="14"/>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additive="base">
                                        <p:cTn id="25" dur="500"/>
                                        <p:tgtEl>
                                          <p:spTgt spid="16"/>
                                        </p:tgtEl>
                                        <p:attrNameLst>
                                          <p:attrName>ppt_y</p:attrName>
                                        </p:attrNameLst>
                                      </p:cBhvr>
                                      <p:tavLst>
                                        <p:tav tm="0">
                                          <p:val>
                                            <p:strVal val="#ppt_y+#ppt_h*1.125000"/>
                                          </p:val>
                                        </p:tav>
                                        <p:tav tm="100000">
                                          <p:val>
                                            <p:strVal val="#ppt_y"/>
                                          </p:val>
                                        </p:tav>
                                      </p:tavLst>
                                    </p:anim>
                                    <p:animEffect transition="in" filter="wipe(up)">
                                      <p:cBhvr>
                                        <p:cTn id="2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6"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表格 1"/>
          <p:cNvGraphicFramePr>
            <a:graphicFrameLocks noGrp="1"/>
          </p:cNvGraphicFramePr>
          <p:nvPr>
            <p:custDataLst>
              <p:tags r:id="rId2"/>
            </p:custDataLst>
          </p:nvPr>
        </p:nvGraphicFramePr>
        <p:xfrm>
          <a:off x="12065" y="-5715"/>
          <a:ext cx="12188825" cy="6827520"/>
        </p:xfrm>
        <a:graphic>
          <a:graphicData uri="http://schemas.openxmlformats.org/drawingml/2006/table">
            <a:tbl>
              <a:tblPr firstRow="1" bandRow="1">
                <a:tableStyleId>{5C22544A-7EE6-4342-B048-85BDC9FD1C3A}</a:tableStyleId>
              </a:tblPr>
              <a:tblGrid>
                <a:gridCol w="1622425"/>
                <a:gridCol w="5854700"/>
                <a:gridCol w="4711700"/>
              </a:tblGrid>
              <a:tr h="972820">
                <a:tc gridSpan="2">
                  <a:txBody>
                    <a:bodyPr vert="horz" wrap="square"/>
                    <a:lstStyle/>
                    <a:p>
                      <a:pPr indent="0" algn="ctr">
                        <a:lnSpc>
                          <a:spcPct val="120000"/>
                        </a:lnSpc>
                        <a:spcBef>
                          <a:spcPct val="0"/>
                        </a:spcBef>
                        <a:spcAft>
                          <a:spcPct val="0"/>
                        </a:spcAft>
                        <a:buNone/>
                      </a:pPr>
                      <a:r>
                        <a:rPr lang="zh-CN" altLang="en-US" sz="2800" b="1">
                          <a:solidFill>
                            <a:srgbClr val="0033CC"/>
                          </a:solidFill>
                          <a:latin typeface="微软雅黑" panose="020b0503020204020204" pitchFamily="34" charset="-122"/>
                          <a:ea typeface="微软雅黑" panose="020b0503020204020204" pitchFamily="34" charset="-122"/>
                        </a:rPr>
                        <a:t>司马光</a:t>
                      </a:r>
                      <a:endParaRPr lang="zh-CN" altLang="en-US" sz="2800" b="1" u="sng">
                        <a:solidFill>
                          <a:srgbClr val="0033CC"/>
                        </a:solidFill>
                        <a:latin typeface="微软雅黑" panose="020b0503020204020204" pitchFamily="34" charset="-122"/>
                        <a:ea typeface="微软雅黑" panose="020b0503020204020204" pitchFamily="34" charset="-122"/>
                        <a:sym typeface="+mn-ea"/>
                      </a:endParaRPr>
                    </a:p>
                  </a:txBody>
                  <a:tcPr marL="317500" marR="317500" marT="215900" marB="215900" anchor="ctr">
                    <a:lnL w="9525">
                      <a:solidFill>
                        <a:srgbClr val="7D5CB8"/>
                      </a:solidFill>
                      <a:prstDash val="dash"/>
                    </a:lnL>
                    <a:lnR w="9525">
                      <a:solidFill>
                        <a:srgbClr val="7D5CB8"/>
                      </a:solidFill>
                      <a:prstDash val="dash"/>
                    </a:lnR>
                    <a:lnT w="9525">
                      <a:solidFill>
                        <a:srgbClr val="7D5CB8"/>
                      </a:solidFill>
                      <a:prstDash val="dash"/>
                    </a:lnT>
                    <a:lnB w="9525">
                      <a:solidFill>
                        <a:srgbClr val="7D5CB8"/>
                      </a:solidFill>
                      <a:prstDash val="dash"/>
                    </a:lnB>
                    <a:solidFill>
                      <a:srgbClr val="FFFFFF"/>
                    </a:solidFill>
                  </a:tcPr>
                </a:tc>
                <a:tc hMerge="1">
                  <a:txBody>
                    <a:bodyPr vert="horz" wrap="square"/>
                    <a:lstStyle/>
                    <a:p/>
                  </a:txBody>
                  <a:tcPr marL="317500" marR="317500" marT="215900" marB="215900" anchor="ctr">
                    <a:lnL w="9525">
                      <a:solidFill>
                        <a:srgbClr val="7D5CB8"/>
                      </a:solidFill>
                      <a:prstDash val="dash"/>
                    </a:lnL>
                    <a:lnR w="9525">
                      <a:solidFill>
                        <a:srgbClr val="7D5CB8"/>
                      </a:solidFill>
                      <a:prstDash val="dash"/>
                    </a:lnR>
                    <a:lnT w="9525">
                      <a:solidFill>
                        <a:srgbClr val="7D5CB8"/>
                      </a:solidFill>
                      <a:prstDash val="dash"/>
                    </a:lnT>
                    <a:lnB w="9525">
                      <a:solidFill>
                        <a:srgbClr val="7D5CB8"/>
                      </a:solidFill>
                      <a:prstDash val="dash"/>
                    </a:lnB>
                    <a:solidFill>
                      <a:srgbClr val="FFFFFF"/>
                    </a:solidFill>
                  </a:tcPr>
                </a:tc>
                <a:tc>
                  <a:txBody>
                    <a:bodyPr vert="horz" wrap="square"/>
                    <a:lstStyle/>
                    <a:p>
                      <a:pPr algn="ctr">
                        <a:lnSpc>
                          <a:spcPct val="120000"/>
                        </a:lnSpc>
                        <a:spcBef>
                          <a:spcPct val="0"/>
                        </a:spcBef>
                        <a:spcAft>
                          <a:spcPct val="0"/>
                        </a:spcAft>
                        <a:buClrTx/>
                        <a:buSzTx/>
                        <a:buFontTx/>
                        <a:buNone/>
                      </a:pPr>
                      <a:r>
                        <a:rPr lang="zh-CN" altLang="en-US" sz="2800">
                          <a:solidFill>
                            <a:schemeClr val="tx1"/>
                          </a:solidFill>
                          <a:latin typeface="微软雅黑" panose="020b0503020204020204" pitchFamily="34" charset="-122"/>
                          <a:ea typeface="微软雅黑" panose="020b0503020204020204" pitchFamily="34" charset="-122"/>
                          <a:sym typeface="Arial" panose="020b0604020202020204" pitchFamily="34" charset="0"/>
                        </a:rPr>
                        <a:t>王安石</a:t>
                      </a:r>
                      <a:endParaRPr lang="zh-CN" altLang="en-US" sz="2800" b="1">
                        <a:solidFill>
                          <a:schemeClr val="tx1"/>
                        </a:solidFill>
                        <a:latin typeface="微软雅黑" panose="020b0503020204020204" pitchFamily="34" charset="-122"/>
                        <a:ea typeface="微软雅黑" panose="020b0503020204020204" pitchFamily="34" charset="-122"/>
                      </a:endParaRPr>
                    </a:p>
                  </a:txBody>
                  <a:tcPr marL="317500" marR="317500" marT="215900" marB="215900" anchor="ctr">
                    <a:lnL w="9525">
                      <a:solidFill>
                        <a:srgbClr val="7D5CB8"/>
                      </a:solidFill>
                      <a:prstDash val="dash"/>
                    </a:lnL>
                    <a:lnR w="9525">
                      <a:solidFill>
                        <a:srgbClr val="7D5CB8"/>
                      </a:solidFill>
                      <a:prstDash val="dash"/>
                    </a:lnR>
                    <a:lnT w="9525">
                      <a:solidFill>
                        <a:srgbClr val="7D5CB8"/>
                      </a:solidFill>
                      <a:prstDash val="dash"/>
                    </a:lnT>
                    <a:lnB w="9525">
                      <a:solidFill>
                        <a:srgbClr val="7D5CB8"/>
                      </a:solidFill>
                      <a:prstDash val="dash"/>
                    </a:lnB>
                    <a:solidFill>
                      <a:srgbClr val="FFFFFF"/>
                    </a:solidFill>
                  </a:tcPr>
                </a:tc>
              </a:tr>
              <a:tr h="1654810">
                <a:tc>
                  <a:txBody>
                    <a:bodyPr vert="horz" wrap="square"/>
                    <a:lstStyle/>
                    <a:p>
                      <a:pPr indent="0" algn="ctr">
                        <a:lnSpc>
                          <a:spcPct val="120000"/>
                        </a:lnSpc>
                        <a:spcBef>
                          <a:spcPct val="0"/>
                        </a:spcBef>
                        <a:spcAft>
                          <a:spcPct val="0"/>
                        </a:spcAft>
                        <a:buNone/>
                      </a:pPr>
                      <a:r>
                        <a:rPr lang="zh-CN" altLang="en-US" sz="2800" b="1">
                          <a:solidFill>
                            <a:schemeClr val="tx1"/>
                          </a:solidFill>
                          <a:latin typeface="楷体" panose="02010609060101010101" charset="-122"/>
                          <a:ea typeface="楷体" panose="02010609060101010101" charset="-122"/>
                          <a:sym typeface="+mn-ea"/>
                        </a:rPr>
                        <a:t>侵官</a:t>
                      </a:r>
                      <a:endParaRPr lang="zh-CN" altLang="en-US" sz="2800" b="1" spc="130">
                        <a:solidFill>
                          <a:schemeClr val="tx1"/>
                        </a:solidFill>
                        <a:latin typeface="楷体" panose="02010609060101010101" charset="-122"/>
                        <a:ea typeface="楷体" panose="02010609060101010101" charset="-122"/>
                        <a:sym typeface="+mn-ea"/>
                      </a:endParaRPr>
                    </a:p>
                  </a:txBody>
                  <a:tcPr marL="317500" marR="317500" marT="215900" marB="215900" anchor="ctr">
                    <a:lnL w="9525">
                      <a:solidFill>
                        <a:srgbClr val="7D5CB8"/>
                      </a:solidFill>
                      <a:prstDash val="dash"/>
                    </a:lnL>
                    <a:lnR w="9525">
                      <a:solidFill>
                        <a:srgbClr val="7D5CB8"/>
                      </a:solidFill>
                      <a:prstDash val="dash"/>
                    </a:lnR>
                    <a:lnT w="9525">
                      <a:solidFill>
                        <a:srgbClr val="7D5CB8"/>
                      </a:solidFill>
                      <a:prstDash val="dash"/>
                    </a:lnT>
                    <a:lnB w="9525">
                      <a:solidFill>
                        <a:srgbClr val="7D5CB8"/>
                      </a:solidFill>
                      <a:prstDash val="dash"/>
                    </a:lnB>
                    <a:solidFill>
                      <a:srgbClr val="FFFFFF"/>
                    </a:solidFill>
                  </a:tcPr>
                </a:tc>
                <a:tc>
                  <a:txBody>
                    <a:bodyPr vert="horz" wrap="square"/>
                    <a:lstStyle/>
                    <a:p>
                      <a:pPr indent="0" algn="ctr">
                        <a:lnSpc>
                          <a:spcPct val="120000"/>
                        </a:lnSpc>
                        <a:spcBef>
                          <a:spcPct val="0"/>
                        </a:spcBef>
                        <a:spcAft>
                          <a:spcPct val="0"/>
                        </a:spcAft>
                        <a:buNone/>
                      </a:pPr>
                      <a:r>
                        <a:rPr lang="zh-CN" altLang="en-US" sz="3200" b="1">
                          <a:solidFill>
                            <a:srgbClr val="C00000"/>
                          </a:solidFill>
                          <a:latin typeface="楷体" panose="02010609060101010101" charset="-122"/>
                          <a:ea typeface="楷体" panose="02010609060101010101" charset="-122"/>
                          <a:sym typeface="微软雅黑" panose="020b0503020204020204" pitchFamily="34" charset="-122"/>
                        </a:rPr>
                        <a:t>增设新官，侵夺原来官吏的职权</a:t>
                      </a:r>
                      <a:endParaRPr lang="zh-CN" altLang="en-US" sz="3200" b="1" spc="130">
                        <a:solidFill>
                          <a:srgbClr val="C00000"/>
                        </a:solidFill>
                        <a:latin typeface="楷体" panose="02010609060101010101" charset="-122"/>
                        <a:ea typeface="楷体" panose="02010609060101010101" charset="-122"/>
                        <a:sym typeface="微软雅黑" panose="020b0503020204020204" pitchFamily="34" charset="-122"/>
                      </a:endParaRPr>
                    </a:p>
                  </a:txBody>
                  <a:tcPr marL="317500" marR="317500" marT="215900" marB="215900" anchor="ctr">
                    <a:lnL w="9525">
                      <a:solidFill>
                        <a:srgbClr val="7D5CB8"/>
                      </a:solidFill>
                      <a:prstDash val="dash"/>
                    </a:lnL>
                    <a:lnR w="9525">
                      <a:solidFill>
                        <a:srgbClr val="7D5CB8"/>
                      </a:solidFill>
                      <a:prstDash val="dash"/>
                    </a:lnR>
                    <a:lnT w="9525">
                      <a:solidFill>
                        <a:srgbClr val="7D5CB8"/>
                      </a:solidFill>
                      <a:prstDash val="dash"/>
                    </a:lnT>
                    <a:lnB w="9525">
                      <a:solidFill>
                        <a:srgbClr val="7D5CB8"/>
                      </a:solidFill>
                      <a:prstDash val="dash"/>
                    </a:lnB>
                    <a:solidFill>
                      <a:srgbClr val="FFFFFF"/>
                    </a:solidFill>
                  </a:tcPr>
                </a:tc>
                <a:tc>
                  <a:txBody>
                    <a:bodyPr vert="horz" wrap="square"/>
                    <a:lstStyle/>
                    <a:p>
                      <a:pPr indent="0" algn="ctr">
                        <a:lnSpc>
                          <a:spcPct val="120000"/>
                        </a:lnSpc>
                        <a:spcBef>
                          <a:spcPct val="0"/>
                        </a:spcBef>
                        <a:spcAft>
                          <a:spcPct val="0"/>
                        </a:spcAft>
                        <a:buNone/>
                      </a:pPr>
                      <a:endParaRPr lang="zh-CN" altLang="en-US" sz="2000" b="0" spc="130">
                        <a:solidFill>
                          <a:srgbClr val="404040"/>
                        </a:solidFill>
                        <a:latin typeface="微软雅黑" panose="020b0503020204020204" pitchFamily="34" charset="-122"/>
                        <a:ea typeface="微软雅黑" panose="020b0503020204020204" pitchFamily="34" charset="-122"/>
                      </a:endParaRPr>
                    </a:p>
                  </a:txBody>
                  <a:tcPr marL="317500" marR="317500" marT="215900" marB="215900" anchor="ctr">
                    <a:lnL w="9525">
                      <a:solidFill>
                        <a:srgbClr val="7D5CB8"/>
                      </a:solidFill>
                      <a:prstDash val="dash"/>
                    </a:lnL>
                    <a:lnR w="9525">
                      <a:solidFill>
                        <a:srgbClr val="7D5CB8"/>
                      </a:solidFill>
                      <a:prstDash val="dash"/>
                    </a:lnR>
                    <a:lnT w="9525">
                      <a:solidFill>
                        <a:srgbClr val="7D5CB8"/>
                      </a:solidFill>
                      <a:prstDash val="dash"/>
                    </a:lnT>
                    <a:lnB w="9525">
                      <a:solidFill>
                        <a:srgbClr val="7D5CB8"/>
                      </a:solidFill>
                      <a:prstDash val="dash"/>
                    </a:lnB>
                    <a:solidFill>
                      <a:srgbClr val="FFFFFF"/>
                    </a:solidFill>
                  </a:tcPr>
                </a:tc>
              </a:tr>
              <a:tr h="1651000">
                <a:tc>
                  <a:txBody>
                    <a:bodyPr vert="horz" wrap="square"/>
                    <a:lstStyle/>
                    <a:p>
                      <a:pPr algn="ctr">
                        <a:lnSpc>
                          <a:spcPct val="120000"/>
                        </a:lnSpc>
                        <a:spcBef>
                          <a:spcPct val="0"/>
                        </a:spcBef>
                        <a:spcAft>
                          <a:spcPct val="0"/>
                        </a:spcAft>
                        <a:buClrTx/>
                        <a:buSzTx/>
                        <a:buFontTx/>
                        <a:buNone/>
                      </a:pPr>
                      <a:r>
                        <a:rPr lang="zh-CN" altLang="en-US" sz="2800" b="1">
                          <a:solidFill>
                            <a:schemeClr val="tx1"/>
                          </a:solidFill>
                          <a:latin typeface="楷体" panose="02010609060101010101" charset="-122"/>
                          <a:ea typeface="楷体" panose="02010609060101010101" charset="-122"/>
                          <a:sym typeface="+mn-ea"/>
                        </a:rPr>
                        <a:t>生事</a:t>
                      </a:r>
                      <a:endParaRPr lang="zh-CN" altLang="en-US" sz="2800" b="1">
                        <a:solidFill>
                          <a:schemeClr val="tx1"/>
                        </a:solidFill>
                        <a:latin typeface="楷体" panose="02010609060101010101" charset="-122"/>
                        <a:ea typeface="楷体" panose="02010609060101010101" charset="-122"/>
                        <a:sym typeface="+mn-ea"/>
                      </a:endParaRPr>
                    </a:p>
                  </a:txBody>
                  <a:tcPr marL="317500" marR="317500" marT="215900" marB="215900" anchor="ctr">
                    <a:lnL w="9525">
                      <a:solidFill>
                        <a:srgbClr val="7D5CB8"/>
                      </a:solidFill>
                      <a:prstDash val="dash"/>
                    </a:lnL>
                    <a:lnR w="9525">
                      <a:solidFill>
                        <a:srgbClr val="7D5CB8"/>
                      </a:solidFill>
                      <a:prstDash val="dash"/>
                    </a:lnR>
                    <a:lnT w="9525">
                      <a:solidFill>
                        <a:srgbClr val="7D5CB8"/>
                      </a:solidFill>
                      <a:prstDash val="dash"/>
                    </a:lnT>
                    <a:lnB w="9525">
                      <a:solidFill>
                        <a:srgbClr val="7D5CB8"/>
                      </a:solidFill>
                      <a:prstDash val="dash"/>
                    </a:lnB>
                    <a:solidFill>
                      <a:srgbClr val="FFFFFF"/>
                    </a:solidFill>
                  </a:tcPr>
                </a:tc>
                <a:tc>
                  <a:txBody>
                    <a:bodyPr vert="horz" wrap="square"/>
                    <a:lstStyle/>
                    <a:p>
                      <a:pPr algn="ctr">
                        <a:lnSpc>
                          <a:spcPct val="120000"/>
                        </a:lnSpc>
                        <a:spcBef>
                          <a:spcPct val="0"/>
                        </a:spcBef>
                        <a:spcAft>
                          <a:spcPct val="0"/>
                        </a:spcAft>
                        <a:buClrTx/>
                        <a:buSzTx/>
                        <a:buFontTx/>
                        <a:buNone/>
                      </a:pPr>
                      <a:r>
                        <a:rPr lang="zh-CN" altLang="en-US" sz="3200" b="1">
                          <a:solidFill>
                            <a:srgbClr val="C00000"/>
                          </a:solidFill>
                          <a:latin typeface="楷体" panose="02010609060101010101" charset="-122"/>
                          <a:ea typeface="楷体" panose="02010609060101010101" charset="-122"/>
                          <a:sym typeface="微软雅黑" panose="020b0503020204020204" pitchFamily="34" charset="-122"/>
                        </a:rPr>
                        <a:t>派人到各地推行新法，生事扰民</a:t>
                      </a:r>
                      <a:endParaRPr lang="zh-CN" altLang="en-US" sz="3200" b="1">
                        <a:solidFill>
                          <a:srgbClr val="C00000"/>
                        </a:solidFill>
                        <a:latin typeface="楷体" panose="02010609060101010101" charset="-122"/>
                        <a:ea typeface="楷体" panose="02010609060101010101" charset="-122"/>
                        <a:sym typeface="微软雅黑" panose="020b0503020204020204" pitchFamily="34" charset="-122"/>
                      </a:endParaRPr>
                    </a:p>
                  </a:txBody>
                  <a:tcPr marL="317500" marR="317500" marT="215900" marB="215900" anchor="ctr">
                    <a:lnL w="9525">
                      <a:solidFill>
                        <a:srgbClr val="7D5CB8"/>
                      </a:solidFill>
                      <a:prstDash val="dash"/>
                    </a:lnL>
                    <a:lnR w="9525">
                      <a:solidFill>
                        <a:srgbClr val="7D5CB8"/>
                      </a:solidFill>
                      <a:prstDash val="dash"/>
                    </a:lnR>
                    <a:lnT w="9525">
                      <a:solidFill>
                        <a:srgbClr val="7D5CB8"/>
                      </a:solidFill>
                      <a:prstDash val="dash"/>
                    </a:lnT>
                    <a:lnB w="9525">
                      <a:solidFill>
                        <a:srgbClr val="7D5CB8"/>
                      </a:solidFill>
                      <a:prstDash val="dash"/>
                    </a:lnB>
                    <a:solidFill>
                      <a:srgbClr val="FFFFFF"/>
                    </a:solidFill>
                  </a:tcPr>
                </a:tc>
                <a:tc>
                  <a:txBody>
                    <a:bodyPr vert="horz" wrap="square"/>
                    <a:lstStyle/>
                    <a:p>
                      <a:pPr indent="0" algn="ctr">
                        <a:lnSpc>
                          <a:spcPct val="120000"/>
                        </a:lnSpc>
                        <a:spcBef>
                          <a:spcPct val="0"/>
                        </a:spcBef>
                        <a:spcAft>
                          <a:spcPct val="0"/>
                        </a:spcAft>
                        <a:buNone/>
                      </a:pPr>
                      <a:endParaRPr lang="zh-CN" altLang="en-US" sz="2000" b="0" spc="130">
                        <a:solidFill>
                          <a:srgbClr val="404040"/>
                        </a:solidFill>
                        <a:latin typeface="微软雅黑" panose="020b0503020204020204" pitchFamily="34" charset="-122"/>
                        <a:ea typeface="微软雅黑" panose="020b0503020204020204" pitchFamily="34" charset="-122"/>
                      </a:endParaRPr>
                    </a:p>
                  </a:txBody>
                  <a:tcPr marL="317500" marR="317500" marT="215900" marB="215900" anchor="ctr">
                    <a:lnL w="9525">
                      <a:solidFill>
                        <a:srgbClr val="7D5CB8"/>
                      </a:solidFill>
                      <a:prstDash val="dash"/>
                    </a:lnL>
                    <a:lnR w="9525">
                      <a:solidFill>
                        <a:srgbClr val="7D5CB8"/>
                      </a:solidFill>
                      <a:prstDash val="dash"/>
                    </a:lnR>
                    <a:lnT w="9525">
                      <a:solidFill>
                        <a:srgbClr val="7D5CB8"/>
                      </a:solidFill>
                      <a:prstDash val="dash"/>
                    </a:lnT>
                    <a:lnB w="9525">
                      <a:solidFill>
                        <a:srgbClr val="7D5CB8"/>
                      </a:solidFill>
                      <a:prstDash val="dash"/>
                    </a:lnB>
                    <a:solidFill>
                      <a:srgbClr val="FFFFFF"/>
                    </a:solidFill>
                  </a:tcPr>
                </a:tc>
              </a:tr>
              <a:tr h="1048385">
                <a:tc>
                  <a:txBody>
                    <a:bodyPr vert="horz" wrap="square"/>
                    <a:lstStyle/>
                    <a:p>
                      <a:pPr algn="ctr">
                        <a:lnSpc>
                          <a:spcPct val="120000"/>
                        </a:lnSpc>
                        <a:spcBef>
                          <a:spcPct val="0"/>
                        </a:spcBef>
                        <a:spcAft>
                          <a:spcPct val="0"/>
                        </a:spcAft>
                        <a:buClrTx/>
                        <a:buSzTx/>
                        <a:buFontTx/>
                        <a:buNone/>
                      </a:pPr>
                      <a:r>
                        <a:rPr lang="zh-CN" altLang="en-US" sz="2800" b="1">
                          <a:solidFill>
                            <a:schemeClr val="tx1"/>
                          </a:solidFill>
                          <a:latin typeface="楷体" panose="02010609060101010101" charset="-122"/>
                          <a:ea typeface="楷体" panose="02010609060101010101" charset="-122"/>
                          <a:sym typeface="+mn-ea"/>
                        </a:rPr>
                        <a:t>征利</a:t>
                      </a:r>
                      <a:endParaRPr lang="zh-CN" altLang="en-US" sz="2800" b="1">
                        <a:solidFill>
                          <a:schemeClr val="tx1"/>
                        </a:solidFill>
                        <a:latin typeface="楷体" panose="02010609060101010101" charset="-122"/>
                        <a:ea typeface="楷体" panose="02010609060101010101" charset="-122"/>
                        <a:sym typeface="+mn-ea"/>
                      </a:endParaRPr>
                    </a:p>
                  </a:txBody>
                  <a:tcPr marL="317500" marR="317500" marT="215900" marB="215900" anchor="ctr">
                    <a:lnL w="9525">
                      <a:solidFill>
                        <a:srgbClr val="7D5CB8"/>
                      </a:solidFill>
                      <a:prstDash val="dash"/>
                    </a:lnL>
                    <a:lnR w="9525">
                      <a:solidFill>
                        <a:srgbClr val="7D5CB8"/>
                      </a:solidFill>
                      <a:prstDash val="dash"/>
                    </a:lnR>
                    <a:lnT w="9525">
                      <a:solidFill>
                        <a:srgbClr val="7D5CB8"/>
                      </a:solidFill>
                      <a:prstDash val="dash"/>
                    </a:lnT>
                    <a:lnB w="9525">
                      <a:solidFill>
                        <a:srgbClr val="7D5CB8"/>
                      </a:solidFill>
                      <a:prstDash val="dash"/>
                    </a:lnB>
                    <a:solidFill>
                      <a:srgbClr val="FFFFFF"/>
                    </a:solidFill>
                  </a:tcPr>
                </a:tc>
                <a:tc>
                  <a:txBody>
                    <a:bodyPr vert="horz" wrap="square"/>
                    <a:lstStyle/>
                    <a:p>
                      <a:pPr algn="ctr">
                        <a:lnSpc>
                          <a:spcPct val="120000"/>
                        </a:lnSpc>
                        <a:spcBef>
                          <a:spcPct val="0"/>
                        </a:spcBef>
                        <a:spcAft>
                          <a:spcPct val="0"/>
                        </a:spcAft>
                        <a:buClrTx/>
                        <a:buSzTx/>
                        <a:buFontTx/>
                        <a:buNone/>
                      </a:pPr>
                      <a:r>
                        <a:rPr lang="zh-CN" altLang="en-US" sz="3200" b="1">
                          <a:solidFill>
                            <a:srgbClr val="C00000"/>
                          </a:solidFill>
                          <a:latin typeface="楷体" panose="02010609060101010101" charset="-122"/>
                          <a:ea typeface="楷体" panose="02010609060101010101" charset="-122"/>
                          <a:sym typeface="微软雅黑" panose="020b0503020204020204" pitchFamily="34" charset="-122"/>
                        </a:rPr>
                        <a:t>设法生财，与民争利</a:t>
                      </a:r>
                      <a:endParaRPr lang="zh-CN" altLang="en-US" sz="3200" b="1">
                        <a:solidFill>
                          <a:srgbClr val="C00000"/>
                        </a:solidFill>
                        <a:latin typeface="楷体" panose="02010609060101010101" charset="-122"/>
                        <a:ea typeface="楷体" panose="02010609060101010101" charset="-122"/>
                        <a:sym typeface="微软雅黑" panose="020b0503020204020204" pitchFamily="34" charset="-122"/>
                      </a:endParaRPr>
                    </a:p>
                  </a:txBody>
                  <a:tcPr marL="317500" marR="317500" marT="215900" marB="215900" anchor="ctr">
                    <a:lnL w="9525">
                      <a:solidFill>
                        <a:srgbClr val="7D5CB8"/>
                      </a:solidFill>
                      <a:prstDash val="dash"/>
                    </a:lnL>
                    <a:lnR w="9525">
                      <a:solidFill>
                        <a:srgbClr val="7D5CB8"/>
                      </a:solidFill>
                      <a:prstDash val="dash"/>
                    </a:lnR>
                    <a:lnT w="9525">
                      <a:solidFill>
                        <a:srgbClr val="7D5CB8"/>
                      </a:solidFill>
                      <a:prstDash val="dash"/>
                    </a:lnT>
                    <a:lnB w="9525">
                      <a:solidFill>
                        <a:srgbClr val="7D5CB8"/>
                      </a:solidFill>
                      <a:prstDash val="dash"/>
                    </a:lnB>
                    <a:solidFill>
                      <a:srgbClr val="FFFFFF"/>
                    </a:solidFill>
                  </a:tcPr>
                </a:tc>
                <a:tc>
                  <a:txBody>
                    <a:bodyPr vert="horz" wrap="square"/>
                    <a:lstStyle/>
                    <a:p>
                      <a:pPr indent="0" algn="ctr">
                        <a:lnSpc>
                          <a:spcPct val="120000"/>
                        </a:lnSpc>
                        <a:spcBef>
                          <a:spcPct val="0"/>
                        </a:spcBef>
                        <a:spcAft>
                          <a:spcPct val="0"/>
                        </a:spcAft>
                        <a:buNone/>
                      </a:pPr>
                      <a:endParaRPr lang="zh-CN" altLang="en-US" sz="2000" b="0" spc="130">
                        <a:solidFill>
                          <a:srgbClr val="404040"/>
                        </a:solidFill>
                        <a:latin typeface="微软雅黑" panose="020b0503020204020204" pitchFamily="34" charset="-122"/>
                        <a:ea typeface="微软雅黑" panose="020b0503020204020204" pitchFamily="34" charset="-122"/>
                      </a:endParaRPr>
                    </a:p>
                  </a:txBody>
                  <a:tcPr marL="317500" marR="317500" marT="215900" marB="215900" anchor="ctr">
                    <a:lnL w="9525">
                      <a:solidFill>
                        <a:srgbClr val="7D5CB8"/>
                      </a:solidFill>
                      <a:prstDash val="dash"/>
                    </a:lnL>
                    <a:lnR w="9525">
                      <a:solidFill>
                        <a:srgbClr val="7D5CB8"/>
                      </a:solidFill>
                      <a:prstDash val="dash"/>
                    </a:lnR>
                    <a:lnT w="9525">
                      <a:solidFill>
                        <a:srgbClr val="7D5CB8"/>
                      </a:solidFill>
                      <a:prstDash val="dash"/>
                    </a:lnT>
                    <a:lnB w="9525">
                      <a:solidFill>
                        <a:srgbClr val="7D5CB8"/>
                      </a:solidFill>
                      <a:prstDash val="dash"/>
                    </a:lnB>
                    <a:solidFill>
                      <a:srgbClr val="FFFFFF"/>
                    </a:solidFill>
                  </a:tcPr>
                </a:tc>
              </a:tr>
              <a:tr h="1500505">
                <a:tc>
                  <a:txBody>
                    <a:bodyPr vert="horz" wrap="square"/>
                    <a:lstStyle/>
                    <a:p>
                      <a:pPr indent="0" algn="ctr">
                        <a:lnSpc>
                          <a:spcPct val="120000"/>
                        </a:lnSpc>
                        <a:spcBef>
                          <a:spcPct val="0"/>
                        </a:spcBef>
                        <a:spcAft>
                          <a:spcPct val="0"/>
                        </a:spcAft>
                        <a:buNone/>
                      </a:pPr>
                      <a:r>
                        <a:rPr lang="zh-CN" altLang="en-US" sz="2800" b="1">
                          <a:solidFill>
                            <a:schemeClr val="tx1"/>
                          </a:solidFill>
                          <a:latin typeface="楷体" panose="02010609060101010101" charset="-122"/>
                          <a:ea typeface="楷体" panose="02010609060101010101" charset="-122"/>
                          <a:sym typeface="+mn-ea"/>
                        </a:rPr>
                        <a:t>拒谏</a:t>
                      </a:r>
                      <a:endParaRPr lang="zh-CN" altLang="en-US" sz="2800" b="1">
                        <a:solidFill>
                          <a:schemeClr val="tx1"/>
                        </a:solidFill>
                        <a:latin typeface="楷体" panose="02010609060101010101" charset="-122"/>
                        <a:ea typeface="楷体" panose="02010609060101010101" charset="-122"/>
                        <a:sym typeface="+mn-ea"/>
                      </a:endParaRPr>
                    </a:p>
                  </a:txBody>
                  <a:tcPr marL="317500" marR="317500" marT="215900" marB="215900" anchor="ctr">
                    <a:lnL w="9525">
                      <a:solidFill>
                        <a:srgbClr val="7D5CB8"/>
                      </a:solidFill>
                      <a:prstDash val="dash"/>
                    </a:lnL>
                    <a:lnR w="9525">
                      <a:solidFill>
                        <a:srgbClr val="7D5CB8"/>
                      </a:solidFill>
                      <a:prstDash val="dash"/>
                    </a:lnR>
                    <a:lnT w="9525">
                      <a:solidFill>
                        <a:srgbClr val="7D5CB8"/>
                      </a:solidFill>
                      <a:prstDash val="dash"/>
                    </a:lnT>
                    <a:lnB w="9525">
                      <a:solidFill>
                        <a:srgbClr val="7D5CB8"/>
                      </a:solidFill>
                      <a:prstDash val="dash"/>
                    </a:lnB>
                    <a:solidFill>
                      <a:srgbClr val="FFFFFF"/>
                    </a:solidFill>
                  </a:tcPr>
                </a:tc>
                <a:tc>
                  <a:txBody>
                    <a:bodyPr vert="horz" wrap="square"/>
                    <a:lstStyle/>
                    <a:p>
                      <a:pPr indent="0" algn="ctr">
                        <a:lnSpc>
                          <a:spcPct val="120000"/>
                        </a:lnSpc>
                        <a:spcBef>
                          <a:spcPct val="0"/>
                        </a:spcBef>
                        <a:spcAft>
                          <a:spcPct val="0"/>
                        </a:spcAft>
                        <a:buNone/>
                      </a:pPr>
                      <a:r>
                        <a:rPr lang="zh-CN" altLang="en-US" sz="2800" b="1">
                          <a:solidFill>
                            <a:srgbClr val="C00000"/>
                          </a:solidFill>
                          <a:latin typeface="楷体" panose="02010609060101010101" charset="-122"/>
                          <a:ea typeface="楷体" panose="02010609060101010101" charset="-122"/>
                          <a:sym typeface="微软雅黑" panose="020b0503020204020204" pitchFamily="34" charset="-122"/>
                        </a:rPr>
                        <a:t>朝中有反对的意见，拒不接受</a:t>
                      </a:r>
                      <a:endParaRPr lang="zh-CN" altLang="en-US" sz="2800" b="1" spc="130">
                        <a:solidFill>
                          <a:srgbClr val="C00000"/>
                        </a:solidFill>
                        <a:latin typeface="楷体" panose="02010609060101010101" charset="-122"/>
                        <a:ea typeface="楷体" panose="02010609060101010101" charset="-122"/>
                        <a:sym typeface="微软雅黑" panose="020b0503020204020204" pitchFamily="34" charset="-122"/>
                      </a:endParaRPr>
                    </a:p>
                  </a:txBody>
                  <a:tcPr marL="317500" marR="317500" marT="215900" marB="215900" anchor="ctr">
                    <a:lnL w="9525">
                      <a:solidFill>
                        <a:srgbClr val="7D5CB8"/>
                      </a:solidFill>
                      <a:prstDash val="dash"/>
                    </a:lnL>
                    <a:lnR w="9525">
                      <a:solidFill>
                        <a:srgbClr val="7D5CB8"/>
                      </a:solidFill>
                      <a:prstDash val="dash"/>
                    </a:lnR>
                    <a:lnT w="9525">
                      <a:solidFill>
                        <a:srgbClr val="7D5CB8"/>
                      </a:solidFill>
                      <a:prstDash val="dash"/>
                    </a:lnT>
                    <a:lnB w="9525">
                      <a:solidFill>
                        <a:srgbClr val="7D5CB8"/>
                      </a:solidFill>
                      <a:prstDash val="dash"/>
                    </a:lnB>
                    <a:solidFill>
                      <a:srgbClr val="FFFFFF"/>
                    </a:solidFill>
                  </a:tcPr>
                </a:tc>
                <a:tc>
                  <a:txBody>
                    <a:bodyPr vert="horz" wrap="square"/>
                    <a:lstStyle/>
                    <a:p>
                      <a:pPr indent="0" algn="ctr">
                        <a:lnSpc>
                          <a:spcPct val="120000"/>
                        </a:lnSpc>
                        <a:spcBef>
                          <a:spcPct val="0"/>
                        </a:spcBef>
                        <a:spcAft>
                          <a:spcPct val="0"/>
                        </a:spcAft>
                        <a:buNone/>
                      </a:pPr>
                      <a:endParaRPr lang="zh-CN" altLang="en-US" sz="2000" b="0" spc="130">
                        <a:solidFill>
                          <a:srgbClr val="404040"/>
                        </a:solidFill>
                        <a:latin typeface="微软雅黑" panose="020b0503020204020204" pitchFamily="34" charset="-122"/>
                        <a:ea typeface="微软雅黑" panose="020b0503020204020204" pitchFamily="34" charset="-122"/>
                      </a:endParaRPr>
                    </a:p>
                  </a:txBody>
                  <a:tcPr marL="317500" marR="317500" marT="215900" marB="215900" anchor="ctr">
                    <a:lnL w="9525">
                      <a:solidFill>
                        <a:srgbClr val="7D5CB8"/>
                      </a:solidFill>
                      <a:prstDash val="dash"/>
                    </a:lnL>
                    <a:lnR w="9525">
                      <a:solidFill>
                        <a:srgbClr val="7D5CB8"/>
                      </a:solidFill>
                      <a:prstDash val="dash"/>
                    </a:lnR>
                    <a:lnT w="9525">
                      <a:solidFill>
                        <a:srgbClr val="7D5CB8"/>
                      </a:solidFill>
                      <a:prstDash val="dash"/>
                    </a:lnT>
                    <a:lnB w="9525">
                      <a:solidFill>
                        <a:srgbClr val="7D5CB8"/>
                      </a:solidFill>
                      <a:prstDash val="dash"/>
                    </a:lnB>
                    <a:solidFill>
                      <a:srgbClr val="FFFFFF"/>
                    </a:solidFill>
                  </a:tcPr>
                </a:tc>
              </a:tr>
            </a:tbl>
          </a:graphicData>
        </a:graphic>
      </p:graphicFrame>
      <p:sp>
        <p:nvSpPr>
          <p:cNvPr id="3" name="文本框 2"/>
          <p:cNvSpPr txBox="1"/>
          <p:nvPr/>
        </p:nvSpPr>
        <p:spPr>
          <a:xfrm>
            <a:off x="8073390" y="1082675"/>
            <a:ext cx="3895090" cy="5631180"/>
          </a:xfrm>
          <a:prstGeom prst="rect">
            <a:avLst/>
          </a:prstGeom>
          <a:solidFill>
            <a:schemeClr val="bg1"/>
          </a:solidFill>
        </p:spPr>
        <p:txBody>
          <a:bodyPr wrap="square" rtlCol="0">
            <a:spAutoFit/>
          </a:bodyPr>
          <a:lstStyle/>
          <a:p>
            <a:endParaRPr lang="zh-CN" altLang="en-US" sz="3200">
              <a:latin typeface="楷体" panose="02010609060101010101" charset="-122"/>
              <a:ea typeface="楷体" panose="02010609060101010101" charset="-122"/>
            </a:endParaRPr>
          </a:p>
          <a:p>
            <a:endParaRPr lang="zh-CN" altLang="en-US" sz="3200">
              <a:latin typeface="楷体" panose="02010609060101010101" charset="-122"/>
              <a:ea typeface="楷体" panose="02010609060101010101" charset="-122"/>
            </a:endParaRPr>
          </a:p>
          <a:p>
            <a:endParaRPr lang="zh-CN" altLang="en-US" sz="3200">
              <a:latin typeface="楷体" panose="02010609060101010101" charset="-122"/>
              <a:ea typeface="楷体" panose="02010609060101010101" charset="-122"/>
            </a:endParaRPr>
          </a:p>
          <a:p>
            <a:endParaRPr lang="zh-CN" altLang="en-US" sz="3200">
              <a:latin typeface="楷体" panose="02010609060101010101" charset="-122"/>
              <a:ea typeface="楷体" panose="02010609060101010101" charset="-122"/>
            </a:endParaRPr>
          </a:p>
          <a:p>
            <a:pPr algn="ctr"/>
            <a:r>
              <a:rPr lang="zh-CN" altLang="en-US" sz="3600">
                <a:latin typeface="楷体" panose="02010609060101010101" charset="-122"/>
                <a:ea typeface="楷体" panose="02010609060101010101" charset="-122"/>
              </a:rPr>
              <a:t>对于司马光的指责</a:t>
            </a:r>
            <a:endParaRPr lang="zh-CN" altLang="en-US" sz="3600">
              <a:latin typeface="楷体" panose="02010609060101010101" charset="-122"/>
              <a:ea typeface="楷体" panose="02010609060101010101" charset="-122"/>
            </a:endParaRPr>
          </a:p>
          <a:p>
            <a:pPr algn="ctr"/>
            <a:r>
              <a:rPr lang="zh-CN" altLang="en-US" sz="3600">
                <a:latin typeface="楷体" panose="02010609060101010101" charset="-122"/>
                <a:ea typeface="楷体" panose="02010609060101010101" charset="-122"/>
              </a:rPr>
              <a:t>王安石如何辩驳？</a:t>
            </a:r>
            <a:endParaRPr lang="zh-CN" altLang="en-US" sz="3600">
              <a:latin typeface="楷体" panose="02010609060101010101" charset="-122"/>
              <a:ea typeface="楷体" panose="02010609060101010101" charset="-122"/>
            </a:endParaRPr>
          </a:p>
          <a:p>
            <a:endParaRPr lang="zh-CN" altLang="en-US" sz="3200">
              <a:latin typeface="楷体" panose="02010609060101010101" charset="-122"/>
              <a:ea typeface="楷体" panose="02010609060101010101" charset="-122"/>
            </a:endParaRPr>
          </a:p>
          <a:p>
            <a:endParaRPr lang="zh-CN" altLang="en-US" sz="3200">
              <a:latin typeface="楷体" panose="02010609060101010101" charset="-122"/>
              <a:ea typeface="楷体" panose="02010609060101010101" charset="-122"/>
            </a:endParaRPr>
          </a:p>
          <a:p>
            <a:endParaRPr lang="zh-CN" altLang="en-US" sz="3200">
              <a:latin typeface="楷体" panose="02010609060101010101" charset="-122"/>
              <a:ea typeface="楷体" panose="02010609060101010101" charset="-122"/>
            </a:endParaRPr>
          </a:p>
          <a:p>
            <a:endParaRPr lang="zh-CN" altLang="en-US" sz="3200">
              <a:latin typeface="楷体" panose="02010609060101010101" charset="-122"/>
              <a:ea typeface="楷体" panose="02010609060101010101" charset="-122"/>
            </a:endParaRPr>
          </a:p>
          <a:p>
            <a:endParaRPr lang="zh-CN" altLang="en-US" sz="3200">
              <a:latin typeface="楷体" panose="02010609060101010101" charset="-122"/>
              <a:ea typeface="楷体" panose="02010609060101010101" charset="-122"/>
            </a:endParaRPr>
          </a:p>
        </p:txBody>
      </p:sp>
      <p:sp>
        <p:nvSpPr>
          <p:cNvPr id="4" name="文本框 3"/>
          <p:cNvSpPr txBox="1"/>
          <p:nvPr/>
        </p:nvSpPr>
        <p:spPr>
          <a:xfrm>
            <a:off x="7155180" y="1911350"/>
            <a:ext cx="798195" cy="3843655"/>
          </a:xfrm>
          <a:prstGeom prst="rect">
            <a:avLst/>
          </a:prstGeom>
          <a:solidFill>
            <a:schemeClr val="bg1">
              <a:lumMod val="50000"/>
            </a:schemeClr>
          </a:solidFill>
        </p:spPr>
        <p:txBody>
          <a:bodyPr vert="eaVert" wrap="square" rtlCol="0">
            <a:spAutoFit/>
          </a:bodyPr>
          <a:lstStyle/>
          <a:p>
            <a:pPr algn="l"/>
            <a:r>
              <a:rPr lang="zh-CN" altLang="en-US" sz="4000">
                <a:solidFill>
                  <a:schemeClr val="bg1"/>
                </a:solidFill>
                <a:latin typeface="楷体" panose="02010609060101010101" charset="-122"/>
                <a:ea typeface="楷体" panose="02010609060101010101" charset="-122"/>
                <a:sym typeface="+mn-ea"/>
              </a:rPr>
              <a:t>以致天下</a:t>
            </a:r>
            <a:r>
              <a:rPr lang="zh-CN" altLang="en-US" sz="4000" b="1">
                <a:solidFill>
                  <a:schemeClr val="accent6">
                    <a:lumMod val="40000"/>
                    <a:lumOff val="60000"/>
                  </a:schemeClr>
                </a:solidFill>
                <a:latin typeface="楷体" panose="02010609060101010101" charset="-122"/>
                <a:ea typeface="楷体" panose="02010609060101010101" charset="-122"/>
                <a:sym typeface="+mn-ea"/>
              </a:rPr>
              <a:t>怨谤</a:t>
            </a:r>
            <a:r>
              <a:rPr lang="zh-CN" altLang="en-US" sz="4000">
                <a:solidFill>
                  <a:schemeClr val="bg1"/>
                </a:solidFill>
                <a:latin typeface="楷体" panose="02010609060101010101" charset="-122"/>
                <a:ea typeface="楷体" panose="02010609060101010101" charset="-122"/>
                <a:sym typeface="+mn-ea"/>
              </a:rPr>
              <a:t>也</a:t>
            </a:r>
            <a:endParaRPr lang="zh-CN" altLang="en-US" sz="4000">
              <a:solidFill>
                <a:schemeClr val="bg1"/>
              </a:solidFill>
              <a:latin typeface="楷体" panose="02010609060101010101" charset="-122"/>
              <a:ea typeface="楷体" panose="02010609060101010101" charset="-122"/>
              <a:sym typeface="+mn-ea"/>
            </a:endParaRPr>
          </a:p>
        </p:txBody>
      </p:sp>
      <p:sp>
        <p:nvSpPr>
          <p:cNvPr id="6" name="矩形 5"/>
          <p:cNvSpPr/>
          <p:nvPr/>
        </p:nvSpPr>
        <p:spPr>
          <a:xfrm>
            <a:off x="2125980" y="1290955"/>
            <a:ext cx="4843145" cy="1087755"/>
          </a:xfrm>
          <a:prstGeom prst="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125980" y="2885440"/>
            <a:ext cx="4843780" cy="1087755"/>
          </a:xfrm>
          <a:prstGeom prst="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125980" y="4237355"/>
            <a:ext cx="4843780" cy="1087755"/>
          </a:xfrm>
          <a:prstGeom prst="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25980" y="5626100"/>
            <a:ext cx="4843145" cy="1087755"/>
          </a:xfrm>
          <a:prstGeom prst="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xit" presetSubtype="4" fill="hold" grpId="0" nodeType="clickEffect">
                                  <p:stCondLst>
                                    <p:cond delay="0"/>
                                  </p:stCondLst>
                                  <p:childTnLst>
                                    <p:anim calcmode="lin" valueType="num">
                                      <p:cBhvr additive="base">
                                        <p:cTn id="6" dur="500"/>
                                        <p:tgtEl>
                                          <p:spTgt spid="6"/>
                                        </p:tgtEl>
                                        <p:attrNameLst>
                                          <p:attrName>ppt_x</p:attrName>
                                        </p:attrNameLst>
                                      </p:cBhvr>
                                      <p:tavLst>
                                        <p:tav tm="0">
                                          <p:val>
                                            <p:strVal val="ppt_x"/>
                                          </p:val>
                                        </p:tav>
                                        <p:tav tm="100000">
                                          <p:val>
                                            <p:strVal val="ppt_x"/>
                                          </p:val>
                                        </p:tav>
                                      </p:tavLst>
                                    </p:anim>
                                    <p:anim calcmode="lin" valueType="num">
                                      <p:cBhvr additive="base">
                                        <p:cTn id="7" dur="500"/>
                                        <p:tgtEl>
                                          <p:spTgt spid="6"/>
                                        </p:tgtEl>
                                        <p:attrNameLst>
                                          <p:attrName>ppt_y</p:attrName>
                                        </p:attrNameLst>
                                      </p:cBhvr>
                                      <p:tavLst>
                                        <p:tav tm="0">
                                          <p:val>
                                            <p:strVal val="ppt_y"/>
                                          </p:val>
                                        </p:tav>
                                        <p:tav tm="100000">
                                          <p:val>
                                            <p:strVal val="1+ppt_h/2"/>
                                          </p:val>
                                        </p:tav>
                                      </p:tavLst>
                                    </p:anim>
                                    <p:set>
                                      <p:cBhvr>
                                        <p:cTn id="8" dur="1" fill="hold">
                                          <p:stCondLst>
                                            <p:cond delay="499"/>
                                          </p:stCondLst>
                                        </p:cTn>
                                        <p:tgtEl>
                                          <p:spTgt spid="6"/>
                                        </p:tgtEl>
                                        <p:attrNameLst>
                                          <p:attrName>style.visibility</p:attrName>
                                        </p:attrNameLst>
                                      </p:cBhvr>
                                      <p:to>
                                        <p:strVal val="hidden"/>
                                      </p:to>
                                    </p:set>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xit" presetSubtype="4" fill="hold" grpId="0" nodeType="clickEffect">
                                  <p:stCondLst>
                                    <p:cond delay="0"/>
                                  </p:stCondLst>
                                  <p:childTnLst>
                                    <p:anim calcmode="lin" valueType="num">
                                      <p:cBhvr additive="base">
                                        <p:cTn id="12" dur="500"/>
                                        <p:tgtEl>
                                          <p:spTgt spid="7"/>
                                        </p:tgtEl>
                                        <p:attrNameLst>
                                          <p:attrName>ppt_x</p:attrName>
                                        </p:attrNameLst>
                                      </p:cBhvr>
                                      <p:tavLst>
                                        <p:tav tm="0">
                                          <p:val>
                                            <p:strVal val="ppt_x"/>
                                          </p:val>
                                        </p:tav>
                                        <p:tav tm="100000">
                                          <p:val>
                                            <p:strVal val="ppt_x"/>
                                          </p:val>
                                        </p:tav>
                                      </p:tavLst>
                                    </p:anim>
                                    <p:anim calcmode="lin" valueType="num">
                                      <p:cBhvr additive="base">
                                        <p:cTn id="13" dur="500"/>
                                        <p:tgtEl>
                                          <p:spTgt spid="7"/>
                                        </p:tgtEl>
                                        <p:attrNameLst>
                                          <p:attrName>ppt_y</p:attrName>
                                        </p:attrNameLst>
                                      </p:cBhvr>
                                      <p:tavLst>
                                        <p:tav tm="0">
                                          <p:val>
                                            <p:strVal val="ppt_y"/>
                                          </p:val>
                                        </p:tav>
                                        <p:tav tm="100000">
                                          <p:val>
                                            <p:strVal val="1+ppt_h/2"/>
                                          </p:val>
                                        </p:tav>
                                      </p:tavLst>
                                    </p:anim>
                                    <p:set>
                                      <p:cBhvr>
                                        <p:cTn id="14" dur="1" fill="hold">
                                          <p:stCondLst>
                                            <p:cond delay="499"/>
                                          </p:stCondLst>
                                        </p:cTn>
                                        <p:tgtEl>
                                          <p:spTgt spid="7"/>
                                        </p:tgtEl>
                                        <p:attrNameLst>
                                          <p:attrName>style.visibility</p:attrName>
                                        </p:attrNameLst>
                                      </p:cBhvr>
                                      <p:to>
                                        <p:strVal val="hidden"/>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xit" presetSubtype="4" fill="hold" grpId="0" nodeType="clickEffect">
                                  <p:stCondLst>
                                    <p:cond delay="0"/>
                                  </p:stCondLst>
                                  <p:childTnLst>
                                    <p:anim calcmode="lin" valueType="num">
                                      <p:cBhvr additive="base">
                                        <p:cTn id="18" dur="500"/>
                                        <p:tgtEl>
                                          <p:spTgt spid="8"/>
                                        </p:tgtEl>
                                        <p:attrNameLst>
                                          <p:attrName>ppt_x</p:attrName>
                                        </p:attrNameLst>
                                      </p:cBhvr>
                                      <p:tavLst>
                                        <p:tav tm="0">
                                          <p:val>
                                            <p:strVal val="ppt_x"/>
                                          </p:val>
                                        </p:tav>
                                        <p:tav tm="100000">
                                          <p:val>
                                            <p:strVal val="ppt_x"/>
                                          </p:val>
                                        </p:tav>
                                      </p:tavLst>
                                    </p:anim>
                                    <p:anim calcmode="lin" valueType="num">
                                      <p:cBhvr additive="base">
                                        <p:cTn id="19" dur="500"/>
                                        <p:tgtEl>
                                          <p:spTgt spid="8"/>
                                        </p:tgtEl>
                                        <p:attrNameLst>
                                          <p:attrName>ppt_y</p:attrName>
                                        </p:attrNameLst>
                                      </p:cBhvr>
                                      <p:tavLst>
                                        <p:tav tm="0">
                                          <p:val>
                                            <p:strVal val="ppt_y"/>
                                          </p:val>
                                        </p:tav>
                                        <p:tav tm="100000">
                                          <p:val>
                                            <p:strVal val="1+ppt_h/2"/>
                                          </p:val>
                                        </p:tav>
                                      </p:tavLst>
                                    </p:anim>
                                    <p:set>
                                      <p:cBhvr>
                                        <p:cTn id="20" dur="1" fill="hold">
                                          <p:stCondLst>
                                            <p:cond delay="499"/>
                                          </p:stCondLst>
                                        </p:cTn>
                                        <p:tgtEl>
                                          <p:spTgt spid="8"/>
                                        </p:tgtEl>
                                        <p:attrNameLst>
                                          <p:attrName>style.visibility</p:attrName>
                                        </p:attrNameLst>
                                      </p:cBhvr>
                                      <p:to>
                                        <p:strVal val="hidden"/>
                                      </p:to>
                                    </p:set>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xit" presetSubtype="4" fill="hold" grpId="0" nodeType="clickEffect">
                                  <p:stCondLst>
                                    <p:cond delay="0"/>
                                  </p:stCondLst>
                                  <p:childTnLst>
                                    <p:anim calcmode="lin" valueType="num">
                                      <p:cBhvr additive="base">
                                        <p:cTn id="24" dur="500"/>
                                        <p:tgtEl>
                                          <p:spTgt spid="9"/>
                                        </p:tgtEl>
                                        <p:attrNameLst>
                                          <p:attrName>ppt_x</p:attrName>
                                        </p:attrNameLst>
                                      </p:cBhvr>
                                      <p:tavLst>
                                        <p:tav tm="0">
                                          <p:val>
                                            <p:strVal val="ppt_x"/>
                                          </p:val>
                                        </p:tav>
                                        <p:tav tm="100000">
                                          <p:val>
                                            <p:strVal val="ppt_x"/>
                                          </p:val>
                                        </p:tav>
                                      </p:tavLst>
                                    </p:anim>
                                    <p:anim calcmode="lin" valueType="num">
                                      <p:cBhvr additive="base">
                                        <p:cTn id="25" dur="500"/>
                                        <p:tgtEl>
                                          <p:spTgt spid="9"/>
                                        </p:tgtEl>
                                        <p:attrNameLst>
                                          <p:attrName>ppt_y</p:attrName>
                                        </p:attrNameLst>
                                      </p:cBhvr>
                                      <p:tavLst>
                                        <p:tav tm="0">
                                          <p:val>
                                            <p:strVal val="ppt_y"/>
                                          </p:val>
                                        </p:tav>
                                        <p:tav tm="100000">
                                          <p:val>
                                            <p:strVal val="1+ppt_h/2"/>
                                          </p:val>
                                        </p:tav>
                                      </p:tavLst>
                                    </p:anim>
                                    <p:set>
                                      <p:cBhvr>
                                        <p:cTn id="26" dur="1" fill="hold">
                                          <p:stCondLst>
                                            <p:cond delay="499"/>
                                          </p:stCondLst>
                                        </p:cTn>
                                        <p:tgtEl>
                                          <p:spTgt spid="9"/>
                                        </p:tgtEl>
                                        <p:attrNameLst>
                                          <p:attrName>style.visibility</p:attrName>
                                        </p:attrNameLst>
                                      </p:cBhvr>
                                      <p:to>
                                        <p:strVal val="hidden"/>
                                      </p:to>
                                    </p:set>
                                  </p:childTnLst>
                                </p:cTn>
                              </p:par>
                            </p:childTnLst>
                          </p:cTn>
                        </p:par>
                      </p:childTnLst>
                    </p:cTn>
                  </p:par>
                  <p:par>
                    <p:cTn id="27" fill="hold" nodeType="clickPar">
                      <p:stCondLst>
                        <p:cond delay="indefinite"/>
                      </p:stCondLst>
                      <p:childTnLst>
                        <p:par>
                          <p:cTn id="28" fill="hold" nodeType="afterGroup">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p:tgtEl>
                                          <p:spTgt spid="4"/>
                                        </p:tgtEl>
                                        <p:attrNameLst>
                                          <p:attrName>ppt_y</p:attrName>
                                        </p:attrNameLst>
                                      </p:cBhvr>
                                      <p:tavLst>
                                        <p:tav tm="0">
                                          <p:val>
                                            <p:strVal val="#ppt_y+#ppt_h*1.125000"/>
                                          </p:val>
                                        </p:tav>
                                        <p:tav tm="100000">
                                          <p:val>
                                            <p:strVal val="#ppt_y"/>
                                          </p:val>
                                        </p:tav>
                                      </p:tavLst>
                                    </p:anim>
                                    <p:animEffect transition="in" filter="wipe(up)">
                                      <p:cBhvr>
                                        <p:cTn id="32" dur="500"/>
                                        <p:tgtEl>
                                          <p:spTgt spid="4"/>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2" presetClass="entr" presetSubtype="4" fill="hold" grpId="0" nodeType="clickEffect">
                                  <p:stCondLst>
                                    <p:cond delay="0"/>
                                  </p:stCondLst>
                                  <p:childTnLst>
                                    <p:set>
                                      <p:cBhvr>
                                        <p:cTn id="36" dur="1" fill="hold">
                                          <p:stCondLst>
                                            <p:cond delay="0"/>
                                          </p:stCondLst>
                                        </p:cTn>
                                        <p:tgtEl>
                                          <p:spTgt spid="3"/>
                                        </p:tgtEl>
                                        <p:attrNameLst>
                                          <p:attrName>style.visibility</p:attrName>
                                        </p:attrNameLst>
                                      </p:cBhvr>
                                      <p:to>
                                        <p:strVal val="visible"/>
                                      </p:to>
                                    </p:set>
                                    <p:anim calcmode="lin" valueType="num">
                                      <p:cBhvr additive="base">
                                        <p:cTn id="37" dur="500"/>
                                        <p:tgtEl>
                                          <p:spTgt spid="3"/>
                                        </p:tgtEl>
                                        <p:attrNameLst>
                                          <p:attrName>ppt_y</p:attrName>
                                        </p:attrNameLst>
                                      </p:cBhvr>
                                      <p:tavLst>
                                        <p:tav tm="0">
                                          <p:val>
                                            <p:strVal val="#ppt_y+#ppt_h*1.125000"/>
                                          </p:val>
                                        </p:tav>
                                        <p:tav tm="100000">
                                          <p:val>
                                            <p:strVal val="#ppt_y"/>
                                          </p:val>
                                        </p:tav>
                                      </p:tavLst>
                                    </p:anim>
                                    <p:animEffect transition="in" filter="wipe(up)">
                                      <p:cBhvr>
                                        <p:cTn id="3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7" grpId="0"/>
      <p:bldP spid="8" grpId="0"/>
      <p:bldP spid="9"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任意多边形: 形状 2"/>
          <p:cNvSpPr/>
          <p:nvPr/>
        </p:nvSpPr>
        <p:spPr>
          <a:xfrm>
            <a:off x="0" y="0"/>
            <a:ext cx="12192000" cy="6858000"/>
          </a:xfrm>
          <a:custGeom>
            <a:gdLst>
              <a:gd name="connsiteX0" fmla="*/ 459920 w 10842171"/>
              <a:gd name="connsiteY0" fmla="*/ 0 h 5642428"/>
              <a:gd name="connsiteX1" fmla="*/ 9847035 w 10842171"/>
              <a:gd name="connsiteY1" fmla="*/ 0 h 5642428"/>
              <a:gd name="connsiteX2" fmla="*/ 9847035 w 10842171"/>
              <a:gd name="connsiteY2" fmla="*/ 326571 h 5642428"/>
              <a:gd name="connsiteX3" fmla="*/ 10842171 w 10842171"/>
              <a:gd name="connsiteY3" fmla="*/ 326571 h 5642428"/>
              <a:gd name="connsiteX4" fmla="*/ 10842171 w 10842171"/>
              <a:gd name="connsiteY4" fmla="*/ 5315856 h 5642428"/>
              <a:gd name="connsiteX5" fmla="*/ 10382251 w 10842171"/>
              <a:gd name="connsiteY5" fmla="*/ 5315856 h 5642428"/>
              <a:gd name="connsiteX6" fmla="*/ 10382251 w 10842171"/>
              <a:gd name="connsiteY6" fmla="*/ 5642428 h 5642428"/>
              <a:gd name="connsiteX7" fmla="*/ 459919 w 10842171"/>
              <a:gd name="connsiteY7" fmla="*/ 5642428 h 5642428"/>
              <a:gd name="connsiteX8" fmla="*/ 459919 w 10842171"/>
              <a:gd name="connsiteY8" fmla="*/ 5315856 h 5642428"/>
              <a:gd name="connsiteX9" fmla="*/ 0 w 10842171"/>
              <a:gd name="connsiteY9" fmla="*/ 5315856 h 5642428"/>
              <a:gd name="connsiteX10" fmla="*/ 0 w 10842171"/>
              <a:gd name="connsiteY10" fmla="*/ 326571 h 5642428"/>
              <a:gd name="connsiteX11" fmla="*/ 459920 w 10842171"/>
              <a:gd name="connsiteY11" fmla="*/ 326571 h 564242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842171" h="5642428">
                <a:moveTo>
                  <a:pt x="459920" y="0"/>
                </a:moveTo>
                <a:lnTo>
                  <a:pt x="9847035" y="0"/>
                </a:lnTo>
                <a:lnTo>
                  <a:pt x="9847035" y="326571"/>
                </a:lnTo>
                <a:lnTo>
                  <a:pt x="10842171" y="326571"/>
                </a:lnTo>
                <a:lnTo>
                  <a:pt x="10842171" y="5315856"/>
                </a:lnTo>
                <a:lnTo>
                  <a:pt x="10382251" y="5315856"/>
                </a:lnTo>
                <a:lnTo>
                  <a:pt x="10382251" y="5642428"/>
                </a:lnTo>
                <a:lnTo>
                  <a:pt x="459919" y="5642428"/>
                </a:lnTo>
                <a:lnTo>
                  <a:pt x="459919" y="5315856"/>
                </a:lnTo>
                <a:lnTo>
                  <a:pt x="0" y="5315856"/>
                </a:lnTo>
                <a:lnTo>
                  <a:pt x="0" y="326571"/>
                </a:lnTo>
                <a:lnTo>
                  <a:pt x="459920" y="326571"/>
                </a:lnTo>
                <a:close/>
              </a:path>
            </a:pathLst>
          </a:custGeom>
          <a:solidFill>
            <a:schemeClr val="bg1"/>
          </a:solidFill>
          <a:ln>
            <a:solidFill>
              <a:srgbClr val="9C76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648731" y="260350"/>
            <a:ext cx="7758999" cy="645160"/>
          </a:xfrm>
          <a:prstGeom prst="rect">
            <a:avLst/>
          </a:prstGeom>
          <a:solidFill>
            <a:schemeClr val="accent4">
              <a:lumMod val="20000"/>
              <a:lumOff val="80000"/>
            </a:schemeClr>
          </a:solidFill>
        </p:spPr>
        <p:txBody>
          <a:bodyPr wrap="square" rtlCol="0">
            <a:spAutoFit/>
          </a:bodyPr>
          <a:lstStyle/>
          <a:p>
            <a:pPr marR="0" lvl="0"/>
            <a:r>
              <a:rPr lang="zh-CN" altLang="en-US" sz="3600" b="1" smtClean="0">
                <a:effectLst>
                  <a:outerShdw blurRad="38100" dist="38100" dir="2700000" algn="tl">
                    <a:srgbClr val="FFFFFF"/>
                  </a:outerShdw>
                </a:effectLst>
                <a:latin typeface="楷体" panose="02010609060101010101" charset="-122"/>
                <a:ea typeface="楷体" panose="02010609060101010101" charset="-122"/>
                <a:sym typeface="微软雅黑" panose="020b0503020204020204" pitchFamily="34" charset="-122"/>
              </a:rPr>
              <a:t>王</a:t>
            </a:r>
            <a:r>
              <a:rPr lang="zh-CN" altLang="en-US" sz="3600" b="1">
                <a:effectLst>
                  <a:outerShdw blurRad="38100" dist="38100" dir="2700000" algn="tl">
                    <a:srgbClr val="FFFFFF"/>
                  </a:outerShdw>
                </a:effectLst>
                <a:latin typeface="楷体" panose="02010609060101010101" charset="-122"/>
                <a:ea typeface="楷体" panose="02010609060101010101" charset="-122"/>
                <a:sym typeface="微软雅黑" panose="020b0503020204020204" pitchFamily="34" charset="-122"/>
              </a:rPr>
              <a:t>安石如何一一反驳司马光的观点？</a:t>
            </a:r>
            <a:endParaRPr lang="zh-CN" altLang="en-US" sz="3600" b="1">
              <a:effectLst>
                <a:outerShdw blurRad="38100" dist="38100" dir="2700000" algn="tl">
                  <a:srgbClr val="FFFFFF"/>
                </a:outerShdw>
              </a:effectLst>
              <a:latin typeface="楷体" panose="02010609060101010101" charset="-122"/>
              <a:ea typeface="楷体" panose="02010609060101010101" charset="-122"/>
              <a:sym typeface="微软雅黑" panose="020b0503020204020204" pitchFamily="34" charset="-122"/>
            </a:endParaRPr>
          </a:p>
        </p:txBody>
      </p:sp>
      <p:sp>
        <p:nvSpPr>
          <p:cNvPr id="5" name="矩形 4"/>
          <p:cNvSpPr/>
          <p:nvPr/>
        </p:nvSpPr>
        <p:spPr>
          <a:xfrm>
            <a:off x="434974" y="2707640"/>
            <a:ext cx="11309721" cy="2061210"/>
          </a:xfrm>
          <a:prstGeom prst="rect">
            <a:avLst/>
          </a:prstGeom>
          <a:noFill/>
          <a:ln>
            <a:noFill/>
            <a:miter lim="800000"/>
          </a:ln>
        </p:spPr>
        <p:txBody>
          <a:bodyPr wrap="square">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微软雅黑" panose="020b0503020204020204" pitchFamily="34"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微软雅黑" panose="020b0503020204020204" pitchFamily="34"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微软雅黑" panose="020b0503020204020204" pitchFamily="34"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微软雅黑" panose="020b0503020204020204" pitchFamily="34"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微软雅黑" panose="020b0503020204020204" pitchFamily="34" charset="-122"/>
              </a:defRPr>
            </a:lvl5pPr>
          </a:lstStyle>
          <a:p>
            <a:pPr lvl="0">
              <a:spcBef>
                <a:spcPct val="50000"/>
              </a:spcBef>
            </a:pPr>
            <a:r>
              <a:rPr sz="3200" b="1">
                <a:solidFill>
                  <a:srgbClr val="C00000"/>
                </a:solidFill>
                <a:latin typeface="楷体" panose="02010609060101010101" charset="-122"/>
                <a:ea typeface="楷体" panose="02010609060101010101" charset="-122"/>
                <a:cs typeface="楷体" panose="02010609060101010101" charset="-122"/>
                <a:sym typeface="+mn-ea"/>
              </a:rPr>
              <a:t>②</a:t>
            </a:r>
            <a:r>
              <a:rPr lang="zh-CN" altLang="en-US" sz="3200" b="1">
                <a:solidFill>
                  <a:srgbClr val="C00000"/>
                </a:solidFill>
                <a:latin typeface="楷体" panose="02010609060101010101" charset="-122"/>
                <a:ea typeface="楷体" panose="02010609060101010101" charset="-122"/>
                <a:cs typeface="楷体" panose="02010609060101010101" charset="-122"/>
                <a:sym typeface="微软雅黑" panose="020b0503020204020204" pitchFamily="34" charset="-122"/>
              </a:rPr>
              <a:t>先驳“侵官”</a:t>
            </a:r>
            <a:r>
              <a:rPr lang="zh-CN" altLang="en-US" sz="3200" b="1">
                <a:latin typeface="楷体" panose="02010609060101010101" charset="-122"/>
                <a:ea typeface="楷体" panose="02010609060101010101" charset="-122"/>
                <a:cs typeface="楷体" panose="02010609060101010101" charset="-122"/>
                <a:sym typeface="微软雅黑" panose="020b0503020204020204" pitchFamily="34" charset="-122"/>
              </a:rPr>
              <a:t>：指出变法是 </a:t>
            </a:r>
            <a:r>
              <a:rPr lang="en-US" altLang="zh-CN" sz="3200" b="1">
                <a:latin typeface="楷体" panose="02010609060101010101" charset="-122"/>
                <a:ea typeface="楷体" panose="02010609060101010101" charset="-122"/>
                <a:cs typeface="楷体" panose="02010609060101010101" charset="-122"/>
                <a:sym typeface="微软雅黑" panose="020b0503020204020204" pitchFamily="34" charset="-122"/>
              </a:rPr>
              <a:t>“</a:t>
            </a:r>
            <a:r>
              <a:rPr lang="zh-CN" altLang="en-US" sz="3200" b="1" u="sng">
                <a:solidFill>
                  <a:srgbClr val="7030A0"/>
                </a:solidFill>
                <a:latin typeface="楷体" panose="02010609060101010101" charset="-122"/>
                <a:ea typeface="楷体" panose="02010609060101010101" charset="-122"/>
                <a:cs typeface="楷体" panose="02010609060101010101" charset="-122"/>
                <a:sym typeface="微软雅黑" panose="020b0503020204020204" pitchFamily="34" charset="-122"/>
              </a:rPr>
              <a:t>受命于人主</a:t>
            </a:r>
            <a:r>
              <a:rPr lang="en-US" altLang="zh-CN" sz="3200" b="1">
                <a:latin typeface="楷体" panose="02010609060101010101" charset="-122"/>
                <a:ea typeface="楷体" panose="02010609060101010101" charset="-122"/>
                <a:cs typeface="楷体" panose="02010609060101010101" charset="-122"/>
                <a:sym typeface="微软雅黑" panose="020b0503020204020204" pitchFamily="34" charset="-122"/>
              </a:rPr>
              <a:t>”</a:t>
            </a:r>
            <a:r>
              <a:rPr lang="zh-CN" altLang="en-US" sz="3200" b="1">
                <a:latin typeface="楷体" panose="02010609060101010101" charset="-122"/>
                <a:ea typeface="楷体" panose="02010609060101010101" charset="-122"/>
                <a:cs typeface="楷体" panose="02010609060101010101" charset="-122"/>
                <a:sym typeface="微软雅黑" panose="020b0503020204020204" pitchFamily="34" charset="-122"/>
              </a:rPr>
              <a:t>，自己与大家在朝廷公开地议论修订，负有专责的官吏去推行，“侵官”之说便不攻自破</a:t>
            </a:r>
            <a:r>
              <a:rPr lang="zh-CN" altLang="en-US" sz="3200" b="1">
                <a:solidFill>
                  <a:srgbClr val="002060"/>
                </a:solidFill>
                <a:latin typeface="楷体" panose="02010609060101010101" charset="-122"/>
                <a:ea typeface="楷体" panose="02010609060101010101" charset="-122"/>
                <a:cs typeface="楷体" panose="02010609060101010101" charset="-122"/>
                <a:sym typeface="微软雅黑" panose="020b0503020204020204" pitchFamily="34" charset="-122"/>
              </a:rPr>
              <a:t>。</a:t>
            </a:r>
            <a:r>
              <a:rPr lang="en-US" altLang="zh-CN" sz="3200" b="1">
                <a:solidFill>
                  <a:srgbClr val="002060"/>
                </a:solidFill>
                <a:latin typeface="楷体" panose="02010609060101010101" charset="-122"/>
                <a:ea typeface="楷体" panose="02010609060101010101" charset="-122"/>
                <a:cs typeface="楷体" panose="02010609060101010101" charset="-122"/>
                <a:sym typeface="微软雅黑" panose="020b0503020204020204" pitchFamily="34" charset="-122"/>
              </a:rPr>
              <a:t>“</a:t>
            </a:r>
            <a:r>
              <a:rPr sz="3200" b="1">
                <a:solidFill>
                  <a:srgbClr val="002060"/>
                </a:solidFill>
                <a:latin typeface="楷体" panose="02010609060101010101" charset="-122"/>
                <a:ea typeface="楷体" panose="02010609060101010101" charset="-122"/>
                <a:cs typeface="楷体" panose="02010609060101010101" charset="-122"/>
                <a:sym typeface="微软雅黑" panose="020b0503020204020204" pitchFamily="34" charset="-122"/>
              </a:rPr>
              <a:t>受</a:t>
            </a:r>
            <a:r>
              <a:rPr lang="en-US" altLang="zh-CN" sz="3200" b="1">
                <a:solidFill>
                  <a:srgbClr val="002060"/>
                </a:solidFill>
                <a:latin typeface="楷体" panose="02010609060101010101" charset="-122"/>
                <a:ea typeface="楷体" panose="02010609060101010101" charset="-122"/>
                <a:cs typeface="楷体" panose="02010609060101010101" charset="-122"/>
                <a:sym typeface="微软雅黑" panose="020b0503020204020204" pitchFamily="34" charset="-122"/>
              </a:rPr>
              <a:t>——</a:t>
            </a:r>
            <a:r>
              <a:rPr sz="3200" b="1">
                <a:solidFill>
                  <a:srgbClr val="002060"/>
                </a:solidFill>
                <a:latin typeface="楷体" panose="02010609060101010101" charset="-122"/>
                <a:ea typeface="楷体" panose="02010609060101010101" charset="-122"/>
                <a:cs typeface="楷体" panose="02010609060101010101" charset="-122"/>
                <a:sym typeface="微软雅黑" panose="020b0503020204020204" pitchFamily="34" charset="-122"/>
              </a:rPr>
              <a:t>议</a:t>
            </a:r>
            <a:r>
              <a:rPr lang="en-US" altLang="zh-CN" sz="3200" b="1">
                <a:solidFill>
                  <a:srgbClr val="002060"/>
                </a:solidFill>
                <a:latin typeface="楷体" panose="02010609060101010101" charset="-122"/>
                <a:ea typeface="楷体" panose="02010609060101010101" charset="-122"/>
                <a:cs typeface="楷体" panose="02010609060101010101" charset="-122"/>
                <a:sym typeface="微软雅黑" panose="020b0503020204020204" pitchFamily="34" charset="-122"/>
              </a:rPr>
              <a:t>——</a:t>
            </a:r>
            <a:r>
              <a:rPr sz="3200" b="1" err="1">
                <a:solidFill>
                  <a:srgbClr val="002060"/>
                </a:solidFill>
                <a:latin typeface="楷体" panose="02010609060101010101" charset="-122"/>
                <a:ea typeface="楷体" panose="02010609060101010101" charset="-122"/>
                <a:cs typeface="楷体" panose="02010609060101010101" charset="-122"/>
                <a:sym typeface="微软雅黑" panose="020b0503020204020204" pitchFamily="34" charset="-122"/>
              </a:rPr>
              <a:t>授</a:t>
            </a:r>
            <a:r>
              <a:rPr lang="en-US" altLang="zh-CN" sz="3200" b="1" err="1">
                <a:solidFill>
                  <a:srgbClr val="002060"/>
                </a:solidFill>
                <a:latin typeface="楷体" panose="02010609060101010101" charset="-122"/>
                <a:ea typeface="楷体" panose="02010609060101010101" charset="-122"/>
                <a:cs typeface="楷体" panose="02010609060101010101" charset="-122"/>
                <a:sym typeface="微软雅黑" panose="020b0503020204020204" pitchFamily="34" charset="-122"/>
              </a:rPr>
              <a:t>”</a:t>
            </a:r>
            <a:r>
              <a:rPr sz="3200" b="1" err="1">
                <a:solidFill>
                  <a:srgbClr val="002060"/>
                </a:solidFill>
                <a:latin typeface="楷体" panose="02010609060101010101" charset="-122"/>
                <a:ea typeface="楷体" panose="02010609060101010101" charset="-122"/>
                <a:cs typeface="楷体" panose="02010609060101010101" charset="-122"/>
                <a:sym typeface="微软雅黑" panose="020b0503020204020204" pitchFamily="34" charset="-122"/>
              </a:rPr>
              <a:t>使新法从决策到、制定到推行名正言顺。</a:t>
            </a:r>
            <a:endParaRPr sz="3200" b="1">
              <a:solidFill>
                <a:srgbClr val="002060"/>
              </a:solidFill>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
        <p:nvSpPr>
          <p:cNvPr id="6" name="矩形 5"/>
          <p:cNvSpPr/>
          <p:nvPr/>
        </p:nvSpPr>
        <p:spPr>
          <a:xfrm>
            <a:off x="351155" y="4927600"/>
            <a:ext cx="11417292" cy="1568450"/>
          </a:xfrm>
          <a:prstGeom prst="rect">
            <a:avLst/>
          </a:prstGeom>
          <a:noFill/>
          <a:ln>
            <a:noFill/>
            <a:miter lim="800000"/>
          </a:ln>
        </p:spPr>
        <p:txBody>
          <a:bodyPr wrap="square">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微软雅黑" panose="020b0503020204020204" pitchFamily="34"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微软雅黑" panose="020b0503020204020204" pitchFamily="34"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微软雅黑" panose="020b0503020204020204" pitchFamily="34"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微软雅黑" panose="020b0503020204020204" pitchFamily="34"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微软雅黑" panose="020b0503020204020204" pitchFamily="34" charset="-122"/>
              </a:defRPr>
            </a:lvl5pPr>
          </a:lstStyle>
          <a:p>
            <a:pPr lvl="0">
              <a:spcBef>
                <a:spcPct val="50000"/>
              </a:spcBef>
            </a:pPr>
            <a:r>
              <a:rPr sz="3200" b="1">
                <a:solidFill>
                  <a:srgbClr val="C00000"/>
                </a:solidFill>
                <a:latin typeface="楷体" panose="02010609060101010101" charset="-122"/>
                <a:ea typeface="楷体" panose="02010609060101010101" charset="-122"/>
                <a:cs typeface="楷体" panose="02010609060101010101" charset="-122"/>
                <a:sym typeface="微软雅黑" panose="020b0503020204020204" pitchFamily="34" charset="-122"/>
              </a:rPr>
              <a:t>③</a:t>
            </a:r>
            <a:r>
              <a:rPr lang="zh-CN" altLang="en-US" sz="3200" b="1">
                <a:solidFill>
                  <a:srgbClr val="C00000"/>
                </a:solidFill>
                <a:latin typeface="楷体" panose="02010609060101010101" charset="-122"/>
                <a:ea typeface="楷体" panose="02010609060101010101" charset="-122"/>
                <a:cs typeface="楷体" panose="02010609060101010101" charset="-122"/>
                <a:sym typeface="微软雅黑" panose="020b0503020204020204" pitchFamily="34" charset="-122"/>
              </a:rPr>
              <a:t>次驳“生事”</a:t>
            </a:r>
            <a:r>
              <a:rPr lang="zh-CN" altLang="en-US" sz="3200" b="1">
                <a:latin typeface="楷体" panose="02010609060101010101" charset="-122"/>
                <a:ea typeface="楷体" panose="02010609060101010101" charset="-122"/>
                <a:cs typeface="楷体" panose="02010609060101010101" charset="-122"/>
                <a:sym typeface="微软雅黑" panose="020b0503020204020204" pitchFamily="34" charset="-122"/>
              </a:rPr>
              <a:t>：“</a:t>
            </a:r>
            <a:r>
              <a:rPr lang="zh-CN" altLang="en-US" sz="3200" b="1" u="sng">
                <a:solidFill>
                  <a:srgbClr val="7030A0"/>
                </a:solidFill>
                <a:latin typeface="楷体" panose="02010609060101010101" charset="-122"/>
                <a:ea typeface="楷体" panose="02010609060101010101" charset="-122"/>
                <a:cs typeface="楷体" panose="02010609060101010101" charset="-122"/>
                <a:sym typeface="微软雅黑" panose="020b0503020204020204" pitchFamily="34" charset="-122"/>
              </a:rPr>
              <a:t>举先王之政</a:t>
            </a:r>
            <a:r>
              <a:rPr lang="zh-CN" altLang="en-US" sz="3200" b="1">
                <a:latin typeface="楷体" panose="02010609060101010101" charset="-122"/>
                <a:ea typeface="楷体" panose="02010609060101010101" charset="-122"/>
                <a:cs typeface="楷体" panose="02010609060101010101" charset="-122"/>
                <a:sym typeface="微软雅黑" panose="020b0503020204020204" pitchFamily="34" charset="-122"/>
              </a:rPr>
              <a:t>”是理论根据，“</a:t>
            </a:r>
            <a:r>
              <a:rPr lang="zh-CN" altLang="en-US" sz="3200" b="1" u="sng">
                <a:solidFill>
                  <a:srgbClr val="7030A0"/>
                </a:solidFill>
                <a:latin typeface="楷体" panose="02010609060101010101" charset="-122"/>
                <a:ea typeface="楷体" panose="02010609060101010101" charset="-122"/>
                <a:cs typeface="楷体" panose="02010609060101010101" charset="-122"/>
                <a:sym typeface="微软雅黑" panose="020b0503020204020204" pitchFamily="34" charset="-122"/>
              </a:rPr>
              <a:t>兴利除弊</a:t>
            </a:r>
            <a:r>
              <a:rPr lang="zh-CN" altLang="en-US" sz="3200" b="1">
                <a:latin typeface="楷体" panose="02010609060101010101" charset="-122"/>
                <a:ea typeface="楷体" panose="02010609060101010101" charset="-122"/>
                <a:cs typeface="楷体" panose="02010609060101010101" charset="-122"/>
                <a:sym typeface="微软雅黑" panose="020b0503020204020204" pitchFamily="34" charset="-122"/>
              </a:rPr>
              <a:t>”是根本目的。这样的“事”，上合先王之道，下利国家百姓，自然不是“生事扰民”。</a:t>
            </a:r>
            <a:endParaRPr lang="zh-CN" altLang="en-US" sz="3200" b="1">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
        <p:nvSpPr>
          <p:cNvPr id="11" name="文本框 10"/>
          <p:cNvSpPr txBox="1"/>
          <p:nvPr/>
        </p:nvSpPr>
        <p:spPr>
          <a:xfrm>
            <a:off x="351155" y="1056640"/>
            <a:ext cx="11194415" cy="1568450"/>
          </a:xfrm>
          <a:prstGeom prst="rect">
            <a:avLst/>
          </a:prstGeom>
          <a:noFill/>
        </p:spPr>
        <p:txBody>
          <a:bodyPr wrap="square" rtlCol="0">
            <a:spAutoFit/>
          </a:bodyPr>
          <a:lstStyle/>
          <a:p>
            <a:pPr algn="l"/>
            <a:r>
              <a:rPr sz="3200" b="1">
                <a:solidFill>
                  <a:srgbClr val="C00000"/>
                </a:solidFill>
                <a:latin typeface="楷体" panose="02010609060101010101" charset="-122"/>
                <a:ea typeface="楷体" panose="02010609060101010101" charset="-122"/>
                <a:cs typeface="楷体" panose="02010609060101010101" charset="-122"/>
                <a:sym typeface="+mn-ea"/>
              </a:rPr>
              <a:t>①</a:t>
            </a:r>
            <a:r>
              <a:rPr lang="zh-CN" altLang="en-US" sz="3200" b="1">
                <a:solidFill>
                  <a:srgbClr val="C00000"/>
                </a:solidFill>
                <a:effectLst/>
                <a:latin typeface="楷体" panose="02010609060101010101" charset="-122"/>
                <a:ea typeface="楷体" panose="02010609060101010101" charset="-122"/>
                <a:cs typeface="楷体" panose="02010609060101010101" charset="-122"/>
                <a:sym typeface="+mn-ea"/>
              </a:rPr>
              <a:t>在辩驳之前，先高屋建瓴地提出“名实问题”</a:t>
            </a:r>
            <a:r>
              <a:rPr lang="zh-CN" altLang="en-US" sz="3200" b="1">
                <a:effectLst/>
                <a:latin typeface="楷体" panose="02010609060101010101" charset="-122"/>
                <a:ea typeface="楷体" panose="02010609060101010101" charset="-122"/>
                <a:cs typeface="楷体" panose="02010609060101010101" charset="-122"/>
                <a:sym typeface="+mn-ea"/>
              </a:rPr>
              <a:t>，先立于高处，揭</a:t>
            </a:r>
            <a:r>
              <a:rPr lang="zh-CN" altLang="en-US" sz="3200" b="1" u="sng">
                <a:effectLst/>
                <a:latin typeface="楷体" panose="02010609060101010101" charset="-122"/>
                <a:ea typeface="楷体" panose="02010609060101010101" charset="-122"/>
                <a:cs typeface="楷体" panose="02010609060101010101" charset="-122"/>
                <a:sym typeface="+mn-ea"/>
              </a:rPr>
              <a:t>露事情的本质</a:t>
            </a:r>
            <a:r>
              <a:rPr lang="zh-CN" altLang="en-US" sz="3200" b="1">
                <a:effectLst/>
                <a:latin typeface="楷体" panose="02010609060101010101" charset="-122"/>
                <a:ea typeface="楷体" panose="02010609060101010101" charset="-122"/>
                <a:cs typeface="楷体" panose="02010609060101010101" charset="-122"/>
                <a:sym typeface="+mn-ea"/>
              </a:rPr>
              <a:t>，才能从根本上驳倒对方的责难，为变法正名。（先问是不是，再说好与坏）</a:t>
            </a:r>
            <a:endParaRPr lang="zh-CN" altLang="en-US" sz="3200" b="1">
              <a:solidFill>
                <a:srgbClr val="C00000"/>
              </a:solidFill>
              <a:latin typeface="楷体" panose="02010609060101010101" charset="-122"/>
              <a:ea typeface="楷体" panose="02010609060101010101" charset="-122"/>
              <a:cs typeface="楷体" panose="02010609060101010101" charset="-122"/>
              <a:sym typeface="+mn-ea"/>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p:tgtEl>
                                          <p:spTgt spid="11"/>
                                        </p:tgtEl>
                                        <p:attrNameLst>
                                          <p:attrName>ppt_y</p:attrName>
                                        </p:attrNameLst>
                                      </p:cBhvr>
                                      <p:tavLst>
                                        <p:tav tm="0">
                                          <p:val>
                                            <p:strVal val="#ppt_y+#ppt_h*1.125000"/>
                                          </p:val>
                                        </p:tav>
                                        <p:tav tm="100000">
                                          <p:val>
                                            <p:strVal val="#ppt_y"/>
                                          </p:val>
                                        </p:tav>
                                      </p:tavLst>
                                    </p:anim>
                                    <p:animEffect transition="in" filter="wipe(up)">
                                      <p:cBhvr>
                                        <p:cTn id="8" dur="500"/>
                                        <p:tgtEl>
                                          <p:spTgt spid="11"/>
                                        </p:tgtEl>
                                      </p:cBhvr>
                                    </p:animEffect>
                                  </p:childTnLst>
                                </p:cTn>
                              </p:par>
                            </p:childTnLst>
                          </p:cTn>
                        </p:par>
                      </p:childTnLst>
                    </p:cTn>
                  </p:par>
                  <p:par>
                    <p:cTn id="9" fill="hold" nodeType="clickPar">
                      <p:stCondLst>
                        <p:cond delay="indefinite"/>
                      </p:stCondLst>
                      <p:childTnLst>
                        <p:par>
                          <p:cTn id="10" fill="hold" nodeType="afterGroup">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p:tgtEl>
                                          <p:spTgt spid="5"/>
                                        </p:tgtEl>
                                        <p:attrNameLst>
                                          <p:attrName>ppt_y</p:attrName>
                                        </p:attrNameLst>
                                      </p:cBhvr>
                                      <p:tavLst>
                                        <p:tav tm="0">
                                          <p:val>
                                            <p:strVal val="#ppt_y+#ppt_h*1.125000"/>
                                          </p:val>
                                        </p:tav>
                                        <p:tav tm="100000">
                                          <p:val>
                                            <p:strVal val="#ppt_y"/>
                                          </p:val>
                                        </p:tav>
                                      </p:tavLst>
                                    </p:anim>
                                    <p:animEffect transition="in" filter="wipe(up)">
                                      <p:cBhvr>
                                        <p:cTn id="14" dur="500"/>
                                        <p:tgtEl>
                                          <p:spTgt spid="5"/>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p:tgtEl>
                                          <p:spTgt spid="6"/>
                                        </p:tgtEl>
                                        <p:attrNameLst>
                                          <p:attrName>ppt_y</p:attrName>
                                        </p:attrNameLst>
                                      </p:cBhvr>
                                      <p:tavLst>
                                        <p:tav tm="0">
                                          <p:val>
                                            <p:strVal val="#ppt_y+#ppt_h*1.125000"/>
                                          </p:val>
                                        </p:tav>
                                        <p:tav tm="100000">
                                          <p:val>
                                            <p:strVal val="#ppt_y"/>
                                          </p:val>
                                        </p:tav>
                                      </p:tavLst>
                                    </p:anim>
                                    <p:animEffect transition="in" filter="wipe(up)">
                                      <p:cBhvr>
                                        <p:cTn id="2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1"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任意多边形: 形状 2"/>
          <p:cNvSpPr/>
          <p:nvPr/>
        </p:nvSpPr>
        <p:spPr>
          <a:xfrm>
            <a:off x="0" y="0"/>
            <a:ext cx="12192000" cy="6858000"/>
          </a:xfrm>
          <a:custGeom>
            <a:gdLst>
              <a:gd name="connsiteX0" fmla="*/ 459920 w 10842171"/>
              <a:gd name="connsiteY0" fmla="*/ 0 h 5642428"/>
              <a:gd name="connsiteX1" fmla="*/ 9847035 w 10842171"/>
              <a:gd name="connsiteY1" fmla="*/ 0 h 5642428"/>
              <a:gd name="connsiteX2" fmla="*/ 9847035 w 10842171"/>
              <a:gd name="connsiteY2" fmla="*/ 326571 h 5642428"/>
              <a:gd name="connsiteX3" fmla="*/ 10842171 w 10842171"/>
              <a:gd name="connsiteY3" fmla="*/ 326571 h 5642428"/>
              <a:gd name="connsiteX4" fmla="*/ 10842171 w 10842171"/>
              <a:gd name="connsiteY4" fmla="*/ 5315856 h 5642428"/>
              <a:gd name="connsiteX5" fmla="*/ 10382251 w 10842171"/>
              <a:gd name="connsiteY5" fmla="*/ 5315856 h 5642428"/>
              <a:gd name="connsiteX6" fmla="*/ 10382251 w 10842171"/>
              <a:gd name="connsiteY6" fmla="*/ 5642428 h 5642428"/>
              <a:gd name="connsiteX7" fmla="*/ 459919 w 10842171"/>
              <a:gd name="connsiteY7" fmla="*/ 5642428 h 5642428"/>
              <a:gd name="connsiteX8" fmla="*/ 459919 w 10842171"/>
              <a:gd name="connsiteY8" fmla="*/ 5315856 h 5642428"/>
              <a:gd name="connsiteX9" fmla="*/ 0 w 10842171"/>
              <a:gd name="connsiteY9" fmla="*/ 5315856 h 5642428"/>
              <a:gd name="connsiteX10" fmla="*/ 0 w 10842171"/>
              <a:gd name="connsiteY10" fmla="*/ 326571 h 5642428"/>
              <a:gd name="connsiteX11" fmla="*/ 459920 w 10842171"/>
              <a:gd name="connsiteY11" fmla="*/ 326571 h 564242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842171" h="5642428">
                <a:moveTo>
                  <a:pt x="459920" y="0"/>
                </a:moveTo>
                <a:lnTo>
                  <a:pt x="9847035" y="0"/>
                </a:lnTo>
                <a:lnTo>
                  <a:pt x="9847035" y="326571"/>
                </a:lnTo>
                <a:lnTo>
                  <a:pt x="10842171" y="326571"/>
                </a:lnTo>
                <a:lnTo>
                  <a:pt x="10842171" y="5315856"/>
                </a:lnTo>
                <a:lnTo>
                  <a:pt x="10382251" y="5315856"/>
                </a:lnTo>
                <a:lnTo>
                  <a:pt x="10382251" y="5642428"/>
                </a:lnTo>
                <a:lnTo>
                  <a:pt x="459919" y="5642428"/>
                </a:lnTo>
                <a:lnTo>
                  <a:pt x="459919" y="5315856"/>
                </a:lnTo>
                <a:lnTo>
                  <a:pt x="0" y="5315856"/>
                </a:lnTo>
                <a:lnTo>
                  <a:pt x="0" y="326571"/>
                </a:lnTo>
                <a:lnTo>
                  <a:pt x="459920" y="326571"/>
                </a:lnTo>
                <a:close/>
              </a:path>
            </a:pathLst>
          </a:custGeom>
          <a:solidFill>
            <a:schemeClr val="bg1"/>
          </a:solidFill>
          <a:ln>
            <a:solidFill>
              <a:srgbClr val="9C76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278" name="内容占位符 2"/>
          <p:cNvSpPr/>
          <p:nvPr/>
        </p:nvSpPr>
        <p:spPr>
          <a:xfrm>
            <a:off x="500323" y="3562573"/>
            <a:ext cx="11110595" cy="1256030"/>
          </a:xfrm>
          <a:prstGeom prst="rect">
            <a:avLst/>
          </a:prstGeom>
          <a:solidFill>
            <a:schemeClr val="bg1">
              <a:lumMod val="95000"/>
            </a:schemeClr>
          </a:solidFill>
          <a:ln>
            <a:noFill/>
            <a:miter lim="800000"/>
          </a:ln>
        </p:spPr>
        <p:txBody>
          <a:bodyPr lIns="90170" tIns="46990" rIns="90170" bIns="46990"/>
          <a:lstStyle>
            <a:lvl1pPr marL="228600" indent="-228600" algn="l" defTabSz="914400" rtl="0" eaLnBrk="1" fontAlgn="auto" latinLnBrk="0" hangingPunct="1">
              <a:lnSpc>
                <a:spcPct val="130000"/>
              </a:lnSpc>
              <a:spcBef>
                <a:spcPct val="0"/>
              </a:spcBef>
              <a:spcAft>
                <a:spcPts val="1000"/>
              </a:spcAft>
              <a:buClrTx/>
              <a:buSzTx/>
              <a:buFont typeface="Arial" panose="020b0604020202020204" pitchFamily="34" charset="0"/>
              <a:buChar char="•"/>
              <a:defRPr kumimoji="0" lang="zh-CN" altLang="en-US" sz="1600" b="0" i="0" u="none" strike="noStrike" kern="1200" cap="none" spc="150" normalizeH="0" baseline="0">
                <a:solidFill>
                  <a:schemeClr val="tx1"/>
                </a:solidFill>
                <a:uFillTx/>
                <a:latin typeface="Arial" panose="020b0604020202020204" pitchFamily="34" charset="0"/>
                <a:ea typeface="隶书" pitchFamily="49" charset="-122"/>
                <a:cs typeface="+mn-cs"/>
              </a:defRPr>
            </a:lvl1pPr>
            <a:lvl2pPr marL="685800" indent="-228600" algn="l" defTabSz="914400" rtl="0" eaLnBrk="1" fontAlgn="auto" latinLnBrk="0" hangingPunct="1">
              <a:lnSpc>
                <a:spcPct val="130000"/>
              </a:lnSpc>
              <a:spcBef>
                <a:spcPct val="0"/>
              </a:spcBef>
              <a:spcAft>
                <a:spcPts val="1000"/>
              </a:spcAft>
              <a:buClrTx/>
              <a:buSzTx/>
              <a:buFont typeface="Arial" panose="020b0604020202020204" pitchFamily="34" charset="0"/>
              <a:buChar char="•"/>
              <a:tabLst>
                <a:tab pos="1609725"/>
              </a:tabLst>
              <a:defRPr kumimoji="0" lang="zh-CN" altLang="en-US" sz="1600" b="0" i="0" u="none" strike="noStrike" kern="1200" cap="none" spc="150" normalizeH="0" baseline="0">
                <a:solidFill>
                  <a:schemeClr val="tx1"/>
                </a:solidFill>
                <a:uFillTx/>
                <a:latin typeface="Arial" panose="020b0604020202020204" pitchFamily="34" charset="0"/>
                <a:ea typeface="隶书" pitchFamily="49" charset="-122"/>
                <a:cs typeface="+mn-cs"/>
              </a:defRPr>
            </a:lvl2pPr>
            <a:lvl3pPr marL="1143000" indent="-228600" algn="l" defTabSz="914400" rtl="0" eaLnBrk="1" fontAlgn="auto" latinLnBrk="0" hangingPunct="1">
              <a:lnSpc>
                <a:spcPct val="130000"/>
              </a:lnSpc>
              <a:spcBef>
                <a:spcPct val="0"/>
              </a:spcBef>
              <a:spcAft>
                <a:spcPts val="1000"/>
              </a:spcAft>
              <a:buClrTx/>
              <a:buSzTx/>
              <a:buFont typeface="Arial" panose="020b0604020202020204" pitchFamily="34" charset="0"/>
              <a:buChar char="•"/>
              <a:tabLst>
                <a:tab pos="1609725"/>
              </a:tabLst>
              <a:defRPr kumimoji="0" lang="zh-CN" altLang="en-US" sz="1600" b="0" i="0" u="none" strike="noStrike" kern="1200" cap="none" spc="150" normalizeH="0" baseline="0">
                <a:solidFill>
                  <a:schemeClr val="tx1"/>
                </a:solidFill>
                <a:uFillTx/>
                <a:latin typeface="Arial" panose="020b0604020202020204" pitchFamily="34" charset="0"/>
                <a:ea typeface="隶书" pitchFamily="49" charset="-122"/>
                <a:cs typeface="+mn-cs"/>
              </a:defRPr>
            </a:lvl3pPr>
            <a:lvl4pPr marL="1600200" indent="-228600" algn="l" defTabSz="914400" rtl="0" eaLnBrk="1" fontAlgn="auto" latinLnBrk="0" hangingPunct="1">
              <a:lnSpc>
                <a:spcPct val="130000"/>
              </a:lnSpc>
              <a:spcBef>
                <a:spcPct val="0"/>
              </a:spcBef>
              <a:spcAft>
                <a:spcPts val="1000"/>
              </a:spcAft>
              <a:buClrTx/>
              <a:buSzTx/>
              <a:buFont typeface="Arial" panose="020b0604020202020204" pitchFamily="34" charset="0"/>
              <a:buChar char="•"/>
              <a:tabLst>
                <a:tab pos="1609725"/>
              </a:tabLst>
              <a:defRPr kumimoji="0" lang="zh-CN" altLang="en-US" sz="1600" b="0" i="0" u="none" strike="noStrike" kern="1200" cap="none" spc="150" normalizeH="0" baseline="0">
                <a:solidFill>
                  <a:schemeClr val="tx1"/>
                </a:solidFill>
                <a:uFillTx/>
                <a:latin typeface="Arial" panose="020b0604020202020204" pitchFamily="34" charset="0"/>
                <a:ea typeface="隶书" pitchFamily="49" charset="-122"/>
                <a:cs typeface="+mn-cs"/>
              </a:defRPr>
            </a:lvl4pPr>
            <a:lvl5pPr marL="2057400" indent="-228600" algn="l" defTabSz="914400" rtl="0" eaLnBrk="1" fontAlgn="auto" latinLnBrk="0" hangingPunct="1">
              <a:lnSpc>
                <a:spcPct val="130000"/>
              </a:lnSpc>
              <a:spcBef>
                <a:spcPct val="0"/>
              </a:spcBef>
              <a:spcAft>
                <a:spcPts val="1000"/>
              </a:spcAft>
              <a:buClrTx/>
              <a:buSzTx/>
              <a:buFont typeface="Arial" panose="020b0604020202020204" pitchFamily="34" charset="0"/>
              <a:buChar char="•"/>
              <a:tabLst>
                <a:tab pos="1609725"/>
              </a:tabLst>
              <a:defRPr kumimoji="0" lang="zh-CN" altLang="en-US" sz="1600" b="0" i="0" u="none" strike="noStrike" kern="1200" cap="none" spc="150" normalizeH="0" baseline="0">
                <a:solidFill>
                  <a:schemeClr val="tx1"/>
                </a:solidFill>
                <a:uFillTx/>
                <a:latin typeface="Arial" panose="020b0604020202020204" pitchFamily="34" charset="0"/>
                <a:ea typeface="隶书"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0" lvl="0" indent="0">
              <a:lnSpc>
                <a:spcPct val="110000"/>
              </a:lnSpc>
              <a:buNone/>
            </a:pPr>
            <a:r>
              <a:rPr sz="3200" b="1" spc="0">
                <a:solidFill>
                  <a:srgbClr val="C00000"/>
                </a:solidFill>
                <a:effectLst/>
                <a:latin typeface="楷体" panose="02010609060101010101" charset="-122"/>
                <a:ea typeface="楷体" panose="02010609060101010101" charset="-122"/>
                <a:cs typeface="楷体" panose="02010609060101010101" charset="-122"/>
                <a:sym typeface="微软雅黑" panose="020b0503020204020204" pitchFamily="34" charset="-122"/>
              </a:rPr>
              <a:t>⑥</a:t>
            </a:r>
            <a:r>
              <a:rPr lang="zh-CN" altLang="en-US" sz="3200" b="1" spc="0">
                <a:solidFill>
                  <a:srgbClr val="C00000"/>
                </a:solidFill>
                <a:effectLst/>
                <a:latin typeface="楷体" panose="02010609060101010101" charset="-122"/>
                <a:ea typeface="楷体" panose="02010609060101010101" charset="-122"/>
                <a:cs typeface="楷体" panose="02010609060101010101" charset="-122"/>
                <a:sym typeface="微软雅黑" panose="020b0503020204020204" pitchFamily="34" charset="-122"/>
              </a:rPr>
              <a:t>最后讲到“怨诽之多”</a:t>
            </a:r>
            <a:r>
              <a:rPr lang="en-US" altLang="zh-CN" sz="3200" b="1" spc="0">
                <a:effectLst/>
                <a:latin typeface="楷体" panose="02010609060101010101" charset="-122"/>
                <a:ea typeface="楷体" panose="02010609060101010101" charset="-122"/>
                <a:cs typeface="楷体" panose="02010609060101010101" charset="-122"/>
                <a:sym typeface="微软雅黑" panose="020b0503020204020204" pitchFamily="34" charset="-122"/>
              </a:rPr>
              <a:t>:</a:t>
            </a:r>
            <a:r>
              <a:rPr lang="zh-CN" altLang="en-US" sz="3200" b="1" spc="0">
                <a:effectLst/>
                <a:latin typeface="楷体" panose="02010609060101010101" charset="-122"/>
                <a:ea typeface="楷体" panose="02010609060101010101" charset="-122"/>
                <a:cs typeface="楷体" panose="02010609060101010101" charset="-122"/>
                <a:sym typeface="微软雅黑" panose="020b0503020204020204" pitchFamily="34" charset="-122"/>
              </a:rPr>
              <a:t>却不再从正面反驳，仅用“</a:t>
            </a:r>
            <a:r>
              <a:rPr lang="zh-CN" altLang="en-US" sz="3200" b="1" u="sng" spc="0">
                <a:solidFill>
                  <a:srgbClr val="7030A0"/>
                </a:solidFill>
                <a:effectLst/>
                <a:latin typeface="楷体" panose="02010609060101010101" charset="-122"/>
                <a:ea typeface="楷体" panose="02010609060101010101" charset="-122"/>
                <a:cs typeface="楷体" panose="02010609060101010101" charset="-122"/>
                <a:sym typeface="微软雅黑" panose="020b0503020204020204" pitchFamily="34" charset="-122"/>
              </a:rPr>
              <a:t>固前知其如此</a:t>
            </a:r>
            <a:r>
              <a:rPr lang="zh-CN" altLang="en-US" sz="3200" b="1" spc="0">
                <a:effectLst/>
                <a:latin typeface="楷体" panose="02010609060101010101" charset="-122"/>
                <a:ea typeface="楷体" panose="02010609060101010101" charset="-122"/>
                <a:cs typeface="楷体" panose="02010609060101010101" charset="-122"/>
                <a:sym typeface="微软雅黑" panose="020b0503020204020204" pitchFamily="34" charset="-122"/>
              </a:rPr>
              <a:t>”一语带过，大有对此不屑一顾的轻蔑意味。</a:t>
            </a:r>
            <a:endParaRPr lang="zh-CN" altLang="en-US" sz="3200" b="1" spc="0">
              <a:effectLst/>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
        <p:nvSpPr>
          <p:cNvPr id="2" name="文本框 1"/>
          <p:cNvSpPr txBox="1"/>
          <p:nvPr/>
        </p:nvSpPr>
        <p:spPr>
          <a:xfrm>
            <a:off x="488447" y="2239768"/>
            <a:ext cx="11110595" cy="1173480"/>
          </a:xfrm>
          <a:prstGeom prst="rect">
            <a:avLst/>
          </a:prstGeom>
          <a:solidFill>
            <a:schemeClr val="bg1">
              <a:lumMod val="95000"/>
            </a:schemeClr>
          </a:solidFill>
        </p:spPr>
        <p:txBody>
          <a:bodyPr wrap="square" rtlCol="0">
            <a:spAutoFit/>
          </a:bodyPr>
          <a:lstStyle/>
          <a:p>
            <a:pPr marL="0" lvl="0" indent="0" algn="l">
              <a:lnSpc>
                <a:spcPct val="110000"/>
              </a:lnSpc>
              <a:buNone/>
            </a:pPr>
            <a:r>
              <a:rPr sz="3200" b="1">
                <a:solidFill>
                  <a:srgbClr val="C00000"/>
                </a:solidFill>
                <a:effectLst/>
                <a:latin typeface="楷体" panose="02010609060101010101" charset="-122"/>
                <a:ea typeface="楷体" panose="02010609060101010101" charset="-122"/>
                <a:cs typeface="楷体" panose="02010609060101010101" charset="-122"/>
                <a:sym typeface="微软雅黑" panose="020b0503020204020204" pitchFamily="34" charset="-122"/>
              </a:rPr>
              <a:t>⑤</a:t>
            </a:r>
            <a:r>
              <a:rPr lang="zh-CN" altLang="en-US" sz="3200" b="1">
                <a:solidFill>
                  <a:srgbClr val="C00000"/>
                </a:solidFill>
                <a:effectLst/>
                <a:latin typeface="楷体" panose="02010609060101010101" charset="-122"/>
                <a:ea typeface="楷体" panose="02010609060101010101" charset="-122"/>
                <a:cs typeface="楷体" panose="02010609060101010101" charset="-122"/>
                <a:sym typeface="微软雅黑" panose="020b0503020204020204" pitchFamily="34" charset="-122"/>
              </a:rPr>
              <a:t>然后驳“拒谏”</a:t>
            </a:r>
            <a:r>
              <a:rPr lang="zh-CN" altLang="en-US" sz="3200" b="1">
                <a:solidFill>
                  <a:schemeClr val="tx1"/>
                </a:solidFill>
                <a:effectLst/>
                <a:latin typeface="楷体" panose="02010609060101010101" charset="-122"/>
                <a:ea typeface="楷体" panose="02010609060101010101" charset="-122"/>
                <a:cs typeface="楷体" panose="02010609060101010101" charset="-122"/>
                <a:sym typeface="微软雅黑" panose="020b0503020204020204" pitchFamily="34" charset="-122"/>
              </a:rPr>
              <a:t>：只有拒绝正确的批评，文过饰非才叫拒谏，因此，“</a:t>
            </a:r>
            <a:r>
              <a:rPr lang="zh-CN" altLang="en-US" sz="3200" b="1" u="sng">
                <a:solidFill>
                  <a:srgbClr val="7030A0"/>
                </a:solidFill>
                <a:effectLst/>
                <a:latin typeface="楷体" panose="02010609060101010101" charset="-122"/>
                <a:ea typeface="楷体" panose="02010609060101010101" charset="-122"/>
                <a:cs typeface="楷体" panose="02010609060101010101" charset="-122"/>
                <a:sym typeface="微软雅黑" panose="020b0503020204020204" pitchFamily="34" charset="-122"/>
              </a:rPr>
              <a:t>辟邪说，难壬人</a:t>
            </a:r>
            <a:r>
              <a:rPr lang="zh-CN" altLang="en-US" sz="3200" b="1">
                <a:solidFill>
                  <a:schemeClr val="tx1"/>
                </a:solidFill>
                <a:latin typeface="楷体" panose="02010609060101010101" charset="-122"/>
                <a:ea typeface="楷体" panose="02010609060101010101" charset="-122"/>
                <a:cs typeface="楷体" panose="02010609060101010101" charset="-122"/>
                <a:sym typeface="微软雅黑" panose="020b0503020204020204" pitchFamily="34" charset="-122"/>
              </a:rPr>
              <a:t>”便与拒谏风马牛不相及。</a:t>
            </a:r>
            <a:endParaRPr lang="zh-CN" altLang="en-US" sz="3200" b="1">
              <a:solidFill>
                <a:schemeClr val="tx1"/>
              </a:solidFill>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
        <p:nvSpPr>
          <p:cNvPr id="4" name="文本框 3"/>
          <p:cNvSpPr txBox="1"/>
          <p:nvPr/>
        </p:nvSpPr>
        <p:spPr>
          <a:xfrm>
            <a:off x="476572" y="461662"/>
            <a:ext cx="11145520" cy="1714500"/>
          </a:xfrm>
          <a:prstGeom prst="rect">
            <a:avLst/>
          </a:prstGeom>
          <a:solidFill>
            <a:schemeClr val="bg1">
              <a:lumMod val="95000"/>
            </a:schemeClr>
          </a:solidFill>
        </p:spPr>
        <p:txBody>
          <a:bodyPr wrap="square" rtlCol="0">
            <a:spAutoFit/>
          </a:bodyPr>
          <a:lstStyle/>
          <a:p>
            <a:pPr marL="0" lvl="0" indent="0" algn="l">
              <a:lnSpc>
                <a:spcPct val="110000"/>
              </a:lnSpc>
              <a:buNone/>
            </a:pPr>
            <a:r>
              <a:rPr lang="zh-CN" altLang="en-US" sz="3200" b="1">
                <a:solidFill>
                  <a:srgbClr val="C00000"/>
                </a:solidFill>
                <a:effectLst/>
                <a:latin typeface="楷体" panose="02010609060101010101" charset="-122"/>
                <a:ea typeface="楷体" panose="02010609060101010101" charset="-122"/>
                <a:cs typeface="楷体" panose="02010609060101010101" charset="-122"/>
                <a:sym typeface="微软雅黑" panose="020b0503020204020204" pitchFamily="34" charset="-122"/>
              </a:rPr>
              <a:t>④再驳“征利”</a:t>
            </a:r>
            <a:r>
              <a:rPr lang="zh-CN" altLang="en-US" sz="3200" b="1">
                <a:effectLst/>
                <a:latin typeface="楷体" panose="02010609060101010101" charset="-122"/>
                <a:ea typeface="楷体" panose="02010609060101010101" charset="-122"/>
                <a:cs typeface="楷体" panose="02010609060101010101" charset="-122"/>
                <a:sym typeface="微软雅黑" panose="020b0503020204020204" pitchFamily="34" charset="-122"/>
              </a:rPr>
              <a:t>：只用“</a:t>
            </a:r>
            <a:r>
              <a:rPr lang="zh-CN" altLang="en-US" sz="3200" b="1" u="sng">
                <a:solidFill>
                  <a:srgbClr val="7030A0"/>
                </a:solidFill>
                <a:effectLst/>
                <a:latin typeface="楷体" panose="02010609060101010101" charset="-122"/>
                <a:ea typeface="楷体" panose="02010609060101010101" charset="-122"/>
                <a:cs typeface="楷体" panose="02010609060101010101" charset="-122"/>
                <a:sym typeface="微软雅黑" panose="020b0503020204020204" pitchFamily="34" charset="-122"/>
              </a:rPr>
              <a:t>为天下理财</a:t>
            </a:r>
            <a:r>
              <a:rPr lang="zh-CN" altLang="en-US" sz="3200" b="1">
                <a:latin typeface="楷体" panose="02010609060101010101" charset="-122"/>
                <a:ea typeface="楷体" panose="02010609060101010101" charset="-122"/>
                <a:cs typeface="楷体" panose="02010609060101010101" charset="-122"/>
                <a:sym typeface="微软雅黑" panose="020b0503020204020204" pitchFamily="34" charset="-122"/>
              </a:rPr>
              <a:t>”一句已足。因为问题不在于是否征利，而在于为谁征利。根本出发点正确，“征利”的责难也就站不住脚。</a:t>
            </a:r>
            <a:endParaRPr lang="zh-CN" altLang="en-US" sz="3200" b="1">
              <a:latin typeface="楷体" panose="02010609060101010101" charset="-122"/>
              <a:ea typeface="楷体" panose="02010609060101010101" charset="-122"/>
              <a:cs typeface="楷体" panose="02010609060101010101" charset="-122"/>
              <a:sym typeface="微软雅黑" panose="020b0503020204020204" pitchFamily="34" charset="-122"/>
            </a:endParaRPr>
          </a:p>
        </p:txBody>
      </p:sp>
      <p:sp>
        <p:nvSpPr>
          <p:cNvPr id="7" name="文本框 7"/>
          <p:cNvSpPr txBox="1"/>
          <p:nvPr/>
        </p:nvSpPr>
        <p:spPr>
          <a:xfrm>
            <a:off x="1341912" y="4953808"/>
            <a:ext cx="4334494" cy="1754326"/>
          </a:xfrm>
          <a:prstGeom prst="rect">
            <a:avLst/>
          </a:prstGeom>
          <a:noFill/>
        </p:spPr>
        <p:txBody>
          <a:bodyPr wrap="square" rtlCol="0">
            <a:spAutoFit/>
          </a:bodyPr>
          <a:lstStyle/>
          <a:p>
            <a:r>
              <a:rPr lang="zh-CN" altLang="en-US" sz="3600" b="1" smtClean="0">
                <a:latin typeface="黑体" panose="02010609060101010101" pitchFamily="49" charset="-122"/>
                <a:ea typeface="黑体" panose="02010609060101010101" pitchFamily="49" charset="-122"/>
              </a:rPr>
              <a:t>司马光的言辞</a:t>
            </a:r>
            <a:r>
              <a:rPr lang="zh-CN" altLang="en-US" sz="3600" b="1" smtClean="0">
                <a:solidFill>
                  <a:srgbClr val="C00000"/>
                </a:solidFill>
                <a:latin typeface="黑体" panose="02010609060101010101" pitchFamily="49" charset="-122"/>
                <a:ea typeface="黑体" panose="02010609060101010101" pitchFamily="49" charset="-122"/>
              </a:rPr>
              <a:t>攻</a:t>
            </a:r>
            <a:r>
              <a:rPr lang="zh-CN" altLang="en-US" sz="3600" b="1" smtClean="0">
                <a:latin typeface="黑体" panose="02010609060101010101" pitchFamily="49" charset="-122"/>
                <a:ea typeface="黑体" panose="02010609060101010101" pitchFamily="49" charset="-122"/>
              </a:rPr>
              <a:t>击、</a:t>
            </a:r>
            <a:endParaRPr lang="en-US" altLang="zh-CN" sz="3600" b="1" smtClean="0">
              <a:latin typeface="黑体" panose="02010609060101010101" pitchFamily="49" charset="-122"/>
              <a:ea typeface="黑体" panose="02010609060101010101" pitchFamily="49" charset="-122"/>
            </a:endParaRPr>
          </a:p>
          <a:p>
            <a:r>
              <a:rPr lang="en-US" altLang="zh-CN" sz="3600" b="1" smtClean="0">
                <a:latin typeface="黑体" panose="02010609060101010101" pitchFamily="49" charset="-122"/>
                <a:ea typeface="黑体" panose="02010609060101010101" pitchFamily="49" charset="-122"/>
              </a:rPr>
              <a:t>        </a:t>
            </a:r>
            <a:r>
              <a:rPr lang="zh-CN" altLang="en-US" sz="3600" b="1" smtClean="0">
                <a:latin typeface="黑体" panose="02010609060101010101" pitchFamily="49" charset="-122"/>
                <a:ea typeface="黑体" panose="02010609060101010101" pitchFamily="49" charset="-122"/>
              </a:rPr>
              <a:t>指责非难</a:t>
            </a:r>
            <a:endParaRPr lang="zh-CN" altLang="en-US" sz="3600" b="1" smtClean="0">
              <a:latin typeface="黑体" panose="02010609060101010101" pitchFamily="49" charset="-122"/>
              <a:ea typeface="黑体" panose="02010609060101010101" pitchFamily="49" charset="-122"/>
            </a:endParaRPr>
          </a:p>
          <a:p>
            <a:r>
              <a:rPr lang="zh-CN" altLang="en-US" sz="3600" b="1" smtClean="0">
                <a:latin typeface="黑体" panose="02010609060101010101" pitchFamily="49" charset="-122"/>
                <a:ea typeface="黑体" panose="02010609060101010101" pitchFamily="49" charset="-122"/>
              </a:rPr>
              <a:t> </a:t>
            </a:r>
            <a:endParaRPr lang="zh-CN" altLang="en-US" sz="3600" b="1">
              <a:latin typeface="黑体" panose="02010609060101010101" pitchFamily="49" charset="-122"/>
              <a:ea typeface="黑体" panose="02010609060101010101" pitchFamily="49" charset="-122"/>
            </a:endParaRPr>
          </a:p>
        </p:txBody>
      </p:sp>
      <p:sp>
        <p:nvSpPr>
          <p:cNvPr id="8" name="左右箭头 7"/>
          <p:cNvSpPr/>
          <p:nvPr/>
        </p:nvSpPr>
        <p:spPr>
          <a:xfrm>
            <a:off x="5603281" y="5330635"/>
            <a:ext cx="940023" cy="414020"/>
          </a:xfrm>
          <a:prstGeom prst="leftRight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9"/>
          <p:cNvSpPr txBox="1"/>
          <p:nvPr/>
        </p:nvSpPr>
        <p:spPr>
          <a:xfrm>
            <a:off x="6954676" y="5108187"/>
            <a:ext cx="3744992" cy="1200329"/>
          </a:xfrm>
          <a:prstGeom prst="rect">
            <a:avLst/>
          </a:prstGeom>
          <a:noFill/>
        </p:spPr>
        <p:txBody>
          <a:bodyPr wrap="square" rtlCol="0">
            <a:spAutoFit/>
          </a:bodyPr>
          <a:lstStyle/>
          <a:p>
            <a:r>
              <a:rPr lang="zh-CN" altLang="en-US" sz="3600" b="1">
                <a:latin typeface="黑体" panose="02010609060101010101" pitchFamily="49" charset="-122"/>
                <a:ea typeface="黑体" panose="02010609060101010101" pitchFamily="49" charset="-122"/>
              </a:rPr>
              <a:t>王安石完美防</a:t>
            </a:r>
            <a:r>
              <a:rPr lang="zh-CN" altLang="en-US" sz="3600" b="1" smtClean="0">
                <a:solidFill>
                  <a:srgbClr val="C00000"/>
                </a:solidFill>
                <a:latin typeface="黑体" panose="02010609060101010101" pitchFamily="49" charset="-122"/>
                <a:ea typeface="黑体" panose="02010609060101010101" pitchFamily="49" charset="-122"/>
              </a:rPr>
              <a:t>守</a:t>
            </a:r>
            <a:endParaRPr lang="en-US" altLang="zh-CN" sz="3600" b="1" smtClean="0">
              <a:solidFill>
                <a:srgbClr val="C00000"/>
              </a:solidFill>
              <a:latin typeface="黑体" panose="02010609060101010101" pitchFamily="49" charset="-122"/>
              <a:ea typeface="黑体" panose="02010609060101010101" pitchFamily="49" charset="-122"/>
            </a:endParaRPr>
          </a:p>
          <a:p>
            <a:r>
              <a:rPr lang="zh-CN" altLang="en-US" sz="3600" b="1" smtClean="0">
                <a:solidFill>
                  <a:srgbClr val="C00000"/>
                </a:solidFill>
                <a:latin typeface="黑体" panose="02010609060101010101" pitchFamily="49" charset="-122"/>
                <a:ea typeface="黑体" panose="02010609060101010101" pitchFamily="49" charset="-122"/>
              </a:rPr>
              <a:t>      守</a:t>
            </a:r>
            <a:r>
              <a:rPr lang="zh-CN" altLang="en-US" sz="3600" b="1" smtClean="0">
                <a:latin typeface="黑体" panose="02010609060101010101" pitchFamily="49" charset="-122"/>
                <a:ea typeface="黑体" panose="02010609060101010101" pitchFamily="49" charset="-122"/>
              </a:rPr>
              <a:t>中有攻</a:t>
            </a:r>
            <a:endParaRPr lang="zh-CN" altLang="en-US" sz="3600" b="1" smtClean="0">
              <a:latin typeface="黑体" panose="02010609060101010101" pitchFamily="49" charset="-122"/>
              <a:ea typeface="黑体" panose="02010609060101010101" pitchFamily="49"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childTnLst>
                    </p:cTn>
                  </p:par>
                  <p:par>
                    <p:cTn id="9" fill="hold" nodeType="clickPar">
                      <p:stCondLst>
                        <p:cond delay="indefinite"/>
                      </p:stCondLst>
                      <p:childTnLst>
                        <p:par>
                          <p:cTn id="10" fill="hold" nodeType="afterGroup">
                            <p:stCondLst>
                              <p:cond delay="0"/>
                            </p:stCondLst>
                            <p:childTnLst>
                              <p:par>
                                <p:cTn id="11" presetID="12" presetClass="entr" presetSubtype="4" fill="hold"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500"/>
                                        <p:tgtEl>
                                          <p:spTgt spid="2">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2">
                                            <p:txEl>
                                              <p:pRg st="0" end="0"/>
                                            </p:txEl>
                                          </p:spTgt>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54278"/>
                                        </p:tgtEl>
                                        <p:attrNameLst>
                                          <p:attrName>style.visibility</p:attrName>
                                        </p:attrNameLst>
                                      </p:cBhvr>
                                      <p:to>
                                        <p:strVal val="visible"/>
                                      </p:to>
                                    </p:set>
                                    <p:anim calcmode="lin" valueType="num">
                                      <p:cBhvr additive="base">
                                        <p:cTn id="19" dur="500"/>
                                        <p:tgtEl>
                                          <p:spTgt spid="54278"/>
                                        </p:tgtEl>
                                        <p:attrNameLst>
                                          <p:attrName>ppt_y</p:attrName>
                                        </p:attrNameLst>
                                      </p:cBhvr>
                                      <p:tavLst>
                                        <p:tav tm="0">
                                          <p:val>
                                            <p:strVal val="#ppt_y+#ppt_h*1.125000"/>
                                          </p:val>
                                        </p:tav>
                                        <p:tav tm="100000">
                                          <p:val>
                                            <p:strVal val="#ppt_y"/>
                                          </p:val>
                                        </p:tav>
                                      </p:tavLst>
                                    </p:anim>
                                    <p:animEffect transition="in" filter="wipe(up)">
                                      <p:cBhvr>
                                        <p:cTn id="20" dur="500"/>
                                        <p:tgtEl>
                                          <p:spTgt spid="54278"/>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p:tgtEl>
                                          <p:spTgt spid="7"/>
                                        </p:tgtEl>
                                        <p:attrNameLst>
                                          <p:attrName>ppt_y</p:attrName>
                                        </p:attrNameLst>
                                      </p:cBhvr>
                                      <p:tavLst>
                                        <p:tav tm="0">
                                          <p:val>
                                            <p:strVal val="#ppt_y+#ppt_h*1.125000"/>
                                          </p:val>
                                        </p:tav>
                                        <p:tav tm="100000">
                                          <p:val>
                                            <p:strVal val="#ppt_y"/>
                                          </p:val>
                                        </p:tav>
                                      </p:tavLst>
                                    </p:anim>
                                    <p:animEffect transition="in" filter="wipe(up)">
                                      <p:cBhvr>
                                        <p:cTn id="26" dur="500"/>
                                        <p:tgtEl>
                                          <p:spTgt spid="7"/>
                                        </p:tgtEl>
                                      </p:cBhvr>
                                    </p:animEffect>
                                  </p:childTnLst>
                                </p:cTn>
                              </p:par>
                            </p:childTnLst>
                          </p:cTn>
                        </p:par>
                      </p:childTnLst>
                    </p:cTn>
                  </p:par>
                  <p:par>
                    <p:cTn id="27" fill="hold" nodeType="clickPar">
                      <p:stCondLst>
                        <p:cond delay="indefinite"/>
                      </p:stCondLst>
                      <p:childTnLst>
                        <p:par>
                          <p:cTn id="28" fill="hold" nodeType="afterGroup">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p:tgtEl>
                                          <p:spTgt spid="8"/>
                                        </p:tgtEl>
                                        <p:attrNameLst>
                                          <p:attrName>ppt_y</p:attrName>
                                        </p:attrNameLst>
                                      </p:cBhvr>
                                      <p:tavLst>
                                        <p:tav tm="0">
                                          <p:val>
                                            <p:strVal val="#ppt_y+#ppt_h*1.125000"/>
                                          </p:val>
                                        </p:tav>
                                        <p:tav tm="100000">
                                          <p:val>
                                            <p:strVal val="#ppt_y"/>
                                          </p:val>
                                        </p:tav>
                                      </p:tavLst>
                                    </p:anim>
                                    <p:animEffect transition="in" filter="wipe(up)">
                                      <p:cBhvr>
                                        <p:cTn id="32" dur="500"/>
                                        <p:tgtEl>
                                          <p:spTgt spid="8"/>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p:tgtEl>
                                          <p:spTgt spid="9"/>
                                        </p:tgtEl>
                                        <p:attrNameLst>
                                          <p:attrName>ppt_y</p:attrName>
                                        </p:attrNameLst>
                                      </p:cBhvr>
                                      <p:tavLst>
                                        <p:tav tm="0">
                                          <p:val>
                                            <p:strVal val="#ppt_y+#ppt_h*1.125000"/>
                                          </p:val>
                                        </p:tav>
                                        <p:tav tm="100000">
                                          <p:val>
                                            <p:strVal val="#ppt_y"/>
                                          </p:val>
                                        </p:tav>
                                      </p:tavLst>
                                    </p:anim>
                                    <p:animEffect transition="in" filter="wipe(up)">
                                      <p:cBhvr>
                                        <p:cTn id="3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8" grpId="0"/>
      <p:bldP spid="4" grpId="0"/>
      <p:bldP spid="7" grpId="0"/>
      <p:bldP spid="8" grpId="0"/>
      <p:bldP spid="9"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任意多边形: 形状 2"/>
          <p:cNvSpPr/>
          <p:nvPr/>
        </p:nvSpPr>
        <p:spPr>
          <a:xfrm>
            <a:off x="0" y="0"/>
            <a:ext cx="12192000" cy="6858000"/>
          </a:xfrm>
          <a:custGeom>
            <a:gdLst>
              <a:gd name="connsiteX0" fmla="*/ 459920 w 10842171"/>
              <a:gd name="connsiteY0" fmla="*/ 0 h 5642428"/>
              <a:gd name="connsiteX1" fmla="*/ 9847035 w 10842171"/>
              <a:gd name="connsiteY1" fmla="*/ 0 h 5642428"/>
              <a:gd name="connsiteX2" fmla="*/ 9847035 w 10842171"/>
              <a:gd name="connsiteY2" fmla="*/ 326571 h 5642428"/>
              <a:gd name="connsiteX3" fmla="*/ 10842171 w 10842171"/>
              <a:gd name="connsiteY3" fmla="*/ 326571 h 5642428"/>
              <a:gd name="connsiteX4" fmla="*/ 10842171 w 10842171"/>
              <a:gd name="connsiteY4" fmla="*/ 5315856 h 5642428"/>
              <a:gd name="connsiteX5" fmla="*/ 10382251 w 10842171"/>
              <a:gd name="connsiteY5" fmla="*/ 5315856 h 5642428"/>
              <a:gd name="connsiteX6" fmla="*/ 10382251 w 10842171"/>
              <a:gd name="connsiteY6" fmla="*/ 5642428 h 5642428"/>
              <a:gd name="connsiteX7" fmla="*/ 459919 w 10842171"/>
              <a:gd name="connsiteY7" fmla="*/ 5642428 h 5642428"/>
              <a:gd name="connsiteX8" fmla="*/ 459919 w 10842171"/>
              <a:gd name="connsiteY8" fmla="*/ 5315856 h 5642428"/>
              <a:gd name="connsiteX9" fmla="*/ 0 w 10842171"/>
              <a:gd name="connsiteY9" fmla="*/ 5315856 h 5642428"/>
              <a:gd name="connsiteX10" fmla="*/ 0 w 10842171"/>
              <a:gd name="connsiteY10" fmla="*/ 326571 h 5642428"/>
              <a:gd name="connsiteX11" fmla="*/ 459920 w 10842171"/>
              <a:gd name="connsiteY11" fmla="*/ 326571 h 564242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842171" h="5642428">
                <a:moveTo>
                  <a:pt x="459920" y="0"/>
                </a:moveTo>
                <a:lnTo>
                  <a:pt x="9847035" y="0"/>
                </a:lnTo>
                <a:lnTo>
                  <a:pt x="9847035" y="326571"/>
                </a:lnTo>
                <a:lnTo>
                  <a:pt x="10842171" y="326571"/>
                </a:lnTo>
                <a:lnTo>
                  <a:pt x="10842171" y="5315856"/>
                </a:lnTo>
                <a:lnTo>
                  <a:pt x="10382251" y="5315856"/>
                </a:lnTo>
                <a:lnTo>
                  <a:pt x="10382251" y="5642428"/>
                </a:lnTo>
                <a:lnTo>
                  <a:pt x="459919" y="5642428"/>
                </a:lnTo>
                <a:lnTo>
                  <a:pt x="459919" y="5315856"/>
                </a:lnTo>
                <a:lnTo>
                  <a:pt x="0" y="5315856"/>
                </a:lnTo>
                <a:lnTo>
                  <a:pt x="0" y="326571"/>
                </a:lnTo>
                <a:lnTo>
                  <a:pt x="459920" y="326571"/>
                </a:lnTo>
                <a:close/>
              </a:path>
            </a:pathLst>
          </a:custGeom>
          <a:solidFill>
            <a:schemeClr val="bg1"/>
          </a:solidFill>
          <a:ln>
            <a:solidFill>
              <a:srgbClr val="9C76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87960" y="189023"/>
            <a:ext cx="11419205" cy="6029960"/>
          </a:xfrm>
          <a:prstGeom prst="rect">
            <a:avLst/>
          </a:prstGeom>
          <a:solidFill>
            <a:schemeClr val="bg1">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992151" y="536319"/>
            <a:ext cx="8958580" cy="645160"/>
          </a:xfrm>
          <a:prstGeom prst="rect">
            <a:avLst/>
          </a:prstGeom>
          <a:solidFill>
            <a:schemeClr val="accent4">
              <a:lumMod val="20000"/>
              <a:lumOff val="80000"/>
            </a:schemeClr>
          </a:solidFill>
        </p:spPr>
        <p:txBody>
          <a:bodyPr wrap="square" rtlCol="0">
            <a:spAutoFit/>
          </a:bodyPr>
          <a:lstStyle/>
          <a:p>
            <a:pPr marR="0" lvl="0"/>
            <a:r>
              <a:rPr lang="zh-CN" altLang="en-US" sz="3600" b="1">
                <a:effectLst>
                  <a:outerShdw blurRad="38100" dist="38100" dir="2700000" algn="tl">
                    <a:srgbClr val="FFFFFF"/>
                  </a:outerShdw>
                </a:effectLst>
                <a:latin typeface="楷体" panose="02010609060101010101" charset="-122"/>
                <a:ea typeface="楷体" panose="02010609060101010101" charset="-122"/>
                <a:sym typeface="微软雅黑" panose="020b0503020204020204" pitchFamily="34" charset="-122"/>
              </a:rPr>
              <a:t>思考：第二段中王安石的辩驳有何特点？</a:t>
            </a:r>
            <a:endParaRPr lang="zh-CN" altLang="en-US" sz="3600" b="1">
              <a:effectLst>
                <a:outerShdw blurRad="38100" dist="38100" dir="2700000" algn="tl">
                  <a:srgbClr val="FFFFFF"/>
                </a:outerShdw>
              </a:effectLst>
              <a:latin typeface="楷体" panose="02010609060101010101" charset="-122"/>
              <a:ea typeface="楷体" panose="02010609060101010101" charset="-122"/>
              <a:sym typeface="微软雅黑" panose="020b0503020204020204" pitchFamily="34" charset="-122"/>
            </a:endParaRPr>
          </a:p>
        </p:txBody>
      </p:sp>
      <p:sp>
        <p:nvSpPr>
          <p:cNvPr id="7" name="文本框 6"/>
          <p:cNvSpPr txBox="1"/>
          <p:nvPr/>
        </p:nvSpPr>
        <p:spPr>
          <a:xfrm>
            <a:off x="1056459" y="2503261"/>
            <a:ext cx="10406380" cy="2061210"/>
          </a:xfrm>
          <a:prstGeom prst="rect">
            <a:avLst/>
          </a:prstGeom>
          <a:noFill/>
        </p:spPr>
        <p:txBody>
          <a:bodyPr wrap="square" rtlCol="0">
            <a:spAutoFit/>
          </a:bodyPr>
          <a:lstStyle/>
          <a:p>
            <a:r>
              <a:rPr lang="zh-CN" altLang="en-US" sz="3200" b="1">
                <a:solidFill>
                  <a:srgbClr val="C00000"/>
                </a:solidFill>
                <a:latin typeface="楷体" panose="02010609060101010101" charset="-122"/>
                <a:ea typeface="楷体" panose="02010609060101010101" charset="-122"/>
              </a:rPr>
              <a:t>②抓住问题实质，从大处高处着眼</a:t>
            </a:r>
            <a:r>
              <a:rPr lang="zh-CN" altLang="en-US" sz="3200">
                <a:latin typeface="楷体" panose="02010609060101010101" charset="-122"/>
                <a:ea typeface="楷体" panose="02010609060101010101" charset="-122"/>
              </a:rPr>
              <a:t>（</a:t>
            </a:r>
            <a:r>
              <a:rPr lang="zh-CN" altLang="en-US" sz="3200" b="1">
                <a:latin typeface="楷体" panose="02010609060101010101" charset="-122"/>
                <a:ea typeface="楷体" panose="02010609060101010101" charset="-122"/>
              </a:rPr>
              <a:t>在驳斥的同时指责司马光忤逆“人主”旨意，违背“先王”之政，不愿为天下兴利除弊，将司马光置于壬人邪说代言人的难堪境地</a:t>
            </a:r>
            <a:r>
              <a:rPr lang="zh-CN" altLang="en-US" sz="3200">
                <a:latin typeface="楷体" panose="02010609060101010101" charset="-122"/>
                <a:ea typeface="楷体" panose="02010609060101010101" charset="-122"/>
              </a:rPr>
              <a:t>）【</a:t>
            </a:r>
            <a:r>
              <a:rPr lang="zh-CN" altLang="en-US" sz="3200" b="1">
                <a:solidFill>
                  <a:srgbClr val="0033CC"/>
                </a:solidFill>
                <a:latin typeface="楷体" panose="02010609060101010101" charset="-122"/>
                <a:ea typeface="楷体" panose="02010609060101010101" charset="-122"/>
              </a:rPr>
              <a:t>扣帽子</a:t>
            </a:r>
            <a:r>
              <a:rPr lang="zh-CN" altLang="en-US" sz="3200">
                <a:latin typeface="楷体" panose="02010609060101010101" charset="-122"/>
                <a:ea typeface="楷体" panose="02010609060101010101" charset="-122"/>
              </a:rPr>
              <a:t>】</a:t>
            </a:r>
            <a:endParaRPr lang="zh-CN" altLang="en-US">
              <a:latin typeface="微软雅黑" panose="020b0503020204020204" pitchFamily="34" charset="-122"/>
              <a:ea typeface="微软雅黑" panose="020b0503020204020204" pitchFamily="34" charset="-122"/>
            </a:endParaRPr>
          </a:p>
        </p:txBody>
      </p:sp>
      <p:sp>
        <p:nvSpPr>
          <p:cNvPr id="11" name="文本框 10"/>
          <p:cNvSpPr txBox="1"/>
          <p:nvPr/>
        </p:nvSpPr>
        <p:spPr>
          <a:xfrm>
            <a:off x="1115835" y="1617106"/>
            <a:ext cx="6773008" cy="584775"/>
          </a:xfrm>
          <a:prstGeom prst="rect">
            <a:avLst/>
          </a:prstGeom>
          <a:noFill/>
        </p:spPr>
        <p:txBody>
          <a:bodyPr wrap="none" rtlCol="0">
            <a:spAutoFit/>
          </a:bodyPr>
          <a:lstStyle/>
          <a:p>
            <a:pPr algn="l"/>
            <a:r>
              <a:rPr lang="zh-CN" altLang="en-US" sz="3200" b="1">
                <a:solidFill>
                  <a:srgbClr val="C00000"/>
                </a:solidFill>
                <a:latin typeface="楷体" panose="02010609060101010101" charset="-122"/>
                <a:ea typeface="楷体" panose="02010609060101010101" charset="-122"/>
                <a:sym typeface="+mn-ea"/>
              </a:rPr>
              <a:t>①思路清楚、逻辑明晰</a:t>
            </a:r>
            <a:r>
              <a:rPr lang="zh-CN" altLang="en-US" sz="3200">
                <a:latin typeface="楷体" panose="02010609060101010101" charset="-122"/>
                <a:ea typeface="楷体" panose="02010609060101010101" charset="-122"/>
                <a:sym typeface="+mn-ea"/>
              </a:rPr>
              <a:t>【</a:t>
            </a:r>
            <a:r>
              <a:rPr lang="zh-CN" altLang="en-US" sz="3200" b="1">
                <a:solidFill>
                  <a:srgbClr val="0033CC"/>
                </a:solidFill>
                <a:latin typeface="楷体" panose="02010609060101010101" charset="-122"/>
                <a:ea typeface="楷体" panose="02010609060101010101" charset="-122"/>
                <a:sym typeface="+mn-ea"/>
              </a:rPr>
              <a:t>辩论高手</a:t>
            </a:r>
            <a:r>
              <a:rPr lang="zh-CN" altLang="en-US" sz="3200">
                <a:latin typeface="楷体" panose="02010609060101010101" charset="-122"/>
                <a:ea typeface="楷体" panose="02010609060101010101" charset="-122"/>
                <a:sym typeface="+mn-ea"/>
              </a:rPr>
              <a:t>】</a:t>
            </a:r>
            <a:endParaRPr lang="zh-CN" altLang="en-US" sz="3200">
              <a:latin typeface="楷体" panose="02010609060101010101" charset="-122"/>
              <a:ea typeface="楷体" panose="02010609060101010101" charset="-122"/>
              <a:sym typeface="+mn-ea"/>
            </a:endParaRPr>
          </a:p>
        </p:txBody>
      </p:sp>
      <p:sp>
        <p:nvSpPr>
          <p:cNvPr id="12" name="文本框 11"/>
          <p:cNvSpPr txBox="1"/>
          <p:nvPr/>
        </p:nvSpPr>
        <p:spPr>
          <a:xfrm>
            <a:off x="997082" y="4646765"/>
            <a:ext cx="10615295" cy="1076325"/>
          </a:xfrm>
          <a:prstGeom prst="rect">
            <a:avLst/>
          </a:prstGeom>
          <a:noFill/>
        </p:spPr>
        <p:txBody>
          <a:bodyPr wrap="square" rtlCol="0">
            <a:spAutoFit/>
          </a:bodyPr>
          <a:lstStyle/>
          <a:p>
            <a:r>
              <a:rPr lang="zh-CN" altLang="en-US" sz="3200" b="1">
                <a:solidFill>
                  <a:srgbClr val="C00000"/>
                </a:solidFill>
                <a:latin typeface="楷体" panose="02010609060101010101" charset="-122"/>
                <a:ea typeface="楷体" panose="02010609060101010101" charset="-122"/>
              </a:rPr>
              <a:t>③言辞锐利，气势逼人，锋芒毕露</a:t>
            </a:r>
            <a:r>
              <a:rPr lang="zh-CN" altLang="en-US" sz="3200">
                <a:latin typeface="楷体" panose="02010609060101010101" charset="-122"/>
                <a:ea typeface="楷体" panose="02010609060101010101" charset="-122"/>
              </a:rPr>
              <a:t>（</a:t>
            </a:r>
            <a:r>
              <a:rPr lang="zh-CN" altLang="en-US" sz="3200" b="1">
                <a:latin typeface="楷体" panose="02010609060101010101" charset="-122"/>
                <a:ea typeface="楷体" panose="02010609060101010101" charset="-122"/>
                <a:sym typeface="+mn-ea"/>
              </a:rPr>
              <a:t>不为侵官</a:t>
            </a:r>
            <a:r>
              <a:rPr lang="en-US" altLang="zh-CN" sz="3200" b="1">
                <a:latin typeface="楷体" panose="02010609060101010101" charset="-122"/>
                <a:ea typeface="楷体" panose="02010609060101010101" charset="-122"/>
                <a:sym typeface="+mn-ea"/>
              </a:rPr>
              <a:t>/</a:t>
            </a:r>
            <a:r>
              <a:rPr lang="zh-CN" altLang="en-US" sz="3200" b="1">
                <a:latin typeface="楷体" panose="02010609060101010101" charset="-122"/>
                <a:ea typeface="楷体" panose="02010609060101010101" charset="-122"/>
                <a:sym typeface="+mn-ea"/>
              </a:rPr>
              <a:t>不为生事</a:t>
            </a:r>
            <a:r>
              <a:rPr lang="en-US" altLang="zh-CN" sz="3200" b="1">
                <a:latin typeface="楷体" panose="02010609060101010101" charset="-122"/>
                <a:ea typeface="楷体" panose="02010609060101010101" charset="-122"/>
                <a:sym typeface="+mn-ea"/>
              </a:rPr>
              <a:t>/</a:t>
            </a:r>
            <a:r>
              <a:rPr lang="zh-CN" altLang="en-US" sz="3200" b="1">
                <a:latin typeface="楷体" panose="02010609060101010101" charset="-122"/>
                <a:ea typeface="楷体" panose="02010609060101010101" charset="-122"/>
                <a:sym typeface="+mn-ea"/>
              </a:rPr>
              <a:t>不为征利</a:t>
            </a:r>
            <a:r>
              <a:rPr lang="en-US" altLang="zh-CN" sz="3200" b="1">
                <a:latin typeface="楷体" panose="02010609060101010101" charset="-122"/>
                <a:ea typeface="楷体" panose="02010609060101010101" charset="-122"/>
                <a:sym typeface="+mn-ea"/>
              </a:rPr>
              <a:t>/</a:t>
            </a:r>
            <a:r>
              <a:rPr lang="zh-CN" altLang="en-US" sz="3200" b="1">
                <a:latin typeface="楷体" panose="02010609060101010101" charset="-122"/>
                <a:ea typeface="楷体" panose="02010609060101010101" charset="-122"/>
                <a:sym typeface="+mn-ea"/>
              </a:rPr>
              <a:t>不为拒谏</a:t>
            </a:r>
            <a:r>
              <a:rPr lang="en-US" altLang="zh-CN" sz="3200" b="1">
                <a:latin typeface="楷体" panose="02010609060101010101" charset="-122"/>
                <a:ea typeface="楷体" panose="02010609060101010101" charset="-122"/>
                <a:sym typeface="+mn-ea"/>
              </a:rPr>
              <a:t>/</a:t>
            </a:r>
            <a:r>
              <a:rPr lang="zh-CN" altLang="en-US" sz="3200" b="1">
                <a:latin typeface="楷体" panose="02010609060101010101" charset="-122"/>
                <a:ea typeface="楷体" panose="02010609060101010101" charset="-122"/>
                <a:sym typeface="+mn-ea"/>
              </a:rPr>
              <a:t>固前知其如此</a:t>
            </a:r>
            <a:r>
              <a:rPr lang="zh-CN" altLang="en-US" sz="3200">
                <a:latin typeface="楷体" panose="02010609060101010101" charset="-122"/>
                <a:ea typeface="楷体" panose="02010609060101010101" charset="-122"/>
                <a:sym typeface="+mn-ea"/>
              </a:rPr>
              <a:t>）【</a:t>
            </a:r>
            <a:r>
              <a:rPr lang="zh-CN" altLang="en-US" sz="3200" b="1">
                <a:solidFill>
                  <a:srgbClr val="0033CC"/>
                </a:solidFill>
                <a:latin typeface="楷体" panose="02010609060101010101" charset="-122"/>
                <a:ea typeface="楷体" panose="02010609060101010101" charset="-122"/>
                <a:sym typeface="+mn-ea"/>
              </a:rPr>
              <a:t>咄咄逼人</a:t>
            </a:r>
            <a:r>
              <a:rPr lang="zh-CN" altLang="en-US" sz="3200">
                <a:latin typeface="楷体" panose="02010609060101010101" charset="-122"/>
                <a:ea typeface="楷体" panose="02010609060101010101" charset="-122"/>
                <a:sym typeface="+mn-ea"/>
              </a:rPr>
              <a:t>】</a:t>
            </a:r>
            <a:endParaRPr lang="zh-CN" altLang="en-US" sz="3200" b="1">
              <a:solidFill>
                <a:srgbClr val="C00000"/>
              </a:solidFill>
              <a:latin typeface="楷体" panose="02010609060101010101" charset="-122"/>
              <a:ea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childTnLst>
                    </p:cTn>
                  </p:par>
                  <p:par>
                    <p:cTn id="9" fill="hold" nodeType="clickPar">
                      <p:stCondLst>
                        <p:cond delay="indefinite"/>
                      </p:stCondLst>
                      <p:childTnLst>
                        <p:par>
                          <p:cTn id="10" fill="hold" nodeType="afterGroup">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p:tgtEl>
                                          <p:spTgt spid="11"/>
                                        </p:tgtEl>
                                        <p:attrNameLst>
                                          <p:attrName>ppt_y</p:attrName>
                                        </p:attrNameLst>
                                      </p:cBhvr>
                                      <p:tavLst>
                                        <p:tav tm="0">
                                          <p:val>
                                            <p:strVal val="#ppt_y+#ppt_h*1.125000"/>
                                          </p:val>
                                        </p:tav>
                                        <p:tav tm="100000">
                                          <p:val>
                                            <p:strVal val="#ppt_y"/>
                                          </p:val>
                                        </p:tav>
                                      </p:tavLst>
                                    </p:anim>
                                    <p:animEffect transition="in" filter="wipe(up)">
                                      <p:cBhvr>
                                        <p:cTn id="14" dur="500"/>
                                        <p:tgtEl>
                                          <p:spTgt spid="11"/>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p:tgtEl>
                                          <p:spTgt spid="7"/>
                                        </p:tgtEl>
                                        <p:attrNameLst>
                                          <p:attrName>ppt_y</p:attrName>
                                        </p:attrNameLst>
                                      </p:cBhvr>
                                      <p:tavLst>
                                        <p:tav tm="0">
                                          <p:val>
                                            <p:strVal val="#ppt_y+#ppt_h*1.125000"/>
                                          </p:val>
                                        </p:tav>
                                        <p:tav tm="100000">
                                          <p:val>
                                            <p:strVal val="#ppt_y"/>
                                          </p:val>
                                        </p:tav>
                                      </p:tavLst>
                                    </p:anim>
                                    <p:animEffect transition="in" filter="wipe(up)">
                                      <p:cBhvr>
                                        <p:cTn id="20" dur="500"/>
                                        <p:tgtEl>
                                          <p:spTgt spid="7"/>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p:tgtEl>
                                          <p:spTgt spid="12"/>
                                        </p:tgtEl>
                                        <p:attrNameLst>
                                          <p:attrName>ppt_y</p:attrName>
                                        </p:attrNameLst>
                                      </p:cBhvr>
                                      <p:tavLst>
                                        <p:tav tm="0">
                                          <p:val>
                                            <p:strVal val="#ppt_y+#ppt_h*1.125000"/>
                                          </p:val>
                                        </p:tav>
                                        <p:tav tm="100000">
                                          <p:val>
                                            <p:strVal val="#ppt_y"/>
                                          </p:val>
                                        </p:tav>
                                      </p:tavLst>
                                    </p:anim>
                                    <p:animEffect transition="in" filter="wipe(up)">
                                      <p:cBhvr>
                                        <p:cTn id="2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11" grpId="0"/>
      <p:bldP spid="12"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0"/>
            <a:ext cx="12192000" cy="6858000"/>
          </a:xfrm>
          <a:prstGeom prst="rect">
            <a:avLst/>
          </a:prstGeom>
          <a:solidFill>
            <a:srgbClr val="EFEB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形状 2"/>
          <p:cNvSpPr/>
          <p:nvPr/>
        </p:nvSpPr>
        <p:spPr>
          <a:xfrm>
            <a:off x="357002" y="161471"/>
            <a:ext cx="11620499" cy="6273800"/>
          </a:xfrm>
          <a:custGeom>
            <a:gdLst>
              <a:gd name="connsiteX0" fmla="*/ 459920 w 10842171"/>
              <a:gd name="connsiteY0" fmla="*/ 0 h 5642428"/>
              <a:gd name="connsiteX1" fmla="*/ 9847035 w 10842171"/>
              <a:gd name="connsiteY1" fmla="*/ 0 h 5642428"/>
              <a:gd name="connsiteX2" fmla="*/ 9847035 w 10842171"/>
              <a:gd name="connsiteY2" fmla="*/ 326571 h 5642428"/>
              <a:gd name="connsiteX3" fmla="*/ 10842171 w 10842171"/>
              <a:gd name="connsiteY3" fmla="*/ 326571 h 5642428"/>
              <a:gd name="connsiteX4" fmla="*/ 10842171 w 10842171"/>
              <a:gd name="connsiteY4" fmla="*/ 5315856 h 5642428"/>
              <a:gd name="connsiteX5" fmla="*/ 10382251 w 10842171"/>
              <a:gd name="connsiteY5" fmla="*/ 5315856 h 5642428"/>
              <a:gd name="connsiteX6" fmla="*/ 10382251 w 10842171"/>
              <a:gd name="connsiteY6" fmla="*/ 5642428 h 5642428"/>
              <a:gd name="connsiteX7" fmla="*/ 459919 w 10842171"/>
              <a:gd name="connsiteY7" fmla="*/ 5642428 h 5642428"/>
              <a:gd name="connsiteX8" fmla="*/ 459919 w 10842171"/>
              <a:gd name="connsiteY8" fmla="*/ 5315856 h 5642428"/>
              <a:gd name="connsiteX9" fmla="*/ 0 w 10842171"/>
              <a:gd name="connsiteY9" fmla="*/ 5315856 h 5642428"/>
              <a:gd name="connsiteX10" fmla="*/ 0 w 10842171"/>
              <a:gd name="connsiteY10" fmla="*/ 326571 h 5642428"/>
              <a:gd name="connsiteX11" fmla="*/ 459920 w 10842171"/>
              <a:gd name="connsiteY11" fmla="*/ 326571 h 564242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842171" h="5642428">
                <a:moveTo>
                  <a:pt x="459920" y="0"/>
                </a:moveTo>
                <a:lnTo>
                  <a:pt x="9847035" y="0"/>
                </a:lnTo>
                <a:lnTo>
                  <a:pt x="9847035" y="326571"/>
                </a:lnTo>
                <a:lnTo>
                  <a:pt x="10842171" y="326571"/>
                </a:lnTo>
                <a:lnTo>
                  <a:pt x="10842171" y="5315856"/>
                </a:lnTo>
                <a:lnTo>
                  <a:pt x="10382251" y="5315856"/>
                </a:lnTo>
                <a:lnTo>
                  <a:pt x="10382251" y="5642428"/>
                </a:lnTo>
                <a:lnTo>
                  <a:pt x="459919" y="5642428"/>
                </a:lnTo>
                <a:lnTo>
                  <a:pt x="459919" y="5315856"/>
                </a:lnTo>
                <a:lnTo>
                  <a:pt x="0" y="5315856"/>
                </a:lnTo>
                <a:lnTo>
                  <a:pt x="0" y="326571"/>
                </a:lnTo>
                <a:lnTo>
                  <a:pt x="459920" y="326571"/>
                </a:lnTo>
                <a:close/>
              </a:path>
            </a:pathLst>
          </a:custGeom>
          <a:solidFill>
            <a:schemeClr val="bg1"/>
          </a:solidFill>
          <a:ln>
            <a:solidFill>
              <a:srgbClr val="9C76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2234086" y="831178"/>
            <a:ext cx="4610100" cy="768350"/>
          </a:xfrm>
          <a:prstGeom prst="rect">
            <a:avLst/>
          </a:prstGeom>
        </p:spPr>
        <p:txBody>
          <a:bodyPr vert="horz" wrap="none">
            <a:spAutoFit/>
          </a:bodyPr>
          <a:lstStyle/>
          <a:p>
            <a:pPr algn="ctr"/>
            <a:r>
              <a:rPr lang="zh-CN" altLang="en-US" sz="4400" b="1" spc="300">
                <a:latin typeface="楷体" panose="02010609060101010101" charset="-122"/>
                <a:ea typeface="楷体" panose="02010609060101010101" charset="-122"/>
              </a:rPr>
              <a:t>第</a:t>
            </a:r>
            <a:r>
              <a:rPr lang="zh-CN" altLang="en-US" sz="4400" b="1" spc="300" smtClean="0">
                <a:latin typeface="楷体" panose="02010609060101010101" charset="-122"/>
                <a:ea typeface="楷体" panose="02010609060101010101" charset="-122"/>
              </a:rPr>
              <a:t>二段</a:t>
            </a:r>
            <a:r>
              <a:rPr lang="en-US" altLang="zh-CN" sz="4400" b="1" spc="300" smtClean="0">
                <a:latin typeface="楷体" panose="02010609060101010101" charset="-122"/>
                <a:ea typeface="楷体" panose="02010609060101010101" charset="-122"/>
              </a:rPr>
              <a:t>  </a:t>
            </a:r>
            <a:r>
              <a:rPr lang="zh-CN" altLang="en-US" sz="3600" b="1" spc="300" smtClean="0">
                <a:solidFill>
                  <a:srgbClr val="0033CC"/>
                </a:solidFill>
                <a:latin typeface="楷体" panose="02010609060101010101" charset="-122"/>
                <a:ea typeface="楷体" panose="02010609060101010101" charset="-122"/>
              </a:rPr>
              <a:t>主要内容</a:t>
            </a:r>
            <a:endParaRPr lang="zh-CN" altLang="en-US" sz="3600" b="1" spc="300" smtClean="0">
              <a:solidFill>
                <a:srgbClr val="0033CC"/>
              </a:solidFill>
              <a:latin typeface="楷体" panose="02010609060101010101" charset="-122"/>
              <a:ea typeface="楷体" panose="02010609060101010101" charset="-122"/>
            </a:endParaRPr>
          </a:p>
        </p:txBody>
      </p:sp>
      <p:sp>
        <p:nvSpPr>
          <p:cNvPr id="11" name="文本框 10"/>
          <p:cNvSpPr txBox="1"/>
          <p:nvPr/>
        </p:nvSpPr>
        <p:spPr>
          <a:xfrm>
            <a:off x="1014489" y="2220190"/>
            <a:ext cx="10148315" cy="2584450"/>
          </a:xfrm>
          <a:prstGeom prst="rect">
            <a:avLst/>
          </a:prstGeom>
          <a:noFill/>
        </p:spPr>
        <p:txBody>
          <a:bodyPr wrap="square" rtlCol="0">
            <a:spAutoFit/>
          </a:bodyPr>
          <a:lstStyle/>
          <a:p>
            <a:pPr>
              <a:lnSpc>
                <a:spcPct val="150000"/>
              </a:lnSpc>
            </a:pPr>
            <a:r>
              <a:rPr lang="zh-CN" altLang="en-US" sz="3600" b="1" smtClean="0">
                <a:solidFill>
                  <a:srgbClr val="C00000"/>
                </a:solidFill>
                <a:latin typeface="楷体" panose="02010609060101010101" charset="-122"/>
                <a:ea typeface="楷体" panose="02010609060101010101" charset="-122"/>
                <a:cs typeface="楷体" panose="02010609060101010101" charset="-122"/>
              </a:rPr>
              <a:t>从</a:t>
            </a:r>
            <a:r>
              <a:rPr lang="en-US" altLang="zh-CN" sz="3600" b="1">
                <a:solidFill>
                  <a:srgbClr val="C00000"/>
                </a:solidFill>
                <a:latin typeface="楷体" panose="02010609060101010101" charset="-122"/>
                <a:ea typeface="楷体" panose="02010609060101010101" charset="-122"/>
                <a:cs typeface="楷体" panose="02010609060101010101" charset="-122"/>
              </a:rPr>
              <a:t>“</a:t>
            </a:r>
            <a:r>
              <a:rPr lang="zh-CN" altLang="en-US" sz="3600" b="1">
                <a:solidFill>
                  <a:srgbClr val="C00000"/>
                </a:solidFill>
                <a:latin typeface="楷体" panose="02010609060101010101" charset="-122"/>
                <a:ea typeface="楷体" panose="02010609060101010101" charset="-122"/>
                <a:cs typeface="楷体" panose="02010609060101010101" charset="-122"/>
              </a:rPr>
              <a:t>名实相符</a:t>
            </a:r>
            <a:r>
              <a:rPr lang="en-US" altLang="zh-CN" sz="3600" b="1">
                <a:solidFill>
                  <a:srgbClr val="C00000"/>
                </a:solidFill>
                <a:latin typeface="楷体" panose="02010609060101010101" charset="-122"/>
                <a:ea typeface="楷体" panose="02010609060101010101" charset="-122"/>
                <a:cs typeface="楷体" panose="02010609060101010101" charset="-122"/>
              </a:rPr>
              <a:t>”</a:t>
            </a:r>
            <a:r>
              <a:rPr lang="zh-CN" altLang="en-US" sz="3600" b="1">
                <a:solidFill>
                  <a:srgbClr val="C00000"/>
                </a:solidFill>
                <a:latin typeface="楷体" panose="02010609060101010101" charset="-122"/>
                <a:ea typeface="楷体" panose="02010609060101010101" charset="-122"/>
                <a:cs typeface="楷体" panose="02010609060101010101" charset="-122"/>
              </a:rPr>
              <a:t>的论事原则出发，反驳司马光对变法的指责</a:t>
            </a:r>
            <a:r>
              <a:rPr lang="zh-CN" altLang="en-US" sz="3600" b="1" smtClean="0">
                <a:solidFill>
                  <a:srgbClr val="C00000"/>
                </a:solidFill>
                <a:latin typeface="楷体" panose="02010609060101010101" charset="-122"/>
                <a:ea typeface="楷体" panose="02010609060101010101" charset="-122"/>
                <a:cs typeface="楷体" panose="02010609060101010101" charset="-122"/>
              </a:rPr>
              <a:t>。</a:t>
            </a:r>
            <a:r>
              <a:rPr lang="zh-CN" altLang="en-US" sz="3600" b="1" smtClean="0">
                <a:ea typeface="黑体" panose="02010609060101010101" pitchFamily="49" charset="-122"/>
              </a:rPr>
              <a:t>表明自己坚持变法的立场。</a:t>
            </a:r>
            <a:endParaRPr lang="zh-CN" altLang="en-US" sz="3600" smtClean="0"/>
          </a:p>
          <a:p>
            <a:pPr>
              <a:lnSpc>
                <a:spcPct val="150000"/>
              </a:lnSpc>
            </a:pPr>
            <a:endParaRPr lang="zh-CN" altLang="en-US" sz="3600" b="1">
              <a:solidFill>
                <a:srgbClr val="C00000"/>
              </a:solidFill>
              <a:latin typeface="楷体" panose="02010609060101010101" charset="-122"/>
              <a:ea typeface="楷体" panose="02010609060101010101" charset="-122"/>
              <a:cs typeface="楷体" panose="02010609060101010101" charset="-122"/>
            </a:endParaRPr>
          </a:p>
        </p:txBody>
      </p:sp>
      <p:pic>
        <p:nvPicPr>
          <p:cNvPr id="8" name="图片 7"/>
          <p:cNvPicPr>
            <a:picLocks noChangeAspect="1"/>
          </p:cNvPicPr>
          <p:nvPr>
            <p:custDataLst>
              <p:tags r:id="rId3"/>
            </p:custDataLst>
          </p:nvPr>
        </p:nvPicPr>
        <p:blipFill>
          <a:blip r:embed="rId2"/>
          <a:stretch>
            <a:fillRect/>
          </a:stretch>
        </p:blipFill>
        <p:spPr>
          <a:xfrm>
            <a:off x="0" y="3489"/>
            <a:ext cx="1433830" cy="2423795"/>
          </a:xfrm>
          <a:prstGeom prst="rect">
            <a:avLst/>
          </a:prstGeom>
        </p:spPr>
      </p:pic>
      <p:sp>
        <p:nvSpPr>
          <p:cNvPr id="5" name="任意多边形: 形状 3265"/>
          <p:cNvSpPr/>
          <p:nvPr>
            <p:custDataLst>
              <p:tags r:id="rId4"/>
            </p:custDataLst>
          </p:nvPr>
        </p:nvSpPr>
        <p:spPr>
          <a:xfrm>
            <a:off x="9718675" y="3804920"/>
            <a:ext cx="1998980" cy="2499360"/>
          </a:xfrm>
          <a:custGeom>
            <a:gdLst>
              <a:gd name="connsiteX0" fmla="*/ 558336 w 1628481"/>
              <a:gd name="connsiteY0" fmla="*/ 1866502 h 1887361"/>
              <a:gd name="connsiteX1" fmla="*/ 568796 w 1628481"/>
              <a:gd name="connsiteY1" fmla="*/ 1877299 h 1887361"/>
              <a:gd name="connsiteX2" fmla="*/ 554512 w 1628481"/>
              <a:gd name="connsiteY2" fmla="*/ 1886597 h 1887361"/>
              <a:gd name="connsiteX3" fmla="*/ 546957 w 1628481"/>
              <a:gd name="connsiteY3" fmla="*/ 1886521 h 1887361"/>
              <a:gd name="connsiteX4" fmla="*/ 541953 w 1628481"/>
              <a:gd name="connsiteY4" fmla="*/ 1880861 h 1887361"/>
              <a:gd name="connsiteX5" fmla="*/ 542141 w 1628481"/>
              <a:gd name="connsiteY5" fmla="*/ 1880861 h 1887361"/>
              <a:gd name="connsiteX6" fmla="*/ 558336 w 1628481"/>
              <a:gd name="connsiteY6" fmla="*/ 1866502 h 1887361"/>
              <a:gd name="connsiteX7" fmla="*/ 569921 w 1628481"/>
              <a:gd name="connsiteY7" fmla="*/ 1864328 h 1887361"/>
              <a:gd name="connsiteX8" fmla="*/ 569921 w 1628481"/>
              <a:gd name="connsiteY8" fmla="*/ 1864328 h 1887361"/>
              <a:gd name="connsiteX9" fmla="*/ 369050 w 1628481"/>
              <a:gd name="connsiteY9" fmla="*/ 1858030 h 1887361"/>
              <a:gd name="connsiteX10" fmla="*/ 383484 w 1628481"/>
              <a:gd name="connsiteY10" fmla="*/ 1865528 h 1887361"/>
              <a:gd name="connsiteX11" fmla="*/ 369050 w 1628481"/>
              <a:gd name="connsiteY11" fmla="*/ 1858030 h 1887361"/>
              <a:gd name="connsiteX12" fmla="*/ 684414 w 1628481"/>
              <a:gd name="connsiteY12" fmla="*/ 1841347 h 1887361"/>
              <a:gd name="connsiteX13" fmla="*/ 688463 w 1628481"/>
              <a:gd name="connsiteY13" fmla="*/ 1845958 h 1887361"/>
              <a:gd name="connsiteX14" fmla="*/ 680665 w 1628481"/>
              <a:gd name="connsiteY14" fmla="*/ 1850157 h 1887361"/>
              <a:gd name="connsiteX15" fmla="*/ 684414 w 1628481"/>
              <a:gd name="connsiteY15" fmla="*/ 1841347 h 1887361"/>
              <a:gd name="connsiteX16" fmla="*/ 392894 w 1628481"/>
              <a:gd name="connsiteY16" fmla="*/ 1830212 h 1887361"/>
              <a:gd name="connsiteX17" fmla="*/ 402304 w 1628481"/>
              <a:gd name="connsiteY17" fmla="*/ 1836323 h 1887361"/>
              <a:gd name="connsiteX18" fmla="*/ 413551 w 1628481"/>
              <a:gd name="connsiteY18" fmla="*/ 1835761 h 1887361"/>
              <a:gd name="connsiteX19" fmla="*/ 393044 w 1628481"/>
              <a:gd name="connsiteY19" fmla="*/ 1830287 h 1887361"/>
              <a:gd name="connsiteX20" fmla="*/ 339059 w 1628481"/>
              <a:gd name="connsiteY20" fmla="*/ 1817653 h 1887361"/>
              <a:gd name="connsiteX21" fmla="*/ 349181 w 1628481"/>
              <a:gd name="connsiteY21" fmla="*/ 1820278 h 1887361"/>
              <a:gd name="connsiteX22" fmla="*/ 357466 w 1628481"/>
              <a:gd name="connsiteY22" fmla="*/ 1830475 h 1887361"/>
              <a:gd name="connsiteX23" fmla="*/ 349106 w 1628481"/>
              <a:gd name="connsiteY23" fmla="*/ 1828413 h 1887361"/>
              <a:gd name="connsiteX24" fmla="*/ 339059 w 1628481"/>
              <a:gd name="connsiteY24" fmla="*/ 1817653 h 1887361"/>
              <a:gd name="connsiteX25" fmla="*/ 835685 w 1628481"/>
              <a:gd name="connsiteY25" fmla="*/ 1808506 h 1887361"/>
              <a:gd name="connsiteX26" fmla="*/ 836848 w 1628481"/>
              <a:gd name="connsiteY26" fmla="*/ 1815179 h 1887361"/>
              <a:gd name="connsiteX27" fmla="*/ 835399 w 1628481"/>
              <a:gd name="connsiteY27" fmla="*/ 1808628 h 1887361"/>
              <a:gd name="connsiteX28" fmla="*/ 640026 w 1628481"/>
              <a:gd name="connsiteY28" fmla="*/ 1808365 h 1887361"/>
              <a:gd name="connsiteX29" fmla="*/ 648349 w 1628481"/>
              <a:gd name="connsiteY29" fmla="*/ 1809331 h 1887361"/>
              <a:gd name="connsiteX30" fmla="*/ 630804 w 1628481"/>
              <a:gd name="connsiteY30" fmla="*/ 1813080 h 1887361"/>
              <a:gd name="connsiteX31" fmla="*/ 640026 w 1628481"/>
              <a:gd name="connsiteY31" fmla="*/ 1808365 h 1887361"/>
              <a:gd name="connsiteX32" fmla="*/ 848507 w 1628481"/>
              <a:gd name="connsiteY32" fmla="*/ 1804982 h 1887361"/>
              <a:gd name="connsiteX33" fmla="*/ 843108 w 1628481"/>
              <a:gd name="connsiteY33" fmla="*/ 1810193 h 1887361"/>
              <a:gd name="connsiteX34" fmla="*/ 848507 w 1628481"/>
              <a:gd name="connsiteY34" fmla="*/ 1804982 h 1887361"/>
              <a:gd name="connsiteX35" fmla="*/ 829724 w 1628481"/>
              <a:gd name="connsiteY35" fmla="*/ 1803820 h 1887361"/>
              <a:gd name="connsiteX36" fmla="*/ 834383 w 1628481"/>
              <a:gd name="connsiteY36" fmla="*/ 1804031 h 1887361"/>
              <a:gd name="connsiteX37" fmla="*/ 835399 w 1628481"/>
              <a:gd name="connsiteY37" fmla="*/ 1808628 h 1887361"/>
              <a:gd name="connsiteX38" fmla="*/ 833286 w 1628481"/>
              <a:gd name="connsiteY38" fmla="*/ 1809527 h 1887361"/>
              <a:gd name="connsiteX39" fmla="*/ 830887 w 1628481"/>
              <a:gd name="connsiteY39" fmla="*/ 1810605 h 1887361"/>
              <a:gd name="connsiteX40" fmla="*/ 829724 w 1628481"/>
              <a:gd name="connsiteY40" fmla="*/ 1803820 h 1887361"/>
              <a:gd name="connsiteX41" fmla="*/ 379585 w 1628481"/>
              <a:gd name="connsiteY41" fmla="*/ 1795684 h 1887361"/>
              <a:gd name="connsiteX42" fmla="*/ 374824 w 1628481"/>
              <a:gd name="connsiteY42" fmla="*/ 1800258 h 1887361"/>
              <a:gd name="connsiteX43" fmla="*/ 374711 w 1628481"/>
              <a:gd name="connsiteY43" fmla="*/ 1800221 h 1887361"/>
              <a:gd name="connsiteX44" fmla="*/ 390832 w 1628481"/>
              <a:gd name="connsiteY44" fmla="*/ 1804269 h 1887361"/>
              <a:gd name="connsiteX45" fmla="*/ 379585 w 1628481"/>
              <a:gd name="connsiteY45" fmla="*/ 1795684 h 1887361"/>
              <a:gd name="connsiteX46" fmla="*/ 451265 w 1628481"/>
              <a:gd name="connsiteY46" fmla="*/ 1795309 h 1887361"/>
              <a:gd name="connsiteX47" fmla="*/ 420224 w 1628481"/>
              <a:gd name="connsiteY47" fmla="*/ 1802582 h 1887361"/>
              <a:gd name="connsiteX48" fmla="*/ 421911 w 1628481"/>
              <a:gd name="connsiteY48" fmla="*/ 1808806 h 1887361"/>
              <a:gd name="connsiteX49" fmla="*/ 408040 w 1628481"/>
              <a:gd name="connsiteY49" fmla="*/ 1818066 h 1887361"/>
              <a:gd name="connsiteX50" fmla="*/ 401592 w 1628481"/>
              <a:gd name="connsiteY50" fmla="*/ 1812367 h 1887361"/>
              <a:gd name="connsiteX51" fmla="*/ 390944 w 1628481"/>
              <a:gd name="connsiteY51" fmla="*/ 1809818 h 1887361"/>
              <a:gd name="connsiteX52" fmla="*/ 392632 w 1628481"/>
              <a:gd name="connsiteY52" fmla="*/ 1814504 h 1887361"/>
              <a:gd name="connsiteX53" fmla="*/ 396381 w 1628481"/>
              <a:gd name="connsiteY53" fmla="*/ 1817916 h 1887361"/>
              <a:gd name="connsiteX54" fmla="*/ 406615 w 1628481"/>
              <a:gd name="connsiteY54" fmla="*/ 1822040 h 1887361"/>
              <a:gd name="connsiteX55" fmla="*/ 424235 w 1628481"/>
              <a:gd name="connsiteY55" fmla="*/ 1827476 h 1887361"/>
              <a:gd name="connsiteX56" fmla="*/ 430421 w 1628481"/>
              <a:gd name="connsiteY56" fmla="*/ 1819978 h 1887361"/>
              <a:gd name="connsiteX57" fmla="*/ 436532 w 1628481"/>
              <a:gd name="connsiteY57" fmla="*/ 1812480 h 1887361"/>
              <a:gd name="connsiteX58" fmla="*/ 425285 w 1628481"/>
              <a:gd name="connsiteY58" fmla="*/ 1816229 h 1887361"/>
              <a:gd name="connsiteX59" fmla="*/ 425023 w 1628481"/>
              <a:gd name="connsiteY59" fmla="*/ 1807381 h 1887361"/>
              <a:gd name="connsiteX60" fmla="*/ 451265 w 1628481"/>
              <a:gd name="connsiteY60" fmla="*/ 1795309 h 1887361"/>
              <a:gd name="connsiteX61" fmla="*/ 247049 w 1628481"/>
              <a:gd name="connsiteY61" fmla="*/ 1786621 h 1887361"/>
              <a:gd name="connsiteX62" fmla="*/ 257368 w 1628481"/>
              <a:gd name="connsiteY62" fmla="*/ 1789424 h 1887361"/>
              <a:gd name="connsiteX63" fmla="*/ 276713 w 1628481"/>
              <a:gd name="connsiteY63" fmla="*/ 1790923 h 1887361"/>
              <a:gd name="connsiteX64" fmla="*/ 281212 w 1628481"/>
              <a:gd name="connsiteY64" fmla="*/ 1806819 h 1887361"/>
              <a:gd name="connsiteX65" fmla="*/ 258343 w 1628481"/>
              <a:gd name="connsiteY65" fmla="*/ 1796659 h 1887361"/>
              <a:gd name="connsiteX66" fmla="*/ 234875 w 1628481"/>
              <a:gd name="connsiteY66" fmla="*/ 1789836 h 1887361"/>
              <a:gd name="connsiteX67" fmla="*/ 247049 w 1628481"/>
              <a:gd name="connsiteY67" fmla="*/ 1786621 h 1887361"/>
              <a:gd name="connsiteX68" fmla="*/ 133840 w 1628481"/>
              <a:gd name="connsiteY68" fmla="*/ 1783912 h 1887361"/>
              <a:gd name="connsiteX69" fmla="*/ 140213 w 1628481"/>
              <a:gd name="connsiteY69" fmla="*/ 1798908 h 1887361"/>
              <a:gd name="connsiteX70" fmla="*/ 142875 w 1628481"/>
              <a:gd name="connsiteY70" fmla="*/ 1818291 h 1887361"/>
              <a:gd name="connsiteX71" fmla="*/ 134552 w 1628481"/>
              <a:gd name="connsiteY71" fmla="*/ 1802207 h 1887361"/>
              <a:gd name="connsiteX72" fmla="*/ 133840 w 1628481"/>
              <a:gd name="connsiteY72" fmla="*/ 1783912 h 1887361"/>
              <a:gd name="connsiteX73" fmla="*/ 846375 w 1628481"/>
              <a:gd name="connsiteY73" fmla="*/ 1778530 h 1887361"/>
              <a:gd name="connsiteX74" fmla="*/ 844645 w 1628481"/>
              <a:gd name="connsiteY74" fmla="*/ 1781551 h 1887361"/>
              <a:gd name="connsiteX75" fmla="*/ 842396 w 1628481"/>
              <a:gd name="connsiteY75" fmla="*/ 1784212 h 1887361"/>
              <a:gd name="connsiteX76" fmla="*/ 846375 w 1628481"/>
              <a:gd name="connsiteY76" fmla="*/ 1778530 h 1887361"/>
              <a:gd name="connsiteX77" fmla="*/ 616858 w 1628481"/>
              <a:gd name="connsiteY77" fmla="*/ 1777652 h 1887361"/>
              <a:gd name="connsiteX78" fmla="*/ 620607 w 1628481"/>
              <a:gd name="connsiteY78" fmla="*/ 1792648 h 1887361"/>
              <a:gd name="connsiteX79" fmla="*/ 616858 w 1628481"/>
              <a:gd name="connsiteY79" fmla="*/ 1777652 h 1887361"/>
              <a:gd name="connsiteX80" fmla="*/ 817522 w 1628481"/>
              <a:gd name="connsiteY80" fmla="*/ 1771410 h 1887361"/>
              <a:gd name="connsiteX81" fmla="*/ 838947 w 1628481"/>
              <a:gd name="connsiteY81" fmla="*/ 1780239 h 1887361"/>
              <a:gd name="connsiteX82" fmla="*/ 794747 w 1628481"/>
              <a:gd name="connsiteY82" fmla="*/ 1778776 h 1887361"/>
              <a:gd name="connsiteX83" fmla="*/ 817522 w 1628481"/>
              <a:gd name="connsiteY83" fmla="*/ 1771410 h 1887361"/>
              <a:gd name="connsiteX84" fmla="*/ 1209766 w 1628481"/>
              <a:gd name="connsiteY84" fmla="*/ 1762965 h 1887361"/>
              <a:gd name="connsiteX85" fmla="*/ 1209796 w 1628481"/>
              <a:gd name="connsiteY85" fmla="*/ 1763030 h 1887361"/>
              <a:gd name="connsiteX86" fmla="*/ 1209646 w 1628481"/>
              <a:gd name="connsiteY86" fmla="*/ 1763105 h 1887361"/>
              <a:gd name="connsiteX87" fmla="*/ 838497 w 1628481"/>
              <a:gd name="connsiteY87" fmla="*/ 1759629 h 1887361"/>
              <a:gd name="connsiteX88" fmla="*/ 842996 w 1628481"/>
              <a:gd name="connsiteY88" fmla="*/ 1768279 h 1887361"/>
              <a:gd name="connsiteX89" fmla="*/ 834936 w 1628481"/>
              <a:gd name="connsiteY89" fmla="*/ 1766330 h 1887361"/>
              <a:gd name="connsiteX90" fmla="*/ 834898 w 1628481"/>
              <a:gd name="connsiteY90" fmla="*/ 1766330 h 1887361"/>
              <a:gd name="connsiteX91" fmla="*/ 838497 w 1628481"/>
              <a:gd name="connsiteY91" fmla="*/ 1759629 h 1887361"/>
              <a:gd name="connsiteX92" fmla="*/ 829481 w 1628481"/>
              <a:gd name="connsiteY92" fmla="*/ 1759113 h 1887361"/>
              <a:gd name="connsiteX93" fmla="*/ 832911 w 1628481"/>
              <a:gd name="connsiteY93" fmla="*/ 1759394 h 1887361"/>
              <a:gd name="connsiteX94" fmla="*/ 827663 w 1628481"/>
              <a:gd name="connsiteY94" fmla="*/ 1764568 h 1887361"/>
              <a:gd name="connsiteX95" fmla="*/ 827625 w 1628481"/>
              <a:gd name="connsiteY95" fmla="*/ 1764568 h 1887361"/>
              <a:gd name="connsiteX96" fmla="*/ 829481 w 1628481"/>
              <a:gd name="connsiteY96" fmla="*/ 1759113 h 1887361"/>
              <a:gd name="connsiteX97" fmla="*/ 221228 w 1628481"/>
              <a:gd name="connsiteY97" fmla="*/ 1755720 h 1887361"/>
              <a:gd name="connsiteX98" fmla="*/ 219879 w 1628481"/>
              <a:gd name="connsiteY98" fmla="*/ 1762318 h 1887361"/>
              <a:gd name="connsiteX99" fmla="*/ 200872 w 1628481"/>
              <a:gd name="connsiteY99" fmla="*/ 1756507 h 1887361"/>
              <a:gd name="connsiteX100" fmla="*/ 236974 w 1628481"/>
              <a:gd name="connsiteY100" fmla="*/ 1770754 h 1887361"/>
              <a:gd name="connsiteX101" fmla="*/ 237731 w 1628481"/>
              <a:gd name="connsiteY101" fmla="*/ 1770400 h 1887361"/>
              <a:gd name="connsiteX102" fmla="*/ 233637 w 1628481"/>
              <a:gd name="connsiteY102" fmla="*/ 1766592 h 1887361"/>
              <a:gd name="connsiteX103" fmla="*/ 241834 w 1628481"/>
              <a:gd name="connsiteY103" fmla="*/ 1761794 h 1887361"/>
              <a:gd name="connsiteX104" fmla="*/ 233975 w 1628481"/>
              <a:gd name="connsiteY104" fmla="*/ 1761794 h 1887361"/>
              <a:gd name="connsiteX105" fmla="*/ 221228 w 1628481"/>
              <a:gd name="connsiteY105" fmla="*/ 1755720 h 1887361"/>
              <a:gd name="connsiteX106" fmla="*/ 857282 w 1628481"/>
              <a:gd name="connsiteY106" fmla="*/ 1755477 h 1887361"/>
              <a:gd name="connsiteX107" fmla="*/ 861117 w 1628481"/>
              <a:gd name="connsiteY107" fmla="*/ 1757299 h 1887361"/>
              <a:gd name="connsiteX108" fmla="*/ 864740 w 1628481"/>
              <a:gd name="connsiteY108" fmla="*/ 1757145 h 1887361"/>
              <a:gd name="connsiteX109" fmla="*/ 860654 w 1628481"/>
              <a:gd name="connsiteY109" fmla="*/ 1764643 h 1887361"/>
              <a:gd name="connsiteX110" fmla="*/ 858685 w 1628481"/>
              <a:gd name="connsiteY110" fmla="*/ 1764507 h 1887361"/>
              <a:gd name="connsiteX111" fmla="*/ 857242 w 1628481"/>
              <a:gd name="connsiteY111" fmla="*/ 1755458 h 1887361"/>
              <a:gd name="connsiteX112" fmla="*/ 857279 w 1628481"/>
              <a:gd name="connsiteY112" fmla="*/ 1755458 h 1887361"/>
              <a:gd name="connsiteX113" fmla="*/ 857282 w 1628481"/>
              <a:gd name="connsiteY113" fmla="*/ 1755477 h 1887361"/>
              <a:gd name="connsiteX114" fmla="*/ 1211295 w 1628481"/>
              <a:gd name="connsiteY114" fmla="*/ 1752945 h 1887361"/>
              <a:gd name="connsiteX115" fmla="*/ 1212889 w 1628481"/>
              <a:gd name="connsiteY115" fmla="*/ 1759319 h 1887361"/>
              <a:gd name="connsiteX116" fmla="*/ 1209766 w 1628481"/>
              <a:gd name="connsiteY116" fmla="*/ 1762965 h 1887361"/>
              <a:gd name="connsiteX117" fmla="*/ 1207289 w 1628481"/>
              <a:gd name="connsiteY117" fmla="*/ 1757443 h 1887361"/>
              <a:gd name="connsiteX118" fmla="*/ 1211295 w 1628481"/>
              <a:gd name="connsiteY118" fmla="*/ 1752945 h 1887361"/>
              <a:gd name="connsiteX119" fmla="*/ 309049 w 1628481"/>
              <a:gd name="connsiteY119" fmla="*/ 1752574 h 1887361"/>
              <a:gd name="connsiteX120" fmla="*/ 305974 w 1628481"/>
              <a:gd name="connsiteY120" fmla="*/ 1755926 h 1887361"/>
              <a:gd name="connsiteX121" fmla="*/ 305933 w 1628481"/>
              <a:gd name="connsiteY121" fmla="*/ 1757036 h 1887361"/>
              <a:gd name="connsiteX122" fmla="*/ 306752 w 1628481"/>
              <a:gd name="connsiteY122" fmla="*/ 1756737 h 1887361"/>
              <a:gd name="connsiteX123" fmla="*/ 310079 w 1628481"/>
              <a:gd name="connsiteY123" fmla="*/ 1754783 h 1887361"/>
              <a:gd name="connsiteX124" fmla="*/ 387608 w 1628481"/>
              <a:gd name="connsiteY124" fmla="*/ 1749347 h 1887361"/>
              <a:gd name="connsiteX125" fmla="*/ 386889 w 1628481"/>
              <a:gd name="connsiteY125" fmla="*/ 1749935 h 1887361"/>
              <a:gd name="connsiteX126" fmla="*/ 387648 w 1628481"/>
              <a:gd name="connsiteY126" fmla="*/ 1750150 h 1887361"/>
              <a:gd name="connsiteX127" fmla="*/ 459176 w 1628481"/>
              <a:gd name="connsiteY127" fmla="*/ 1749084 h 1887361"/>
              <a:gd name="connsiteX128" fmla="*/ 444517 w 1628481"/>
              <a:gd name="connsiteY128" fmla="*/ 1761756 h 1887361"/>
              <a:gd name="connsiteX129" fmla="*/ 446317 w 1628481"/>
              <a:gd name="connsiteY129" fmla="*/ 1777764 h 1887361"/>
              <a:gd name="connsiteX130" fmla="*/ 459288 w 1628481"/>
              <a:gd name="connsiteY130" fmla="*/ 1766517 h 1887361"/>
              <a:gd name="connsiteX131" fmla="*/ 462212 w 1628481"/>
              <a:gd name="connsiteY131" fmla="*/ 1774390 h 1887361"/>
              <a:gd name="connsiteX132" fmla="*/ 472597 w 1628481"/>
              <a:gd name="connsiteY132" fmla="*/ 1762131 h 1887361"/>
              <a:gd name="connsiteX133" fmla="*/ 464499 w 1628481"/>
              <a:gd name="connsiteY133" fmla="*/ 1758719 h 1887361"/>
              <a:gd name="connsiteX134" fmla="*/ 463750 w 1628481"/>
              <a:gd name="connsiteY134" fmla="*/ 1754970 h 1887361"/>
              <a:gd name="connsiteX135" fmla="*/ 462138 w 1628481"/>
              <a:gd name="connsiteY135" fmla="*/ 1752421 h 1887361"/>
              <a:gd name="connsiteX136" fmla="*/ 459176 w 1628481"/>
              <a:gd name="connsiteY136" fmla="*/ 1749084 h 1887361"/>
              <a:gd name="connsiteX137" fmla="*/ 321073 w 1628481"/>
              <a:gd name="connsiteY137" fmla="*/ 1741409 h 1887361"/>
              <a:gd name="connsiteX138" fmla="*/ 320408 w 1628481"/>
              <a:gd name="connsiteY138" fmla="*/ 1742974 h 1887361"/>
              <a:gd name="connsiteX139" fmla="*/ 313041 w 1628481"/>
              <a:gd name="connsiteY139" fmla="*/ 1757070 h 1887361"/>
              <a:gd name="connsiteX140" fmla="*/ 317765 w 1628481"/>
              <a:gd name="connsiteY140" fmla="*/ 1756601 h 1887361"/>
              <a:gd name="connsiteX141" fmla="*/ 322329 w 1628481"/>
              <a:gd name="connsiteY141" fmla="*/ 1756040 h 1887361"/>
              <a:gd name="connsiteX142" fmla="*/ 326725 w 1628481"/>
              <a:gd name="connsiteY142" fmla="*/ 1755270 h 1887361"/>
              <a:gd name="connsiteX143" fmla="*/ 337634 w 1628481"/>
              <a:gd name="connsiteY143" fmla="*/ 1757520 h 1887361"/>
              <a:gd name="connsiteX144" fmla="*/ 340001 w 1628481"/>
              <a:gd name="connsiteY144" fmla="*/ 1753132 h 1887361"/>
              <a:gd name="connsiteX145" fmla="*/ 333248 w 1628481"/>
              <a:gd name="connsiteY145" fmla="*/ 1755833 h 1887361"/>
              <a:gd name="connsiteX146" fmla="*/ 331936 w 1628481"/>
              <a:gd name="connsiteY146" fmla="*/ 1750884 h 1887361"/>
              <a:gd name="connsiteX147" fmla="*/ 341271 w 1628481"/>
              <a:gd name="connsiteY147" fmla="*/ 1745523 h 1887361"/>
              <a:gd name="connsiteX148" fmla="*/ 341171 w 1628481"/>
              <a:gd name="connsiteY148" fmla="*/ 1743854 h 1887361"/>
              <a:gd name="connsiteX149" fmla="*/ 330877 w 1628481"/>
              <a:gd name="connsiteY149" fmla="*/ 1744726 h 1887361"/>
              <a:gd name="connsiteX150" fmla="*/ 785552 w 1628481"/>
              <a:gd name="connsiteY150" fmla="*/ 1739595 h 1887361"/>
              <a:gd name="connsiteX151" fmla="*/ 790510 w 1628481"/>
              <a:gd name="connsiteY151" fmla="*/ 1744023 h 1887361"/>
              <a:gd name="connsiteX152" fmla="*/ 782445 w 1628481"/>
              <a:gd name="connsiteY152" fmla="*/ 1749830 h 1887361"/>
              <a:gd name="connsiteX153" fmla="*/ 781577 w 1628481"/>
              <a:gd name="connsiteY153" fmla="*/ 1748746 h 1887361"/>
              <a:gd name="connsiteX154" fmla="*/ 785503 w 1628481"/>
              <a:gd name="connsiteY154" fmla="*/ 1739616 h 1887361"/>
              <a:gd name="connsiteX155" fmla="*/ 373993 w 1628481"/>
              <a:gd name="connsiteY155" fmla="*/ 1736629 h 1887361"/>
              <a:gd name="connsiteX156" fmla="*/ 378831 w 1628481"/>
              <a:gd name="connsiteY156" fmla="*/ 1742669 h 1887361"/>
              <a:gd name="connsiteX157" fmla="*/ 384693 w 1628481"/>
              <a:gd name="connsiteY157" fmla="*/ 1738448 h 1887361"/>
              <a:gd name="connsiteX158" fmla="*/ 384571 w 1628481"/>
              <a:gd name="connsiteY158" fmla="*/ 1738100 h 1887361"/>
              <a:gd name="connsiteX159" fmla="*/ 271765 w 1628481"/>
              <a:gd name="connsiteY159" fmla="*/ 1733001 h 1887361"/>
              <a:gd name="connsiteX160" fmla="*/ 264979 w 1628481"/>
              <a:gd name="connsiteY160" fmla="*/ 1743424 h 1887361"/>
              <a:gd name="connsiteX161" fmla="*/ 275776 w 1628481"/>
              <a:gd name="connsiteY161" fmla="*/ 1734726 h 1887361"/>
              <a:gd name="connsiteX162" fmla="*/ 271765 w 1628481"/>
              <a:gd name="connsiteY162" fmla="*/ 1733001 h 1887361"/>
              <a:gd name="connsiteX163" fmla="*/ 154384 w 1628481"/>
              <a:gd name="connsiteY163" fmla="*/ 1721754 h 1887361"/>
              <a:gd name="connsiteX164" fmla="*/ 164280 w 1628481"/>
              <a:gd name="connsiteY164" fmla="*/ 1739463 h 1887361"/>
              <a:gd name="connsiteX165" fmla="*/ 171043 w 1628481"/>
              <a:gd name="connsiteY165" fmla="*/ 1740965 h 1887361"/>
              <a:gd name="connsiteX166" fmla="*/ 165744 w 1628481"/>
              <a:gd name="connsiteY166" fmla="*/ 1736863 h 1887361"/>
              <a:gd name="connsiteX167" fmla="*/ 168556 w 1628481"/>
              <a:gd name="connsiteY167" fmla="*/ 1735611 h 1887361"/>
              <a:gd name="connsiteX168" fmla="*/ 164694 w 1628481"/>
              <a:gd name="connsiteY168" fmla="*/ 1730040 h 1887361"/>
              <a:gd name="connsiteX169" fmla="*/ 154384 w 1628481"/>
              <a:gd name="connsiteY169" fmla="*/ 1721754 h 1887361"/>
              <a:gd name="connsiteX170" fmla="*/ 1230378 w 1628481"/>
              <a:gd name="connsiteY170" fmla="*/ 1719017 h 1887361"/>
              <a:gd name="connsiteX171" fmla="*/ 1240312 w 1628481"/>
              <a:gd name="connsiteY171" fmla="*/ 1726028 h 1887361"/>
              <a:gd name="connsiteX172" fmla="*/ 1232290 w 1628481"/>
              <a:gd name="connsiteY172" fmla="*/ 1744398 h 1887361"/>
              <a:gd name="connsiteX173" fmla="*/ 1230378 w 1628481"/>
              <a:gd name="connsiteY173" fmla="*/ 1719017 h 1887361"/>
              <a:gd name="connsiteX174" fmla="*/ 1211933 w 1628481"/>
              <a:gd name="connsiteY174" fmla="*/ 1710957 h 1887361"/>
              <a:gd name="connsiteX175" fmla="*/ 1220518 w 1628481"/>
              <a:gd name="connsiteY175" fmla="*/ 1731314 h 1887361"/>
              <a:gd name="connsiteX176" fmla="*/ 1220405 w 1628481"/>
              <a:gd name="connsiteY176" fmla="*/ 1731314 h 1887361"/>
              <a:gd name="connsiteX177" fmla="*/ 1218081 w 1628481"/>
              <a:gd name="connsiteY177" fmla="*/ 1731951 h 1887361"/>
              <a:gd name="connsiteX178" fmla="*/ 1208184 w 1628481"/>
              <a:gd name="connsiteY178" fmla="*/ 1711932 h 1887361"/>
              <a:gd name="connsiteX179" fmla="*/ 1211933 w 1628481"/>
              <a:gd name="connsiteY179" fmla="*/ 1710957 h 1887361"/>
              <a:gd name="connsiteX180" fmla="*/ 1278215 w 1628481"/>
              <a:gd name="connsiteY180" fmla="*/ 1709767 h 1887361"/>
              <a:gd name="connsiteX181" fmla="*/ 1283126 w 1628481"/>
              <a:gd name="connsiteY181" fmla="*/ 1710282 h 1887361"/>
              <a:gd name="connsiteX182" fmla="*/ 1283013 w 1628481"/>
              <a:gd name="connsiteY182" fmla="*/ 1710282 h 1887361"/>
              <a:gd name="connsiteX183" fmla="*/ 1276453 w 1628481"/>
              <a:gd name="connsiteY183" fmla="*/ 1712232 h 1887361"/>
              <a:gd name="connsiteX184" fmla="*/ 1278215 w 1628481"/>
              <a:gd name="connsiteY184" fmla="*/ 1709767 h 1887361"/>
              <a:gd name="connsiteX185" fmla="*/ 1071309 w 1628481"/>
              <a:gd name="connsiteY185" fmla="*/ 1707583 h 1887361"/>
              <a:gd name="connsiteX186" fmla="*/ 1076108 w 1628481"/>
              <a:gd name="connsiteY186" fmla="*/ 1718342 h 1887361"/>
              <a:gd name="connsiteX187" fmla="*/ 1071309 w 1628481"/>
              <a:gd name="connsiteY187" fmla="*/ 1707583 h 1887361"/>
              <a:gd name="connsiteX188" fmla="*/ 1308808 w 1628481"/>
              <a:gd name="connsiteY188" fmla="*/ 1704564 h 1887361"/>
              <a:gd name="connsiteX189" fmla="*/ 1308880 w 1628481"/>
              <a:gd name="connsiteY189" fmla="*/ 1704659 h 1887361"/>
              <a:gd name="connsiteX190" fmla="*/ 1308768 w 1628481"/>
              <a:gd name="connsiteY190" fmla="*/ 1704659 h 1887361"/>
              <a:gd name="connsiteX191" fmla="*/ 885959 w 1628481"/>
              <a:gd name="connsiteY191" fmla="*/ 1702110 h 1887361"/>
              <a:gd name="connsiteX192" fmla="*/ 878011 w 1628481"/>
              <a:gd name="connsiteY192" fmla="*/ 1707658 h 1887361"/>
              <a:gd name="connsiteX193" fmla="*/ 883372 w 1628481"/>
              <a:gd name="connsiteY193" fmla="*/ 1708483 h 1887361"/>
              <a:gd name="connsiteX194" fmla="*/ 885959 w 1628481"/>
              <a:gd name="connsiteY194" fmla="*/ 1702110 h 1887361"/>
              <a:gd name="connsiteX195" fmla="*/ 928491 w 1628481"/>
              <a:gd name="connsiteY195" fmla="*/ 1699753 h 1887361"/>
              <a:gd name="connsiteX196" fmla="*/ 934508 w 1628481"/>
              <a:gd name="connsiteY196" fmla="*/ 1702110 h 1887361"/>
              <a:gd name="connsiteX197" fmla="*/ 934621 w 1628481"/>
              <a:gd name="connsiteY197" fmla="*/ 1702335 h 1887361"/>
              <a:gd name="connsiteX198" fmla="*/ 926298 w 1628481"/>
              <a:gd name="connsiteY198" fmla="*/ 1706084 h 1887361"/>
              <a:gd name="connsiteX199" fmla="*/ 928491 w 1628481"/>
              <a:gd name="connsiteY199" fmla="*/ 1699753 h 1887361"/>
              <a:gd name="connsiteX200" fmla="*/ 796806 w 1628481"/>
              <a:gd name="connsiteY200" fmla="*/ 1697696 h 1887361"/>
              <a:gd name="connsiteX201" fmla="*/ 793584 w 1628481"/>
              <a:gd name="connsiteY201" fmla="*/ 1704059 h 1887361"/>
              <a:gd name="connsiteX202" fmla="*/ 801457 w 1628481"/>
              <a:gd name="connsiteY202" fmla="*/ 1709420 h 1887361"/>
              <a:gd name="connsiteX203" fmla="*/ 786761 w 1628481"/>
              <a:gd name="connsiteY203" fmla="*/ 1731352 h 1887361"/>
              <a:gd name="connsiteX204" fmla="*/ 800932 w 1628481"/>
              <a:gd name="connsiteY204" fmla="*/ 1735101 h 1887361"/>
              <a:gd name="connsiteX205" fmla="*/ 805084 w 1628481"/>
              <a:gd name="connsiteY205" fmla="*/ 1710170 h 1887361"/>
              <a:gd name="connsiteX206" fmla="*/ 807179 w 1628481"/>
              <a:gd name="connsiteY206" fmla="*/ 1702923 h 1887361"/>
              <a:gd name="connsiteX207" fmla="*/ 132978 w 1628481"/>
              <a:gd name="connsiteY207" fmla="*/ 1696899 h 1887361"/>
              <a:gd name="connsiteX208" fmla="*/ 141099 w 1628481"/>
              <a:gd name="connsiteY208" fmla="*/ 1708886 h 1887361"/>
              <a:gd name="connsiteX209" fmla="*/ 153540 w 1628481"/>
              <a:gd name="connsiteY209" fmla="*/ 1718049 h 1887361"/>
              <a:gd name="connsiteX210" fmla="*/ 153522 w 1628481"/>
              <a:gd name="connsiteY210" fmla="*/ 1718118 h 1887361"/>
              <a:gd name="connsiteX211" fmla="*/ 153634 w 1628481"/>
              <a:gd name="connsiteY211" fmla="*/ 1718118 h 1887361"/>
              <a:gd name="connsiteX212" fmla="*/ 153540 w 1628481"/>
              <a:gd name="connsiteY212" fmla="*/ 1718049 h 1887361"/>
              <a:gd name="connsiteX213" fmla="*/ 154944 w 1628481"/>
              <a:gd name="connsiteY213" fmla="*/ 1712542 h 1887361"/>
              <a:gd name="connsiteX214" fmla="*/ 150035 w 1628481"/>
              <a:gd name="connsiteY214" fmla="*/ 1700010 h 1887361"/>
              <a:gd name="connsiteX215" fmla="*/ 132978 w 1628481"/>
              <a:gd name="connsiteY215" fmla="*/ 1696899 h 1887361"/>
              <a:gd name="connsiteX216" fmla="*/ 802553 w 1628481"/>
              <a:gd name="connsiteY216" fmla="*/ 1688290 h 1887361"/>
              <a:gd name="connsiteX217" fmla="*/ 801111 w 1628481"/>
              <a:gd name="connsiteY217" fmla="*/ 1689195 h 1887361"/>
              <a:gd name="connsiteX218" fmla="*/ 800342 w 1628481"/>
              <a:gd name="connsiteY218" fmla="*/ 1690713 h 1887361"/>
              <a:gd name="connsiteX219" fmla="*/ 806748 w 1628481"/>
              <a:gd name="connsiteY219" fmla="*/ 1694171 h 1887361"/>
              <a:gd name="connsiteX220" fmla="*/ 811015 w 1628481"/>
              <a:gd name="connsiteY220" fmla="*/ 1698248 h 1887361"/>
              <a:gd name="connsiteX221" fmla="*/ 811356 w 1628481"/>
              <a:gd name="connsiteY221" fmla="*/ 1691336 h 1887361"/>
              <a:gd name="connsiteX222" fmla="*/ 808598 w 1628481"/>
              <a:gd name="connsiteY222" fmla="*/ 1690382 h 1887361"/>
              <a:gd name="connsiteX223" fmla="*/ 808580 w 1628481"/>
              <a:gd name="connsiteY223" fmla="*/ 1691725 h 1887361"/>
              <a:gd name="connsiteX224" fmla="*/ 808580 w 1628481"/>
              <a:gd name="connsiteY224" fmla="*/ 1691875 h 1887361"/>
              <a:gd name="connsiteX225" fmla="*/ 807208 w 1628481"/>
              <a:gd name="connsiteY225" fmla="*/ 1689901 h 1887361"/>
              <a:gd name="connsiteX226" fmla="*/ 1211780 w 1628481"/>
              <a:gd name="connsiteY226" fmla="*/ 1682238 h 1887361"/>
              <a:gd name="connsiteX227" fmla="*/ 1211782 w 1628481"/>
              <a:gd name="connsiteY227" fmla="*/ 1682240 h 1887361"/>
              <a:gd name="connsiteX228" fmla="*/ 1211782 w 1628481"/>
              <a:gd name="connsiteY228" fmla="*/ 1682390 h 1887361"/>
              <a:gd name="connsiteX229" fmla="*/ 1312142 w 1628481"/>
              <a:gd name="connsiteY229" fmla="*/ 1681415 h 1887361"/>
              <a:gd name="connsiteX230" fmla="*/ 1315104 w 1628481"/>
              <a:gd name="connsiteY230" fmla="*/ 1689588 h 1887361"/>
              <a:gd name="connsiteX231" fmla="*/ 1308808 w 1628481"/>
              <a:gd name="connsiteY231" fmla="*/ 1704564 h 1887361"/>
              <a:gd name="connsiteX232" fmla="*/ 1304855 w 1628481"/>
              <a:gd name="connsiteY232" fmla="*/ 1699377 h 1887361"/>
              <a:gd name="connsiteX233" fmla="*/ 1308168 w 1628481"/>
              <a:gd name="connsiteY233" fmla="*/ 1693112 h 1887361"/>
              <a:gd name="connsiteX234" fmla="*/ 1310680 w 1628481"/>
              <a:gd name="connsiteY234" fmla="*/ 1689850 h 1887361"/>
              <a:gd name="connsiteX235" fmla="*/ 1312592 w 1628481"/>
              <a:gd name="connsiteY235" fmla="*/ 1686851 h 1887361"/>
              <a:gd name="connsiteX236" fmla="*/ 1312142 w 1628481"/>
              <a:gd name="connsiteY236" fmla="*/ 1681415 h 1887361"/>
              <a:gd name="connsiteX237" fmla="*/ 987781 w 1628481"/>
              <a:gd name="connsiteY237" fmla="*/ 1676467 h 1887361"/>
              <a:gd name="connsiteX238" fmla="*/ 994491 w 1628481"/>
              <a:gd name="connsiteY238" fmla="*/ 1687151 h 1887361"/>
              <a:gd name="connsiteX239" fmla="*/ 991117 w 1628481"/>
              <a:gd name="connsiteY239" fmla="*/ 1699410 h 1887361"/>
              <a:gd name="connsiteX240" fmla="*/ 991117 w 1628481"/>
              <a:gd name="connsiteY240" fmla="*/ 1699560 h 1887361"/>
              <a:gd name="connsiteX241" fmla="*/ 986206 w 1628481"/>
              <a:gd name="connsiteY241" fmla="*/ 1689550 h 1887361"/>
              <a:gd name="connsiteX242" fmla="*/ 987781 w 1628481"/>
              <a:gd name="connsiteY242" fmla="*/ 1676467 h 1887361"/>
              <a:gd name="connsiteX243" fmla="*/ 1179413 w 1628481"/>
              <a:gd name="connsiteY243" fmla="*/ 1670569 h 1887361"/>
              <a:gd name="connsiteX244" fmla="*/ 1185840 w 1628481"/>
              <a:gd name="connsiteY244" fmla="*/ 1678978 h 1887361"/>
              <a:gd name="connsiteX245" fmla="*/ 1179991 w 1628481"/>
              <a:gd name="connsiteY245" fmla="*/ 1671803 h 1887361"/>
              <a:gd name="connsiteX246" fmla="*/ 1119182 w 1628481"/>
              <a:gd name="connsiteY246" fmla="*/ 1668931 h 1887361"/>
              <a:gd name="connsiteX247" fmla="*/ 1119326 w 1628481"/>
              <a:gd name="connsiteY247" fmla="*/ 1668984 h 1887361"/>
              <a:gd name="connsiteX248" fmla="*/ 1119182 w 1628481"/>
              <a:gd name="connsiteY248" fmla="*/ 1669081 h 1887361"/>
              <a:gd name="connsiteX249" fmla="*/ 1174930 w 1628481"/>
              <a:gd name="connsiteY249" fmla="*/ 1665594 h 1887361"/>
              <a:gd name="connsiteX250" fmla="*/ 1179991 w 1628481"/>
              <a:gd name="connsiteY250" fmla="*/ 1671803 h 1887361"/>
              <a:gd name="connsiteX251" fmla="*/ 1180929 w 1628481"/>
              <a:gd name="connsiteY251" fmla="*/ 1673805 h 1887361"/>
              <a:gd name="connsiteX252" fmla="*/ 1178417 w 1628481"/>
              <a:gd name="connsiteY252" fmla="*/ 1671180 h 1887361"/>
              <a:gd name="connsiteX253" fmla="*/ 1174930 w 1628481"/>
              <a:gd name="connsiteY253" fmla="*/ 1665594 h 1887361"/>
              <a:gd name="connsiteX254" fmla="*/ 1047840 w 1628481"/>
              <a:gd name="connsiteY254" fmla="*/ 1665257 h 1887361"/>
              <a:gd name="connsiteX255" fmla="*/ 1066810 w 1628481"/>
              <a:gd name="connsiteY255" fmla="*/ 1677403 h 1887361"/>
              <a:gd name="connsiteX256" fmla="*/ 1065123 w 1628481"/>
              <a:gd name="connsiteY256" fmla="*/ 1680290 h 1887361"/>
              <a:gd name="connsiteX257" fmla="*/ 1045066 w 1628481"/>
              <a:gd name="connsiteY257" fmla="*/ 1670093 h 1887361"/>
              <a:gd name="connsiteX258" fmla="*/ 1047840 w 1628481"/>
              <a:gd name="connsiteY258" fmla="*/ 1665257 h 1887361"/>
              <a:gd name="connsiteX259" fmla="*/ 1115096 w 1628481"/>
              <a:gd name="connsiteY259" fmla="*/ 1664620 h 1887361"/>
              <a:gd name="connsiteX260" fmla="*/ 1107074 w 1628481"/>
              <a:gd name="connsiteY260" fmla="*/ 1683365 h 1887361"/>
              <a:gd name="connsiteX261" fmla="*/ 1115096 w 1628481"/>
              <a:gd name="connsiteY261" fmla="*/ 1664620 h 1887361"/>
              <a:gd name="connsiteX262" fmla="*/ 1133016 w 1628481"/>
              <a:gd name="connsiteY262" fmla="*/ 1664057 h 1887361"/>
              <a:gd name="connsiteX263" fmla="*/ 1131891 w 1628481"/>
              <a:gd name="connsiteY263" fmla="*/ 1673580 h 1887361"/>
              <a:gd name="connsiteX264" fmla="*/ 1119326 w 1628481"/>
              <a:gd name="connsiteY264" fmla="*/ 1668984 h 1887361"/>
              <a:gd name="connsiteX265" fmla="*/ 1125968 w 1628481"/>
              <a:gd name="connsiteY265" fmla="*/ 1664507 h 1887361"/>
              <a:gd name="connsiteX266" fmla="*/ 1133016 w 1628481"/>
              <a:gd name="connsiteY266" fmla="*/ 1664057 h 1887361"/>
              <a:gd name="connsiteX267" fmla="*/ 971586 w 1628481"/>
              <a:gd name="connsiteY267" fmla="*/ 1662671 h 1887361"/>
              <a:gd name="connsiteX268" fmla="*/ 962476 w 1628481"/>
              <a:gd name="connsiteY268" fmla="*/ 1671818 h 1887361"/>
              <a:gd name="connsiteX269" fmla="*/ 961795 w 1628481"/>
              <a:gd name="connsiteY269" fmla="*/ 1674041 h 1887361"/>
              <a:gd name="connsiteX270" fmla="*/ 965868 w 1628481"/>
              <a:gd name="connsiteY270" fmla="*/ 1673170 h 1887361"/>
              <a:gd name="connsiteX271" fmla="*/ 970290 w 1628481"/>
              <a:gd name="connsiteY271" fmla="*/ 1669060 h 1887361"/>
              <a:gd name="connsiteX272" fmla="*/ 972070 w 1628481"/>
              <a:gd name="connsiteY272" fmla="*/ 1666884 h 1887361"/>
              <a:gd name="connsiteX273" fmla="*/ 1003115 w 1628481"/>
              <a:gd name="connsiteY273" fmla="*/ 1662483 h 1887361"/>
              <a:gd name="connsiteX274" fmla="*/ 1006114 w 1628481"/>
              <a:gd name="connsiteY274" fmla="*/ 1668332 h 1887361"/>
              <a:gd name="connsiteX275" fmla="*/ 994342 w 1628481"/>
              <a:gd name="connsiteY275" fmla="*/ 1679616 h 1887361"/>
              <a:gd name="connsiteX276" fmla="*/ 992168 w 1628481"/>
              <a:gd name="connsiteY276" fmla="*/ 1669981 h 1887361"/>
              <a:gd name="connsiteX277" fmla="*/ 1003115 w 1628481"/>
              <a:gd name="connsiteY277" fmla="*/ 1662483 h 1887361"/>
              <a:gd name="connsiteX278" fmla="*/ 1017029 w 1628481"/>
              <a:gd name="connsiteY278" fmla="*/ 1660136 h 1887361"/>
              <a:gd name="connsiteX279" fmla="*/ 1016986 w 1628481"/>
              <a:gd name="connsiteY279" fmla="*/ 1660196 h 1887361"/>
              <a:gd name="connsiteX280" fmla="*/ 1016836 w 1628481"/>
              <a:gd name="connsiteY280" fmla="*/ 1660196 h 1887361"/>
              <a:gd name="connsiteX281" fmla="*/ 128404 w 1628481"/>
              <a:gd name="connsiteY281" fmla="*/ 1659297 h 1887361"/>
              <a:gd name="connsiteX282" fmla="*/ 128779 w 1628481"/>
              <a:gd name="connsiteY282" fmla="*/ 1663045 h 1887361"/>
              <a:gd name="connsiteX283" fmla="*/ 128479 w 1628481"/>
              <a:gd name="connsiteY283" fmla="*/ 1666082 h 1887361"/>
              <a:gd name="connsiteX284" fmla="*/ 119256 w 1628481"/>
              <a:gd name="connsiteY284" fmla="*/ 1667694 h 1887361"/>
              <a:gd name="connsiteX285" fmla="*/ 122068 w 1628481"/>
              <a:gd name="connsiteY285" fmla="*/ 1690188 h 1887361"/>
              <a:gd name="connsiteX286" fmla="*/ 114570 w 1628481"/>
              <a:gd name="connsiteY286" fmla="*/ 1678716 h 1887361"/>
              <a:gd name="connsiteX287" fmla="*/ 113221 w 1628481"/>
              <a:gd name="connsiteY287" fmla="*/ 1672268 h 1887361"/>
              <a:gd name="connsiteX288" fmla="*/ 109472 w 1628481"/>
              <a:gd name="connsiteY288" fmla="*/ 1666382 h 1887361"/>
              <a:gd name="connsiteX289" fmla="*/ 115657 w 1628481"/>
              <a:gd name="connsiteY289" fmla="*/ 1662033 h 1887361"/>
              <a:gd name="connsiteX290" fmla="*/ 99687 w 1628481"/>
              <a:gd name="connsiteY290" fmla="*/ 1668369 h 1887361"/>
              <a:gd name="connsiteX291" fmla="*/ 104298 w 1628481"/>
              <a:gd name="connsiteY291" fmla="*/ 1677029 h 1887361"/>
              <a:gd name="connsiteX292" fmla="*/ 110109 w 1628481"/>
              <a:gd name="connsiteY292" fmla="*/ 1686664 h 1887361"/>
              <a:gd name="connsiteX293" fmla="*/ 124157 w 1628481"/>
              <a:gd name="connsiteY293" fmla="*/ 1693951 h 1887361"/>
              <a:gd name="connsiteX294" fmla="*/ 122922 w 1628481"/>
              <a:gd name="connsiteY294" fmla="*/ 1694482 h 1887361"/>
              <a:gd name="connsiteX295" fmla="*/ 126155 w 1628481"/>
              <a:gd name="connsiteY295" fmla="*/ 1694987 h 1887361"/>
              <a:gd name="connsiteX296" fmla="*/ 124157 w 1628481"/>
              <a:gd name="connsiteY296" fmla="*/ 1693951 h 1887361"/>
              <a:gd name="connsiteX297" fmla="*/ 125180 w 1628481"/>
              <a:gd name="connsiteY297" fmla="*/ 1693511 h 1887361"/>
              <a:gd name="connsiteX298" fmla="*/ 132528 w 1628481"/>
              <a:gd name="connsiteY298" fmla="*/ 1693412 h 1887361"/>
              <a:gd name="connsiteX299" fmla="*/ 131778 w 1628481"/>
              <a:gd name="connsiteY299" fmla="*/ 1674667 h 1887361"/>
              <a:gd name="connsiteX300" fmla="*/ 132565 w 1628481"/>
              <a:gd name="connsiteY300" fmla="*/ 1666869 h 1887361"/>
              <a:gd name="connsiteX301" fmla="*/ 131253 w 1628481"/>
              <a:gd name="connsiteY301" fmla="*/ 1662821 h 1887361"/>
              <a:gd name="connsiteX302" fmla="*/ 128404 w 1628481"/>
              <a:gd name="connsiteY302" fmla="*/ 1659297 h 1887361"/>
              <a:gd name="connsiteX303" fmla="*/ 1146213 w 1628481"/>
              <a:gd name="connsiteY303" fmla="*/ 1652810 h 1887361"/>
              <a:gd name="connsiteX304" fmla="*/ 1165514 w 1628481"/>
              <a:gd name="connsiteY304" fmla="*/ 1659205 h 1887361"/>
              <a:gd name="connsiteX305" fmla="*/ 1168213 w 1628481"/>
              <a:gd name="connsiteY305" fmla="*/ 1661794 h 1887361"/>
              <a:gd name="connsiteX306" fmla="*/ 1169643 w 1628481"/>
              <a:gd name="connsiteY306" fmla="*/ 1661621 h 1887361"/>
              <a:gd name="connsiteX307" fmla="*/ 1169534 w 1628481"/>
              <a:gd name="connsiteY307" fmla="*/ 1663062 h 1887361"/>
              <a:gd name="connsiteX308" fmla="*/ 1175455 w 1628481"/>
              <a:gd name="connsiteY308" fmla="*/ 1668743 h 1887361"/>
              <a:gd name="connsiteX309" fmla="*/ 1169297 w 1628481"/>
              <a:gd name="connsiteY309" fmla="*/ 1673875 h 1887361"/>
              <a:gd name="connsiteX310" fmla="*/ 1167131 w 1628481"/>
              <a:gd name="connsiteY310" fmla="*/ 1671887 h 1887361"/>
              <a:gd name="connsiteX311" fmla="*/ 1158396 w 1628481"/>
              <a:gd name="connsiteY311" fmla="*/ 1665107 h 1887361"/>
              <a:gd name="connsiteX312" fmla="*/ 1159258 w 1628481"/>
              <a:gd name="connsiteY312" fmla="*/ 1664661 h 1887361"/>
              <a:gd name="connsiteX313" fmla="*/ 1154761 w 1628481"/>
              <a:gd name="connsiteY313" fmla="*/ 1660533 h 1887361"/>
              <a:gd name="connsiteX314" fmla="*/ 1153711 w 1628481"/>
              <a:gd name="connsiteY314" fmla="*/ 1667019 h 1887361"/>
              <a:gd name="connsiteX315" fmla="*/ 1146213 w 1628481"/>
              <a:gd name="connsiteY315" fmla="*/ 1652810 h 1887361"/>
              <a:gd name="connsiteX316" fmla="*/ 985368 w 1628481"/>
              <a:gd name="connsiteY316" fmla="*/ 1652729 h 1887361"/>
              <a:gd name="connsiteX317" fmla="*/ 984670 w 1628481"/>
              <a:gd name="connsiteY317" fmla="*/ 1653074 h 1887361"/>
              <a:gd name="connsiteX318" fmla="*/ 975372 w 1628481"/>
              <a:gd name="connsiteY318" fmla="*/ 1658247 h 1887361"/>
              <a:gd name="connsiteX319" fmla="*/ 976281 w 1628481"/>
              <a:gd name="connsiteY319" fmla="*/ 1661734 h 1887361"/>
              <a:gd name="connsiteX320" fmla="*/ 977053 w 1628481"/>
              <a:gd name="connsiteY320" fmla="*/ 1660790 h 1887361"/>
              <a:gd name="connsiteX321" fmla="*/ 985489 w 1628481"/>
              <a:gd name="connsiteY321" fmla="*/ 1660349 h 1887361"/>
              <a:gd name="connsiteX322" fmla="*/ 1074754 w 1628481"/>
              <a:gd name="connsiteY322" fmla="*/ 1651221 h 1887361"/>
              <a:gd name="connsiteX323" fmla="*/ 1081469 w 1628481"/>
              <a:gd name="connsiteY323" fmla="*/ 1652248 h 1887361"/>
              <a:gd name="connsiteX324" fmla="*/ 1084618 w 1628481"/>
              <a:gd name="connsiteY324" fmla="*/ 1678791 h 1887361"/>
              <a:gd name="connsiteX325" fmla="*/ 1068722 w 1628481"/>
              <a:gd name="connsiteY325" fmla="*/ 1655022 h 1887361"/>
              <a:gd name="connsiteX326" fmla="*/ 1074754 w 1628481"/>
              <a:gd name="connsiteY326" fmla="*/ 1651221 h 1887361"/>
              <a:gd name="connsiteX327" fmla="*/ 1131889 w 1628481"/>
              <a:gd name="connsiteY327" fmla="*/ 1648026 h 1887361"/>
              <a:gd name="connsiteX328" fmla="*/ 1132106 w 1628481"/>
              <a:gd name="connsiteY328" fmla="*/ 1650229 h 1887361"/>
              <a:gd name="connsiteX329" fmla="*/ 1133429 w 1628481"/>
              <a:gd name="connsiteY329" fmla="*/ 1650884 h 1887361"/>
              <a:gd name="connsiteX330" fmla="*/ 124505 w 1628481"/>
              <a:gd name="connsiteY330" fmla="*/ 1647825 h 1887361"/>
              <a:gd name="connsiteX331" fmla="*/ 131516 w 1628481"/>
              <a:gd name="connsiteY331" fmla="*/ 1657085 h 1887361"/>
              <a:gd name="connsiteX332" fmla="*/ 124505 w 1628481"/>
              <a:gd name="connsiteY332" fmla="*/ 1647825 h 1887361"/>
              <a:gd name="connsiteX333" fmla="*/ 1180983 w 1628481"/>
              <a:gd name="connsiteY333" fmla="*/ 1643291 h 1887361"/>
              <a:gd name="connsiteX334" fmla="*/ 1179831 w 1628481"/>
              <a:gd name="connsiteY334" fmla="*/ 1645839 h 1887361"/>
              <a:gd name="connsiteX335" fmla="*/ 1181793 w 1628481"/>
              <a:gd name="connsiteY335" fmla="*/ 1644080 h 1887361"/>
              <a:gd name="connsiteX336" fmla="*/ 1232627 w 1628481"/>
              <a:gd name="connsiteY336" fmla="*/ 1635078 h 1887361"/>
              <a:gd name="connsiteX337" fmla="*/ 1237876 w 1628481"/>
              <a:gd name="connsiteY337" fmla="*/ 1639951 h 1887361"/>
              <a:gd name="connsiteX338" fmla="*/ 1248635 w 1628481"/>
              <a:gd name="connsiteY338" fmla="*/ 1659258 h 1887361"/>
              <a:gd name="connsiteX339" fmla="*/ 1247810 w 1628481"/>
              <a:gd name="connsiteY339" fmla="*/ 1662708 h 1887361"/>
              <a:gd name="connsiteX340" fmla="*/ 1234914 w 1628481"/>
              <a:gd name="connsiteY340" fmla="*/ 1647187 h 1887361"/>
              <a:gd name="connsiteX341" fmla="*/ 1232627 w 1628481"/>
              <a:gd name="connsiteY341" fmla="*/ 1635078 h 1887361"/>
              <a:gd name="connsiteX342" fmla="*/ 1330438 w 1628481"/>
              <a:gd name="connsiteY342" fmla="*/ 1630354 h 1887361"/>
              <a:gd name="connsiteX343" fmla="*/ 1342922 w 1628481"/>
              <a:gd name="connsiteY343" fmla="*/ 1632603 h 1887361"/>
              <a:gd name="connsiteX344" fmla="*/ 1333624 w 1628481"/>
              <a:gd name="connsiteY344" fmla="*/ 1648611 h 1887361"/>
              <a:gd name="connsiteX345" fmla="*/ 1333512 w 1628481"/>
              <a:gd name="connsiteY345" fmla="*/ 1648611 h 1887361"/>
              <a:gd name="connsiteX346" fmla="*/ 1330438 w 1628481"/>
              <a:gd name="connsiteY346" fmla="*/ 1630354 h 1887361"/>
              <a:gd name="connsiteX347" fmla="*/ 1204510 w 1628481"/>
              <a:gd name="connsiteY347" fmla="*/ 1629491 h 1887361"/>
              <a:gd name="connsiteX348" fmla="*/ 1206119 w 1628481"/>
              <a:gd name="connsiteY348" fmla="*/ 1632602 h 1887361"/>
              <a:gd name="connsiteX349" fmla="*/ 1207294 w 1628481"/>
              <a:gd name="connsiteY349" fmla="*/ 1632056 h 1887361"/>
              <a:gd name="connsiteX350" fmla="*/ 1149587 w 1628481"/>
              <a:gd name="connsiteY350" fmla="*/ 1628742 h 1887361"/>
              <a:gd name="connsiteX351" fmla="*/ 1148111 w 1628481"/>
              <a:gd name="connsiteY351" fmla="*/ 1629626 h 1887361"/>
              <a:gd name="connsiteX352" fmla="*/ 1149323 w 1628481"/>
              <a:gd name="connsiteY352" fmla="*/ 1631207 h 1887361"/>
              <a:gd name="connsiteX353" fmla="*/ 1193699 w 1628481"/>
              <a:gd name="connsiteY353" fmla="*/ 1622106 h 1887361"/>
              <a:gd name="connsiteX354" fmla="*/ 1195475 w 1628481"/>
              <a:gd name="connsiteY354" fmla="*/ 1629042 h 1887361"/>
              <a:gd name="connsiteX355" fmla="*/ 1197049 w 1628481"/>
              <a:gd name="connsiteY355" fmla="*/ 1622294 h 1887361"/>
              <a:gd name="connsiteX356" fmla="*/ 1197125 w 1628481"/>
              <a:gd name="connsiteY356" fmla="*/ 1622256 h 1887361"/>
              <a:gd name="connsiteX357" fmla="*/ 1193699 w 1628481"/>
              <a:gd name="connsiteY357" fmla="*/ 1622106 h 1887361"/>
              <a:gd name="connsiteX358" fmla="*/ 1302244 w 1628481"/>
              <a:gd name="connsiteY358" fmla="*/ 1615733 h 1887361"/>
              <a:gd name="connsiteX359" fmla="*/ 1320240 w 1628481"/>
              <a:gd name="connsiteY359" fmla="*/ 1629417 h 1887361"/>
              <a:gd name="connsiteX360" fmla="*/ 1318365 w 1628481"/>
              <a:gd name="connsiteY360" fmla="*/ 1632304 h 1887361"/>
              <a:gd name="connsiteX361" fmla="*/ 1299133 w 1628481"/>
              <a:gd name="connsiteY361" fmla="*/ 1620494 h 1887361"/>
              <a:gd name="connsiteX362" fmla="*/ 1302244 w 1628481"/>
              <a:gd name="connsiteY362" fmla="*/ 1615733 h 1887361"/>
              <a:gd name="connsiteX363" fmla="*/ 1112362 w 1628481"/>
              <a:gd name="connsiteY363" fmla="*/ 1614027 h 1887361"/>
              <a:gd name="connsiteX364" fmla="*/ 1112359 w 1628481"/>
              <a:gd name="connsiteY364" fmla="*/ 1617720 h 1887361"/>
              <a:gd name="connsiteX365" fmla="*/ 1115091 w 1628481"/>
              <a:gd name="connsiteY365" fmla="*/ 1617467 h 1887361"/>
              <a:gd name="connsiteX366" fmla="*/ 1115247 w 1628481"/>
              <a:gd name="connsiteY366" fmla="*/ 1615208 h 1887361"/>
              <a:gd name="connsiteX367" fmla="*/ 1166374 w 1628481"/>
              <a:gd name="connsiteY367" fmla="*/ 1613945 h 1887361"/>
              <a:gd name="connsiteX368" fmla="*/ 1166383 w 1628481"/>
              <a:gd name="connsiteY368" fmla="*/ 1613971 h 1887361"/>
              <a:gd name="connsiteX369" fmla="*/ 1166308 w 1628481"/>
              <a:gd name="connsiteY369" fmla="*/ 1613971 h 1887361"/>
              <a:gd name="connsiteX370" fmla="*/ 1119707 w 1628481"/>
              <a:gd name="connsiteY370" fmla="*/ 1612498 h 1887361"/>
              <a:gd name="connsiteX371" fmla="*/ 1118429 w 1628481"/>
              <a:gd name="connsiteY371" fmla="*/ 1614960 h 1887361"/>
              <a:gd name="connsiteX372" fmla="*/ 1117709 w 1628481"/>
              <a:gd name="connsiteY372" fmla="*/ 1617214 h 1887361"/>
              <a:gd name="connsiteX373" fmla="*/ 1122444 w 1628481"/>
              <a:gd name="connsiteY373" fmla="*/ 1615583 h 1887361"/>
              <a:gd name="connsiteX374" fmla="*/ 1132783 w 1628481"/>
              <a:gd name="connsiteY374" fmla="*/ 1611284 h 1887361"/>
              <a:gd name="connsiteX375" fmla="*/ 1124693 w 1628481"/>
              <a:gd name="connsiteY375" fmla="*/ 1612809 h 1887361"/>
              <a:gd name="connsiteX376" fmla="*/ 1133766 w 1628481"/>
              <a:gd name="connsiteY376" fmla="*/ 1627805 h 1887361"/>
              <a:gd name="connsiteX377" fmla="*/ 1142920 w 1628481"/>
              <a:gd name="connsiteY377" fmla="*/ 1622118 h 1887361"/>
              <a:gd name="connsiteX378" fmla="*/ 1133668 w 1628481"/>
              <a:gd name="connsiteY378" fmla="*/ 1611853 h 1887361"/>
              <a:gd name="connsiteX379" fmla="*/ 1261606 w 1628481"/>
              <a:gd name="connsiteY379" fmla="*/ 1606811 h 1887361"/>
              <a:gd name="connsiteX380" fmla="*/ 1261606 w 1628481"/>
              <a:gd name="connsiteY380" fmla="*/ 1606961 h 1887361"/>
              <a:gd name="connsiteX381" fmla="*/ 1261193 w 1628481"/>
              <a:gd name="connsiteY381" fmla="*/ 1606867 h 1887361"/>
              <a:gd name="connsiteX382" fmla="*/ 1255869 w 1628481"/>
              <a:gd name="connsiteY382" fmla="*/ 1605656 h 1887361"/>
              <a:gd name="connsiteX383" fmla="*/ 1261193 w 1628481"/>
              <a:gd name="connsiteY383" fmla="*/ 1606867 h 1887361"/>
              <a:gd name="connsiteX384" fmla="*/ 1259759 w 1628481"/>
              <a:gd name="connsiteY384" fmla="*/ 1607063 h 1887361"/>
              <a:gd name="connsiteX385" fmla="*/ 1251383 w 1628481"/>
              <a:gd name="connsiteY385" fmla="*/ 1604038 h 1887361"/>
              <a:gd name="connsiteX386" fmla="*/ 1254759 w 1628481"/>
              <a:gd name="connsiteY386" fmla="*/ 1605255 h 1887361"/>
              <a:gd name="connsiteX387" fmla="*/ 1255869 w 1628481"/>
              <a:gd name="connsiteY387" fmla="*/ 1605656 h 1887361"/>
              <a:gd name="connsiteX388" fmla="*/ 1252738 w 1628481"/>
              <a:gd name="connsiteY388" fmla="*/ 1604944 h 1887361"/>
              <a:gd name="connsiteX389" fmla="*/ 1166729 w 1628481"/>
              <a:gd name="connsiteY389" fmla="*/ 1603174 h 1887361"/>
              <a:gd name="connsiteX390" fmla="*/ 1177367 w 1628481"/>
              <a:gd name="connsiteY390" fmla="*/ 1605086 h 1887361"/>
              <a:gd name="connsiteX391" fmla="*/ 1172807 w 1628481"/>
              <a:gd name="connsiteY391" fmla="*/ 1611440 h 1887361"/>
              <a:gd name="connsiteX392" fmla="*/ 1166374 w 1628481"/>
              <a:gd name="connsiteY392" fmla="*/ 1613945 h 1887361"/>
              <a:gd name="connsiteX393" fmla="*/ 1163586 w 1628481"/>
              <a:gd name="connsiteY393" fmla="*/ 1605718 h 1887361"/>
              <a:gd name="connsiteX394" fmla="*/ 1166729 w 1628481"/>
              <a:gd name="connsiteY394" fmla="*/ 1603174 h 1887361"/>
              <a:gd name="connsiteX395" fmla="*/ 1244623 w 1628481"/>
              <a:gd name="connsiteY395" fmla="*/ 1603099 h 1887361"/>
              <a:gd name="connsiteX396" fmla="*/ 1252738 w 1628481"/>
              <a:gd name="connsiteY396" fmla="*/ 1604944 h 1887361"/>
              <a:gd name="connsiteX397" fmla="*/ 1254407 w 1628481"/>
              <a:gd name="connsiteY397" fmla="*/ 1606061 h 1887361"/>
              <a:gd name="connsiteX398" fmla="*/ 1250658 w 1628481"/>
              <a:gd name="connsiteY398" fmla="*/ 1605648 h 1887361"/>
              <a:gd name="connsiteX399" fmla="*/ 1330218 w 1628481"/>
              <a:gd name="connsiteY399" fmla="*/ 1602941 h 1887361"/>
              <a:gd name="connsiteX400" fmla="*/ 1336810 w 1628481"/>
              <a:gd name="connsiteY400" fmla="*/ 1604336 h 1887361"/>
              <a:gd name="connsiteX401" fmla="*/ 1335250 w 1628481"/>
              <a:gd name="connsiteY401" fmla="*/ 1617954 h 1887361"/>
              <a:gd name="connsiteX402" fmla="*/ 1336026 w 1628481"/>
              <a:gd name="connsiteY402" fmla="*/ 1622006 h 1887361"/>
              <a:gd name="connsiteX403" fmla="*/ 1338072 w 1628481"/>
              <a:gd name="connsiteY403" fmla="*/ 1621155 h 1887361"/>
              <a:gd name="connsiteX404" fmla="*/ 1341330 w 1628481"/>
              <a:gd name="connsiteY404" fmla="*/ 1626427 h 1887361"/>
              <a:gd name="connsiteX405" fmla="*/ 1336340 w 1628481"/>
              <a:gd name="connsiteY405" fmla="*/ 1623644 h 1887361"/>
              <a:gd name="connsiteX406" fmla="*/ 1337935 w 1628481"/>
              <a:gd name="connsiteY406" fmla="*/ 1631966 h 1887361"/>
              <a:gd name="connsiteX407" fmla="*/ 1323876 w 1628481"/>
              <a:gd name="connsiteY407" fmla="*/ 1606473 h 1887361"/>
              <a:gd name="connsiteX408" fmla="*/ 1330218 w 1628481"/>
              <a:gd name="connsiteY408" fmla="*/ 1602941 h 1887361"/>
              <a:gd name="connsiteX409" fmla="*/ 1104561 w 1628481"/>
              <a:gd name="connsiteY409" fmla="*/ 1596051 h 1887361"/>
              <a:gd name="connsiteX410" fmla="*/ 1103614 w 1628481"/>
              <a:gd name="connsiteY410" fmla="*/ 1596174 h 1887361"/>
              <a:gd name="connsiteX411" fmla="*/ 1105167 w 1628481"/>
              <a:gd name="connsiteY411" fmla="*/ 1599172 h 1887361"/>
              <a:gd name="connsiteX412" fmla="*/ 1105912 w 1628481"/>
              <a:gd name="connsiteY412" fmla="*/ 1604374 h 1887361"/>
              <a:gd name="connsiteX413" fmla="*/ 1117236 w 1628481"/>
              <a:gd name="connsiteY413" fmla="*/ 1609713 h 1887361"/>
              <a:gd name="connsiteX414" fmla="*/ 1113629 w 1628481"/>
              <a:gd name="connsiteY414" fmla="*/ 1605648 h 1887361"/>
              <a:gd name="connsiteX415" fmla="*/ 1108345 w 1628481"/>
              <a:gd name="connsiteY415" fmla="*/ 1600055 h 1887361"/>
              <a:gd name="connsiteX416" fmla="*/ 1106924 w 1628481"/>
              <a:gd name="connsiteY416" fmla="*/ 1600812 h 1887361"/>
              <a:gd name="connsiteX417" fmla="*/ 1104611 w 1628481"/>
              <a:gd name="connsiteY417" fmla="*/ 1597988 h 1887361"/>
              <a:gd name="connsiteX418" fmla="*/ 1105724 w 1628481"/>
              <a:gd name="connsiteY418" fmla="*/ 1597282 h 1887361"/>
              <a:gd name="connsiteX419" fmla="*/ 1160796 w 1628481"/>
              <a:gd name="connsiteY419" fmla="*/ 1594904 h 1887361"/>
              <a:gd name="connsiteX420" fmla="*/ 1164133 w 1628481"/>
              <a:gd name="connsiteY420" fmla="*/ 1596876 h 1887361"/>
              <a:gd name="connsiteX421" fmla="*/ 1150782 w 1628481"/>
              <a:gd name="connsiteY421" fmla="*/ 1597391 h 1887361"/>
              <a:gd name="connsiteX422" fmla="*/ 1148871 w 1628481"/>
              <a:gd name="connsiteY422" fmla="*/ 1599172 h 1887361"/>
              <a:gd name="connsiteX423" fmla="*/ 1149761 w 1628481"/>
              <a:gd name="connsiteY423" fmla="*/ 1604397 h 1887361"/>
              <a:gd name="connsiteX424" fmla="*/ 1146758 w 1628481"/>
              <a:gd name="connsiteY424" fmla="*/ 1601142 h 1887361"/>
              <a:gd name="connsiteX425" fmla="*/ 1144376 w 1628481"/>
              <a:gd name="connsiteY425" fmla="*/ 1603362 h 1887361"/>
              <a:gd name="connsiteX426" fmla="*/ 1141413 w 1628481"/>
              <a:gd name="connsiteY426" fmla="*/ 1606511 h 1887361"/>
              <a:gd name="connsiteX427" fmla="*/ 1144414 w 1628481"/>
              <a:gd name="connsiteY427" fmla="*/ 1606623 h 1887361"/>
              <a:gd name="connsiteX428" fmla="*/ 1150440 w 1628481"/>
              <a:gd name="connsiteY428" fmla="*/ 1608188 h 1887361"/>
              <a:gd name="connsiteX429" fmla="*/ 1155527 w 1628481"/>
              <a:gd name="connsiteY429" fmla="*/ 1613348 h 1887361"/>
              <a:gd name="connsiteX430" fmla="*/ 1158134 w 1628481"/>
              <a:gd name="connsiteY430" fmla="*/ 1611459 h 1887361"/>
              <a:gd name="connsiteX431" fmla="*/ 1157112 w 1628481"/>
              <a:gd name="connsiteY431" fmla="*/ 1614957 h 1887361"/>
              <a:gd name="connsiteX432" fmla="*/ 1160797 w 1628481"/>
              <a:gd name="connsiteY432" fmla="*/ 1618695 h 1887361"/>
              <a:gd name="connsiteX433" fmla="*/ 1155848 w 1628481"/>
              <a:gd name="connsiteY433" fmla="*/ 1622968 h 1887361"/>
              <a:gd name="connsiteX434" fmla="*/ 1163346 w 1628481"/>
              <a:gd name="connsiteY434" fmla="*/ 1630804 h 1887361"/>
              <a:gd name="connsiteX435" fmla="*/ 1164096 w 1628481"/>
              <a:gd name="connsiteY435" fmla="*/ 1636877 h 1887361"/>
              <a:gd name="connsiteX436" fmla="*/ 1153850 w 1628481"/>
              <a:gd name="connsiteY436" fmla="*/ 1626859 h 1887361"/>
              <a:gd name="connsiteX437" fmla="*/ 1151919 w 1628481"/>
              <a:gd name="connsiteY437" fmla="*/ 1634592 h 1887361"/>
              <a:gd name="connsiteX438" fmla="*/ 1158960 w 1628481"/>
              <a:gd name="connsiteY438" fmla="*/ 1643775 h 1887361"/>
              <a:gd name="connsiteX439" fmla="*/ 1167433 w 1628481"/>
              <a:gd name="connsiteY439" fmla="*/ 1641938 h 1887361"/>
              <a:gd name="connsiteX440" fmla="*/ 1171182 w 1628481"/>
              <a:gd name="connsiteY440" fmla="*/ 1650523 h 1887361"/>
              <a:gd name="connsiteX441" fmla="*/ 1172569 w 1628481"/>
              <a:gd name="connsiteY441" fmla="*/ 1643925 h 1887361"/>
              <a:gd name="connsiteX442" fmla="*/ 1162597 w 1628481"/>
              <a:gd name="connsiteY442" fmla="*/ 1627242 h 1887361"/>
              <a:gd name="connsiteX443" fmla="*/ 1171107 w 1628481"/>
              <a:gd name="connsiteY443" fmla="*/ 1637964 h 1887361"/>
              <a:gd name="connsiteX444" fmla="*/ 1165746 w 1628481"/>
              <a:gd name="connsiteY444" fmla="*/ 1629716 h 1887361"/>
              <a:gd name="connsiteX445" fmla="*/ 1168070 w 1628481"/>
              <a:gd name="connsiteY445" fmla="*/ 1625967 h 1887361"/>
              <a:gd name="connsiteX446" fmla="*/ 1172831 w 1628481"/>
              <a:gd name="connsiteY446" fmla="*/ 1634628 h 1887361"/>
              <a:gd name="connsiteX447" fmla="*/ 1178154 w 1628481"/>
              <a:gd name="connsiteY447" fmla="*/ 1627130 h 1887361"/>
              <a:gd name="connsiteX448" fmla="*/ 1171106 w 1628481"/>
              <a:gd name="connsiteY448" fmla="*/ 1622519 h 1887361"/>
              <a:gd name="connsiteX449" fmla="*/ 1184528 w 1628481"/>
              <a:gd name="connsiteY449" fmla="*/ 1606773 h 1887361"/>
              <a:gd name="connsiteX450" fmla="*/ 1192251 w 1628481"/>
              <a:gd name="connsiteY450" fmla="*/ 1611084 h 1887361"/>
              <a:gd name="connsiteX451" fmla="*/ 1192251 w 1628481"/>
              <a:gd name="connsiteY451" fmla="*/ 1614308 h 1887361"/>
              <a:gd name="connsiteX452" fmla="*/ 1190114 w 1628481"/>
              <a:gd name="connsiteY452" fmla="*/ 1599312 h 1887361"/>
              <a:gd name="connsiteX453" fmla="*/ 1161959 w 1628481"/>
              <a:gd name="connsiteY453" fmla="*/ 1595114 h 1887361"/>
              <a:gd name="connsiteX454" fmla="*/ 1232188 w 1628481"/>
              <a:gd name="connsiteY454" fmla="*/ 1582752 h 1887361"/>
              <a:gd name="connsiteX455" fmla="*/ 1226169 w 1628481"/>
              <a:gd name="connsiteY455" fmla="*/ 1584900 h 1887361"/>
              <a:gd name="connsiteX456" fmla="*/ 1210396 w 1628481"/>
              <a:gd name="connsiteY456" fmla="*/ 1583754 h 1887361"/>
              <a:gd name="connsiteX457" fmla="*/ 1212805 w 1628481"/>
              <a:gd name="connsiteY457" fmla="*/ 1592540 h 1887361"/>
              <a:gd name="connsiteX458" fmla="*/ 1208653 w 1628481"/>
              <a:gd name="connsiteY458" fmla="*/ 1593646 h 1887361"/>
              <a:gd name="connsiteX459" fmla="*/ 1209420 w 1628481"/>
              <a:gd name="connsiteY459" fmla="*/ 1593839 h 1887361"/>
              <a:gd name="connsiteX460" fmla="*/ 1218530 w 1628481"/>
              <a:gd name="connsiteY460" fmla="*/ 1595564 h 1887361"/>
              <a:gd name="connsiteX461" fmla="*/ 1225803 w 1628481"/>
              <a:gd name="connsiteY461" fmla="*/ 1585029 h 1887361"/>
              <a:gd name="connsiteX462" fmla="*/ 1233638 w 1628481"/>
              <a:gd name="connsiteY462" fmla="*/ 1590578 h 1887361"/>
              <a:gd name="connsiteX463" fmla="*/ 1233461 w 1628481"/>
              <a:gd name="connsiteY463" fmla="*/ 1586313 h 1887361"/>
              <a:gd name="connsiteX464" fmla="*/ 1272029 w 1628481"/>
              <a:gd name="connsiteY464" fmla="*/ 1575393 h 1887361"/>
              <a:gd name="connsiteX465" fmla="*/ 1274129 w 1628481"/>
              <a:gd name="connsiteY465" fmla="*/ 1577868 h 1887361"/>
              <a:gd name="connsiteX466" fmla="*/ 1274282 w 1628481"/>
              <a:gd name="connsiteY466" fmla="*/ 1579865 h 1887361"/>
              <a:gd name="connsiteX467" fmla="*/ 1281963 w 1628481"/>
              <a:gd name="connsiteY467" fmla="*/ 1582517 h 1887361"/>
              <a:gd name="connsiteX468" fmla="*/ 1280173 w 1628481"/>
              <a:gd name="connsiteY468" fmla="*/ 1579462 h 1887361"/>
              <a:gd name="connsiteX469" fmla="*/ 1277787 w 1628481"/>
              <a:gd name="connsiteY469" fmla="*/ 1578087 h 1887361"/>
              <a:gd name="connsiteX470" fmla="*/ 1278154 w 1628481"/>
              <a:gd name="connsiteY470" fmla="*/ 1579053 h 1887361"/>
              <a:gd name="connsiteX471" fmla="*/ 1272029 w 1628481"/>
              <a:gd name="connsiteY471" fmla="*/ 1575393 h 1887361"/>
              <a:gd name="connsiteX472" fmla="*/ 1267659 w 1628481"/>
              <a:gd name="connsiteY472" fmla="*/ 1566668 h 1887361"/>
              <a:gd name="connsiteX473" fmla="*/ 1267442 w 1628481"/>
              <a:gd name="connsiteY473" fmla="*/ 1566715 h 1887361"/>
              <a:gd name="connsiteX474" fmla="*/ 1267362 w 1628481"/>
              <a:gd name="connsiteY474" fmla="*/ 1566928 h 1887361"/>
              <a:gd name="connsiteX475" fmla="*/ 1371002 w 1628481"/>
              <a:gd name="connsiteY475" fmla="*/ 1550576 h 1887361"/>
              <a:gd name="connsiteX476" fmla="*/ 1375988 w 1628481"/>
              <a:gd name="connsiteY476" fmla="*/ 1552113 h 1887361"/>
              <a:gd name="connsiteX477" fmla="*/ 1375650 w 1628481"/>
              <a:gd name="connsiteY477" fmla="*/ 1558486 h 1887361"/>
              <a:gd name="connsiteX478" fmla="*/ 1375500 w 1628481"/>
              <a:gd name="connsiteY478" fmla="*/ 1558524 h 1887361"/>
              <a:gd name="connsiteX479" fmla="*/ 1371002 w 1628481"/>
              <a:gd name="connsiteY479" fmla="*/ 1550576 h 1887361"/>
              <a:gd name="connsiteX480" fmla="*/ 1332462 w 1628481"/>
              <a:gd name="connsiteY480" fmla="*/ 1543978 h 1887361"/>
              <a:gd name="connsiteX481" fmla="*/ 1327101 w 1628481"/>
              <a:gd name="connsiteY481" fmla="*/ 1555337 h 1887361"/>
              <a:gd name="connsiteX482" fmla="*/ 1327026 w 1628481"/>
              <a:gd name="connsiteY482" fmla="*/ 1555224 h 1887361"/>
              <a:gd name="connsiteX483" fmla="*/ 1332462 w 1628481"/>
              <a:gd name="connsiteY483" fmla="*/ 1543978 h 1887361"/>
              <a:gd name="connsiteX484" fmla="*/ 1370289 w 1628481"/>
              <a:gd name="connsiteY484" fmla="*/ 1543753 h 1887361"/>
              <a:gd name="connsiteX485" fmla="*/ 1364853 w 1628481"/>
              <a:gd name="connsiteY485" fmla="*/ 1552788 h 1887361"/>
              <a:gd name="connsiteX486" fmla="*/ 1370289 w 1628481"/>
              <a:gd name="connsiteY486" fmla="*/ 1543753 h 1887361"/>
              <a:gd name="connsiteX487" fmla="*/ 1295910 w 1628481"/>
              <a:gd name="connsiteY487" fmla="*/ 1537079 h 1887361"/>
              <a:gd name="connsiteX488" fmla="*/ 1308094 w 1628481"/>
              <a:gd name="connsiteY488" fmla="*/ 1545777 h 1887361"/>
              <a:gd name="connsiteX489" fmla="*/ 1295835 w 1628481"/>
              <a:gd name="connsiteY489" fmla="*/ 1537154 h 1887361"/>
              <a:gd name="connsiteX490" fmla="*/ 1313728 w 1628481"/>
              <a:gd name="connsiteY490" fmla="*/ 1525493 h 1887361"/>
              <a:gd name="connsiteX491" fmla="*/ 1313904 w 1628481"/>
              <a:gd name="connsiteY491" fmla="*/ 1525533 h 1887361"/>
              <a:gd name="connsiteX492" fmla="*/ 1313904 w 1628481"/>
              <a:gd name="connsiteY492" fmla="*/ 1525683 h 1887361"/>
              <a:gd name="connsiteX493" fmla="*/ 1429373 w 1628481"/>
              <a:gd name="connsiteY493" fmla="*/ 1450666 h 1887361"/>
              <a:gd name="connsiteX494" fmla="*/ 1434847 w 1628481"/>
              <a:gd name="connsiteY494" fmla="*/ 1454677 h 1887361"/>
              <a:gd name="connsiteX495" fmla="*/ 1429284 w 1628481"/>
              <a:gd name="connsiteY495" fmla="*/ 1450916 h 1887361"/>
              <a:gd name="connsiteX496" fmla="*/ 1425385 w 1628481"/>
              <a:gd name="connsiteY496" fmla="*/ 1448280 h 1887361"/>
              <a:gd name="connsiteX497" fmla="*/ 1429284 w 1628481"/>
              <a:gd name="connsiteY497" fmla="*/ 1450916 h 1887361"/>
              <a:gd name="connsiteX498" fmla="*/ 1428600 w 1628481"/>
              <a:gd name="connsiteY498" fmla="*/ 1452845 h 1887361"/>
              <a:gd name="connsiteX499" fmla="*/ 1427799 w 1628481"/>
              <a:gd name="connsiteY499" fmla="*/ 1455052 h 1887361"/>
              <a:gd name="connsiteX500" fmla="*/ 1422250 w 1628481"/>
              <a:gd name="connsiteY500" fmla="*/ 1450965 h 1887361"/>
              <a:gd name="connsiteX501" fmla="*/ 1425385 w 1628481"/>
              <a:gd name="connsiteY501" fmla="*/ 1448280 h 1887361"/>
              <a:gd name="connsiteX502" fmla="*/ 1435324 w 1628481"/>
              <a:gd name="connsiteY502" fmla="*/ 1447154 h 1887361"/>
              <a:gd name="connsiteX503" fmla="*/ 1435334 w 1628481"/>
              <a:gd name="connsiteY503" fmla="*/ 1447179 h 1887361"/>
              <a:gd name="connsiteX504" fmla="*/ 1435259 w 1628481"/>
              <a:gd name="connsiteY504" fmla="*/ 1447179 h 1887361"/>
              <a:gd name="connsiteX505" fmla="*/ 1435334 w 1628481"/>
              <a:gd name="connsiteY505" fmla="*/ 1440056 h 1887361"/>
              <a:gd name="connsiteX506" fmla="*/ 1438924 w 1628481"/>
              <a:gd name="connsiteY506" fmla="*/ 1445740 h 1887361"/>
              <a:gd name="connsiteX507" fmla="*/ 1435324 w 1628481"/>
              <a:gd name="connsiteY507" fmla="*/ 1447154 h 1887361"/>
              <a:gd name="connsiteX508" fmla="*/ 1433619 w 1628481"/>
              <a:gd name="connsiteY508" fmla="*/ 1442929 h 1887361"/>
              <a:gd name="connsiteX509" fmla="*/ 1435334 w 1628481"/>
              <a:gd name="connsiteY509" fmla="*/ 1440056 h 1887361"/>
              <a:gd name="connsiteX510" fmla="*/ 1416558 w 1628481"/>
              <a:gd name="connsiteY510" fmla="*/ 1429199 h 1887361"/>
              <a:gd name="connsiteX511" fmla="*/ 1416589 w 1628481"/>
              <a:gd name="connsiteY511" fmla="*/ 1429334 h 1887361"/>
              <a:gd name="connsiteX512" fmla="*/ 1416514 w 1628481"/>
              <a:gd name="connsiteY512" fmla="*/ 1429409 h 1887361"/>
              <a:gd name="connsiteX513" fmla="*/ 1411097 w 1628481"/>
              <a:gd name="connsiteY513" fmla="*/ 1428838 h 1887361"/>
              <a:gd name="connsiteX514" fmla="*/ 1397216 w 1628481"/>
              <a:gd name="connsiteY514" fmla="*/ 1441162 h 1887361"/>
              <a:gd name="connsiteX515" fmla="*/ 1383486 w 1628481"/>
              <a:gd name="connsiteY515" fmla="*/ 1452915 h 1887361"/>
              <a:gd name="connsiteX516" fmla="*/ 1391926 w 1628481"/>
              <a:gd name="connsiteY516" fmla="*/ 1435103 h 1887361"/>
              <a:gd name="connsiteX517" fmla="*/ 1411341 w 1628481"/>
              <a:gd name="connsiteY517" fmla="*/ 1428622 h 1887361"/>
              <a:gd name="connsiteX518" fmla="*/ 1411416 w 1628481"/>
              <a:gd name="connsiteY518" fmla="*/ 1428734 h 1887361"/>
              <a:gd name="connsiteX519" fmla="*/ 1411097 w 1628481"/>
              <a:gd name="connsiteY519" fmla="*/ 1428838 h 1887361"/>
              <a:gd name="connsiteX520" fmla="*/ 1348321 w 1628481"/>
              <a:gd name="connsiteY520" fmla="*/ 1428622 h 1887361"/>
              <a:gd name="connsiteX521" fmla="*/ 1348245 w 1628481"/>
              <a:gd name="connsiteY521" fmla="*/ 1428659 h 1887361"/>
              <a:gd name="connsiteX522" fmla="*/ 1348358 w 1628481"/>
              <a:gd name="connsiteY522" fmla="*/ 1428840 h 1887361"/>
              <a:gd name="connsiteX523" fmla="*/ 1349895 w 1628481"/>
              <a:gd name="connsiteY523" fmla="*/ 1437769 h 1887361"/>
              <a:gd name="connsiteX524" fmla="*/ 1353597 w 1628481"/>
              <a:gd name="connsiteY524" fmla="*/ 1437207 h 1887361"/>
              <a:gd name="connsiteX525" fmla="*/ 1348358 w 1628481"/>
              <a:gd name="connsiteY525" fmla="*/ 1428840 h 1887361"/>
              <a:gd name="connsiteX526" fmla="*/ 1393441 w 1628481"/>
              <a:gd name="connsiteY526" fmla="*/ 1424278 h 1887361"/>
              <a:gd name="connsiteX527" fmla="*/ 1393458 w 1628481"/>
              <a:gd name="connsiteY527" fmla="*/ 1424310 h 1887361"/>
              <a:gd name="connsiteX528" fmla="*/ 1393308 w 1628481"/>
              <a:gd name="connsiteY528" fmla="*/ 1424385 h 1887361"/>
              <a:gd name="connsiteX529" fmla="*/ 1417822 w 1628481"/>
              <a:gd name="connsiteY529" fmla="*/ 1421274 h 1887361"/>
              <a:gd name="connsiteX530" fmla="*/ 1416102 w 1628481"/>
              <a:gd name="connsiteY530" fmla="*/ 1426035 h 1887361"/>
              <a:gd name="connsiteX531" fmla="*/ 1416800 w 1628481"/>
              <a:gd name="connsiteY531" fmla="*/ 1428031 h 1887361"/>
              <a:gd name="connsiteX532" fmla="*/ 1416558 w 1628481"/>
              <a:gd name="connsiteY532" fmla="*/ 1429199 h 1887361"/>
              <a:gd name="connsiteX533" fmla="*/ 1415084 w 1628481"/>
              <a:gd name="connsiteY533" fmla="*/ 1422840 h 1887361"/>
              <a:gd name="connsiteX534" fmla="*/ 1417822 w 1628481"/>
              <a:gd name="connsiteY534" fmla="*/ 1421274 h 1887361"/>
              <a:gd name="connsiteX535" fmla="*/ 1399208 w 1628481"/>
              <a:gd name="connsiteY535" fmla="*/ 1421210 h 1887361"/>
              <a:gd name="connsiteX536" fmla="*/ 1399231 w 1628481"/>
              <a:gd name="connsiteY536" fmla="*/ 1421274 h 1887361"/>
              <a:gd name="connsiteX537" fmla="*/ 1399081 w 1628481"/>
              <a:gd name="connsiteY537" fmla="*/ 1421349 h 1887361"/>
              <a:gd name="connsiteX538" fmla="*/ 1393083 w 1628481"/>
              <a:gd name="connsiteY538" fmla="*/ 1417525 h 1887361"/>
              <a:gd name="connsiteX539" fmla="*/ 1395642 w 1628481"/>
              <a:gd name="connsiteY539" fmla="*/ 1422501 h 1887361"/>
              <a:gd name="connsiteX540" fmla="*/ 1393441 w 1628481"/>
              <a:gd name="connsiteY540" fmla="*/ 1424278 h 1887361"/>
              <a:gd name="connsiteX541" fmla="*/ 1390768 w 1628481"/>
              <a:gd name="connsiteY541" fmla="*/ 1419371 h 1887361"/>
              <a:gd name="connsiteX542" fmla="*/ 1393083 w 1628481"/>
              <a:gd name="connsiteY542" fmla="*/ 1417525 h 1887361"/>
              <a:gd name="connsiteX543" fmla="*/ 1396734 w 1628481"/>
              <a:gd name="connsiteY543" fmla="*/ 1414432 h 1887361"/>
              <a:gd name="connsiteX544" fmla="*/ 1405680 w 1628481"/>
              <a:gd name="connsiteY544" fmla="*/ 1417712 h 1887361"/>
              <a:gd name="connsiteX545" fmla="*/ 1401200 w 1628481"/>
              <a:gd name="connsiteY545" fmla="*/ 1419038 h 1887361"/>
              <a:gd name="connsiteX546" fmla="*/ 1399208 w 1628481"/>
              <a:gd name="connsiteY546" fmla="*/ 1421210 h 1887361"/>
              <a:gd name="connsiteX547" fmla="*/ 1411453 w 1628481"/>
              <a:gd name="connsiteY547" fmla="*/ 1396380 h 1887361"/>
              <a:gd name="connsiteX548" fmla="*/ 1405267 w 1628481"/>
              <a:gd name="connsiteY548" fmla="*/ 1399904 h 1887361"/>
              <a:gd name="connsiteX549" fmla="*/ 1405567 w 1628481"/>
              <a:gd name="connsiteY549" fmla="*/ 1399829 h 1887361"/>
              <a:gd name="connsiteX550" fmla="*/ 1411453 w 1628481"/>
              <a:gd name="connsiteY550" fmla="*/ 1396380 h 1887361"/>
              <a:gd name="connsiteX551" fmla="*/ 66883 w 1628481"/>
              <a:gd name="connsiteY551" fmla="*/ 1390345 h 1887361"/>
              <a:gd name="connsiteX552" fmla="*/ 61185 w 1628481"/>
              <a:gd name="connsiteY552" fmla="*/ 1400055 h 1887361"/>
              <a:gd name="connsiteX553" fmla="*/ 70857 w 1628481"/>
              <a:gd name="connsiteY553" fmla="*/ 1415951 h 1887361"/>
              <a:gd name="connsiteX554" fmla="*/ 83154 w 1628481"/>
              <a:gd name="connsiteY554" fmla="*/ 1420337 h 1887361"/>
              <a:gd name="connsiteX555" fmla="*/ 80230 w 1628481"/>
              <a:gd name="connsiteY555" fmla="*/ 1403691 h 1887361"/>
              <a:gd name="connsiteX556" fmla="*/ 66883 w 1628481"/>
              <a:gd name="connsiteY556" fmla="*/ 1390345 h 1887361"/>
              <a:gd name="connsiteX557" fmla="*/ 1326356 w 1628481"/>
              <a:gd name="connsiteY557" fmla="*/ 1373882 h 1887361"/>
              <a:gd name="connsiteX558" fmla="*/ 1327064 w 1628481"/>
              <a:gd name="connsiteY558" fmla="*/ 1375124 h 1887361"/>
              <a:gd name="connsiteX559" fmla="*/ 1330663 w 1628481"/>
              <a:gd name="connsiteY559" fmla="*/ 1383446 h 1887361"/>
              <a:gd name="connsiteX560" fmla="*/ 1330663 w 1628481"/>
              <a:gd name="connsiteY560" fmla="*/ 1399904 h 1887361"/>
              <a:gd name="connsiteX561" fmla="*/ 1338910 w 1628481"/>
              <a:gd name="connsiteY561" fmla="*/ 1399605 h 1887361"/>
              <a:gd name="connsiteX562" fmla="*/ 1345846 w 1628481"/>
              <a:gd name="connsiteY562" fmla="*/ 1422998 h 1887361"/>
              <a:gd name="connsiteX563" fmla="*/ 1356643 w 1628481"/>
              <a:gd name="connsiteY563" fmla="*/ 1418237 h 1887361"/>
              <a:gd name="connsiteX564" fmla="*/ 1337111 w 1628481"/>
              <a:gd name="connsiteY564" fmla="*/ 1387083 h 1887361"/>
              <a:gd name="connsiteX565" fmla="*/ 1326314 w 1628481"/>
              <a:gd name="connsiteY565" fmla="*/ 1375386 h 1887361"/>
              <a:gd name="connsiteX566" fmla="*/ 1330063 w 1628481"/>
              <a:gd name="connsiteY566" fmla="*/ 1377111 h 1887361"/>
              <a:gd name="connsiteX567" fmla="*/ 1326356 w 1628481"/>
              <a:gd name="connsiteY567" fmla="*/ 1373882 h 1887361"/>
              <a:gd name="connsiteX568" fmla="*/ 1606887 w 1628481"/>
              <a:gd name="connsiteY568" fmla="*/ 1362828 h 1887361"/>
              <a:gd name="connsiteX569" fmla="*/ 1613448 w 1628481"/>
              <a:gd name="connsiteY569" fmla="*/ 1370851 h 1887361"/>
              <a:gd name="connsiteX570" fmla="*/ 1606887 w 1628481"/>
              <a:gd name="connsiteY570" fmla="*/ 1362828 h 1887361"/>
              <a:gd name="connsiteX571" fmla="*/ 1434172 w 1628481"/>
              <a:gd name="connsiteY571" fmla="*/ 1362078 h 1887361"/>
              <a:gd name="connsiteX572" fmla="*/ 1434654 w 1628481"/>
              <a:gd name="connsiteY572" fmla="*/ 1362115 h 1887361"/>
              <a:gd name="connsiteX573" fmla="*/ 1434134 w 1628481"/>
              <a:gd name="connsiteY573" fmla="*/ 1362453 h 1887361"/>
              <a:gd name="connsiteX574" fmla="*/ 1442457 w 1628481"/>
              <a:gd name="connsiteY574" fmla="*/ 1360091 h 1887361"/>
              <a:gd name="connsiteX575" fmla="*/ 1447003 w 1628481"/>
              <a:gd name="connsiteY575" fmla="*/ 1363053 h 1887361"/>
              <a:gd name="connsiteX576" fmla="*/ 1434654 w 1628481"/>
              <a:gd name="connsiteY576" fmla="*/ 1362115 h 1887361"/>
              <a:gd name="connsiteX577" fmla="*/ 1436946 w 1628481"/>
              <a:gd name="connsiteY577" fmla="*/ 1360625 h 1887361"/>
              <a:gd name="connsiteX578" fmla="*/ 1442457 w 1628481"/>
              <a:gd name="connsiteY578" fmla="*/ 1360091 h 1887361"/>
              <a:gd name="connsiteX579" fmla="*/ 1472036 w 1628481"/>
              <a:gd name="connsiteY579" fmla="*/ 1357804 h 1887361"/>
              <a:gd name="connsiteX580" fmla="*/ 1477022 w 1628481"/>
              <a:gd name="connsiteY580" fmla="*/ 1361591 h 1887361"/>
              <a:gd name="connsiteX581" fmla="*/ 1476985 w 1628481"/>
              <a:gd name="connsiteY581" fmla="*/ 1361966 h 1887361"/>
              <a:gd name="connsiteX582" fmla="*/ 1464088 w 1628481"/>
              <a:gd name="connsiteY582" fmla="*/ 1359491 h 1887361"/>
              <a:gd name="connsiteX583" fmla="*/ 1472036 w 1628481"/>
              <a:gd name="connsiteY583" fmla="*/ 1357804 h 1887361"/>
              <a:gd name="connsiteX584" fmla="*/ 45589 w 1628481"/>
              <a:gd name="connsiteY584" fmla="*/ 1356454 h 1887361"/>
              <a:gd name="connsiteX585" fmla="*/ 50500 w 1628481"/>
              <a:gd name="connsiteY585" fmla="*/ 1362903 h 1887361"/>
              <a:gd name="connsiteX586" fmla="*/ 33817 w 1628481"/>
              <a:gd name="connsiteY586" fmla="*/ 1362903 h 1887361"/>
              <a:gd name="connsiteX587" fmla="*/ 45589 w 1628481"/>
              <a:gd name="connsiteY587" fmla="*/ 1356454 h 1887361"/>
              <a:gd name="connsiteX588" fmla="*/ 1381986 w 1628481"/>
              <a:gd name="connsiteY588" fmla="*/ 1348956 h 1887361"/>
              <a:gd name="connsiteX589" fmla="*/ 1381986 w 1628481"/>
              <a:gd name="connsiteY589" fmla="*/ 1356154 h 1887361"/>
              <a:gd name="connsiteX590" fmla="*/ 1381986 w 1628481"/>
              <a:gd name="connsiteY590" fmla="*/ 1348993 h 1887361"/>
              <a:gd name="connsiteX591" fmla="*/ 1481596 w 1628481"/>
              <a:gd name="connsiteY591" fmla="*/ 1345770 h 1887361"/>
              <a:gd name="connsiteX592" fmla="*/ 1482496 w 1628481"/>
              <a:gd name="connsiteY592" fmla="*/ 1350794 h 1887361"/>
              <a:gd name="connsiteX593" fmla="*/ 1493743 w 1628481"/>
              <a:gd name="connsiteY593" fmla="*/ 1349631 h 1887361"/>
              <a:gd name="connsiteX594" fmla="*/ 1518299 w 1628481"/>
              <a:gd name="connsiteY594" fmla="*/ 1363765 h 1887361"/>
              <a:gd name="connsiteX595" fmla="*/ 1518261 w 1628481"/>
              <a:gd name="connsiteY595" fmla="*/ 1363990 h 1887361"/>
              <a:gd name="connsiteX596" fmla="*/ 1475635 w 1628481"/>
              <a:gd name="connsiteY596" fmla="*/ 1357542 h 1887361"/>
              <a:gd name="connsiteX597" fmla="*/ 1470349 w 1628481"/>
              <a:gd name="connsiteY597" fmla="*/ 1354093 h 1887361"/>
              <a:gd name="connsiteX598" fmla="*/ 1481596 w 1628481"/>
              <a:gd name="connsiteY598" fmla="*/ 1345770 h 1887361"/>
              <a:gd name="connsiteX599" fmla="*/ 90014 w 1628481"/>
              <a:gd name="connsiteY599" fmla="*/ 1341121 h 1887361"/>
              <a:gd name="connsiteX600" fmla="*/ 104748 w 1628481"/>
              <a:gd name="connsiteY600" fmla="*/ 1360166 h 1887361"/>
              <a:gd name="connsiteX601" fmla="*/ 104748 w 1628481"/>
              <a:gd name="connsiteY601" fmla="*/ 1360278 h 1887361"/>
              <a:gd name="connsiteX602" fmla="*/ 81842 w 1628481"/>
              <a:gd name="connsiteY602" fmla="*/ 1346332 h 1887361"/>
              <a:gd name="connsiteX603" fmla="*/ 90014 w 1628481"/>
              <a:gd name="connsiteY603" fmla="*/ 1341121 h 1887361"/>
              <a:gd name="connsiteX604" fmla="*/ 1390384 w 1628481"/>
              <a:gd name="connsiteY604" fmla="*/ 1338834 h 1887361"/>
              <a:gd name="connsiteX605" fmla="*/ 1399672 w 1628481"/>
              <a:gd name="connsiteY605" fmla="*/ 1342227 h 1887361"/>
              <a:gd name="connsiteX606" fmla="*/ 1399570 w 1628481"/>
              <a:gd name="connsiteY606" fmla="*/ 1342363 h 1887361"/>
              <a:gd name="connsiteX607" fmla="*/ 1387980 w 1628481"/>
              <a:gd name="connsiteY607" fmla="*/ 1334907 h 1887361"/>
              <a:gd name="connsiteX608" fmla="*/ 1385398 w 1628481"/>
              <a:gd name="connsiteY608" fmla="*/ 1339058 h 1887361"/>
              <a:gd name="connsiteX609" fmla="*/ 1387275 w 1628481"/>
              <a:gd name="connsiteY609" fmla="*/ 1340160 h 1887361"/>
              <a:gd name="connsiteX610" fmla="*/ 1390182 w 1628481"/>
              <a:gd name="connsiteY610" fmla="*/ 1340807 h 1887361"/>
              <a:gd name="connsiteX611" fmla="*/ 1398219 w 1628481"/>
              <a:gd name="connsiteY611" fmla="*/ 1344158 h 1887361"/>
              <a:gd name="connsiteX612" fmla="*/ 1399570 w 1628481"/>
              <a:gd name="connsiteY612" fmla="*/ 1342363 h 1887361"/>
              <a:gd name="connsiteX613" fmla="*/ 1402193 w 1628481"/>
              <a:gd name="connsiteY613" fmla="*/ 1343371 h 1887361"/>
              <a:gd name="connsiteX614" fmla="*/ 1410141 w 1628481"/>
              <a:gd name="connsiteY614" fmla="*/ 1341759 h 1887361"/>
              <a:gd name="connsiteX615" fmla="*/ 1397980 w 1628481"/>
              <a:gd name="connsiteY615" fmla="*/ 1337939 h 1887361"/>
              <a:gd name="connsiteX616" fmla="*/ 1520323 w 1628481"/>
              <a:gd name="connsiteY616" fmla="*/ 1332574 h 1887361"/>
              <a:gd name="connsiteX617" fmla="*/ 1500191 w 1628481"/>
              <a:gd name="connsiteY617" fmla="*/ 1344083 h 1887361"/>
              <a:gd name="connsiteX618" fmla="*/ 1500154 w 1628481"/>
              <a:gd name="connsiteY618" fmla="*/ 1344458 h 1887361"/>
              <a:gd name="connsiteX619" fmla="*/ 1504240 w 1628481"/>
              <a:gd name="connsiteY619" fmla="*/ 1350081 h 1887361"/>
              <a:gd name="connsiteX620" fmla="*/ 1488532 w 1628481"/>
              <a:gd name="connsiteY620" fmla="*/ 1346332 h 1887361"/>
              <a:gd name="connsiteX621" fmla="*/ 1520323 w 1628481"/>
              <a:gd name="connsiteY621" fmla="*/ 1332574 h 1887361"/>
              <a:gd name="connsiteX622" fmla="*/ 1576596 w 1628481"/>
              <a:gd name="connsiteY622" fmla="*/ 1332311 h 1887361"/>
              <a:gd name="connsiteX623" fmla="*/ 1597215 w 1628481"/>
              <a:gd name="connsiteY623" fmla="*/ 1339922 h 1887361"/>
              <a:gd name="connsiteX624" fmla="*/ 1597327 w 1628481"/>
              <a:gd name="connsiteY624" fmla="*/ 1340034 h 1887361"/>
              <a:gd name="connsiteX625" fmla="*/ 1596202 w 1628481"/>
              <a:gd name="connsiteY625" fmla="*/ 1342358 h 1887361"/>
              <a:gd name="connsiteX626" fmla="*/ 1574796 w 1628481"/>
              <a:gd name="connsiteY626" fmla="*/ 1336060 h 1887361"/>
              <a:gd name="connsiteX627" fmla="*/ 1576596 w 1628481"/>
              <a:gd name="connsiteY627" fmla="*/ 1332311 h 1887361"/>
              <a:gd name="connsiteX628" fmla="*/ 1526280 w 1628481"/>
              <a:gd name="connsiteY628" fmla="*/ 1330452 h 1887361"/>
              <a:gd name="connsiteX629" fmla="*/ 1535094 w 1628481"/>
              <a:gd name="connsiteY629" fmla="*/ 1330699 h 1887361"/>
              <a:gd name="connsiteX630" fmla="*/ 1535057 w 1628481"/>
              <a:gd name="connsiteY630" fmla="*/ 1330924 h 1887361"/>
              <a:gd name="connsiteX631" fmla="*/ 1528037 w 1628481"/>
              <a:gd name="connsiteY631" fmla="*/ 1330680 h 1887361"/>
              <a:gd name="connsiteX632" fmla="*/ 1524481 w 1628481"/>
              <a:gd name="connsiteY632" fmla="*/ 1330217 h 1887361"/>
              <a:gd name="connsiteX633" fmla="*/ 1526280 w 1628481"/>
              <a:gd name="connsiteY633" fmla="*/ 1330452 h 1887361"/>
              <a:gd name="connsiteX634" fmla="*/ 1525101 w 1628481"/>
              <a:gd name="connsiteY634" fmla="*/ 1330418 h 1887361"/>
              <a:gd name="connsiteX635" fmla="*/ 1517736 w 1628481"/>
              <a:gd name="connsiteY635" fmla="*/ 1330212 h 1887361"/>
              <a:gd name="connsiteX636" fmla="*/ 1525101 w 1628481"/>
              <a:gd name="connsiteY636" fmla="*/ 1330418 h 1887361"/>
              <a:gd name="connsiteX637" fmla="*/ 1527934 w 1628481"/>
              <a:gd name="connsiteY637" fmla="*/ 1331336 h 1887361"/>
              <a:gd name="connsiteX638" fmla="*/ 1524185 w 1628481"/>
              <a:gd name="connsiteY638" fmla="*/ 1331336 h 1887361"/>
              <a:gd name="connsiteX639" fmla="*/ 91889 w 1628481"/>
              <a:gd name="connsiteY639" fmla="*/ 1323651 h 1887361"/>
              <a:gd name="connsiteX640" fmla="*/ 97962 w 1628481"/>
              <a:gd name="connsiteY640" fmla="*/ 1337110 h 1887361"/>
              <a:gd name="connsiteX641" fmla="*/ 91889 w 1628481"/>
              <a:gd name="connsiteY641" fmla="*/ 1323651 h 1887361"/>
              <a:gd name="connsiteX642" fmla="*/ 1600158 w 1628481"/>
              <a:gd name="connsiteY642" fmla="*/ 1319457 h 1887361"/>
              <a:gd name="connsiteX643" fmla="*/ 1606925 w 1628481"/>
              <a:gd name="connsiteY643" fmla="*/ 1319715 h 1887361"/>
              <a:gd name="connsiteX644" fmla="*/ 1614910 w 1628481"/>
              <a:gd name="connsiteY644" fmla="*/ 1339734 h 1887361"/>
              <a:gd name="connsiteX645" fmla="*/ 1594965 w 1628481"/>
              <a:gd name="connsiteY645" fmla="*/ 1322789 h 1887361"/>
              <a:gd name="connsiteX646" fmla="*/ 1600158 w 1628481"/>
              <a:gd name="connsiteY646" fmla="*/ 1319457 h 1887361"/>
              <a:gd name="connsiteX647" fmla="*/ 1491974 w 1628481"/>
              <a:gd name="connsiteY647" fmla="*/ 1317486 h 1887361"/>
              <a:gd name="connsiteX648" fmla="*/ 1492244 w 1628481"/>
              <a:gd name="connsiteY648" fmla="*/ 1317727 h 1887361"/>
              <a:gd name="connsiteX649" fmla="*/ 1492094 w 1628481"/>
              <a:gd name="connsiteY649" fmla="*/ 1317802 h 1887361"/>
              <a:gd name="connsiteX650" fmla="*/ 1489706 w 1628481"/>
              <a:gd name="connsiteY650" fmla="*/ 1311510 h 1887361"/>
              <a:gd name="connsiteX651" fmla="*/ 1489909 w 1628481"/>
              <a:gd name="connsiteY651" fmla="*/ 1312044 h 1887361"/>
              <a:gd name="connsiteX652" fmla="*/ 1495543 w 1628481"/>
              <a:gd name="connsiteY652" fmla="*/ 1312479 h 1887361"/>
              <a:gd name="connsiteX653" fmla="*/ 79442 w 1628481"/>
              <a:gd name="connsiteY653" fmla="*/ 1309592 h 1887361"/>
              <a:gd name="connsiteX654" fmla="*/ 82104 w 1628481"/>
              <a:gd name="connsiteY654" fmla="*/ 1322639 h 1887361"/>
              <a:gd name="connsiteX655" fmla="*/ 79442 w 1628481"/>
              <a:gd name="connsiteY655" fmla="*/ 1309592 h 1887361"/>
              <a:gd name="connsiteX656" fmla="*/ 1451229 w 1628481"/>
              <a:gd name="connsiteY656" fmla="*/ 1302357 h 1887361"/>
              <a:gd name="connsiteX657" fmla="*/ 1455845 w 1628481"/>
              <a:gd name="connsiteY657" fmla="*/ 1305422 h 1887361"/>
              <a:gd name="connsiteX658" fmla="*/ 1447226 w 1628481"/>
              <a:gd name="connsiteY658" fmla="*/ 1305689 h 1887361"/>
              <a:gd name="connsiteX659" fmla="*/ 1447103 w 1628481"/>
              <a:gd name="connsiteY659" fmla="*/ 1304677 h 1887361"/>
              <a:gd name="connsiteX660" fmla="*/ 1447813 w 1628481"/>
              <a:gd name="connsiteY660" fmla="*/ 1303880 h 1887361"/>
              <a:gd name="connsiteX661" fmla="*/ 1451229 w 1628481"/>
              <a:gd name="connsiteY661" fmla="*/ 1302357 h 1887361"/>
              <a:gd name="connsiteX662" fmla="*/ 42515 w 1628481"/>
              <a:gd name="connsiteY662" fmla="*/ 1287961 h 1887361"/>
              <a:gd name="connsiteX663" fmla="*/ 66621 w 1628481"/>
              <a:gd name="connsiteY663" fmla="*/ 1317165 h 1887361"/>
              <a:gd name="connsiteX664" fmla="*/ 65309 w 1628481"/>
              <a:gd name="connsiteY664" fmla="*/ 1336997 h 1887361"/>
              <a:gd name="connsiteX665" fmla="*/ 79855 w 1628481"/>
              <a:gd name="connsiteY665" fmla="*/ 1353230 h 1887361"/>
              <a:gd name="connsiteX666" fmla="*/ 62947 w 1628481"/>
              <a:gd name="connsiteY666" fmla="*/ 1354167 h 1887361"/>
              <a:gd name="connsiteX667" fmla="*/ 54849 w 1628481"/>
              <a:gd name="connsiteY667" fmla="*/ 1335235 h 1887361"/>
              <a:gd name="connsiteX668" fmla="*/ 34230 w 1628481"/>
              <a:gd name="connsiteY668" fmla="*/ 1336810 h 1887361"/>
              <a:gd name="connsiteX669" fmla="*/ 37679 w 1628481"/>
              <a:gd name="connsiteY669" fmla="*/ 1325113 h 1887361"/>
              <a:gd name="connsiteX670" fmla="*/ 50688 w 1628481"/>
              <a:gd name="connsiteY670" fmla="*/ 1326462 h 1887361"/>
              <a:gd name="connsiteX671" fmla="*/ 45739 w 1628481"/>
              <a:gd name="connsiteY671" fmla="*/ 1307230 h 1887361"/>
              <a:gd name="connsiteX672" fmla="*/ 42515 w 1628481"/>
              <a:gd name="connsiteY672" fmla="*/ 1287961 h 1887361"/>
              <a:gd name="connsiteX673" fmla="*/ 1475785 w 1628481"/>
              <a:gd name="connsiteY673" fmla="*/ 1280875 h 1887361"/>
              <a:gd name="connsiteX674" fmla="*/ 1474361 w 1628481"/>
              <a:gd name="connsiteY674" fmla="*/ 1297783 h 1887361"/>
              <a:gd name="connsiteX675" fmla="*/ 1474323 w 1628481"/>
              <a:gd name="connsiteY675" fmla="*/ 1298158 h 1887361"/>
              <a:gd name="connsiteX676" fmla="*/ 1475785 w 1628481"/>
              <a:gd name="connsiteY676" fmla="*/ 1280875 h 1887361"/>
              <a:gd name="connsiteX677" fmla="*/ 1502141 w 1628481"/>
              <a:gd name="connsiteY677" fmla="*/ 1276526 h 1887361"/>
              <a:gd name="connsiteX678" fmla="*/ 1502141 w 1628481"/>
              <a:gd name="connsiteY678" fmla="*/ 1276564 h 1887361"/>
              <a:gd name="connsiteX679" fmla="*/ 1505890 w 1628481"/>
              <a:gd name="connsiteY679" fmla="*/ 1283574 h 1887361"/>
              <a:gd name="connsiteX680" fmla="*/ 1502141 w 1628481"/>
              <a:gd name="connsiteY680" fmla="*/ 1276526 h 1887361"/>
              <a:gd name="connsiteX681" fmla="*/ 1625557 w 1628481"/>
              <a:gd name="connsiteY681" fmla="*/ 1271765 h 1887361"/>
              <a:gd name="connsiteX682" fmla="*/ 1625669 w 1628481"/>
              <a:gd name="connsiteY682" fmla="*/ 1271878 h 1887361"/>
              <a:gd name="connsiteX683" fmla="*/ 1622408 w 1628481"/>
              <a:gd name="connsiteY683" fmla="*/ 1279001 h 1887361"/>
              <a:gd name="connsiteX684" fmla="*/ 1625557 w 1628481"/>
              <a:gd name="connsiteY684" fmla="*/ 1271765 h 1887361"/>
              <a:gd name="connsiteX685" fmla="*/ 1543642 w 1628481"/>
              <a:gd name="connsiteY685" fmla="*/ 1254482 h 1887361"/>
              <a:gd name="connsiteX686" fmla="*/ 1564936 w 1628481"/>
              <a:gd name="connsiteY686" fmla="*/ 1260781 h 1887361"/>
              <a:gd name="connsiteX687" fmla="*/ 1566848 w 1628481"/>
              <a:gd name="connsiteY687" fmla="*/ 1264117 h 1887361"/>
              <a:gd name="connsiteX688" fmla="*/ 1566810 w 1628481"/>
              <a:gd name="connsiteY688" fmla="*/ 1264342 h 1887361"/>
              <a:gd name="connsiteX689" fmla="*/ 1546603 w 1628481"/>
              <a:gd name="connsiteY689" fmla="*/ 1263068 h 1887361"/>
              <a:gd name="connsiteX690" fmla="*/ 1536481 w 1628481"/>
              <a:gd name="connsiteY690" fmla="*/ 1255120 h 1887361"/>
              <a:gd name="connsiteX691" fmla="*/ 1543642 w 1628481"/>
              <a:gd name="connsiteY691" fmla="*/ 1254482 h 1887361"/>
              <a:gd name="connsiteX692" fmla="*/ 1495468 w 1628481"/>
              <a:gd name="connsiteY692" fmla="*/ 1238849 h 1887361"/>
              <a:gd name="connsiteX693" fmla="*/ 1495612 w 1628481"/>
              <a:gd name="connsiteY693" fmla="*/ 1238898 h 1887361"/>
              <a:gd name="connsiteX694" fmla="*/ 1495476 w 1628481"/>
              <a:gd name="connsiteY694" fmla="*/ 1238912 h 1887361"/>
              <a:gd name="connsiteX695" fmla="*/ 1499929 w 1628481"/>
              <a:gd name="connsiteY695" fmla="*/ 1238324 h 1887361"/>
              <a:gd name="connsiteX696" fmla="*/ 1502478 w 1628481"/>
              <a:gd name="connsiteY696" fmla="*/ 1240198 h 1887361"/>
              <a:gd name="connsiteX697" fmla="*/ 1505027 w 1628481"/>
              <a:gd name="connsiteY697" fmla="*/ 1242110 h 1887361"/>
              <a:gd name="connsiteX698" fmla="*/ 1495612 w 1628481"/>
              <a:gd name="connsiteY698" fmla="*/ 1238898 h 1887361"/>
              <a:gd name="connsiteX699" fmla="*/ 1500041 w 1628481"/>
              <a:gd name="connsiteY699" fmla="*/ 1238436 h 1887361"/>
              <a:gd name="connsiteX700" fmla="*/ 1502250 w 1628481"/>
              <a:gd name="connsiteY700" fmla="*/ 1224651 h 1887361"/>
              <a:gd name="connsiteX701" fmla="*/ 1502628 w 1628481"/>
              <a:gd name="connsiteY701" fmla="*/ 1224715 h 1887361"/>
              <a:gd name="connsiteX702" fmla="*/ 1502478 w 1628481"/>
              <a:gd name="connsiteY702" fmla="*/ 1224790 h 1887361"/>
              <a:gd name="connsiteX703" fmla="*/ 87203 w 1628481"/>
              <a:gd name="connsiteY703" fmla="*/ 1217030 h 1887361"/>
              <a:gd name="connsiteX704" fmla="*/ 100886 w 1628481"/>
              <a:gd name="connsiteY704" fmla="*/ 1236112 h 1887361"/>
              <a:gd name="connsiteX705" fmla="*/ 104335 w 1628481"/>
              <a:gd name="connsiteY705" fmla="*/ 1226440 h 1887361"/>
              <a:gd name="connsiteX706" fmla="*/ 87203 w 1628481"/>
              <a:gd name="connsiteY706" fmla="*/ 1217030 h 1887361"/>
              <a:gd name="connsiteX707" fmla="*/ 130803 w 1628481"/>
              <a:gd name="connsiteY707" fmla="*/ 1201359 h 1887361"/>
              <a:gd name="connsiteX708" fmla="*/ 134815 w 1628481"/>
              <a:gd name="connsiteY708" fmla="*/ 1208857 h 1887361"/>
              <a:gd name="connsiteX709" fmla="*/ 162894 w 1628481"/>
              <a:gd name="connsiteY709" fmla="*/ 1225165 h 1887361"/>
              <a:gd name="connsiteX710" fmla="*/ 162894 w 1628481"/>
              <a:gd name="connsiteY710" fmla="*/ 1225315 h 1887361"/>
              <a:gd name="connsiteX711" fmla="*/ 136202 w 1628481"/>
              <a:gd name="connsiteY711" fmla="*/ 1223478 h 1887361"/>
              <a:gd name="connsiteX712" fmla="*/ 130803 w 1628481"/>
              <a:gd name="connsiteY712" fmla="*/ 1201359 h 1887361"/>
              <a:gd name="connsiteX713" fmla="*/ 1619249 w 1628481"/>
              <a:gd name="connsiteY713" fmla="*/ 1174203 h 1887361"/>
              <a:gd name="connsiteX714" fmla="*/ 1619296 w 1628481"/>
              <a:gd name="connsiteY714" fmla="*/ 1174367 h 1887361"/>
              <a:gd name="connsiteX715" fmla="*/ 1619184 w 1628481"/>
              <a:gd name="connsiteY715" fmla="*/ 1174254 h 1887361"/>
              <a:gd name="connsiteX716" fmla="*/ 1615247 w 1628481"/>
              <a:gd name="connsiteY716" fmla="*/ 1150598 h 1887361"/>
              <a:gd name="connsiteX717" fmla="*/ 1624700 w 1628481"/>
              <a:gd name="connsiteY717" fmla="*/ 1169968 h 1887361"/>
              <a:gd name="connsiteX718" fmla="*/ 1619249 w 1628481"/>
              <a:gd name="connsiteY718" fmla="*/ 1174203 h 1887361"/>
              <a:gd name="connsiteX719" fmla="*/ 1616850 w 1628481"/>
              <a:gd name="connsiteY719" fmla="*/ 1165885 h 1887361"/>
              <a:gd name="connsiteX720" fmla="*/ 1604563 w 1628481"/>
              <a:gd name="connsiteY720" fmla="*/ 1160383 h 1887361"/>
              <a:gd name="connsiteX721" fmla="*/ 1615247 w 1628481"/>
              <a:gd name="connsiteY721" fmla="*/ 1150598 h 1887361"/>
              <a:gd name="connsiteX722" fmla="*/ 1608251 w 1628481"/>
              <a:gd name="connsiteY722" fmla="*/ 1144211 h 1887361"/>
              <a:gd name="connsiteX723" fmla="*/ 1602051 w 1628481"/>
              <a:gd name="connsiteY723" fmla="*/ 1149511 h 1887361"/>
              <a:gd name="connsiteX724" fmla="*/ 1608251 w 1628481"/>
              <a:gd name="connsiteY724" fmla="*/ 1144211 h 1887361"/>
              <a:gd name="connsiteX725" fmla="*/ 139650 w 1628481"/>
              <a:gd name="connsiteY725" fmla="*/ 1120194 h 1887361"/>
              <a:gd name="connsiteX726" fmla="*/ 130390 w 1628481"/>
              <a:gd name="connsiteY726" fmla="*/ 1125255 h 1887361"/>
              <a:gd name="connsiteX727" fmla="*/ 139650 w 1628481"/>
              <a:gd name="connsiteY727" fmla="*/ 1120194 h 1887361"/>
              <a:gd name="connsiteX728" fmla="*/ 1515838 w 1628481"/>
              <a:gd name="connsiteY728" fmla="*/ 1103695 h 1887361"/>
              <a:gd name="connsiteX729" fmla="*/ 1515225 w 1628481"/>
              <a:gd name="connsiteY729" fmla="*/ 1104111 h 1887361"/>
              <a:gd name="connsiteX730" fmla="*/ 1515262 w 1628481"/>
              <a:gd name="connsiteY730" fmla="*/ 1103736 h 1887361"/>
              <a:gd name="connsiteX731" fmla="*/ 121656 w 1628481"/>
              <a:gd name="connsiteY731" fmla="*/ 1103136 h 1887361"/>
              <a:gd name="connsiteX732" fmla="*/ 120681 w 1628481"/>
              <a:gd name="connsiteY732" fmla="*/ 1130354 h 1887361"/>
              <a:gd name="connsiteX733" fmla="*/ 121656 w 1628481"/>
              <a:gd name="connsiteY733" fmla="*/ 1103136 h 1887361"/>
              <a:gd name="connsiteX734" fmla="*/ 134688 w 1628481"/>
              <a:gd name="connsiteY734" fmla="*/ 1102550 h 1887361"/>
              <a:gd name="connsiteX735" fmla="*/ 139388 w 1628481"/>
              <a:gd name="connsiteY735" fmla="*/ 1104223 h 1887361"/>
              <a:gd name="connsiteX736" fmla="*/ 134632 w 1628481"/>
              <a:gd name="connsiteY736" fmla="*/ 1102612 h 1887361"/>
              <a:gd name="connsiteX737" fmla="*/ 1530220 w 1628481"/>
              <a:gd name="connsiteY737" fmla="*/ 1100362 h 1887361"/>
              <a:gd name="connsiteX738" fmla="*/ 1528140 w 1628481"/>
              <a:gd name="connsiteY738" fmla="*/ 1102808 h 1887361"/>
              <a:gd name="connsiteX739" fmla="*/ 1515838 w 1628481"/>
              <a:gd name="connsiteY739" fmla="*/ 1103695 h 1887361"/>
              <a:gd name="connsiteX740" fmla="*/ 1518463 w 1628481"/>
              <a:gd name="connsiteY740" fmla="*/ 1101913 h 1887361"/>
              <a:gd name="connsiteX741" fmla="*/ 1530220 w 1628481"/>
              <a:gd name="connsiteY741" fmla="*/ 1100362 h 1887361"/>
              <a:gd name="connsiteX742" fmla="*/ 153784 w 1628481"/>
              <a:gd name="connsiteY742" fmla="*/ 1094063 h 1887361"/>
              <a:gd name="connsiteX743" fmla="*/ 155562 w 1628481"/>
              <a:gd name="connsiteY743" fmla="*/ 1097229 h 1887361"/>
              <a:gd name="connsiteX744" fmla="*/ 158404 w 1628481"/>
              <a:gd name="connsiteY744" fmla="*/ 1095340 h 1887361"/>
              <a:gd name="connsiteX745" fmla="*/ 1547016 w 1628481"/>
              <a:gd name="connsiteY745" fmla="*/ 1073107 h 1887361"/>
              <a:gd name="connsiteX746" fmla="*/ 1550765 w 1628481"/>
              <a:gd name="connsiteY746" fmla="*/ 1090277 h 1887361"/>
              <a:gd name="connsiteX747" fmla="*/ 1547016 w 1628481"/>
              <a:gd name="connsiteY747" fmla="*/ 1073107 h 1887361"/>
              <a:gd name="connsiteX748" fmla="*/ 116032 w 1628481"/>
              <a:gd name="connsiteY748" fmla="*/ 1067483 h 1887361"/>
              <a:gd name="connsiteX749" fmla="*/ 120606 w 1628481"/>
              <a:gd name="connsiteY749" fmla="*/ 1073107 h 1887361"/>
              <a:gd name="connsiteX750" fmla="*/ 116032 w 1628481"/>
              <a:gd name="connsiteY750" fmla="*/ 1067483 h 1887361"/>
              <a:gd name="connsiteX751" fmla="*/ 97747 w 1628481"/>
              <a:gd name="connsiteY751" fmla="*/ 1065224 h 1887361"/>
              <a:gd name="connsiteX752" fmla="*/ 106435 w 1628481"/>
              <a:gd name="connsiteY752" fmla="*/ 1065384 h 1887361"/>
              <a:gd name="connsiteX753" fmla="*/ 103698 w 1628481"/>
              <a:gd name="connsiteY753" fmla="*/ 1071720 h 1887361"/>
              <a:gd name="connsiteX754" fmla="*/ 101861 w 1628481"/>
              <a:gd name="connsiteY754" fmla="*/ 1067971 h 1887361"/>
              <a:gd name="connsiteX755" fmla="*/ 91814 w 1628481"/>
              <a:gd name="connsiteY755" fmla="*/ 1066921 h 1887361"/>
              <a:gd name="connsiteX756" fmla="*/ 97747 w 1628481"/>
              <a:gd name="connsiteY756" fmla="*/ 1065224 h 1887361"/>
              <a:gd name="connsiteX757" fmla="*/ 1584094 w 1628481"/>
              <a:gd name="connsiteY757" fmla="*/ 1034942 h 1887361"/>
              <a:gd name="connsiteX758" fmla="*/ 1588255 w 1628481"/>
              <a:gd name="connsiteY758" fmla="*/ 1042065 h 1887361"/>
              <a:gd name="connsiteX759" fmla="*/ 1588217 w 1628481"/>
              <a:gd name="connsiteY759" fmla="*/ 1042440 h 1887361"/>
              <a:gd name="connsiteX760" fmla="*/ 1579482 w 1628481"/>
              <a:gd name="connsiteY760" fmla="*/ 1038691 h 1887361"/>
              <a:gd name="connsiteX761" fmla="*/ 1584094 w 1628481"/>
              <a:gd name="connsiteY761" fmla="*/ 1034942 h 1887361"/>
              <a:gd name="connsiteX762" fmla="*/ 260261 w 1628481"/>
              <a:gd name="connsiteY762" fmla="*/ 1009926 h 1887361"/>
              <a:gd name="connsiteX763" fmla="*/ 262880 w 1628481"/>
              <a:gd name="connsiteY763" fmla="*/ 1011474 h 1887361"/>
              <a:gd name="connsiteX764" fmla="*/ 257294 w 1628481"/>
              <a:gd name="connsiteY764" fmla="*/ 1014028 h 1887361"/>
              <a:gd name="connsiteX765" fmla="*/ 259943 w 1628481"/>
              <a:gd name="connsiteY765" fmla="*/ 1018310 h 1887361"/>
              <a:gd name="connsiteX766" fmla="*/ 263726 w 1628481"/>
              <a:gd name="connsiteY766" fmla="*/ 1020733 h 1887361"/>
              <a:gd name="connsiteX767" fmla="*/ 270792 w 1628481"/>
              <a:gd name="connsiteY767" fmla="*/ 1019855 h 1887361"/>
              <a:gd name="connsiteX768" fmla="*/ 271567 w 1628481"/>
              <a:gd name="connsiteY768" fmla="*/ 1018634 h 1887361"/>
              <a:gd name="connsiteX769" fmla="*/ 269018 w 1628481"/>
              <a:gd name="connsiteY769" fmla="*/ 1015794 h 1887361"/>
              <a:gd name="connsiteX770" fmla="*/ 268203 w 1628481"/>
              <a:gd name="connsiteY770" fmla="*/ 1015035 h 1887361"/>
              <a:gd name="connsiteX771" fmla="*/ 268299 w 1628481"/>
              <a:gd name="connsiteY771" fmla="*/ 1014992 h 1887361"/>
              <a:gd name="connsiteX772" fmla="*/ 264603 w 1628481"/>
              <a:gd name="connsiteY772" fmla="*/ 1010874 h 1887361"/>
              <a:gd name="connsiteX773" fmla="*/ 173278 w 1628481"/>
              <a:gd name="connsiteY773" fmla="*/ 1000377 h 1887361"/>
              <a:gd name="connsiteX774" fmla="*/ 167093 w 1628481"/>
              <a:gd name="connsiteY774" fmla="*/ 1002476 h 1887361"/>
              <a:gd name="connsiteX775" fmla="*/ 175078 w 1628481"/>
              <a:gd name="connsiteY775" fmla="*/ 1010911 h 1887361"/>
              <a:gd name="connsiteX776" fmla="*/ 186325 w 1628481"/>
              <a:gd name="connsiteY776" fmla="*/ 1015860 h 1887361"/>
              <a:gd name="connsiteX777" fmla="*/ 173278 w 1628481"/>
              <a:gd name="connsiteY777" fmla="*/ 1000377 h 1887361"/>
              <a:gd name="connsiteX778" fmla="*/ 143062 w 1628481"/>
              <a:gd name="connsiteY778" fmla="*/ 981332 h 1887361"/>
              <a:gd name="connsiteX779" fmla="*/ 154758 w 1628481"/>
              <a:gd name="connsiteY779" fmla="*/ 981857 h 1887361"/>
              <a:gd name="connsiteX780" fmla="*/ 159182 w 1628481"/>
              <a:gd name="connsiteY780" fmla="*/ 985643 h 1887361"/>
              <a:gd name="connsiteX781" fmla="*/ 143062 w 1628481"/>
              <a:gd name="connsiteY781" fmla="*/ 981332 h 1887361"/>
              <a:gd name="connsiteX782" fmla="*/ 189474 w 1628481"/>
              <a:gd name="connsiteY782" fmla="*/ 971209 h 1887361"/>
              <a:gd name="connsiteX783" fmla="*/ 191573 w 1628481"/>
              <a:gd name="connsiteY783" fmla="*/ 977358 h 1887361"/>
              <a:gd name="connsiteX784" fmla="*/ 189474 w 1628481"/>
              <a:gd name="connsiteY784" fmla="*/ 971209 h 1887361"/>
              <a:gd name="connsiteX785" fmla="*/ 137186 w 1628481"/>
              <a:gd name="connsiteY785" fmla="*/ 954334 h 1887361"/>
              <a:gd name="connsiteX786" fmla="*/ 138690 w 1628481"/>
              <a:gd name="connsiteY786" fmla="*/ 959246 h 1887361"/>
              <a:gd name="connsiteX787" fmla="*/ 135677 w 1628481"/>
              <a:gd name="connsiteY787" fmla="*/ 964386 h 1887361"/>
              <a:gd name="connsiteX788" fmla="*/ 129786 w 1628481"/>
              <a:gd name="connsiteY788" fmla="*/ 958051 h 1887361"/>
              <a:gd name="connsiteX789" fmla="*/ 137176 w 1628481"/>
              <a:gd name="connsiteY789" fmla="*/ 954302 h 1887361"/>
              <a:gd name="connsiteX790" fmla="*/ 137251 w 1628481"/>
              <a:gd name="connsiteY790" fmla="*/ 954302 h 1887361"/>
              <a:gd name="connsiteX791" fmla="*/ 137186 w 1628481"/>
              <a:gd name="connsiteY791" fmla="*/ 954334 h 1887361"/>
              <a:gd name="connsiteX792" fmla="*/ 154196 w 1628481"/>
              <a:gd name="connsiteY792" fmla="*/ 953627 h 1887361"/>
              <a:gd name="connsiteX793" fmla="*/ 188012 w 1628481"/>
              <a:gd name="connsiteY793" fmla="*/ 989280 h 1887361"/>
              <a:gd name="connsiteX794" fmla="*/ 171629 w 1628481"/>
              <a:gd name="connsiteY794" fmla="*/ 985531 h 1887361"/>
              <a:gd name="connsiteX795" fmla="*/ 164693 w 1628481"/>
              <a:gd name="connsiteY795" fmla="*/ 976008 h 1887361"/>
              <a:gd name="connsiteX796" fmla="*/ 144711 w 1628481"/>
              <a:gd name="connsiteY796" fmla="*/ 971547 h 1887361"/>
              <a:gd name="connsiteX797" fmla="*/ 148460 w 1628481"/>
              <a:gd name="connsiteY797" fmla="*/ 967798 h 1887361"/>
              <a:gd name="connsiteX798" fmla="*/ 160982 w 1628481"/>
              <a:gd name="connsiteY798" fmla="*/ 971547 h 1887361"/>
              <a:gd name="connsiteX799" fmla="*/ 154196 w 1628481"/>
              <a:gd name="connsiteY799" fmla="*/ 953627 h 1887361"/>
              <a:gd name="connsiteX800" fmla="*/ 285223 w 1628481"/>
              <a:gd name="connsiteY800" fmla="*/ 948191 h 1887361"/>
              <a:gd name="connsiteX801" fmla="*/ 287360 w 1628481"/>
              <a:gd name="connsiteY801" fmla="*/ 957638 h 1887361"/>
              <a:gd name="connsiteX802" fmla="*/ 290470 w 1628481"/>
              <a:gd name="connsiteY802" fmla="*/ 957392 h 1887361"/>
              <a:gd name="connsiteX803" fmla="*/ 287296 w 1628481"/>
              <a:gd name="connsiteY803" fmla="*/ 954126 h 1887361"/>
              <a:gd name="connsiteX804" fmla="*/ 287365 w 1628481"/>
              <a:gd name="connsiteY804" fmla="*/ 949898 h 1887361"/>
              <a:gd name="connsiteX805" fmla="*/ 133390 w 1628481"/>
              <a:gd name="connsiteY805" fmla="*/ 940356 h 1887361"/>
              <a:gd name="connsiteX806" fmla="*/ 141863 w 1628481"/>
              <a:gd name="connsiteY806" fmla="*/ 952090 h 1887361"/>
              <a:gd name="connsiteX807" fmla="*/ 133390 w 1628481"/>
              <a:gd name="connsiteY807" fmla="*/ 940356 h 1887361"/>
              <a:gd name="connsiteX808" fmla="*/ 1477247 w 1628481"/>
              <a:gd name="connsiteY808" fmla="*/ 937769 h 1887361"/>
              <a:gd name="connsiteX809" fmla="*/ 1477247 w 1628481"/>
              <a:gd name="connsiteY809" fmla="*/ 937806 h 1887361"/>
              <a:gd name="connsiteX810" fmla="*/ 1484745 w 1628481"/>
              <a:gd name="connsiteY810" fmla="*/ 944854 h 1887361"/>
              <a:gd name="connsiteX811" fmla="*/ 1477247 w 1628481"/>
              <a:gd name="connsiteY811" fmla="*/ 937769 h 1887361"/>
              <a:gd name="connsiteX812" fmla="*/ 1432897 w 1628481"/>
              <a:gd name="connsiteY812" fmla="*/ 911564 h 1887361"/>
              <a:gd name="connsiteX813" fmla="*/ 1432897 w 1628481"/>
              <a:gd name="connsiteY813" fmla="*/ 911676 h 1887361"/>
              <a:gd name="connsiteX814" fmla="*/ 1432732 w 1628481"/>
              <a:gd name="connsiteY814" fmla="*/ 911667 h 1887361"/>
              <a:gd name="connsiteX815" fmla="*/ 1427986 w 1628481"/>
              <a:gd name="connsiteY815" fmla="*/ 906315 h 1887361"/>
              <a:gd name="connsiteX816" fmla="*/ 1424424 w 1628481"/>
              <a:gd name="connsiteY816" fmla="*/ 907102 h 1887361"/>
              <a:gd name="connsiteX817" fmla="*/ 1421013 w 1628481"/>
              <a:gd name="connsiteY817" fmla="*/ 911048 h 1887361"/>
              <a:gd name="connsiteX818" fmla="*/ 1432732 w 1628481"/>
              <a:gd name="connsiteY818" fmla="*/ 911667 h 1887361"/>
              <a:gd name="connsiteX819" fmla="*/ 1427612 w 1628481"/>
              <a:gd name="connsiteY819" fmla="*/ 914881 h 1887361"/>
              <a:gd name="connsiteX820" fmla="*/ 1444556 w 1628481"/>
              <a:gd name="connsiteY820" fmla="*/ 926822 h 1887361"/>
              <a:gd name="connsiteX821" fmla="*/ 1450142 w 1628481"/>
              <a:gd name="connsiteY821" fmla="*/ 919099 h 1887361"/>
              <a:gd name="connsiteX822" fmla="*/ 1471624 w 1628481"/>
              <a:gd name="connsiteY822" fmla="*/ 934507 h 1887361"/>
              <a:gd name="connsiteX823" fmla="*/ 1475898 w 1628481"/>
              <a:gd name="connsiteY823" fmla="*/ 920486 h 1887361"/>
              <a:gd name="connsiteX824" fmla="*/ 1440133 w 1628481"/>
              <a:gd name="connsiteY824" fmla="*/ 909239 h 1887361"/>
              <a:gd name="connsiteX825" fmla="*/ 1424237 w 1628481"/>
              <a:gd name="connsiteY825" fmla="*/ 907890 h 1887361"/>
              <a:gd name="connsiteX826" fmla="*/ 1427986 w 1628481"/>
              <a:gd name="connsiteY826" fmla="*/ 906315 h 1887361"/>
              <a:gd name="connsiteX827" fmla="*/ 165423 w 1628481"/>
              <a:gd name="connsiteY827" fmla="*/ 903131 h 1887361"/>
              <a:gd name="connsiteX828" fmla="*/ 164707 w 1628481"/>
              <a:gd name="connsiteY828" fmla="*/ 907730 h 1887361"/>
              <a:gd name="connsiteX829" fmla="*/ 161319 w 1628481"/>
              <a:gd name="connsiteY829" fmla="*/ 921423 h 1887361"/>
              <a:gd name="connsiteX830" fmla="*/ 168619 w 1628481"/>
              <a:gd name="connsiteY830" fmla="*/ 912840 h 1887361"/>
              <a:gd name="connsiteX831" fmla="*/ 166456 w 1628481"/>
              <a:gd name="connsiteY831" fmla="*/ 911713 h 1887361"/>
              <a:gd name="connsiteX832" fmla="*/ 172398 w 1628481"/>
              <a:gd name="connsiteY832" fmla="*/ 906295 h 1887361"/>
              <a:gd name="connsiteX833" fmla="*/ 167927 w 1628481"/>
              <a:gd name="connsiteY833" fmla="*/ 905958 h 1887361"/>
              <a:gd name="connsiteX834" fmla="*/ 1501391 w 1628481"/>
              <a:gd name="connsiteY834" fmla="*/ 890194 h 1887361"/>
              <a:gd name="connsiteX835" fmla="*/ 1506489 w 1628481"/>
              <a:gd name="connsiteY835" fmla="*/ 895181 h 1887361"/>
              <a:gd name="connsiteX836" fmla="*/ 1506415 w 1628481"/>
              <a:gd name="connsiteY836" fmla="*/ 895630 h 1887361"/>
              <a:gd name="connsiteX837" fmla="*/ 1501391 w 1628481"/>
              <a:gd name="connsiteY837" fmla="*/ 890194 h 1887361"/>
              <a:gd name="connsiteX838" fmla="*/ 1557326 w 1628481"/>
              <a:gd name="connsiteY838" fmla="*/ 887982 h 1887361"/>
              <a:gd name="connsiteX839" fmla="*/ 1557288 w 1628481"/>
              <a:gd name="connsiteY839" fmla="*/ 888432 h 1887361"/>
              <a:gd name="connsiteX840" fmla="*/ 1550577 w 1628481"/>
              <a:gd name="connsiteY840" fmla="*/ 889332 h 1887361"/>
              <a:gd name="connsiteX841" fmla="*/ 1552527 w 1628481"/>
              <a:gd name="connsiteY841" fmla="*/ 894131 h 1887361"/>
              <a:gd name="connsiteX842" fmla="*/ 1545704 w 1628481"/>
              <a:gd name="connsiteY842" fmla="*/ 895031 h 1887361"/>
              <a:gd name="connsiteX843" fmla="*/ 1557326 w 1628481"/>
              <a:gd name="connsiteY843" fmla="*/ 887982 h 1887361"/>
              <a:gd name="connsiteX844" fmla="*/ 1522460 w 1628481"/>
              <a:gd name="connsiteY844" fmla="*/ 884608 h 1887361"/>
              <a:gd name="connsiteX845" fmla="*/ 1519423 w 1628481"/>
              <a:gd name="connsiteY845" fmla="*/ 928359 h 1887361"/>
              <a:gd name="connsiteX846" fmla="*/ 1522460 w 1628481"/>
              <a:gd name="connsiteY846" fmla="*/ 884608 h 1887361"/>
              <a:gd name="connsiteX847" fmla="*/ 1510613 w 1628481"/>
              <a:gd name="connsiteY847" fmla="*/ 880522 h 1887361"/>
              <a:gd name="connsiteX848" fmla="*/ 1508439 w 1628481"/>
              <a:gd name="connsiteY848" fmla="*/ 888057 h 1887361"/>
              <a:gd name="connsiteX849" fmla="*/ 1508402 w 1628481"/>
              <a:gd name="connsiteY849" fmla="*/ 888507 h 1887361"/>
              <a:gd name="connsiteX850" fmla="*/ 1510613 w 1628481"/>
              <a:gd name="connsiteY850" fmla="*/ 880522 h 1887361"/>
              <a:gd name="connsiteX851" fmla="*/ 1524514 w 1628481"/>
              <a:gd name="connsiteY851" fmla="*/ 879616 h 1887361"/>
              <a:gd name="connsiteX852" fmla="*/ 1525853 w 1628481"/>
              <a:gd name="connsiteY852" fmla="*/ 880025 h 1887361"/>
              <a:gd name="connsiteX853" fmla="*/ 1526546 w 1628481"/>
              <a:gd name="connsiteY853" fmla="*/ 881347 h 1887361"/>
              <a:gd name="connsiteX854" fmla="*/ 1526509 w 1628481"/>
              <a:gd name="connsiteY854" fmla="*/ 881797 h 1887361"/>
              <a:gd name="connsiteX855" fmla="*/ 1523966 w 1628481"/>
              <a:gd name="connsiteY855" fmla="*/ 879018 h 1887361"/>
              <a:gd name="connsiteX856" fmla="*/ 1524514 w 1628481"/>
              <a:gd name="connsiteY856" fmla="*/ 879616 h 1887361"/>
              <a:gd name="connsiteX857" fmla="*/ 1523922 w 1628481"/>
              <a:gd name="connsiteY857" fmla="*/ 879435 h 1887361"/>
              <a:gd name="connsiteX858" fmla="*/ 1553381 w 1628481"/>
              <a:gd name="connsiteY858" fmla="*/ 876469 h 1887361"/>
              <a:gd name="connsiteX859" fmla="*/ 1552564 w 1628481"/>
              <a:gd name="connsiteY859" fmla="*/ 881609 h 1887361"/>
              <a:gd name="connsiteX860" fmla="*/ 1552527 w 1628481"/>
              <a:gd name="connsiteY860" fmla="*/ 882059 h 1887361"/>
              <a:gd name="connsiteX861" fmla="*/ 1547503 w 1628481"/>
              <a:gd name="connsiteY861" fmla="*/ 876511 h 1887361"/>
              <a:gd name="connsiteX862" fmla="*/ 1553381 w 1628481"/>
              <a:gd name="connsiteY862" fmla="*/ 876469 h 1887361"/>
              <a:gd name="connsiteX863" fmla="*/ 1524485 w 1628481"/>
              <a:gd name="connsiteY863" fmla="*/ 874105 h 1887361"/>
              <a:gd name="connsiteX864" fmla="*/ 1523966 w 1628481"/>
              <a:gd name="connsiteY864" fmla="*/ 879018 h 1887361"/>
              <a:gd name="connsiteX865" fmla="*/ 1520926 w 1628481"/>
              <a:gd name="connsiteY865" fmla="*/ 875695 h 1887361"/>
              <a:gd name="connsiteX866" fmla="*/ 1524485 w 1628481"/>
              <a:gd name="connsiteY866" fmla="*/ 874105 h 1887361"/>
              <a:gd name="connsiteX867" fmla="*/ 1499170 w 1628481"/>
              <a:gd name="connsiteY867" fmla="*/ 865292 h 1887361"/>
              <a:gd name="connsiteX868" fmla="*/ 1498354 w 1628481"/>
              <a:gd name="connsiteY868" fmla="*/ 865826 h 1887361"/>
              <a:gd name="connsiteX869" fmla="*/ 1498392 w 1628481"/>
              <a:gd name="connsiteY869" fmla="*/ 865376 h 1887361"/>
              <a:gd name="connsiteX870" fmla="*/ 676346 w 1628481"/>
              <a:gd name="connsiteY870" fmla="*/ 859412 h 1887361"/>
              <a:gd name="connsiteX871" fmla="*/ 672577 w 1628481"/>
              <a:gd name="connsiteY871" fmla="*/ 860708 h 1887361"/>
              <a:gd name="connsiteX872" fmla="*/ 673842 w 1628481"/>
              <a:gd name="connsiteY872" fmla="*/ 861139 h 1887361"/>
              <a:gd name="connsiteX873" fmla="*/ 676686 w 1628481"/>
              <a:gd name="connsiteY873" fmla="*/ 860050 h 1887361"/>
              <a:gd name="connsiteX874" fmla="*/ 676747 w 1628481"/>
              <a:gd name="connsiteY874" fmla="*/ 859923 h 1887361"/>
              <a:gd name="connsiteX875" fmla="*/ 1500416 w 1628481"/>
              <a:gd name="connsiteY875" fmla="*/ 858666 h 1887361"/>
              <a:gd name="connsiteX876" fmla="*/ 1507507 w 1628481"/>
              <a:gd name="connsiteY876" fmla="*/ 864396 h 1887361"/>
              <a:gd name="connsiteX877" fmla="*/ 1499170 w 1628481"/>
              <a:gd name="connsiteY877" fmla="*/ 865292 h 1887361"/>
              <a:gd name="connsiteX878" fmla="*/ 1501813 w 1628481"/>
              <a:gd name="connsiteY878" fmla="*/ 863563 h 1887361"/>
              <a:gd name="connsiteX879" fmla="*/ 1500416 w 1628481"/>
              <a:gd name="connsiteY879" fmla="*/ 858666 h 1887361"/>
              <a:gd name="connsiteX880" fmla="*/ 674292 w 1628481"/>
              <a:gd name="connsiteY880" fmla="*/ 856791 h 1887361"/>
              <a:gd name="connsiteX881" fmla="*/ 669722 w 1628481"/>
              <a:gd name="connsiteY881" fmla="*/ 857911 h 1887361"/>
              <a:gd name="connsiteX882" fmla="*/ 667810 w 1628481"/>
              <a:gd name="connsiteY882" fmla="*/ 858254 h 1887361"/>
              <a:gd name="connsiteX883" fmla="*/ 667647 w 1628481"/>
              <a:gd name="connsiteY883" fmla="*/ 859030 h 1887361"/>
              <a:gd name="connsiteX884" fmla="*/ 670246 w 1628481"/>
              <a:gd name="connsiteY884" fmla="*/ 859915 h 1887361"/>
              <a:gd name="connsiteX885" fmla="*/ 674254 w 1628481"/>
              <a:gd name="connsiteY885" fmla="*/ 858478 h 1887361"/>
              <a:gd name="connsiteX886" fmla="*/ 675388 w 1628481"/>
              <a:gd name="connsiteY886" fmla="*/ 858190 h 1887361"/>
              <a:gd name="connsiteX887" fmla="*/ 120155 w 1628481"/>
              <a:gd name="connsiteY887" fmla="*/ 848093 h 1887361"/>
              <a:gd name="connsiteX888" fmla="*/ 120155 w 1628481"/>
              <a:gd name="connsiteY888" fmla="*/ 848130 h 1887361"/>
              <a:gd name="connsiteX889" fmla="*/ 122742 w 1628481"/>
              <a:gd name="connsiteY889" fmla="*/ 866875 h 1887361"/>
              <a:gd name="connsiteX890" fmla="*/ 120155 w 1628481"/>
              <a:gd name="connsiteY890" fmla="*/ 848093 h 1887361"/>
              <a:gd name="connsiteX891" fmla="*/ 1480921 w 1628481"/>
              <a:gd name="connsiteY891" fmla="*/ 845469 h 1887361"/>
              <a:gd name="connsiteX892" fmla="*/ 1486545 w 1628481"/>
              <a:gd name="connsiteY892" fmla="*/ 846819 h 1887361"/>
              <a:gd name="connsiteX893" fmla="*/ 1473423 w 1628481"/>
              <a:gd name="connsiteY893" fmla="*/ 846819 h 1887361"/>
              <a:gd name="connsiteX894" fmla="*/ 1480921 w 1628481"/>
              <a:gd name="connsiteY894" fmla="*/ 845469 h 1887361"/>
              <a:gd name="connsiteX895" fmla="*/ 1447581 w 1628481"/>
              <a:gd name="connsiteY895" fmla="*/ 843687 h 1887361"/>
              <a:gd name="connsiteX896" fmla="*/ 1447631 w 1628481"/>
              <a:gd name="connsiteY896" fmla="*/ 845044 h 1887361"/>
              <a:gd name="connsiteX897" fmla="*/ 1451904 w 1628481"/>
              <a:gd name="connsiteY897" fmla="*/ 845807 h 1887361"/>
              <a:gd name="connsiteX898" fmla="*/ 1452337 w 1628481"/>
              <a:gd name="connsiteY898" fmla="*/ 844447 h 1887361"/>
              <a:gd name="connsiteX899" fmla="*/ 1449566 w 1628481"/>
              <a:gd name="connsiteY899" fmla="*/ 844377 h 1887361"/>
              <a:gd name="connsiteX900" fmla="*/ 1488494 w 1628481"/>
              <a:gd name="connsiteY900" fmla="*/ 840071 h 1887361"/>
              <a:gd name="connsiteX901" fmla="*/ 1490181 w 1628481"/>
              <a:gd name="connsiteY901" fmla="*/ 841983 h 1887361"/>
              <a:gd name="connsiteX902" fmla="*/ 1501053 w 1628481"/>
              <a:gd name="connsiteY902" fmla="*/ 840671 h 1887361"/>
              <a:gd name="connsiteX903" fmla="*/ 1527634 w 1628481"/>
              <a:gd name="connsiteY903" fmla="*/ 844382 h 1887361"/>
              <a:gd name="connsiteX904" fmla="*/ 1527521 w 1628481"/>
              <a:gd name="connsiteY904" fmla="*/ 844419 h 1887361"/>
              <a:gd name="connsiteX905" fmla="*/ 1484408 w 1628481"/>
              <a:gd name="connsiteY905" fmla="*/ 845244 h 1887361"/>
              <a:gd name="connsiteX906" fmla="*/ 1478597 w 1628481"/>
              <a:gd name="connsiteY906" fmla="*/ 844307 h 1887361"/>
              <a:gd name="connsiteX907" fmla="*/ 1488494 w 1628481"/>
              <a:gd name="connsiteY907" fmla="*/ 840071 h 1887361"/>
              <a:gd name="connsiteX908" fmla="*/ 1446993 w 1628481"/>
              <a:gd name="connsiteY908" fmla="*/ 839846 h 1887361"/>
              <a:gd name="connsiteX909" fmla="*/ 1447174 w 1628481"/>
              <a:gd name="connsiteY909" fmla="*/ 841020 h 1887361"/>
              <a:gd name="connsiteX910" fmla="*/ 1448366 w 1628481"/>
              <a:gd name="connsiteY910" fmla="*/ 842011 h 1887361"/>
              <a:gd name="connsiteX911" fmla="*/ 1448314 w 1628481"/>
              <a:gd name="connsiteY911" fmla="*/ 843230 h 1887361"/>
              <a:gd name="connsiteX912" fmla="*/ 1452366 w 1628481"/>
              <a:gd name="connsiteY912" fmla="*/ 844356 h 1887361"/>
              <a:gd name="connsiteX913" fmla="*/ 1453118 w 1628481"/>
              <a:gd name="connsiteY913" fmla="*/ 841997 h 1887361"/>
              <a:gd name="connsiteX914" fmla="*/ 1446993 w 1628481"/>
              <a:gd name="connsiteY914" fmla="*/ 839846 h 1887361"/>
              <a:gd name="connsiteX915" fmla="*/ 138075 w 1628481"/>
              <a:gd name="connsiteY915" fmla="*/ 839807 h 1887361"/>
              <a:gd name="connsiteX916" fmla="*/ 133314 w 1628481"/>
              <a:gd name="connsiteY916" fmla="*/ 857203 h 1887361"/>
              <a:gd name="connsiteX917" fmla="*/ 134064 w 1628481"/>
              <a:gd name="connsiteY917" fmla="*/ 873586 h 1887361"/>
              <a:gd name="connsiteX918" fmla="*/ 143211 w 1628481"/>
              <a:gd name="connsiteY918" fmla="*/ 876922 h 1887361"/>
              <a:gd name="connsiteX919" fmla="*/ 152396 w 1628481"/>
              <a:gd name="connsiteY919" fmla="*/ 880259 h 1887361"/>
              <a:gd name="connsiteX920" fmla="*/ 145461 w 1628481"/>
              <a:gd name="connsiteY920" fmla="*/ 871599 h 1887361"/>
              <a:gd name="connsiteX921" fmla="*/ 153746 w 1628481"/>
              <a:gd name="connsiteY921" fmla="*/ 868824 h 1887361"/>
              <a:gd name="connsiteX922" fmla="*/ 161685 w 1628481"/>
              <a:gd name="connsiteY922" fmla="*/ 879387 h 1887361"/>
              <a:gd name="connsiteX923" fmla="*/ 173480 w 1628481"/>
              <a:gd name="connsiteY923" fmla="*/ 889087 h 1887361"/>
              <a:gd name="connsiteX924" fmla="*/ 173480 w 1628481"/>
              <a:gd name="connsiteY924" fmla="*/ 889056 h 1887361"/>
              <a:gd name="connsiteX925" fmla="*/ 167430 w 1628481"/>
              <a:gd name="connsiteY925" fmla="*/ 875760 h 1887361"/>
              <a:gd name="connsiteX926" fmla="*/ 163142 w 1628481"/>
              <a:gd name="connsiteY926" fmla="*/ 870743 h 1887361"/>
              <a:gd name="connsiteX927" fmla="*/ 160308 w 1628481"/>
              <a:gd name="connsiteY927" fmla="*/ 875273 h 1887361"/>
              <a:gd name="connsiteX928" fmla="*/ 160195 w 1628481"/>
              <a:gd name="connsiteY928" fmla="*/ 875273 h 1887361"/>
              <a:gd name="connsiteX929" fmla="*/ 155832 w 1628481"/>
              <a:gd name="connsiteY929" fmla="*/ 867917 h 1887361"/>
              <a:gd name="connsiteX930" fmla="*/ 157652 w 1628481"/>
              <a:gd name="connsiteY930" fmla="*/ 864319 h 1887361"/>
              <a:gd name="connsiteX931" fmla="*/ 156408 w 1628481"/>
              <a:gd name="connsiteY931" fmla="*/ 862864 h 1887361"/>
              <a:gd name="connsiteX932" fmla="*/ 151272 w 1628481"/>
              <a:gd name="connsiteY932" fmla="*/ 866613 h 1887361"/>
              <a:gd name="connsiteX933" fmla="*/ 137550 w 1628481"/>
              <a:gd name="connsiteY933" fmla="*/ 857315 h 1887361"/>
              <a:gd name="connsiteX934" fmla="*/ 138075 w 1628481"/>
              <a:gd name="connsiteY934" fmla="*/ 839807 h 1887361"/>
              <a:gd name="connsiteX935" fmla="*/ 1614872 w 1628481"/>
              <a:gd name="connsiteY935" fmla="*/ 837409 h 1887361"/>
              <a:gd name="connsiteX936" fmla="*/ 1622708 w 1628481"/>
              <a:gd name="connsiteY936" fmla="*/ 839846 h 1887361"/>
              <a:gd name="connsiteX937" fmla="*/ 1614872 w 1628481"/>
              <a:gd name="connsiteY937" fmla="*/ 837409 h 1887361"/>
              <a:gd name="connsiteX938" fmla="*/ 1524410 w 1628481"/>
              <a:gd name="connsiteY938" fmla="*/ 831973 h 1887361"/>
              <a:gd name="connsiteX939" fmla="*/ 1506489 w 1628481"/>
              <a:gd name="connsiteY939" fmla="*/ 838046 h 1887361"/>
              <a:gd name="connsiteX940" fmla="*/ 1511476 w 1628481"/>
              <a:gd name="connsiteY940" fmla="*/ 839958 h 1887361"/>
              <a:gd name="connsiteX941" fmla="*/ 1495355 w 1628481"/>
              <a:gd name="connsiteY941" fmla="*/ 839696 h 1887361"/>
              <a:gd name="connsiteX942" fmla="*/ 1524410 w 1628481"/>
              <a:gd name="connsiteY942" fmla="*/ 831973 h 1887361"/>
              <a:gd name="connsiteX943" fmla="*/ 1529936 w 1628481"/>
              <a:gd name="connsiteY943" fmla="*/ 830895 h 1887361"/>
              <a:gd name="connsiteX944" fmla="*/ 1531758 w 1628481"/>
              <a:gd name="connsiteY944" fmla="*/ 831036 h 1887361"/>
              <a:gd name="connsiteX945" fmla="*/ 1528009 w 1628481"/>
              <a:gd name="connsiteY945" fmla="*/ 831373 h 1887361"/>
              <a:gd name="connsiteX946" fmla="*/ 1521485 w 1628481"/>
              <a:gd name="connsiteY946" fmla="*/ 831373 h 1887361"/>
              <a:gd name="connsiteX947" fmla="*/ 1533187 w 1628481"/>
              <a:gd name="connsiteY947" fmla="*/ 830712 h 1887361"/>
              <a:gd name="connsiteX948" fmla="*/ 1529936 w 1628481"/>
              <a:gd name="connsiteY948" fmla="*/ 830895 h 1887361"/>
              <a:gd name="connsiteX949" fmla="*/ 1528277 w 1628481"/>
              <a:gd name="connsiteY949" fmla="*/ 830768 h 1887361"/>
              <a:gd name="connsiteX950" fmla="*/ 1531861 w 1628481"/>
              <a:gd name="connsiteY950" fmla="*/ 830722 h 1887361"/>
              <a:gd name="connsiteX951" fmla="*/ 1538731 w 1628481"/>
              <a:gd name="connsiteY951" fmla="*/ 830398 h 1887361"/>
              <a:gd name="connsiteX952" fmla="*/ 1538768 w 1628481"/>
              <a:gd name="connsiteY952" fmla="*/ 830436 h 1887361"/>
              <a:gd name="connsiteX953" fmla="*/ 1537146 w 1628481"/>
              <a:gd name="connsiteY953" fmla="*/ 830682 h 1887361"/>
              <a:gd name="connsiteX954" fmla="*/ 1533187 w 1628481"/>
              <a:gd name="connsiteY954" fmla="*/ 830712 h 1887361"/>
              <a:gd name="connsiteX955" fmla="*/ 1579857 w 1628481"/>
              <a:gd name="connsiteY955" fmla="*/ 828299 h 1887361"/>
              <a:gd name="connsiteX956" fmla="*/ 1601489 w 1628481"/>
              <a:gd name="connsiteY956" fmla="*/ 829873 h 1887361"/>
              <a:gd name="connsiteX957" fmla="*/ 1601526 w 1628481"/>
              <a:gd name="connsiteY957" fmla="*/ 829911 h 1887361"/>
              <a:gd name="connsiteX958" fmla="*/ 1600814 w 1628481"/>
              <a:gd name="connsiteY958" fmla="*/ 830811 h 1887361"/>
              <a:gd name="connsiteX959" fmla="*/ 1578657 w 1628481"/>
              <a:gd name="connsiteY959" fmla="*/ 829873 h 1887361"/>
              <a:gd name="connsiteX960" fmla="*/ 1579857 w 1628481"/>
              <a:gd name="connsiteY960" fmla="*/ 828299 h 1887361"/>
              <a:gd name="connsiteX961" fmla="*/ 1443675 w 1628481"/>
              <a:gd name="connsiteY961" fmla="*/ 827924 h 1887361"/>
              <a:gd name="connsiteX962" fmla="*/ 1443732 w 1628481"/>
              <a:gd name="connsiteY962" fmla="*/ 828374 h 1887361"/>
              <a:gd name="connsiteX963" fmla="*/ 1446209 w 1628481"/>
              <a:gd name="connsiteY963" fmla="*/ 827924 h 1887361"/>
              <a:gd name="connsiteX964" fmla="*/ 1451567 w 1628481"/>
              <a:gd name="connsiteY964" fmla="*/ 824287 h 1887361"/>
              <a:gd name="connsiteX965" fmla="*/ 1456590 w 1628481"/>
              <a:gd name="connsiteY965" fmla="*/ 825501 h 1887361"/>
              <a:gd name="connsiteX966" fmla="*/ 1447917 w 1628481"/>
              <a:gd name="connsiteY966" fmla="*/ 826151 h 1887361"/>
              <a:gd name="connsiteX967" fmla="*/ 1447617 w 1628481"/>
              <a:gd name="connsiteY967" fmla="*/ 825684 h 1887361"/>
              <a:gd name="connsiteX968" fmla="*/ 1448394 w 1628481"/>
              <a:gd name="connsiteY968" fmla="*/ 825178 h 1887361"/>
              <a:gd name="connsiteX969" fmla="*/ 1451567 w 1628481"/>
              <a:gd name="connsiteY969" fmla="*/ 824287 h 1887361"/>
              <a:gd name="connsiteX970" fmla="*/ 139462 w 1628481"/>
              <a:gd name="connsiteY970" fmla="*/ 822187 h 1887361"/>
              <a:gd name="connsiteX971" fmla="*/ 139462 w 1628481"/>
              <a:gd name="connsiteY971" fmla="*/ 822225 h 1887361"/>
              <a:gd name="connsiteX972" fmla="*/ 142612 w 1628481"/>
              <a:gd name="connsiteY972" fmla="*/ 837596 h 1887361"/>
              <a:gd name="connsiteX973" fmla="*/ 145648 w 1628481"/>
              <a:gd name="connsiteY973" fmla="*/ 824512 h 1887361"/>
              <a:gd name="connsiteX974" fmla="*/ 139462 w 1628481"/>
              <a:gd name="connsiteY974" fmla="*/ 822187 h 1887361"/>
              <a:gd name="connsiteX975" fmla="*/ 1608124 w 1628481"/>
              <a:gd name="connsiteY975" fmla="*/ 821888 h 1887361"/>
              <a:gd name="connsiteX976" fmla="*/ 1619034 w 1628481"/>
              <a:gd name="connsiteY976" fmla="*/ 828674 h 1887361"/>
              <a:gd name="connsiteX977" fmla="*/ 1596877 w 1628481"/>
              <a:gd name="connsiteY977" fmla="*/ 823688 h 1887361"/>
              <a:gd name="connsiteX978" fmla="*/ 1608124 w 1628481"/>
              <a:gd name="connsiteY978" fmla="*/ 821888 h 1887361"/>
              <a:gd name="connsiteX979" fmla="*/ 1523198 w 1628481"/>
              <a:gd name="connsiteY979" fmla="*/ 815530 h 1887361"/>
              <a:gd name="connsiteX980" fmla="*/ 1524335 w 1628481"/>
              <a:gd name="connsiteY980" fmla="*/ 815590 h 1887361"/>
              <a:gd name="connsiteX981" fmla="*/ 1524260 w 1628481"/>
              <a:gd name="connsiteY981" fmla="*/ 815702 h 1887361"/>
              <a:gd name="connsiteX982" fmla="*/ 1472861 w 1628481"/>
              <a:gd name="connsiteY982" fmla="*/ 813940 h 1887361"/>
              <a:gd name="connsiteX983" fmla="*/ 1473798 w 1628481"/>
              <a:gd name="connsiteY983" fmla="*/ 821101 h 1887361"/>
              <a:gd name="connsiteX984" fmla="*/ 1473798 w 1628481"/>
              <a:gd name="connsiteY984" fmla="*/ 821138 h 1887361"/>
              <a:gd name="connsiteX985" fmla="*/ 1472861 w 1628481"/>
              <a:gd name="connsiteY985" fmla="*/ 813940 h 1887361"/>
              <a:gd name="connsiteX986" fmla="*/ 1498354 w 1628481"/>
              <a:gd name="connsiteY986" fmla="*/ 810941 h 1887361"/>
              <a:gd name="connsiteX987" fmla="*/ 1498416 w 1628481"/>
              <a:gd name="connsiteY987" fmla="*/ 810949 h 1887361"/>
              <a:gd name="connsiteX988" fmla="*/ 1496297 w 1628481"/>
              <a:gd name="connsiteY988" fmla="*/ 812281 h 1887361"/>
              <a:gd name="connsiteX989" fmla="*/ 1502965 w 1628481"/>
              <a:gd name="connsiteY989" fmla="*/ 813565 h 1887361"/>
              <a:gd name="connsiteX990" fmla="*/ 1506846 w 1628481"/>
              <a:gd name="connsiteY990" fmla="*/ 812056 h 1887361"/>
              <a:gd name="connsiteX991" fmla="*/ 1498416 w 1628481"/>
              <a:gd name="connsiteY991" fmla="*/ 810949 h 1887361"/>
              <a:gd name="connsiteX992" fmla="*/ 1498429 w 1628481"/>
              <a:gd name="connsiteY992" fmla="*/ 810941 h 1887361"/>
              <a:gd name="connsiteX993" fmla="*/ 1620271 w 1628481"/>
              <a:gd name="connsiteY993" fmla="*/ 803668 h 1887361"/>
              <a:gd name="connsiteX994" fmla="*/ 1617872 w 1628481"/>
              <a:gd name="connsiteY994" fmla="*/ 806367 h 1887361"/>
              <a:gd name="connsiteX995" fmla="*/ 1620271 w 1628481"/>
              <a:gd name="connsiteY995" fmla="*/ 803668 h 1887361"/>
              <a:gd name="connsiteX996" fmla="*/ 1536931 w 1628481"/>
              <a:gd name="connsiteY996" fmla="*/ 800294 h 1887361"/>
              <a:gd name="connsiteX997" fmla="*/ 1558825 w 1628481"/>
              <a:gd name="connsiteY997" fmla="*/ 801869 h 1887361"/>
              <a:gd name="connsiteX998" fmla="*/ 1561037 w 1628481"/>
              <a:gd name="connsiteY998" fmla="*/ 803143 h 1887361"/>
              <a:gd name="connsiteX999" fmla="*/ 1561075 w 1628481"/>
              <a:gd name="connsiteY999" fmla="*/ 803181 h 1887361"/>
              <a:gd name="connsiteX1000" fmla="*/ 1540905 w 1628481"/>
              <a:gd name="connsiteY1000" fmla="*/ 803518 h 1887361"/>
              <a:gd name="connsiteX1001" fmla="*/ 1529883 w 1628481"/>
              <a:gd name="connsiteY1001" fmla="*/ 800819 h 1887361"/>
              <a:gd name="connsiteX1002" fmla="*/ 1536931 w 1628481"/>
              <a:gd name="connsiteY1002" fmla="*/ 800294 h 1887361"/>
              <a:gd name="connsiteX1003" fmla="*/ 107409 w 1628481"/>
              <a:gd name="connsiteY1003" fmla="*/ 798794 h 1887361"/>
              <a:gd name="connsiteX1004" fmla="*/ 104784 w 1628481"/>
              <a:gd name="connsiteY1004" fmla="*/ 818813 h 1887361"/>
              <a:gd name="connsiteX1005" fmla="*/ 107409 w 1628481"/>
              <a:gd name="connsiteY1005" fmla="*/ 798794 h 1887361"/>
              <a:gd name="connsiteX1006" fmla="*/ 194048 w 1628481"/>
              <a:gd name="connsiteY1006" fmla="*/ 785035 h 1887361"/>
              <a:gd name="connsiteX1007" fmla="*/ 194048 w 1628481"/>
              <a:gd name="connsiteY1007" fmla="*/ 785072 h 1887361"/>
              <a:gd name="connsiteX1008" fmla="*/ 191237 w 1628481"/>
              <a:gd name="connsiteY1008" fmla="*/ 789729 h 1887361"/>
              <a:gd name="connsiteX1009" fmla="*/ 195003 w 1628481"/>
              <a:gd name="connsiteY1009" fmla="*/ 787532 h 1887361"/>
              <a:gd name="connsiteX1010" fmla="*/ 1604339 w 1628481"/>
              <a:gd name="connsiteY1010" fmla="*/ 768053 h 1887361"/>
              <a:gd name="connsiteX1011" fmla="*/ 1604375 w 1628481"/>
              <a:gd name="connsiteY1011" fmla="*/ 768090 h 1887361"/>
              <a:gd name="connsiteX1012" fmla="*/ 1604338 w 1628481"/>
              <a:gd name="connsiteY1012" fmla="*/ 768053 h 1887361"/>
              <a:gd name="connsiteX1013" fmla="*/ 1598677 w 1628481"/>
              <a:gd name="connsiteY1013" fmla="*/ 759205 h 1887361"/>
              <a:gd name="connsiteX1014" fmla="*/ 1609521 w 1628481"/>
              <a:gd name="connsiteY1014" fmla="*/ 766438 h 1887361"/>
              <a:gd name="connsiteX1015" fmla="*/ 1604339 w 1628481"/>
              <a:gd name="connsiteY1015" fmla="*/ 768053 h 1887361"/>
              <a:gd name="connsiteX1016" fmla="*/ 1601390 w 1628481"/>
              <a:gd name="connsiteY1016" fmla="*/ 764974 h 1887361"/>
              <a:gd name="connsiteX1017" fmla="*/ 1588705 w 1628481"/>
              <a:gd name="connsiteY1017" fmla="*/ 762954 h 1887361"/>
              <a:gd name="connsiteX1018" fmla="*/ 1598677 w 1628481"/>
              <a:gd name="connsiteY1018" fmla="*/ 759205 h 1887361"/>
              <a:gd name="connsiteX1019" fmla="*/ 1591305 w 1628481"/>
              <a:gd name="connsiteY1019" fmla="*/ 756890 h 1887361"/>
              <a:gd name="connsiteX1020" fmla="*/ 1585443 w 1628481"/>
              <a:gd name="connsiteY1020" fmla="*/ 758830 h 1887361"/>
              <a:gd name="connsiteX1021" fmla="*/ 1591305 w 1628481"/>
              <a:gd name="connsiteY1021" fmla="*/ 756890 h 1887361"/>
              <a:gd name="connsiteX1022" fmla="*/ 187599 w 1628481"/>
              <a:gd name="connsiteY1022" fmla="*/ 742372 h 1887361"/>
              <a:gd name="connsiteX1023" fmla="*/ 198584 w 1628481"/>
              <a:gd name="connsiteY1023" fmla="*/ 760892 h 1887361"/>
              <a:gd name="connsiteX1024" fmla="*/ 192023 w 1628481"/>
              <a:gd name="connsiteY1024" fmla="*/ 782298 h 1887361"/>
              <a:gd name="connsiteX1025" fmla="*/ 207019 w 1628481"/>
              <a:gd name="connsiteY1025" fmla="*/ 767565 h 1887361"/>
              <a:gd name="connsiteX1026" fmla="*/ 198846 w 1628481"/>
              <a:gd name="connsiteY1026" fmla="*/ 743084 h 1887361"/>
              <a:gd name="connsiteX1027" fmla="*/ 198846 w 1628481"/>
              <a:gd name="connsiteY1027" fmla="*/ 743121 h 1887361"/>
              <a:gd name="connsiteX1028" fmla="*/ 187599 w 1628481"/>
              <a:gd name="connsiteY1028" fmla="*/ 742372 h 1887361"/>
              <a:gd name="connsiteX1029" fmla="*/ 1526959 w 1628481"/>
              <a:gd name="connsiteY1029" fmla="*/ 728614 h 1887361"/>
              <a:gd name="connsiteX1030" fmla="*/ 1531345 w 1628481"/>
              <a:gd name="connsiteY1030" fmla="*/ 735587 h 1887361"/>
              <a:gd name="connsiteX1031" fmla="*/ 1531158 w 1628481"/>
              <a:gd name="connsiteY1031" fmla="*/ 735512 h 1887361"/>
              <a:gd name="connsiteX1032" fmla="*/ 1526959 w 1628481"/>
              <a:gd name="connsiteY1032" fmla="*/ 728614 h 1887361"/>
              <a:gd name="connsiteX1033" fmla="*/ 1499516 w 1628481"/>
              <a:gd name="connsiteY1033" fmla="*/ 727639 h 1887361"/>
              <a:gd name="connsiteX1034" fmla="*/ 1508814 w 1628481"/>
              <a:gd name="connsiteY1034" fmla="*/ 729213 h 1887361"/>
              <a:gd name="connsiteX1035" fmla="*/ 1495542 w 1628481"/>
              <a:gd name="connsiteY1035" fmla="*/ 731163 h 1887361"/>
              <a:gd name="connsiteX1036" fmla="*/ 1499516 w 1628481"/>
              <a:gd name="connsiteY1036" fmla="*/ 727639 h 1887361"/>
              <a:gd name="connsiteX1037" fmla="*/ 676963 w 1628481"/>
              <a:gd name="connsiteY1037" fmla="*/ 727222 h 1887361"/>
              <a:gd name="connsiteX1038" fmla="*/ 671954 w 1628481"/>
              <a:gd name="connsiteY1038" fmla="*/ 731552 h 1887361"/>
              <a:gd name="connsiteX1039" fmla="*/ 677853 w 1628481"/>
              <a:gd name="connsiteY1039" fmla="*/ 729551 h 1887361"/>
              <a:gd name="connsiteX1040" fmla="*/ 1563511 w 1628481"/>
              <a:gd name="connsiteY1040" fmla="*/ 714705 h 1887361"/>
              <a:gd name="connsiteX1041" fmla="*/ 1567635 w 1628481"/>
              <a:gd name="connsiteY1041" fmla="*/ 717779 h 1887361"/>
              <a:gd name="connsiteX1042" fmla="*/ 1558863 w 1628481"/>
              <a:gd name="connsiteY1042" fmla="*/ 716017 h 1887361"/>
              <a:gd name="connsiteX1043" fmla="*/ 1563511 w 1628481"/>
              <a:gd name="connsiteY1043" fmla="*/ 714705 h 1887361"/>
              <a:gd name="connsiteX1044" fmla="*/ 715380 w 1628481"/>
              <a:gd name="connsiteY1044" fmla="*/ 713842 h 1887361"/>
              <a:gd name="connsiteX1045" fmla="*/ 708890 w 1628481"/>
              <a:gd name="connsiteY1045" fmla="*/ 714911 h 1887361"/>
              <a:gd name="connsiteX1046" fmla="*/ 701136 w 1628481"/>
              <a:gd name="connsiteY1046" fmla="*/ 718736 h 1887361"/>
              <a:gd name="connsiteX1047" fmla="*/ 700797 w 1628481"/>
              <a:gd name="connsiteY1047" fmla="*/ 718791 h 1887361"/>
              <a:gd name="connsiteX1048" fmla="*/ 700797 w 1628481"/>
              <a:gd name="connsiteY1048" fmla="*/ 718903 h 1887361"/>
              <a:gd name="connsiteX1049" fmla="*/ 701136 w 1628481"/>
              <a:gd name="connsiteY1049" fmla="*/ 718736 h 1887361"/>
              <a:gd name="connsiteX1050" fmla="*/ 707329 w 1628481"/>
              <a:gd name="connsiteY1050" fmla="*/ 717737 h 1887361"/>
              <a:gd name="connsiteX1051" fmla="*/ 715380 w 1628481"/>
              <a:gd name="connsiteY1051" fmla="*/ 713842 h 1887361"/>
              <a:gd name="connsiteX1052" fmla="*/ 708557 w 1628481"/>
              <a:gd name="connsiteY1052" fmla="*/ 707094 h 1887361"/>
              <a:gd name="connsiteX1053" fmla="*/ 697666 w 1628481"/>
              <a:gd name="connsiteY1053" fmla="*/ 711600 h 1887361"/>
              <a:gd name="connsiteX1054" fmla="*/ 705109 w 1628481"/>
              <a:gd name="connsiteY1054" fmla="*/ 711968 h 1887361"/>
              <a:gd name="connsiteX1055" fmla="*/ 699906 w 1628481"/>
              <a:gd name="connsiteY1055" fmla="*/ 716696 h 1887361"/>
              <a:gd name="connsiteX1056" fmla="*/ 700609 w 1628481"/>
              <a:gd name="connsiteY1056" fmla="*/ 716954 h 1887361"/>
              <a:gd name="connsiteX1057" fmla="*/ 708744 w 1628481"/>
              <a:gd name="connsiteY1057" fmla="*/ 708969 h 1887361"/>
              <a:gd name="connsiteX1058" fmla="*/ 708557 w 1628481"/>
              <a:gd name="connsiteY1058" fmla="*/ 707207 h 1887361"/>
              <a:gd name="connsiteX1059" fmla="*/ 135657 w 1628481"/>
              <a:gd name="connsiteY1059" fmla="*/ 694249 h 1887361"/>
              <a:gd name="connsiteX1060" fmla="*/ 131552 w 1628481"/>
              <a:gd name="connsiteY1060" fmla="*/ 697346 h 1887361"/>
              <a:gd name="connsiteX1061" fmla="*/ 145011 w 1628481"/>
              <a:gd name="connsiteY1061" fmla="*/ 701095 h 1887361"/>
              <a:gd name="connsiteX1062" fmla="*/ 144261 w 1628481"/>
              <a:gd name="connsiteY1062" fmla="*/ 696522 h 1887361"/>
              <a:gd name="connsiteX1063" fmla="*/ 135657 w 1628481"/>
              <a:gd name="connsiteY1063" fmla="*/ 694249 h 1887361"/>
              <a:gd name="connsiteX1064" fmla="*/ 1476573 w 1628481"/>
              <a:gd name="connsiteY1064" fmla="*/ 682314 h 1887361"/>
              <a:gd name="connsiteX1065" fmla="*/ 1485008 w 1628481"/>
              <a:gd name="connsiteY1065" fmla="*/ 688537 h 1887361"/>
              <a:gd name="connsiteX1066" fmla="*/ 1476573 w 1628481"/>
              <a:gd name="connsiteY1066" fmla="*/ 682314 h 1887361"/>
              <a:gd name="connsiteX1067" fmla="*/ 711433 w 1628481"/>
              <a:gd name="connsiteY1067" fmla="*/ 681226 h 1887361"/>
              <a:gd name="connsiteX1068" fmla="*/ 710507 w 1628481"/>
              <a:gd name="connsiteY1068" fmla="*/ 681903 h 1887361"/>
              <a:gd name="connsiteX1069" fmla="*/ 710956 w 1628481"/>
              <a:gd name="connsiteY1069" fmla="*/ 681976 h 1887361"/>
              <a:gd name="connsiteX1070" fmla="*/ 727497 w 1628481"/>
              <a:gd name="connsiteY1070" fmla="*/ 675907 h 1887361"/>
              <a:gd name="connsiteX1071" fmla="*/ 723140 w 1628481"/>
              <a:gd name="connsiteY1071" fmla="*/ 680664 h 1887361"/>
              <a:gd name="connsiteX1072" fmla="*/ 728977 w 1628481"/>
              <a:gd name="connsiteY1072" fmla="*/ 677165 h 1887361"/>
              <a:gd name="connsiteX1073" fmla="*/ 723431 w 1628481"/>
              <a:gd name="connsiteY1073" fmla="*/ 672453 h 1887361"/>
              <a:gd name="connsiteX1074" fmla="*/ 722897 w 1628481"/>
              <a:gd name="connsiteY1074" fmla="*/ 672844 h 1887361"/>
              <a:gd name="connsiteX1075" fmla="*/ 723407 w 1628481"/>
              <a:gd name="connsiteY1075" fmla="*/ 673569 h 1887361"/>
              <a:gd name="connsiteX1076" fmla="*/ 724507 w 1628481"/>
              <a:gd name="connsiteY1076" fmla="*/ 673367 h 1887361"/>
              <a:gd name="connsiteX1077" fmla="*/ 1458428 w 1628481"/>
              <a:gd name="connsiteY1077" fmla="*/ 670017 h 1887361"/>
              <a:gd name="connsiteX1078" fmla="*/ 1465738 w 1628481"/>
              <a:gd name="connsiteY1078" fmla="*/ 673504 h 1887361"/>
              <a:gd name="connsiteX1079" fmla="*/ 1458428 w 1628481"/>
              <a:gd name="connsiteY1079" fmla="*/ 670017 h 1887361"/>
              <a:gd name="connsiteX1080" fmla="*/ 1529616 w 1628481"/>
              <a:gd name="connsiteY1080" fmla="*/ 656034 h 1887361"/>
              <a:gd name="connsiteX1081" fmla="*/ 1534317 w 1628481"/>
              <a:gd name="connsiteY1081" fmla="*/ 656080 h 1887361"/>
              <a:gd name="connsiteX1082" fmla="*/ 1534972 w 1628481"/>
              <a:gd name="connsiteY1082" fmla="*/ 656933 h 1887361"/>
              <a:gd name="connsiteX1083" fmla="*/ 1535806 w 1628481"/>
              <a:gd name="connsiteY1083" fmla="*/ 657945 h 1887361"/>
              <a:gd name="connsiteX1084" fmla="*/ 1528946 w 1628481"/>
              <a:gd name="connsiteY1084" fmla="*/ 657720 h 1887361"/>
              <a:gd name="connsiteX1085" fmla="*/ 1529616 w 1628481"/>
              <a:gd name="connsiteY1085" fmla="*/ 656034 h 1887361"/>
              <a:gd name="connsiteX1086" fmla="*/ 1534194 w 1628481"/>
              <a:gd name="connsiteY1086" fmla="*/ 655921 h 1887361"/>
              <a:gd name="connsiteX1087" fmla="*/ 1540943 w 1628481"/>
              <a:gd name="connsiteY1087" fmla="*/ 656146 h 1887361"/>
              <a:gd name="connsiteX1088" fmla="*/ 1534317 w 1628481"/>
              <a:gd name="connsiteY1088" fmla="*/ 656080 h 1887361"/>
              <a:gd name="connsiteX1089" fmla="*/ 1405937 w 1628481"/>
              <a:gd name="connsiteY1089" fmla="*/ 652402 h 1887361"/>
              <a:gd name="connsiteX1090" fmla="*/ 1407142 w 1628481"/>
              <a:gd name="connsiteY1090" fmla="*/ 652697 h 1887361"/>
              <a:gd name="connsiteX1091" fmla="*/ 1415577 w 1628481"/>
              <a:gd name="connsiteY1091" fmla="*/ 655471 h 1887361"/>
              <a:gd name="connsiteX1092" fmla="*/ 1426374 w 1628481"/>
              <a:gd name="connsiteY1092" fmla="*/ 662969 h 1887361"/>
              <a:gd name="connsiteX1093" fmla="*/ 1432335 w 1628481"/>
              <a:gd name="connsiteY1093" fmla="*/ 660082 h 1887361"/>
              <a:gd name="connsiteX1094" fmla="*/ 1452992 w 1628481"/>
              <a:gd name="connsiteY1094" fmla="*/ 668255 h 1887361"/>
              <a:gd name="connsiteX1095" fmla="*/ 1457940 w 1628481"/>
              <a:gd name="connsiteY1095" fmla="*/ 662669 h 1887361"/>
              <a:gd name="connsiteX1096" fmla="*/ 1422925 w 1628481"/>
              <a:gd name="connsiteY1096" fmla="*/ 654984 h 1887361"/>
              <a:gd name="connsiteX1097" fmla="*/ 1407142 w 1628481"/>
              <a:gd name="connsiteY1097" fmla="*/ 653072 h 1887361"/>
              <a:gd name="connsiteX1098" fmla="*/ 1410891 w 1628481"/>
              <a:gd name="connsiteY1098" fmla="*/ 652697 h 1887361"/>
              <a:gd name="connsiteX1099" fmla="*/ 1405937 w 1628481"/>
              <a:gd name="connsiteY1099" fmla="*/ 652402 h 1887361"/>
              <a:gd name="connsiteX1100" fmla="*/ 1485158 w 1628481"/>
              <a:gd name="connsiteY1100" fmla="*/ 651947 h 1887361"/>
              <a:gd name="connsiteX1101" fmla="*/ 1489769 w 1628481"/>
              <a:gd name="connsiteY1101" fmla="*/ 654684 h 1887361"/>
              <a:gd name="connsiteX1102" fmla="*/ 1489769 w 1628481"/>
              <a:gd name="connsiteY1102" fmla="*/ 654571 h 1887361"/>
              <a:gd name="connsiteX1103" fmla="*/ 1485158 w 1628481"/>
              <a:gd name="connsiteY1103" fmla="*/ 651947 h 1887361"/>
              <a:gd name="connsiteX1104" fmla="*/ 1506489 w 1628481"/>
              <a:gd name="connsiteY1104" fmla="*/ 651835 h 1887361"/>
              <a:gd name="connsiteX1105" fmla="*/ 1500941 w 1628481"/>
              <a:gd name="connsiteY1105" fmla="*/ 669192 h 1887361"/>
              <a:gd name="connsiteX1106" fmla="*/ 1506489 w 1628481"/>
              <a:gd name="connsiteY1106" fmla="*/ 651835 h 1887361"/>
              <a:gd name="connsiteX1107" fmla="*/ 1510627 w 1628481"/>
              <a:gd name="connsiteY1107" fmla="*/ 650712 h 1887361"/>
              <a:gd name="connsiteX1108" fmla="*/ 1510801 w 1628481"/>
              <a:gd name="connsiteY1108" fmla="*/ 650785 h 1887361"/>
              <a:gd name="connsiteX1109" fmla="*/ 1510801 w 1628481"/>
              <a:gd name="connsiteY1109" fmla="*/ 650897 h 1887361"/>
              <a:gd name="connsiteX1110" fmla="*/ 1532057 w 1628481"/>
              <a:gd name="connsiteY1110" fmla="*/ 650635 h 1887361"/>
              <a:gd name="connsiteX1111" fmla="*/ 1536669 w 1628481"/>
              <a:gd name="connsiteY1111" fmla="*/ 653334 h 1887361"/>
              <a:gd name="connsiteX1112" fmla="*/ 1536669 w 1628481"/>
              <a:gd name="connsiteY1112" fmla="*/ 653222 h 1887361"/>
              <a:gd name="connsiteX1113" fmla="*/ 1532057 w 1628481"/>
              <a:gd name="connsiteY1113" fmla="*/ 650635 h 1887361"/>
              <a:gd name="connsiteX1114" fmla="*/ 1495055 w 1628481"/>
              <a:gd name="connsiteY1114" fmla="*/ 648835 h 1887361"/>
              <a:gd name="connsiteX1115" fmla="*/ 1492281 w 1628481"/>
              <a:gd name="connsiteY1115" fmla="*/ 651985 h 1887361"/>
              <a:gd name="connsiteX1116" fmla="*/ 1492281 w 1628481"/>
              <a:gd name="connsiteY1116" fmla="*/ 651872 h 1887361"/>
              <a:gd name="connsiteX1117" fmla="*/ 1495055 w 1628481"/>
              <a:gd name="connsiteY1117" fmla="*/ 648835 h 1887361"/>
              <a:gd name="connsiteX1118" fmla="*/ 1506771 w 1628481"/>
              <a:gd name="connsiteY1118" fmla="*/ 647364 h 1887361"/>
              <a:gd name="connsiteX1119" fmla="*/ 1508364 w 1628481"/>
              <a:gd name="connsiteY1119" fmla="*/ 649623 h 1887361"/>
              <a:gd name="connsiteX1120" fmla="*/ 1510215 w 1628481"/>
              <a:gd name="connsiteY1120" fmla="*/ 650274 h 1887361"/>
              <a:gd name="connsiteX1121" fmla="*/ 1510627 w 1628481"/>
              <a:gd name="connsiteY1121" fmla="*/ 650712 h 1887361"/>
              <a:gd name="connsiteX1122" fmla="*/ 1505602 w 1628481"/>
              <a:gd name="connsiteY1122" fmla="*/ 648611 h 1887361"/>
              <a:gd name="connsiteX1123" fmla="*/ 1506771 w 1628481"/>
              <a:gd name="connsiteY1123" fmla="*/ 647364 h 1887361"/>
              <a:gd name="connsiteX1124" fmla="*/ 1486582 w 1628481"/>
              <a:gd name="connsiteY1124" fmla="*/ 639088 h 1887361"/>
              <a:gd name="connsiteX1125" fmla="*/ 1483996 w 1628481"/>
              <a:gd name="connsiteY1125" fmla="*/ 641825 h 1887361"/>
              <a:gd name="connsiteX1126" fmla="*/ 1486582 w 1628481"/>
              <a:gd name="connsiteY1126" fmla="*/ 639088 h 1887361"/>
              <a:gd name="connsiteX1127" fmla="*/ 1435146 w 1628481"/>
              <a:gd name="connsiteY1127" fmla="*/ 625929 h 1887361"/>
              <a:gd name="connsiteX1128" fmla="*/ 1439420 w 1628481"/>
              <a:gd name="connsiteY1128" fmla="*/ 628966 h 1887361"/>
              <a:gd name="connsiteX1129" fmla="*/ 1435259 w 1628481"/>
              <a:gd name="connsiteY1129" fmla="*/ 625929 h 1887361"/>
              <a:gd name="connsiteX1130" fmla="*/ 1445606 w 1628481"/>
              <a:gd name="connsiteY1130" fmla="*/ 614532 h 1887361"/>
              <a:gd name="connsiteX1131" fmla="*/ 1447106 w 1628481"/>
              <a:gd name="connsiteY1131" fmla="*/ 616707 h 1887361"/>
              <a:gd name="connsiteX1132" fmla="*/ 1445606 w 1628481"/>
              <a:gd name="connsiteY1132" fmla="*/ 614532 h 1887361"/>
              <a:gd name="connsiteX1133" fmla="*/ 22569 w 1628481"/>
              <a:gd name="connsiteY1133" fmla="*/ 613669 h 1887361"/>
              <a:gd name="connsiteX1134" fmla="*/ 22494 w 1628481"/>
              <a:gd name="connsiteY1134" fmla="*/ 613744 h 1887361"/>
              <a:gd name="connsiteX1135" fmla="*/ 0 w 1628481"/>
              <a:gd name="connsiteY1135" fmla="*/ 639987 h 1887361"/>
              <a:gd name="connsiteX1136" fmla="*/ 22569 w 1628481"/>
              <a:gd name="connsiteY1136" fmla="*/ 613669 h 1887361"/>
              <a:gd name="connsiteX1137" fmla="*/ 1440882 w 1628481"/>
              <a:gd name="connsiteY1137" fmla="*/ 604410 h 1887361"/>
              <a:gd name="connsiteX1138" fmla="*/ 1453891 w 1628481"/>
              <a:gd name="connsiteY1138" fmla="*/ 605722 h 1887361"/>
              <a:gd name="connsiteX1139" fmla="*/ 1445381 w 1628481"/>
              <a:gd name="connsiteY1139" fmla="*/ 607184 h 1887361"/>
              <a:gd name="connsiteX1140" fmla="*/ 1440882 w 1628481"/>
              <a:gd name="connsiteY1140" fmla="*/ 604410 h 1887361"/>
              <a:gd name="connsiteX1141" fmla="*/ 1435746 w 1628481"/>
              <a:gd name="connsiteY1141" fmla="*/ 598524 h 1887361"/>
              <a:gd name="connsiteX1142" fmla="*/ 1442269 w 1628481"/>
              <a:gd name="connsiteY1142" fmla="*/ 599199 h 1887361"/>
              <a:gd name="connsiteX1143" fmla="*/ 1446506 w 1628481"/>
              <a:gd name="connsiteY1143" fmla="*/ 602311 h 1887361"/>
              <a:gd name="connsiteX1144" fmla="*/ 1437021 w 1628481"/>
              <a:gd name="connsiteY1144" fmla="*/ 600998 h 1887361"/>
              <a:gd name="connsiteX1145" fmla="*/ 1435746 w 1628481"/>
              <a:gd name="connsiteY1145" fmla="*/ 598524 h 1887361"/>
              <a:gd name="connsiteX1146" fmla="*/ 1419404 w 1628481"/>
              <a:gd name="connsiteY1146" fmla="*/ 597548 h 1887361"/>
              <a:gd name="connsiteX1147" fmla="*/ 1419269 w 1628481"/>
              <a:gd name="connsiteY1147" fmla="*/ 598655 h 1887361"/>
              <a:gd name="connsiteX1148" fmla="*/ 1418247 w 1628481"/>
              <a:gd name="connsiteY1148" fmla="*/ 599209 h 1887361"/>
              <a:gd name="connsiteX1149" fmla="*/ 1418684 w 1628481"/>
              <a:gd name="connsiteY1149" fmla="*/ 599415 h 1887361"/>
              <a:gd name="connsiteX1150" fmla="*/ 1419176 w 1628481"/>
              <a:gd name="connsiteY1150" fmla="*/ 601523 h 1887361"/>
              <a:gd name="connsiteX1151" fmla="*/ 1424170 w 1628481"/>
              <a:gd name="connsiteY1151" fmla="*/ 602348 h 1887361"/>
              <a:gd name="connsiteX1152" fmla="*/ 1424211 w 1628481"/>
              <a:gd name="connsiteY1152" fmla="*/ 599049 h 1887361"/>
              <a:gd name="connsiteX1153" fmla="*/ 1422798 w 1628481"/>
              <a:gd name="connsiteY1153" fmla="*/ 598914 h 1887361"/>
              <a:gd name="connsiteX1154" fmla="*/ 1422152 w 1628481"/>
              <a:gd name="connsiteY1154" fmla="*/ 598435 h 1887361"/>
              <a:gd name="connsiteX1155" fmla="*/ 1428431 w 1628481"/>
              <a:gd name="connsiteY1155" fmla="*/ 594708 h 1887361"/>
              <a:gd name="connsiteX1156" fmla="*/ 1428548 w 1628481"/>
              <a:gd name="connsiteY1156" fmla="*/ 594738 h 1887361"/>
              <a:gd name="connsiteX1157" fmla="*/ 1428398 w 1628481"/>
              <a:gd name="connsiteY1157" fmla="*/ 594738 h 1887361"/>
              <a:gd name="connsiteX1158" fmla="*/ 85365 w 1628481"/>
              <a:gd name="connsiteY1158" fmla="*/ 591813 h 1887361"/>
              <a:gd name="connsiteX1159" fmla="*/ 80079 w 1628481"/>
              <a:gd name="connsiteY1159" fmla="*/ 619180 h 1887361"/>
              <a:gd name="connsiteX1160" fmla="*/ 85365 w 1628481"/>
              <a:gd name="connsiteY1160" fmla="*/ 591813 h 1887361"/>
              <a:gd name="connsiteX1161" fmla="*/ 1506902 w 1628481"/>
              <a:gd name="connsiteY1161" fmla="*/ 591551 h 1887361"/>
              <a:gd name="connsiteX1162" fmla="*/ 1514400 w 1628481"/>
              <a:gd name="connsiteY1162" fmla="*/ 594963 h 1887361"/>
              <a:gd name="connsiteX1163" fmla="*/ 1506902 w 1628481"/>
              <a:gd name="connsiteY1163" fmla="*/ 591551 h 1887361"/>
              <a:gd name="connsiteX1164" fmla="*/ 1420207 w 1628481"/>
              <a:gd name="connsiteY1164" fmla="*/ 590957 h 1887361"/>
              <a:gd name="connsiteX1165" fmla="*/ 1419775 w 1628481"/>
              <a:gd name="connsiteY1165" fmla="*/ 594501 h 1887361"/>
              <a:gd name="connsiteX1166" fmla="*/ 1424260 w 1628481"/>
              <a:gd name="connsiteY1166" fmla="*/ 594960 h 1887361"/>
              <a:gd name="connsiteX1167" fmla="*/ 1424276 w 1628481"/>
              <a:gd name="connsiteY1167" fmla="*/ 593664 h 1887361"/>
              <a:gd name="connsiteX1168" fmla="*/ 1420849 w 1628481"/>
              <a:gd name="connsiteY1168" fmla="*/ 592802 h 1887361"/>
              <a:gd name="connsiteX1169" fmla="*/ 1424312 w 1628481"/>
              <a:gd name="connsiteY1169" fmla="*/ 591626 h 1887361"/>
              <a:gd name="connsiteX1170" fmla="*/ 1424528 w 1628481"/>
              <a:gd name="connsiteY1170" fmla="*/ 591686 h 1887361"/>
              <a:gd name="connsiteX1171" fmla="*/ 1424573 w 1628481"/>
              <a:gd name="connsiteY1171" fmla="*/ 591507 h 1887361"/>
              <a:gd name="connsiteX1172" fmla="*/ 1421074 w 1628481"/>
              <a:gd name="connsiteY1172" fmla="*/ 591321 h 1887361"/>
              <a:gd name="connsiteX1173" fmla="*/ 1417249 w 1628481"/>
              <a:gd name="connsiteY1173" fmla="*/ 590445 h 1887361"/>
              <a:gd name="connsiteX1174" fmla="*/ 1412892 w 1628481"/>
              <a:gd name="connsiteY1174" fmla="*/ 590713 h 1887361"/>
              <a:gd name="connsiteX1175" fmla="*/ 1414078 w 1628481"/>
              <a:gd name="connsiteY1175" fmla="*/ 595263 h 1887361"/>
              <a:gd name="connsiteX1176" fmla="*/ 1416443 w 1628481"/>
              <a:gd name="connsiteY1176" fmla="*/ 595026 h 1887361"/>
              <a:gd name="connsiteX1177" fmla="*/ 1416514 w 1628481"/>
              <a:gd name="connsiteY1177" fmla="*/ 594629 h 1887361"/>
              <a:gd name="connsiteX1178" fmla="*/ 1454296 w 1628481"/>
              <a:gd name="connsiteY1178" fmla="*/ 590110 h 1887361"/>
              <a:gd name="connsiteX1179" fmla="*/ 1454454 w 1628481"/>
              <a:gd name="connsiteY1179" fmla="*/ 590126 h 1887361"/>
              <a:gd name="connsiteX1180" fmla="*/ 1454304 w 1628481"/>
              <a:gd name="connsiteY1180" fmla="*/ 590126 h 1887361"/>
              <a:gd name="connsiteX1181" fmla="*/ 1429410 w 1628481"/>
              <a:gd name="connsiteY1181" fmla="*/ 589827 h 1887361"/>
              <a:gd name="connsiteX1182" fmla="*/ 1440920 w 1628481"/>
              <a:gd name="connsiteY1182" fmla="*/ 596725 h 1887361"/>
              <a:gd name="connsiteX1183" fmla="*/ 1429410 w 1628481"/>
              <a:gd name="connsiteY1183" fmla="*/ 589827 h 1887361"/>
              <a:gd name="connsiteX1184" fmla="*/ 1509540 w 1628481"/>
              <a:gd name="connsiteY1184" fmla="*/ 588610 h 1887361"/>
              <a:gd name="connsiteX1185" fmla="*/ 1509751 w 1628481"/>
              <a:gd name="connsiteY1185" fmla="*/ 588627 h 1887361"/>
              <a:gd name="connsiteX1186" fmla="*/ 1509751 w 1628481"/>
              <a:gd name="connsiteY1186" fmla="*/ 588664 h 1887361"/>
              <a:gd name="connsiteX1187" fmla="*/ 1423176 w 1628481"/>
              <a:gd name="connsiteY1187" fmla="*/ 587173 h 1887361"/>
              <a:gd name="connsiteX1188" fmla="*/ 1420413 w 1628481"/>
              <a:gd name="connsiteY1188" fmla="*/ 589264 h 1887361"/>
              <a:gd name="connsiteX1189" fmla="*/ 1420326 w 1628481"/>
              <a:gd name="connsiteY1189" fmla="*/ 589977 h 1887361"/>
              <a:gd name="connsiteX1190" fmla="*/ 1421454 w 1628481"/>
              <a:gd name="connsiteY1190" fmla="*/ 590117 h 1887361"/>
              <a:gd name="connsiteX1191" fmla="*/ 1424808 w 1628481"/>
              <a:gd name="connsiteY1191" fmla="*/ 590572 h 1887361"/>
              <a:gd name="connsiteX1192" fmla="*/ 1425584 w 1628481"/>
              <a:gd name="connsiteY1192" fmla="*/ 587477 h 1887361"/>
              <a:gd name="connsiteX1193" fmla="*/ 1500829 w 1628481"/>
              <a:gd name="connsiteY1193" fmla="*/ 586677 h 1887361"/>
              <a:gd name="connsiteX1194" fmla="*/ 1505880 w 1628481"/>
              <a:gd name="connsiteY1194" fmla="*/ 587671 h 1887361"/>
              <a:gd name="connsiteX1195" fmla="*/ 1509540 w 1628481"/>
              <a:gd name="connsiteY1195" fmla="*/ 588610 h 1887361"/>
              <a:gd name="connsiteX1196" fmla="*/ 1505060 w 1628481"/>
              <a:gd name="connsiteY1196" fmla="*/ 588257 h 1887361"/>
              <a:gd name="connsiteX1197" fmla="*/ 1496405 w 1628481"/>
              <a:gd name="connsiteY1197" fmla="*/ 587465 h 1887361"/>
              <a:gd name="connsiteX1198" fmla="*/ 1500829 w 1628481"/>
              <a:gd name="connsiteY1198" fmla="*/ 586677 h 1887361"/>
              <a:gd name="connsiteX1199" fmla="*/ 1413647 w 1628481"/>
              <a:gd name="connsiteY1199" fmla="*/ 586044 h 1887361"/>
              <a:gd name="connsiteX1200" fmla="*/ 1411978 w 1628481"/>
              <a:gd name="connsiteY1200" fmla="*/ 586827 h 1887361"/>
              <a:gd name="connsiteX1201" fmla="*/ 1411633 w 1628481"/>
              <a:gd name="connsiteY1201" fmla="*/ 588335 h 1887361"/>
              <a:gd name="connsiteX1202" fmla="*/ 1412803 w 1628481"/>
              <a:gd name="connsiteY1202" fmla="*/ 589039 h 1887361"/>
              <a:gd name="connsiteX1203" fmla="*/ 1417395 w 1628481"/>
              <a:gd name="connsiteY1203" fmla="*/ 589611 h 1887361"/>
              <a:gd name="connsiteX1204" fmla="*/ 1417601 w 1628481"/>
              <a:gd name="connsiteY1204" fmla="*/ 588439 h 1887361"/>
              <a:gd name="connsiteX1205" fmla="*/ 1417216 w 1628481"/>
              <a:gd name="connsiteY1205" fmla="*/ 587225 h 1887361"/>
              <a:gd name="connsiteX1206" fmla="*/ 1416646 w 1628481"/>
              <a:gd name="connsiteY1206" fmla="*/ 587127 h 1887361"/>
              <a:gd name="connsiteX1207" fmla="*/ 1444556 w 1628481"/>
              <a:gd name="connsiteY1207" fmla="*/ 585403 h 1887361"/>
              <a:gd name="connsiteX1208" fmla="*/ 1453366 w 1628481"/>
              <a:gd name="connsiteY1208" fmla="*/ 588060 h 1887361"/>
              <a:gd name="connsiteX1209" fmla="*/ 1454296 w 1628481"/>
              <a:gd name="connsiteY1209" fmla="*/ 590110 h 1887361"/>
              <a:gd name="connsiteX1210" fmla="*/ 1447930 w 1628481"/>
              <a:gd name="connsiteY1210" fmla="*/ 589452 h 1887361"/>
              <a:gd name="connsiteX1211" fmla="*/ 1444556 w 1628481"/>
              <a:gd name="connsiteY1211" fmla="*/ 585403 h 1887361"/>
              <a:gd name="connsiteX1212" fmla="*/ 1415788 w 1628481"/>
              <a:gd name="connsiteY1212" fmla="*/ 584830 h 1887361"/>
              <a:gd name="connsiteX1213" fmla="*/ 1415349 w 1628481"/>
              <a:gd name="connsiteY1213" fmla="*/ 585163 h 1887361"/>
              <a:gd name="connsiteX1214" fmla="*/ 1416106 w 1628481"/>
              <a:gd name="connsiteY1214" fmla="*/ 585126 h 1887361"/>
              <a:gd name="connsiteX1215" fmla="*/ 1399008 w 1628481"/>
              <a:gd name="connsiteY1215" fmla="*/ 579480 h 1887361"/>
              <a:gd name="connsiteX1216" fmla="*/ 1399006 w 1628481"/>
              <a:gd name="connsiteY1216" fmla="*/ 579629 h 1887361"/>
              <a:gd name="connsiteX1217" fmla="*/ 1399488 w 1628481"/>
              <a:gd name="connsiteY1217" fmla="*/ 579488 h 1887361"/>
              <a:gd name="connsiteX1218" fmla="*/ 1399045 w 1628481"/>
              <a:gd name="connsiteY1218" fmla="*/ 576329 h 1887361"/>
              <a:gd name="connsiteX1219" fmla="*/ 1399035 w 1628481"/>
              <a:gd name="connsiteY1219" fmla="*/ 577186 h 1887361"/>
              <a:gd name="connsiteX1220" fmla="*/ 1400633 w 1628481"/>
              <a:gd name="connsiteY1220" fmla="*/ 577919 h 1887361"/>
              <a:gd name="connsiteX1221" fmla="*/ 1403292 w 1628481"/>
              <a:gd name="connsiteY1221" fmla="*/ 578375 h 1887361"/>
              <a:gd name="connsiteX1222" fmla="*/ 1404517 w 1628481"/>
              <a:gd name="connsiteY1222" fmla="*/ 578017 h 1887361"/>
              <a:gd name="connsiteX1223" fmla="*/ 1404422 w 1628481"/>
              <a:gd name="connsiteY1223" fmla="*/ 577173 h 1887361"/>
              <a:gd name="connsiteX1224" fmla="*/ 1403459 w 1628481"/>
              <a:gd name="connsiteY1224" fmla="*/ 576982 h 1887361"/>
              <a:gd name="connsiteX1225" fmla="*/ 1404259 w 1628481"/>
              <a:gd name="connsiteY1225" fmla="*/ 575727 h 1887361"/>
              <a:gd name="connsiteX1226" fmla="*/ 1404098 w 1628481"/>
              <a:gd name="connsiteY1226" fmla="*/ 575740 h 1887361"/>
              <a:gd name="connsiteX1227" fmla="*/ 1404272 w 1628481"/>
              <a:gd name="connsiteY1227" fmla="*/ 575840 h 1887361"/>
              <a:gd name="connsiteX1228" fmla="*/ 1442574 w 1628481"/>
              <a:gd name="connsiteY1228" fmla="*/ 573335 h 1887361"/>
              <a:gd name="connsiteX1229" fmla="*/ 1447106 w 1628481"/>
              <a:gd name="connsiteY1229" fmla="*/ 575242 h 1887361"/>
              <a:gd name="connsiteX1230" fmla="*/ 1440882 w 1628481"/>
              <a:gd name="connsiteY1230" fmla="*/ 579591 h 1887361"/>
              <a:gd name="connsiteX1231" fmla="*/ 1442344 w 1628481"/>
              <a:gd name="connsiteY1231" fmla="*/ 583115 h 1887361"/>
              <a:gd name="connsiteX1232" fmla="*/ 1442344 w 1628481"/>
              <a:gd name="connsiteY1232" fmla="*/ 583378 h 1887361"/>
              <a:gd name="connsiteX1233" fmla="*/ 1438858 w 1628481"/>
              <a:gd name="connsiteY1233" fmla="*/ 582141 h 1887361"/>
              <a:gd name="connsiteX1234" fmla="*/ 1442574 w 1628481"/>
              <a:gd name="connsiteY1234" fmla="*/ 573335 h 1887361"/>
              <a:gd name="connsiteX1235" fmla="*/ 1485608 w 1628481"/>
              <a:gd name="connsiteY1235" fmla="*/ 565308 h 1887361"/>
              <a:gd name="connsiteX1236" fmla="*/ 1492806 w 1628481"/>
              <a:gd name="connsiteY1236" fmla="*/ 569057 h 1887361"/>
              <a:gd name="connsiteX1237" fmla="*/ 1485608 w 1628481"/>
              <a:gd name="connsiteY1237" fmla="*/ 565308 h 1887361"/>
              <a:gd name="connsiteX1238" fmla="*/ 1493518 w 1628481"/>
              <a:gd name="connsiteY1238" fmla="*/ 560959 h 1887361"/>
              <a:gd name="connsiteX1239" fmla="*/ 1496480 w 1628481"/>
              <a:gd name="connsiteY1239" fmla="*/ 561634 h 1887361"/>
              <a:gd name="connsiteX1240" fmla="*/ 1499441 w 1628481"/>
              <a:gd name="connsiteY1240" fmla="*/ 562347 h 1887361"/>
              <a:gd name="connsiteX1241" fmla="*/ 1489394 w 1628481"/>
              <a:gd name="connsiteY1241" fmla="*/ 561447 h 1887361"/>
              <a:gd name="connsiteX1242" fmla="*/ 1491231 w 1628481"/>
              <a:gd name="connsiteY1242" fmla="*/ 563321 h 1887361"/>
              <a:gd name="connsiteX1243" fmla="*/ 1493518 w 1628481"/>
              <a:gd name="connsiteY1243" fmla="*/ 560959 h 1887361"/>
              <a:gd name="connsiteX1244" fmla="*/ 1403393 w 1628481"/>
              <a:gd name="connsiteY1244" fmla="*/ 558335 h 1887361"/>
              <a:gd name="connsiteX1245" fmla="*/ 1398181 w 1628481"/>
              <a:gd name="connsiteY1245" fmla="*/ 566507 h 1887361"/>
              <a:gd name="connsiteX1246" fmla="*/ 1398329 w 1628481"/>
              <a:gd name="connsiteY1246" fmla="*/ 567772 h 1887361"/>
              <a:gd name="connsiteX1247" fmla="*/ 1403130 w 1628481"/>
              <a:gd name="connsiteY1247" fmla="*/ 568533 h 1887361"/>
              <a:gd name="connsiteX1248" fmla="*/ 1398435 w 1628481"/>
              <a:gd name="connsiteY1248" fmla="*/ 568677 h 1887361"/>
              <a:gd name="connsiteX1249" fmla="*/ 1399072 w 1628481"/>
              <a:gd name="connsiteY1249" fmla="*/ 574108 h 1887361"/>
              <a:gd name="connsiteX1250" fmla="*/ 1399063 w 1628481"/>
              <a:gd name="connsiteY1250" fmla="*/ 574840 h 1887361"/>
              <a:gd name="connsiteX1251" fmla="*/ 1404203 w 1628481"/>
              <a:gd name="connsiteY1251" fmla="*/ 575224 h 1887361"/>
              <a:gd name="connsiteX1252" fmla="*/ 1403018 w 1628481"/>
              <a:gd name="connsiteY1252" fmla="*/ 564708 h 1887361"/>
              <a:gd name="connsiteX1253" fmla="*/ 1403393 w 1628481"/>
              <a:gd name="connsiteY1253" fmla="*/ 558335 h 1887361"/>
              <a:gd name="connsiteX1254" fmla="*/ 92975 w 1628481"/>
              <a:gd name="connsiteY1254" fmla="*/ 558185 h 1887361"/>
              <a:gd name="connsiteX1255" fmla="*/ 87877 w 1628481"/>
              <a:gd name="connsiteY1255" fmla="*/ 588664 h 1887361"/>
              <a:gd name="connsiteX1256" fmla="*/ 100811 w 1628481"/>
              <a:gd name="connsiteY1256" fmla="*/ 573930 h 1887361"/>
              <a:gd name="connsiteX1257" fmla="*/ 92975 w 1628481"/>
              <a:gd name="connsiteY1257" fmla="*/ 558185 h 1887361"/>
              <a:gd name="connsiteX1258" fmla="*/ 46906 w 1628481"/>
              <a:gd name="connsiteY1258" fmla="*/ 553339 h 1887361"/>
              <a:gd name="connsiteX1259" fmla="*/ 50537 w 1628481"/>
              <a:gd name="connsiteY1259" fmla="*/ 556872 h 1887361"/>
              <a:gd name="connsiteX1260" fmla="*/ 46658 w 1628481"/>
              <a:gd name="connsiteY1260" fmla="*/ 553635 h 1887361"/>
              <a:gd name="connsiteX1261" fmla="*/ 1483133 w 1628481"/>
              <a:gd name="connsiteY1261" fmla="*/ 553237 h 1887361"/>
              <a:gd name="connsiteX1262" fmla="*/ 1492281 w 1628481"/>
              <a:gd name="connsiteY1262" fmla="*/ 554924 h 1887361"/>
              <a:gd name="connsiteX1263" fmla="*/ 1488757 w 1628481"/>
              <a:gd name="connsiteY1263" fmla="*/ 554924 h 1887361"/>
              <a:gd name="connsiteX1264" fmla="*/ 1483133 w 1628481"/>
              <a:gd name="connsiteY1264" fmla="*/ 553237 h 1887361"/>
              <a:gd name="connsiteX1265" fmla="*/ 1522643 w 1628481"/>
              <a:gd name="connsiteY1265" fmla="*/ 522902 h 1887361"/>
              <a:gd name="connsiteX1266" fmla="*/ 1526659 w 1628481"/>
              <a:gd name="connsiteY1266" fmla="*/ 524931 h 1887361"/>
              <a:gd name="connsiteX1267" fmla="*/ 1519161 w 1628481"/>
              <a:gd name="connsiteY1267" fmla="*/ 525456 h 1887361"/>
              <a:gd name="connsiteX1268" fmla="*/ 1522643 w 1628481"/>
              <a:gd name="connsiteY1268" fmla="*/ 522902 h 1887361"/>
              <a:gd name="connsiteX1269" fmla="*/ 129903 w 1628481"/>
              <a:gd name="connsiteY1269" fmla="*/ 514921 h 1887361"/>
              <a:gd name="connsiteX1270" fmla="*/ 125291 w 1628481"/>
              <a:gd name="connsiteY1270" fmla="*/ 528830 h 1887361"/>
              <a:gd name="connsiteX1271" fmla="*/ 129903 w 1628481"/>
              <a:gd name="connsiteY1271" fmla="*/ 514921 h 1887361"/>
              <a:gd name="connsiteX1272" fmla="*/ 95937 w 1628481"/>
              <a:gd name="connsiteY1272" fmla="*/ 512072 h 1887361"/>
              <a:gd name="connsiteX1273" fmla="*/ 87239 w 1628481"/>
              <a:gd name="connsiteY1273" fmla="*/ 532804 h 1887361"/>
              <a:gd name="connsiteX1274" fmla="*/ 90426 w 1628481"/>
              <a:gd name="connsiteY1274" fmla="*/ 551286 h 1887361"/>
              <a:gd name="connsiteX1275" fmla="*/ 95637 w 1628481"/>
              <a:gd name="connsiteY1275" fmla="*/ 555260 h 1887361"/>
              <a:gd name="connsiteX1276" fmla="*/ 121392 w 1628481"/>
              <a:gd name="connsiteY1276" fmla="*/ 528155 h 1887361"/>
              <a:gd name="connsiteX1277" fmla="*/ 108308 w 1628481"/>
              <a:gd name="connsiteY1277" fmla="*/ 527480 h 1887361"/>
              <a:gd name="connsiteX1278" fmla="*/ 91813 w 1628481"/>
              <a:gd name="connsiteY1278" fmla="*/ 544763 h 1887361"/>
              <a:gd name="connsiteX1279" fmla="*/ 103510 w 1628481"/>
              <a:gd name="connsiteY1279" fmla="*/ 518520 h 1887361"/>
              <a:gd name="connsiteX1280" fmla="*/ 111308 w 1628481"/>
              <a:gd name="connsiteY1280" fmla="*/ 519833 h 1887361"/>
              <a:gd name="connsiteX1281" fmla="*/ 95937 w 1628481"/>
              <a:gd name="connsiteY1281" fmla="*/ 512072 h 1887361"/>
              <a:gd name="connsiteX1282" fmla="*/ 1427761 w 1628481"/>
              <a:gd name="connsiteY1282" fmla="*/ 493927 h 1887361"/>
              <a:gd name="connsiteX1283" fmla="*/ 1424274 w 1628481"/>
              <a:gd name="connsiteY1283" fmla="*/ 502587 h 1887361"/>
              <a:gd name="connsiteX1284" fmla="*/ 1431172 w 1628481"/>
              <a:gd name="connsiteY1284" fmla="*/ 507948 h 1887361"/>
              <a:gd name="connsiteX1285" fmla="*/ 1427761 w 1628481"/>
              <a:gd name="connsiteY1285" fmla="*/ 493927 h 1887361"/>
              <a:gd name="connsiteX1286" fmla="*/ 1472075 w 1628481"/>
              <a:gd name="connsiteY1286" fmla="*/ 481516 h 1887361"/>
              <a:gd name="connsiteX1287" fmla="*/ 1472074 w 1628481"/>
              <a:gd name="connsiteY1287" fmla="*/ 481556 h 1887361"/>
              <a:gd name="connsiteX1288" fmla="*/ 1472036 w 1628481"/>
              <a:gd name="connsiteY1288" fmla="*/ 481518 h 1887361"/>
              <a:gd name="connsiteX1289" fmla="*/ 1467041 w 1628481"/>
              <a:gd name="connsiteY1289" fmla="*/ 473125 h 1887361"/>
              <a:gd name="connsiteX1290" fmla="*/ 1470612 w 1628481"/>
              <a:gd name="connsiteY1290" fmla="*/ 474658 h 1887361"/>
              <a:gd name="connsiteX1291" fmla="*/ 1467388 w 1628481"/>
              <a:gd name="connsiteY1291" fmla="*/ 486579 h 1887361"/>
              <a:gd name="connsiteX1292" fmla="*/ 1467388 w 1628481"/>
              <a:gd name="connsiteY1292" fmla="*/ 486729 h 1887361"/>
              <a:gd name="connsiteX1293" fmla="*/ 1464426 w 1628481"/>
              <a:gd name="connsiteY1293" fmla="*/ 476007 h 1887361"/>
              <a:gd name="connsiteX1294" fmla="*/ 1467041 w 1628481"/>
              <a:gd name="connsiteY1294" fmla="*/ 473125 h 1887361"/>
              <a:gd name="connsiteX1295" fmla="*/ 1177367 w 1628481"/>
              <a:gd name="connsiteY1295" fmla="*/ 466372 h 1887361"/>
              <a:gd name="connsiteX1296" fmla="*/ 1184865 w 1628481"/>
              <a:gd name="connsiteY1296" fmla="*/ 466710 h 1887361"/>
              <a:gd name="connsiteX1297" fmla="*/ 1166382 w 1628481"/>
              <a:gd name="connsiteY1297" fmla="*/ 462698 h 1887361"/>
              <a:gd name="connsiteX1298" fmla="*/ 1161321 w 1628481"/>
              <a:gd name="connsiteY1298" fmla="*/ 475070 h 1887361"/>
              <a:gd name="connsiteX1299" fmla="*/ 1176317 w 1628481"/>
              <a:gd name="connsiteY1299" fmla="*/ 485155 h 1887361"/>
              <a:gd name="connsiteX1300" fmla="*/ 1175455 w 1628481"/>
              <a:gd name="connsiteY1300" fmla="*/ 497639 h 1887361"/>
              <a:gd name="connsiteX1301" fmla="*/ 1178904 w 1628481"/>
              <a:gd name="connsiteY1301" fmla="*/ 475857 h 1887361"/>
              <a:gd name="connsiteX1302" fmla="*/ 1166382 w 1628481"/>
              <a:gd name="connsiteY1302" fmla="*/ 462698 h 1887361"/>
              <a:gd name="connsiteX1303" fmla="*/ 1477210 w 1628481"/>
              <a:gd name="connsiteY1303" fmla="*/ 453476 h 1887361"/>
              <a:gd name="connsiteX1304" fmla="*/ 1487370 w 1628481"/>
              <a:gd name="connsiteY1304" fmla="*/ 483468 h 1887361"/>
              <a:gd name="connsiteX1305" fmla="*/ 1480701 w 1628481"/>
              <a:gd name="connsiteY1305" fmla="*/ 481017 h 1887361"/>
              <a:gd name="connsiteX1306" fmla="*/ 1472075 w 1628481"/>
              <a:gd name="connsiteY1306" fmla="*/ 481516 h 1887361"/>
              <a:gd name="connsiteX1307" fmla="*/ 1472346 w 1628481"/>
              <a:gd name="connsiteY1307" fmla="*/ 467778 h 1887361"/>
              <a:gd name="connsiteX1308" fmla="*/ 1473236 w 1628481"/>
              <a:gd name="connsiteY1308" fmla="*/ 455575 h 1887361"/>
              <a:gd name="connsiteX1309" fmla="*/ 1477210 w 1628481"/>
              <a:gd name="connsiteY1309" fmla="*/ 453476 h 1887361"/>
              <a:gd name="connsiteX1310" fmla="*/ 1485833 w 1628481"/>
              <a:gd name="connsiteY1310" fmla="*/ 453251 h 1887361"/>
              <a:gd name="connsiteX1311" fmla="*/ 1487744 w 1628481"/>
              <a:gd name="connsiteY1311" fmla="*/ 467047 h 1887361"/>
              <a:gd name="connsiteX1312" fmla="*/ 1487782 w 1628481"/>
              <a:gd name="connsiteY1312" fmla="*/ 467197 h 1887361"/>
              <a:gd name="connsiteX1313" fmla="*/ 1481784 w 1628481"/>
              <a:gd name="connsiteY1313" fmla="*/ 458424 h 1887361"/>
              <a:gd name="connsiteX1314" fmla="*/ 1485833 w 1628481"/>
              <a:gd name="connsiteY1314" fmla="*/ 453251 h 1887361"/>
              <a:gd name="connsiteX1315" fmla="*/ 1479651 w 1628481"/>
              <a:gd name="connsiteY1315" fmla="*/ 441835 h 1887361"/>
              <a:gd name="connsiteX1316" fmla="*/ 1485233 w 1628481"/>
              <a:gd name="connsiteY1316" fmla="*/ 446390 h 1887361"/>
              <a:gd name="connsiteX1317" fmla="*/ 1478447 w 1628481"/>
              <a:gd name="connsiteY1317" fmla="*/ 448340 h 1887361"/>
              <a:gd name="connsiteX1318" fmla="*/ 1473423 w 1628481"/>
              <a:gd name="connsiteY1318" fmla="*/ 442454 h 1887361"/>
              <a:gd name="connsiteX1319" fmla="*/ 1479651 w 1628481"/>
              <a:gd name="connsiteY1319" fmla="*/ 441835 h 1887361"/>
              <a:gd name="connsiteX1320" fmla="*/ 1405642 w 1628481"/>
              <a:gd name="connsiteY1320" fmla="*/ 439455 h 1887361"/>
              <a:gd name="connsiteX1321" fmla="*/ 1405634 w 1628481"/>
              <a:gd name="connsiteY1321" fmla="*/ 439659 h 1887361"/>
              <a:gd name="connsiteX1322" fmla="*/ 1402732 w 1628481"/>
              <a:gd name="connsiteY1322" fmla="*/ 446119 h 1887361"/>
              <a:gd name="connsiteX1323" fmla="*/ 1402380 w 1628481"/>
              <a:gd name="connsiteY1323" fmla="*/ 455013 h 1887361"/>
              <a:gd name="connsiteX1324" fmla="*/ 1405305 w 1628481"/>
              <a:gd name="connsiteY1324" fmla="*/ 448555 h 1887361"/>
              <a:gd name="connsiteX1325" fmla="*/ 1405634 w 1628481"/>
              <a:gd name="connsiteY1325" fmla="*/ 439659 h 1887361"/>
              <a:gd name="connsiteX1326" fmla="*/ 1405642 w 1628481"/>
              <a:gd name="connsiteY1326" fmla="*/ 439642 h 1887361"/>
              <a:gd name="connsiteX1327" fmla="*/ 1411889 w 1628481"/>
              <a:gd name="connsiteY1327" fmla="*/ 437725 h 1887361"/>
              <a:gd name="connsiteX1328" fmla="*/ 1408041 w 1628481"/>
              <a:gd name="connsiteY1328" fmla="*/ 440279 h 1887361"/>
              <a:gd name="connsiteX1329" fmla="*/ 1412465 w 1628481"/>
              <a:gd name="connsiteY1329" fmla="*/ 451077 h 1887361"/>
              <a:gd name="connsiteX1330" fmla="*/ 1414864 w 1628481"/>
              <a:gd name="connsiteY1330" fmla="*/ 451489 h 1887361"/>
              <a:gd name="connsiteX1331" fmla="*/ 1414864 w 1628481"/>
              <a:gd name="connsiteY1331" fmla="*/ 451676 h 1887361"/>
              <a:gd name="connsiteX1332" fmla="*/ 1416776 w 1628481"/>
              <a:gd name="connsiteY1332" fmla="*/ 439192 h 1887361"/>
              <a:gd name="connsiteX1333" fmla="*/ 1411889 w 1628481"/>
              <a:gd name="connsiteY1333" fmla="*/ 437725 h 1887361"/>
              <a:gd name="connsiteX1334" fmla="*/ 1430048 w 1628481"/>
              <a:gd name="connsiteY1334" fmla="*/ 432632 h 1887361"/>
              <a:gd name="connsiteX1335" fmla="*/ 1426524 w 1628481"/>
              <a:gd name="connsiteY1335" fmla="*/ 444778 h 1887361"/>
              <a:gd name="connsiteX1336" fmla="*/ 1426299 w 1628481"/>
              <a:gd name="connsiteY1336" fmla="*/ 444628 h 1887361"/>
              <a:gd name="connsiteX1337" fmla="*/ 1430048 w 1628481"/>
              <a:gd name="connsiteY1337" fmla="*/ 432632 h 1887361"/>
              <a:gd name="connsiteX1338" fmla="*/ 1165532 w 1628481"/>
              <a:gd name="connsiteY1338" fmla="*/ 430011 h 1887361"/>
              <a:gd name="connsiteX1339" fmla="*/ 1165672 w 1628481"/>
              <a:gd name="connsiteY1339" fmla="*/ 431334 h 1887361"/>
              <a:gd name="connsiteX1340" fmla="*/ 1165214 w 1628481"/>
              <a:gd name="connsiteY1340" fmla="*/ 431189 h 1887361"/>
              <a:gd name="connsiteX1341" fmla="*/ 1176692 w 1628481"/>
              <a:gd name="connsiteY1341" fmla="*/ 422476 h 1887361"/>
              <a:gd name="connsiteX1342" fmla="*/ 1165648 w 1628481"/>
              <a:gd name="connsiteY1342" fmla="*/ 429582 h 1887361"/>
              <a:gd name="connsiteX1343" fmla="*/ 1165532 w 1628481"/>
              <a:gd name="connsiteY1343" fmla="*/ 430011 h 1887361"/>
              <a:gd name="connsiteX1344" fmla="*/ 1165497 w 1628481"/>
              <a:gd name="connsiteY1344" fmla="*/ 429679 h 1887361"/>
              <a:gd name="connsiteX1345" fmla="*/ 1165220 w 1628481"/>
              <a:gd name="connsiteY1345" fmla="*/ 429857 h 1887361"/>
              <a:gd name="connsiteX1346" fmla="*/ 1164366 w 1628481"/>
              <a:gd name="connsiteY1346" fmla="*/ 430606 h 1887361"/>
              <a:gd name="connsiteX1347" fmla="*/ 1164320 w 1628481"/>
              <a:gd name="connsiteY1347" fmla="*/ 430907 h 1887361"/>
              <a:gd name="connsiteX1348" fmla="*/ 1165214 w 1628481"/>
              <a:gd name="connsiteY1348" fmla="*/ 431189 h 1887361"/>
              <a:gd name="connsiteX1349" fmla="*/ 1162357 w 1628481"/>
              <a:gd name="connsiteY1349" fmla="*/ 441779 h 1887361"/>
              <a:gd name="connsiteX1350" fmla="*/ 1154685 w 1628481"/>
              <a:gd name="connsiteY1350" fmla="*/ 443129 h 1887361"/>
              <a:gd name="connsiteX1351" fmla="*/ 1155180 w 1628481"/>
              <a:gd name="connsiteY1351" fmla="*/ 446523 h 1887361"/>
              <a:gd name="connsiteX1352" fmla="*/ 1166939 w 1628481"/>
              <a:gd name="connsiteY1352" fmla="*/ 446173 h 1887361"/>
              <a:gd name="connsiteX1353" fmla="*/ 1172081 w 1628481"/>
              <a:gd name="connsiteY1353" fmla="*/ 428395 h 1887361"/>
              <a:gd name="connsiteX1354" fmla="*/ 1174443 w 1628481"/>
              <a:gd name="connsiteY1354" fmla="*/ 437955 h 1887361"/>
              <a:gd name="connsiteX1355" fmla="*/ 1178786 w 1628481"/>
              <a:gd name="connsiteY1355" fmla="*/ 433048 h 1887361"/>
              <a:gd name="connsiteX1356" fmla="*/ 1178240 w 1628481"/>
              <a:gd name="connsiteY1356" fmla="*/ 431291 h 1887361"/>
              <a:gd name="connsiteX1357" fmla="*/ 1180830 w 1628481"/>
              <a:gd name="connsiteY1357" fmla="*/ 428639 h 1887361"/>
              <a:gd name="connsiteX1358" fmla="*/ 1184502 w 1628481"/>
              <a:gd name="connsiteY1358" fmla="*/ 426589 h 1887361"/>
              <a:gd name="connsiteX1359" fmla="*/ 1186344 w 1628481"/>
              <a:gd name="connsiteY1359" fmla="*/ 424508 h 1887361"/>
              <a:gd name="connsiteX1360" fmla="*/ 1184372 w 1628481"/>
              <a:gd name="connsiteY1360" fmla="*/ 424093 h 1887361"/>
              <a:gd name="connsiteX1361" fmla="*/ 1180553 w 1628481"/>
              <a:gd name="connsiteY1361" fmla="*/ 426361 h 1887361"/>
              <a:gd name="connsiteX1362" fmla="*/ 1172756 w 1628481"/>
              <a:gd name="connsiteY1362" fmla="*/ 430194 h 1887361"/>
              <a:gd name="connsiteX1363" fmla="*/ 1175080 w 1628481"/>
              <a:gd name="connsiteY1363" fmla="*/ 424833 h 1887361"/>
              <a:gd name="connsiteX1364" fmla="*/ 1180324 w 1628481"/>
              <a:gd name="connsiteY1364" fmla="*/ 424004 h 1887361"/>
              <a:gd name="connsiteX1365" fmla="*/ 1183689 w 1628481"/>
              <a:gd name="connsiteY1365" fmla="*/ 423949 h 1887361"/>
              <a:gd name="connsiteX1366" fmla="*/ 1203047 w 1628481"/>
              <a:gd name="connsiteY1366" fmla="*/ 409824 h 1887361"/>
              <a:gd name="connsiteX1367" fmla="*/ 1198527 w 1628481"/>
              <a:gd name="connsiteY1367" fmla="*/ 416332 h 1887361"/>
              <a:gd name="connsiteX1368" fmla="*/ 1202110 w 1628481"/>
              <a:gd name="connsiteY1368" fmla="*/ 413999 h 1887361"/>
              <a:gd name="connsiteX1369" fmla="*/ 1207441 w 1628481"/>
              <a:gd name="connsiteY1369" fmla="*/ 417936 h 1887361"/>
              <a:gd name="connsiteX1370" fmla="*/ 1212396 w 1628481"/>
              <a:gd name="connsiteY1370" fmla="*/ 415528 h 1887361"/>
              <a:gd name="connsiteX1371" fmla="*/ 1414002 w 1628481"/>
              <a:gd name="connsiteY1371" fmla="*/ 405864 h 1887361"/>
              <a:gd name="connsiteX1372" fmla="*/ 1413959 w 1628481"/>
              <a:gd name="connsiteY1372" fmla="*/ 406056 h 1887361"/>
              <a:gd name="connsiteX1373" fmla="*/ 1409836 w 1628481"/>
              <a:gd name="connsiteY1373" fmla="*/ 406450 h 1887361"/>
              <a:gd name="connsiteX1374" fmla="*/ 1407779 w 1628481"/>
              <a:gd name="connsiteY1374" fmla="*/ 414299 h 1887361"/>
              <a:gd name="connsiteX1375" fmla="*/ 1412057 w 1628481"/>
              <a:gd name="connsiteY1375" fmla="*/ 414384 h 1887361"/>
              <a:gd name="connsiteX1376" fmla="*/ 1413959 w 1628481"/>
              <a:gd name="connsiteY1376" fmla="*/ 406056 h 1887361"/>
              <a:gd name="connsiteX1377" fmla="*/ 1414002 w 1628481"/>
              <a:gd name="connsiteY1377" fmla="*/ 406051 h 1887361"/>
              <a:gd name="connsiteX1378" fmla="*/ 1419701 w 1628481"/>
              <a:gd name="connsiteY1378" fmla="*/ 403989 h 1887361"/>
              <a:gd name="connsiteX1379" fmla="*/ 1419643 w 1628481"/>
              <a:gd name="connsiteY1379" fmla="*/ 404179 h 1887361"/>
              <a:gd name="connsiteX1380" fmla="*/ 1417011 w 1628481"/>
              <a:gd name="connsiteY1380" fmla="*/ 404280 h 1887361"/>
              <a:gd name="connsiteX1381" fmla="*/ 1414827 w 1628481"/>
              <a:gd name="connsiteY1381" fmla="*/ 406239 h 1887361"/>
              <a:gd name="connsiteX1382" fmla="*/ 1416814 w 1628481"/>
              <a:gd name="connsiteY1382" fmla="*/ 416436 h 1887361"/>
              <a:gd name="connsiteX1383" fmla="*/ 1418046 w 1628481"/>
              <a:gd name="connsiteY1383" fmla="*/ 409397 h 1887361"/>
              <a:gd name="connsiteX1384" fmla="*/ 1419643 w 1628481"/>
              <a:gd name="connsiteY1384" fmla="*/ 404179 h 1887361"/>
              <a:gd name="connsiteX1385" fmla="*/ 1419701 w 1628481"/>
              <a:gd name="connsiteY1385" fmla="*/ 404177 h 1887361"/>
              <a:gd name="connsiteX1386" fmla="*/ 1464201 w 1628481"/>
              <a:gd name="connsiteY1386" fmla="*/ 403465 h 1887361"/>
              <a:gd name="connsiteX1387" fmla="*/ 1464201 w 1628481"/>
              <a:gd name="connsiteY1387" fmla="*/ 403502 h 1887361"/>
              <a:gd name="connsiteX1388" fmla="*/ 1464951 w 1628481"/>
              <a:gd name="connsiteY1388" fmla="*/ 410325 h 1887361"/>
              <a:gd name="connsiteX1389" fmla="*/ 1458353 w 1628481"/>
              <a:gd name="connsiteY1389" fmla="*/ 424796 h 1887361"/>
              <a:gd name="connsiteX1390" fmla="*/ 1464201 w 1628481"/>
              <a:gd name="connsiteY1390" fmla="*/ 403465 h 1887361"/>
              <a:gd name="connsiteX1391" fmla="*/ 1433422 w 1628481"/>
              <a:gd name="connsiteY1391" fmla="*/ 401065 h 1887361"/>
              <a:gd name="connsiteX1392" fmla="*/ 1450780 w 1628481"/>
              <a:gd name="connsiteY1392" fmla="*/ 402827 h 1887361"/>
              <a:gd name="connsiteX1393" fmla="*/ 1439308 w 1628481"/>
              <a:gd name="connsiteY1393" fmla="*/ 409275 h 1887361"/>
              <a:gd name="connsiteX1394" fmla="*/ 1441332 w 1628481"/>
              <a:gd name="connsiteY1394" fmla="*/ 419960 h 1887361"/>
              <a:gd name="connsiteX1395" fmla="*/ 1441108 w 1628481"/>
              <a:gd name="connsiteY1395" fmla="*/ 419623 h 1887361"/>
              <a:gd name="connsiteX1396" fmla="*/ 1432785 w 1628481"/>
              <a:gd name="connsiteY1396" fmla="*/ 410663 h 1887361"/>
              <a:gd name="connsiteX1397" fmla="*/ 1433422 w 1628481"/>
              <a:gd name="connsiteY1397" fmla="*/ 401065 h 1887361"/>
              <a:gd name="connsiteX1398" fmla="*/ 1210218 w 1628481"/>
              <a:gd name="connsiteY1398" fmla="*/ 394104 h 1887361"/>
              <a:gd name="connsiteX1399" fmla="*/ 1209645 w 1628481"/>
              <a:gd name="connsiteY1399" fmla="*/ 396041 h 1887361"/>
              <a:gd name="connsiteX1400" fmla="*/ 1210860 w 1628481"/>
              <a:gd name="connsiteY1400" fmla="*/ 395930 h 1887361"/>
              <a:gd name="connsiteX1401" fmla="*/ 1459290 w 1628481"/>
              <a:gd name="connsiteY1401" fmla="*/ 388136 h 1887361"/>
              <a:gd name="connsiteX1402" fmla="*/ 1463451 w 1628481"/>
              <a:gd name="connsiteY1402" fmla="*/ 393267 h 1887361"/>
              <a:gd name="connsiteX1403" fmla="*/ 1460040 w 1628481"/>
              <a:gd name="connsiteY1403" fmla="*/ 408713 h 1887361"/>
              <a:gd name="connsiteX1404" fmla="*/ 1454304 w 1628481"/>
              <a:gd name="connsiteY1404" fmla="*/ 406989 h 1887361"/>
              <a:gd name="connsiteX1405" fmla="*/ 1458427 w 1628481"/>
              <a:gd name="connsiteY1405" fmla="*/ 404964 h 1887361"/>
              <a:gd name="connsiteX1406" fmla="*/ 1455128 w 1628481"/>
              <a:gd name="connsiteY1406" fmla="*/ 390905 h 1887361"/>
              <a:gd name="connsiteX1407" fmla="*/ 1459290 w 1628481"/>
              <a:gd name="connsiteY1407" fmla="*/ 388136 h 1887361"/>
              <a:gd name="connsiteX1408" fmla="*/ 1206683 w 1628481"/>
              <a:gd name="connsiteY1408" fmla="*/ 386647 h 1887361"/>
              <a:gd name="connsiteX1409" fmla="*/ 1206911 w 1628481"/>
              <a:gd name="connsiteY1409" fmla="*/ 387723 h 1887361"/>
              <a:gd name="connsiteX1410" fmla="*/ 1207030 w 1628481"/>
              <a:gd name="connsiteY1410" fmla="*/ 387602 h 1887361"/>
              <a:gd name="connsiteX1411" fmla="*/ 1205042 w 1628481"/>
              <a:gd name="connsiteY1411" fmla="*/ 384303 h 1887361"/>
              <a:gd name="connsiteX1412" fmla="*/ 1202738 w 1628481"/>
              <a:gd name="connsiteY1412" fmla="*/ 391575 h 1887361"/>
              <a:gd name="connsiteX1413" fmla="*/ 1196157 w 1628481"/>
              <a:gd name="connsiteY1413" fmla="*/ 392654 h 1887361"/>
              <a:gd name="connsiteX1414" fmla="*/ 1196135 w 1628481"/>
              <a:gd name="connsiteY1414" fmla="*/ 392914 h 1887361"/>
              <a:gd name="connsiteX1415" fmla="*/ 1197925 w 1628481"/>
              <a:gd name="connsiteY1415" fmla="*/ 400114 h 1887361"/>
              <a:gd name="connsiteX1416" fmla="*/ 1197948 w 1628481"/>
              <a:gd name="connsiteY1416" fmla="*/ 405676 h 1887361"/>
              <a:gd name="connsiteX1417" fmla="*/ 1208145 w 1628481"/>
              <a:gd name="connsiteY1417" fmla="*/ 402677 h 1887361"/>
              <a:gd name="connsiteX1418" fmla="*/ 1204996 w 1628481"/>
              <a:gd name="connsiteY1418" fmla="*/ 389668 h 1887361"/>
              <a:gd name="connsiteX1419" fmla="*/ 1206312 w 1628481"/>
              <a:gd name="connsiteY1419" fmla="*/ 388331 h 1887361"/>
              <a:gd name="connsiteX1420" fmla="*/ 1213015 w 1628481"/>
              <a:gd name="connsiteY1420" fmla="*/ 376313 h 1887361"/>
              <a:gd name="connsiteX1421" fmla="*/ 1208258 w 1628481"/>
              <a:gd name="connsiteY1421" fmla="*/ 376584 h 1887361"/>
              <a:gd name="connsiteX1422" fmla="*/ 1208013 w 1628481"/>
              <a:gd name="connsiteY1422" fmla="*/ 380439 h 1887361"/>
              <a:gd name="connsiteX1423" fmla="*/ 1208610 w 1628481"/>
              <a:gd name="connsiteY1423" fmla="*/ 381022 h 1887361"/>
              <a:gd name="connsiteX1424" fmla="*/ 1210920 w 1628481"/>
              <a:gd name="connsiteY1424" fmla="*/ 385994 h 1887361"/>
              <a:gd name="connsiteX1425" fmla="*/ 1211239 w 1628481"/>
              <a:gd name="connsiteY1425" fmla="*/ 388263 h 1887361"/>
              <a:gd name="connsiteX1426" fmla="*/ 1211726 w 1628481"/>
              <a:gd name="connsiteY1426" fmla="*/ 389007 h 1887361"/>
              <a:gd name="connsiteX1427" fmla="*/ 1211467 w 1628481"/>
              <a:gd name="connsiteY1427" fmla="*/ 389882 h 1887361"/>
              <a:gd name="connsiteX1428" fmla="*/ 1211918 w 1628481"/>
              <a:gd name="connsiteY1428" fmla="*/ 393089 h 1887361"/>
              <a:gd name="connsiteX1429" fmla="*/ 1211870 w 1628481"/>
              <a:gd name="connsiteY1429" fmla="*/ 395838 h 1887361"/>
              <a:gd name="connsiteX1430" fmla="*/ 1214625 w 1628481"/>
              <a:gd name="connsiteY1430" fmla="*/ 395585 h 1887361"/>
              <a:gd name="connsiteX1431" fmla="*/ 1212977 w 1628481"/>
              <a:gd name="connsiteY1431" fmla="*/ 381416 h 1887361"/>
              <a:gd name="connsiteX1432" fmla="*/ 1254896 w 1628481"/>
              <a:gd name="connsiteY1432" fmla="*/ 342506 h 1887361"/>
              <a:gd name="connsiteX1433" fmla="*/ 1254930 w 1628481"/>
              <a:gd name="connsiteY1433" fmla="*/ 342570 h 1887361"/>
              <a:gd name="connsiteX1434" fmla="*/ 1254896 w 1628481"/>
              <a:gd name="connsiteY1434" fmla="*/ 342694 h 1887361"/>
              <a:gd name="connsiteX1435" fmla="*/ 817594 w 1628481"/>
              <a:gd name="connsiteY1435" fmla="*/ 339845 h 1887361"/>
              <a:gd name="connsiteX1436" fmla="*/ 816902 w 1628481"/>
              <a:gd name="connsiteY1436" fmla="*/ 339919 h 1887361"/>
              <a:gd name="connsiteX1437" fmla="*/ 817219 w 1628481"/>
              <a:gd name="connsiteY1437" fmla="*/ 340469 h 1887361"/>
              <a:gd name="connsiteX1438" fmla="*/ 1253259 w 1628481"/>
              <a:gd name="connsiteY1438" fmla="*/ 339514 h 1887361"/>
              <a:gd name="connsiteX1439" fmla="*/ 1254896 w 1628481"/>
              <a:gd name="connsiteY1439" fmla="*/ 342694 h 1887361"/>
              <a:gd name="connsiteX1440" fmla="*/ 1255945 w 1628481"/>
              <a:gd name="connsiteY1440" fmla="*/ 349179 h 1887361"/>
              <a:gd name="connsiteX1441" fmla="*/ 1246611 w 1628481"/>
              <a:gd name="connsiteY1441" fmla="*/ 348050 h 1887361"/>
              <a:gd name="connsiteX1442" fmla="*/ 1245373 w 1628481"/>
              <a:gd name="connsiteY1442" fmla="*/ 351953 h 1887361"/>
              <a:gd name="connsiteX1443" fmla="*/ 1244580 w 1628481"/>
              <a:gd name="connsiteY1443" fmla="*/ 351698 h 1887361"/>
              <a:gd name="connsiteX1444" fmla="*/ 1245650 w 1628481"/>
              <a:gd name="connsiteY1444" fmla="*/ 362067 h 1887361"/>
              <a:gd name="connsiteX1445" fmla="*/ 1249460 w 1628481"/>
              <a:gd name="connsiteY1445" fmla="*/ 373735 h 1887361"/>
              <a:gd name="connsiteX1446" fmla="*/ 1255158 w 1628481"/>
              <a:gd name="connsiteY1446" fmla="*/ 371261 h 1887361"/>
              <a:gd name="connsiteX1447" fmla="*/ 1258907 w 1628481"/>
              <a:gd name="connsiteY1447" fmla="*/ 346330 h 1887361"/>
              <a:gd name="connsiteX1448" fmla="*/ 1262131 w 1628481"/>
              <a:gd name="connsiteY1448" fmla="*/ 350079 h 1887361"/>
              <a:gd name="connsiteX1449" fmla="*/ 1256754 w 1628481"/>
              <a:gd name="connsiteY1449" fmla="*/ 345993 h 1887361"/>
              <a:gd name="connsiteX1450" fmla="*/ 1254930 w 1628481"/>
              <a:gd name="connsiteY1450" fmla="*/ 342570 h 1887361"/>
              <a:gd name="connsiteX1451" fmla="*/ 1255437 w 1628481"/>
              <a:gd name="connsiteY1451" fmla="*/ 340723 h 1887361"/>
              <a:gd name="connsiteX1452" fmla="*/ 1259877 w 1628481"/>
              <a:gd name="connsiteY1452" fmla="*/ 339332 h 1887361"/>
              <a:gd name="connsiteX1453" fmla="*/ 1259729 w 1628481"/>
              <a:gd name="connsiteY1453" fmla="*/ 339947 h 1887361"/>
              <a:gd name="connsiteX1454" fmla="*/ 1259807 w 1628481"/>
              <a:gd name="connsiteY1454" fmla="*/ 340032 h 1887361"/>
              <a:gd name="connsiteX1455" fmla="*/ 799282 w 1628481"/>
              <a:gd name="connsiteY1455" fmla="*/ 338607 h 1887361"/>
              <a:gd name="connsiteX1456" fmla="*/ 788785 w 1628481"/>
              <a:gd name="connsiteY1456" fmla="*/ 353041 h 1887361"/>
              <a:gd name="connsiteX1457" fmla="*/ 794702 w 1628481"/>
              <a:gd name="connsiteY1457" fmla="*/ 360618 h 1887361"/>
              <a:gd name="connsiteX1458" fmla="*/ 811615 w 1628481"/>
              <a:gd name="connsiteY1458" fmla="*/ 345781 h 1887361"/>
              <a:gd name="connsiteX1459" fmla="*/ 809470 w 1628481"/>
              <a:gd name="connsiteY1459" fmla="*/ 344507 h 1887361"/>
              <a:gd name="connsiteX1460" fmla="*/ 799282 w 1628481"/>
              <a:gd name="connsiteY1460" fmla="*/ 338607 h 1887361"/>
              <a:gd name="connsiteX1461" fmla="*/ 1430851 w 1628481"/>
              <a:gd name="connsiteY1461" fmla="*/ 338520 h 1887361"/>
              <a:gd name="connsiteX1462" fmla="*/ 1430873 w 1628481"/>
              <a:gd name="connsiteY1462" fmla="*/ 338570 h 1887361"/>
              <a:gd name="connsiteX1463" fmla="*/ 1430839 w 1628481"/>
              <a:gd name="connsiteY1463" fmla="*/ 338561 h 1887361"/>
              <a:gd name="connsiteX1464" fmla="*/ 1328816 w 1628481"/>
              <a:gd name="connsiteY1464" fmla="*/ 338068 h 1887361"/>
              <a:gd name="connsiteX1465" fmla="*/ 1320803 w 1628481"/>
              <a:gd name="connsiteY1465" fmla="*/ 338420 h 1887361"/>
              <a:gd name="connsiteX1466" fmla="*/ 1326276 w 1628481"/>
              <a:gd name="connsiteY1466" fmla="*/ 348917 h 1887361"/>
              <a:gd name="connsiteX1467" fmla="*/ 1323427 w 1628481"/>
              <a:gd name="connsiteY1467" fmla="*/ 354840 h 1887361"/>
              <a:gd name="connsiteX1468" fmla="*/ 1328188 w 1628481"/>
              <a:gd name="connsiteY1468" fmla="*/ 358852 h 1887361"/>
              <a:gd name="connsiteX1469" fmla="*/ 1337785 w 1628481"/>
              <a:gd name="connsiteY1469" fmla="*/ 341232 h 1887361"/>
              <a:gd name="connsiteX1470" fmla="*/ 1328816 w 1628481"/>
              <a:gd name="connsiteY1470" fmla="*/ 338068 h 1887361"/>
              <a:gd name="connsiteX1471" fmla="*/ 1354881 w 1628481"/>
              <a:gd name="connsiteY1471" fmla="*/ 337820 h 1887361"/>
              <a:gd name="connsiteX1472" fmla="*/ 1354882 w 1628481"/>
              <a:gd name="connsiteY1472" fmla="*/ 337894 h 1887361"/>
              <a:gd name="connsiteX1473" fmla="*/ 1352341 w 1628481"/>
              <a:gd name="connsiteY1473" fmla="*/ 338724 h 1887361"/>
              <a:gd name="connsiteX1474" fmla="*/ 1352219 w 1628481"/>
              <a:gd name="connsiteY1474" fmla="*/ 347042 h 1887361"/>
              <a:gd name="connsiteX1475" fmla="*/ 1355143 w 1628481"/>
              <a:gd name="connsiteY1475" fmla="*/ 350791 h 1887361"/>
              <a:gd name="connsiteX1476" fmla="*/ 1354882 w 1628481"/>
              <a:gd name="connsiteY1476" fmla="*/ 337894 h 1887361"/>
              <a:gd name="connsiteX1477" fmla="*/ 1354993 w 1628481"/>
              <a:gd name="connsiteY1477" fmla="*/ 337858 h 1887361"/>
              <a:gd name="connsiteX1478" fmla="*/ 1453188 w 1628481"/>
              <a:gd name="connsiteY1478" fmla="*/ 337801 h 1887361"/>
              <a:gd name="connsiteX1479" fmla="*/ 1448418 w 1628481"/>
              <a:gd name="connsiteY1479" fmla="*/ 340032 h 1887361"/>
              <a:gd name="connsiteX1480" fmla="*/ 1456103 w 1628481"/>
              <a:gd name="connsiteY1480" fmla="*/ 345430 h 1887361"/>
              <a:gd name="connsiteX1481" fmla="*/ 1456216 w 1628481"/>
              <a:gd name="connsiteY1481" fmla="*/ 345468 h 1887361"/>
              <a:gd name="connsiteX1482" fmla="*/ 1453188 w 1628481"/>
              <a:gd name="connsiteY1482" fmla="*/ 337801 h 1887361"/>
              <a:gd name="connsiteX1483" fmla="*/ 1341361 w 1628481"/>
              <a:gd name="connsiteY1483" fmla="*/ 336700 h 1887361"/>
              <a:gd name="connsiteX1484" fmla="*/ 1338948 w 1628481"/>
              <a:gd name="connsiteY1484" fmla="*/ 344756 h 1887361"/>
              <a:gd name="connsiteX1485" fmla="*/ 1345658 w 1628481"/>
              <a:gd name="connsiteY1485" fmla="*/ 342694 h 1887361"/>
              <a:gd name="connsiteX1486" fmla="*/ 1345771 w 1628481"/>
              <a:gd name="connsiteY1486" fmla="*/ 342731 h 1887361"/>
              <a:gd name="connsiteX1487" fmla="*/ 1341361 w 1628481"/>
              <a:gd name="connsiteY1487" fmla="*/ 336700 h 1887361"/>
              <a:gd name="connsiteX1488" fmla="*/ 1346071 w 1628481"/>
              <a:gd name="connsiteY1488" fmla="*/ 336245 h 1887361"/>
              <a:gd name="connsiteX1489" fmla="*/ 1350157 w 1628481"/>
              <a:gd name="connsiteY1489" fmla="*/ 353041 h 1887361"/>
              <a:gd name="connsiteX1490" fmla="*/ 1351244 w 1628481"/>
              <a:gd name="connsiteY1490" fmla="*/ 346855 h 1887361"/>
              <a:gd name="connsiteX1491" fmla="*/ 1351357 w 1628481"/>
              <a:gd name="connsiteY1491" fmla="*/ 346780 h 1887361"/>
              <a:gd name="connsiteX1492" fmla="*/ 1349632 w 1628481"/>
              <a:gd name="connsiteY1492" fmla="*/ 336845 h 1887361"/>
              <a:gd name="connsiteX1493" fmla="*/ 1346071 w 1628481"/>
              <a:gd name="connsiteY1493" fmla="*/ 336245 h 1887361"/>
              <a:gd name="connsiteX1494" fmla="*/ 1503931 w 1628481"/>
              <a:gd name="connsiteY1494" fmla="*/ 335313 h 1887361"/>
              <a:gd name="connsiteX1495" fmla="*/ 1508476 w 1628481"/>
              <a:gd name="connsiteY1495" fmla="*/ 338082 h 1887361"/>
              <a:gd name="connsiteX1496" fmla="*/ 1508551 w 1628481"/>
              <a:gd name="connsiteY1496" fmla="*/ 338045 h 1887361"/>
              <a:gd name="connsiteX1497" fmla="*/ 1499779 w 1628481"/>
              <a:gd name="connsiteY1497" fmla="*/ 338532 h 1887361"/>
              <a:gd name="connsiteX1498" fmla="*/ 1503931 w 1628481"/>
              <a:gd name="connsiteY1498" fmla="*/ 335313 h 1887361"/>
              <a:gd name="connsiteX1499" fmla="*/ 1485978 w 1628481"/>
              <a:gd name="connsiteY1499" fmla="*/ 334015 h 1887361"/>
              <a:gd name="connsiteX1500" fmla="*/ 1489357 w 1628481"/>
              <a:gd name="connsiteY1500" fmla="*/ 335271 h 1887361"/>
              <a:gd name="connsiteX1501" fmla="*/ 1483021 w 1628481"/>
              <a:gd name="connsiteY1501" fmla="*/ 343106 h 1887361"/>
              <a:gd name="connsiteX1502" fmla="*/ 1485978 w 1628481"/>
              <a:gd name="connsiteY1502" fmla="*/ 334015 h 1887361"/>
              <a:gd name="connsiteX1503" fmla="*/ 1391958 w 1628481"/>
              <a:gd name="connsiteY1503" fmla="*/ 329460 h 1887361"/>
              <a:gd name="connsiteX1504" fmla="*/ 1393645 w 1628481"/>
              <a:gd name="connsiteY1504" fmla="*/ 346030 h 1887361"/>
              <a:gd name="connsiteX1505" fmla="*/ 1378612 w 1628481"/>
              <a:gd name="connsiteY1505" fmla="*/ 339470 h 1887361"/>
              <a:gd name="connsiteX1506" fmla="*/ 1357655 w 1628481"/>
              <a:gd name="connsiteY1506" fmla="*/ 351166 h 1887361"/>
              <a:gd name="connsiteX1507" fmla="*/ 1370177 w 1628481"/>
              <a:gd name="connsiteY1507" fmla="*/ 357015 h 1887361"/>
              <a:gd name="connsiteX1508" fmla="*/ 1361666 w 1628481"/>
              <a:gd name="connsiteY1508" fmla="*/ 358364 h 1887361"/>
              <a:gd name="connsiteX1509" fmla="*/ 1372164 w 1628481"/>
              <a:gd name="connsiteY1509" fmla="*/ 360689 h 1887361"/>
              <a:gd name="connsiteX1510" fmla="*/ 1387984 w 1628481"/>
              <a:gd name="connsiteY1510" fmla="*/ 367399 h 1887361"/>
              <a:gd name="connsiteX1511" fmla="*/ 1421950 w 1628481"/>
              <a:gd name="connsiteY1511" fmla="*/ 365487 h 1887361"/>
              <a:gd name="connsiteX1512" fmla="*/ 1439720 w 1628481"/>
              <a:gd name="connsiteY1512" fmla="*/ 350754 h 1887361"/>
              <a:gd name="connsiteX1513" fmla="*/ 1431697 w 1628481"/>
              <a:gd name="connsiteY1513" fmla="*/ 335533 h 1887361"/>
              <a:gd name="connsiteX1514" fmla="*/ 1430851 w 1628481"/>
              <a:gd name="connsiteY1514" fmla="*/ 338520 h 1887361"/>
              <a:gd name="connsiteX1515" fmla="*/ 1427517 w 1628481"/>
              <a:gd name="connsiteY1515" fmla="*/ 331006 h 1887361"/>
              <a:gd name="connsiteX1516" fmla="*/ 1423824 w 1628481"/>
              <a:gd name="connsiteY1516" fmla="*/ 336658 h 1887361"/>
              <a:gd name="connsiteX1517" fmla="*/ 1430839 w 1628481"/>
              <a:gd name="connsiteY1517" fmla="*/ 338561 h 1887361"/>
              <a:gd name="connsiteX1518" fmla="*/ 1429413 w 1628481"/>
              <a:gd name="connsiteY1518" fmla="*/ 343593 h 1887361"/>
              <a:gd name="connsiteX1519" fmla="*/ 1419813 w 1628481"/>
              <a:gd name="connsiteY1519" fmla="*/ 348617 h 1887361"/>
              <a:gd name="connsiteX1520" fmla="*/ 1421800 w 1628481"/>
              <a:gd name="connsiteY1520" fmla="*/ 358927 h 1887361"/>
              <a:gd name="connsiteX1521" fmla="*/ 1395557 w 1628481"/>
              <a:gd name="connsiteY1521" fmla="*/ 349704 h 1887361"/>
              <a:gd name="connsiteX1522" fmla="*/ 1393158 w 1628481"/>
              <a:gd name="connsiteY1522" fmla="*/ 336208 h 1887361"/>
              <a:gd name="connsiteX1523" fmla="*/ 1409128 w 1628481"/>
              <a:gd name="connsiteY1523" fmla="*/ 343031 h 1887361"/>
              <a:gd name="connsiteX1524" fmla="*/ 1391958 w 1628481"/>
              <a:gd name="connsiteY1524" fmla="*/ 329460 h 1887361"/>
              <a:gd name="connsiteX1525" fmla="*/ 1455752 w 1628481"/>
              <a:gd name="connsiteY1525" fmla="*/ 327951 h 1887361"/>
              <a:gd name="connsiteX1526" fmla="*/ 1452654 w 1628481"/>
              <a:gd name="connsiteY1526" fmla="*/ 331297 h 1887361"/>
              <a:gd name="connsiteX1527" fmla="*/ 1457865 w 1628481"/>
              <a:gd name="connsiteY1527" fmla="*/ 336021 h 1887361"/>
              <a:gd name="connsiteX1528" fmla="*/ 1455752 w 1628481"/>
              <a:gd name="connsiteY1528" fmla="*/ 327951 h 1887361"/>
              <a:gd name="connsiteX1529" fmla="*/ 1308811 w 1628481"/>
              <a:gd name="connsiteY1529" fmla="*/ 326831 h 1887361"/>
              <a:gd name="connsiteX1530" fmla="*/ 1306931 w 1628481"/>
              <a:gd name="connsiteY1530" fmla="*/ 333021 h 1887361"/>
              <a:gd name="connsiteX1531" fmla="*/ 1312817 w 1628481"/>
              <a:gd name="connsiteY1531" fmla="*/ 346743 h 1887361"/>
              <a:gd name="connsiteX1532" fmla="*/ 1312930 w 1628481"/>
              <a:gd name="connsiteY1532" fmla="*/ 346780 h 1887361"/>
              <a:gd name="connsiteX1533" fmla="*/ 1313417 w 1628481"/>
              <a:gd name="connsiteY1533" fmla="*/ 327698 h 1887361"/>
              <a:gd name="connsiteX1534" fmla="*/ 1308811 w 1628481"/>
              <a:gd name="connsiteY1534" fmla="*/ 326831 h 1887361"/>
              <a:gd name="connsiteX1535" fmla="*/ 1462139 w 1628481"/>
              <a:gd name="connsiteY1535" fmla="*/ 323949 h 1887361"/>
              <a:gd name="connsiteX1536" fmla="*/ 1480434 w 1628481"/>
              <a:gd name="connsiteY1536" fmla="*/ 332272 h 1887361"/>
              <a:gd name="connsiteX1537" fmla="*/ 1460377 w 1628481"/>
              <a:gd name="connsiteY1537" fmla="*/ 353116 h 1887361"/>
              <a:gd name="connsiteX1538" fmla="*/ 1460152 w 1628481"/>
              <a:gd name="connsiteY1538" fmla="*/ 352966 h 1887361"/>
              <a:gd name="connsiteX1539" fmla="*/ 1459365 w 1628481"/>
              <a:gd name="connsiteY1539" fmla="*/ 339620 h 1887361"/>
              <a:gd name="connsiteX1540" fmla="*/ 1462139 w 1628481"/>
              <a:gd name="connsiteY1540" fmla="*/ 323949 h 1887361"/>
              <a:gd name="connsiteX1541" fmla="*/ 1362749 w 1628481"/>
              <a:gd name="connsiteY1541" fmla="*/ 319605 h 1887361"/>
              <a:gd name="connsiteX1542" fmla="*/ 1357280 w 1628481"/>
              <a:gd name="connsiteY1542" fmla="*/ 322074 h 1887361"/>
              <a:gd name="connsiteX1543" fmla="*/ 1358255 w 1628481"/>
              <a:gd name="connsiteY1543" fmla="*/ 335158 h 1887361"/>
              <a:gd name="connsiteX1544" fmla="*/ 1364459 w 1628481"/>
              <a:gd name="connsiteY1544" fmla="*/ 332904 h 1887361"/>
              <a:gd name="connsiteX1545" fmla="*/ 1369536 w 1628481"/>
              <a:gd name="connsiteY1545" fmla="*/ 321406 h 1887361"/>
              <a:gd name="connsiteX1546" fmla="*/ 1369652 w 1628481"/>
              <a:gd name="connsiteY1546" fmla="*/ 321437 h 1887361"/>
              <a:gd name="connsiteX1547" fmla="*/ 1369539 w 1628481"/>
              <a:gd name="connsiteY1547" fmla="*/ 321400 h 1887361"/>
              <a:gd name="connsiteX1548" fmla="*/ 1369536 w 1628481"/>
              <a:gd name="connsiteY1548" fmla="*/ 321406 h 1887361"/>
              <a:gd name="connsiteX1549" fmla="*/ 1507770 w 1628481"/>
              <a:gd name="connsiteY1549" fmla="*/ 317832 h 1887361"/>
              <a:gd name="connsiteX1550" fmla="*/ 1507727 w 1628481"/>
              <a:gd name="connsiteY1550" fmla="*/ 317913 h 1887361"/>
              <a:gd name="connsiteX1551" fmla="*/ 1507652 w 1628481"/>
              <a:gd name="connsiteY1551" fmla="*/ 317838 h 1887361"/>
              <a:gd name="connsiteX1552" fmla="*/ 1485643 w 1628481"/>
              <a:gd name="connsiteY1552" fmla="*/ 314135 h 1887361"/>
              <a:gd name="connsiteX1553" fmla="*/ 1485645 w 1628481"/>
              <a:gd name="connsiteY1553" fmla="*/ 314164 h 1887361"/>
              <a:gd name="connsiteX1554" fmla="*/ 1485570 w 1628481"/>
              <a:gd name="connsiteY1554" fmla="*/ 314164 h 1887361"/>
              <a:gd name="connsiteX1555" fmla="*/ 1513252 w 1628481"/>
              <a:gd name="connsiteY1555" fmla="*/ 307580 h 1887361"/>
              <a:gd name="connsiteX1556" fmla="*/ 1519648 w 1628481"/>
              <a:gd name="connsiteY1556" fmla="*/ 311727 h 1887361"/>
              <a:gd name="connsiteX1557" fmla="*/ 1514859 w 1628481"/>
              <a:gd name="connsiteY1557" fmla="*/ 317496 h 1887361"/>
              <a:gd name="connsiteX1558" fmla="*/ 1507770 w 1628481"/>
              <a:gd name="connsiteY1558" fmla="*/ 317832 h 1887361"/>
              <a:gd name="connsiteX1559" fmla="*/ 802706 w 1628481"/>
              <a:gd name="connsiteY1559" fmla="*/ 304697 h 1887361"/>
              <a:gd name="connsiteX1560" fmla="*/ 802741 w 1628481"/>
              <a:gd name="connsiteY1560" fmla="*/ 306160 h 1887361"/>
              <a:gd name="connsiteX1561" fmla="*/ 801946 w 1628481"/>
              <a:gd name="connsiteY1561" fmla="*/ 306112 h 1887361"/>
              <a:gd name="connsiteX1562" fmla="*/ 802786 w 1628481"/>
              <a:gd name="connsiteY1562" fmla="*/ 299948 h 1887361"/>
              <a:gd name="connsiteX1563" fmla="*/ 804006 w 1628481"/>
              <a:gd name="connsiteY1563" fmla="*/ 302280 h 1887361"/>
              <a:gd name="connsiteX1564" fmla="*/ 802706 w 1628481"/>
              <a:gd name="connsiteY1564" fmla="*/ 304697 h 1887361"/>
              <a:gd name="connsiteX1565" fmla="*/ 802647 w 1628481"/>
              <a:gd name="connsiteY1565" fmla="*/ 302158 h 1887361"/>
              <a:gd name="connsiteX1566" fmla="*/ 802512 w 1628481"/>
              <a:gd name="connsiteY1566" fmla="*/ 300694 h 1887361"/>
              <a:gd name="connsiteX1567" fmla="*/ 1513575 w 1628481"/>
              <a:gd name="connsiteY1567" fmla="*/ 296080 h 1887361"/>
              <a:gd name="connsiteX1568" fmla="*/ 1518561 w 1628481"/>
              <a:gd name="connsiteY1568" fmla="*/ 298081 h 1887361"/>
              <a:gd name="connsiteX1569" fmla="*/ 1509489 w 1628481"/>
              <a:gd name="connsiteY1569" fmla="*/ 298493 h 1887361"/>
              <a:gd name="connsiteX1570" fmla="*/ 1513575 w 1628481"/>
              <a:gd name="connsiteY1570" fmla="*/ 296080 h 1887361"/>
              <a:gd name="connsiteX1571" fmla="*/ 1500903 w 1628481"/>
              <a:gd name="connsiteY1571" fmla="*/ 289196 h 1887361"/>
              <a:gd name="connsiteX1572" fmla="*/ 1501128 w 1628481"/>
              <a:gd name="connsiteY1572" fmla="*/ 305804 h 1887361"/>
              <a:gd name="connsiteX1573" fmla="*/ 1493462 w 1628481"/>
              <a:gd name="connsiteY1573" fmla="*/ 311010 h 1887361"/>
              <a:gd name="connsiteX1574" fmla="*/ 1485643 w 1628481"/>
              <a:gd name="connsiteY1574" fmla="*/ 314135 h 1887361"/>
              <a:gd name="connsiteX1575" fmla="*/ 1485026 w 1628481"/>
              <a:gd name="connsiteY1575" fmla="*/ 304117 h 1887361"/>
              <a:gd name="connsiteX1576" fmla="*/ 1484408 w 1628481"/>
              <a:gd name="connsiteY1576" fmla="*/ 293957 h 1887361"/>
              <a:gd name="connsiteX1577" fmla="*/ 1492243 w 1628481"/>
              <a:gd name="connsiteY1577" fmla="*/ 303030 h 1887361"/>
              <a:gd name="connsiteX1578" fmla="*/ 1493593 w 1628481"/>
              <a:gd name="connsiteY1578" fmla="*/ 290208 h 1887361"/>
              <a:gd name="connsiteX1579" fmla="*/ 1500903 w 1628481"/>
              <a:gd name="connsiteY1579" fmla="*/ 289196 h 1887361"/>
              <a:gd name="connsiteX1580" fmla="*/ 1430010 w 1628481"/>
              <a:gd name="connsiteY1580" fmla="*/ 286159 h 1887361"/>
              <a:gd name="connsiteX1581" fmla="*/ 1419176 w 1628481"/>
              <a:gd name="connsiteY1581" fmla="*/ 289908 h 1887361"/>
              <a:gd name="connsiteX1582" fmla="*/ 1434734 w 1628481"/>
              <a:gd name="connsiteY1582" fmla="*/ 300405 h 1887361"/>
              <a:gd name="connsiteX1583" fmla="*/ 1430010 w 1628481"/>
              <a:gd name="connsiteY1583" fmla="*/ 286159 h 1887361"/>
              <a:gd name="connsiteX1584" fmla="*/ 1203872 w 1628481"/>
              <a:gd name="connsiteY1584" fmla="*/ 263290 h 1887361"/>
              <a:gd name="connsiteX1585" fmla="*/ 1199110 w 1628481"/>
              <a:gd name="connsiteY1585" fmla="*/ 279373 h 1887361"/>
              <a:gd name="connsiteX1586" fmla="*/ 1203501 w 1628481"/>
              <a:gd name="connsiteY1586" fmla="*/ 273112 h 1887361"/>
              <a:gd name="connsiteX1587" fmla="*/ 1203235 w 1628481"/>
              <a:gd name="connsiteY1587" fmla="*/ 268127 h 1887361"/>
              <a:gd name="connsiteX1588" fmla="*/ 1204010 w 1628481"/>
              <a:gd name="connsiteY1588" fmla="*/ 267874 h 1887361"/>
              <a:gd name="connsiteX1589" fmla="*/ 1204059 w 1628481"/>
              <a:gd name="connsiteY1589" fmla="*/ 263290 h 1887361"/>
              <a:gd name="connsiteX1590" fmla="*/ 1210635 w 1628481"/>
              <a:gd name="connsiteY1590" fmla="*/ 262020 h 1887361"/>
              <a:gd name="connsiteX1591" fmla="*/ 1207883 w 1628481"/>
              <a:gd name="connsiteY1591" fmla="*/ 263440 h 1887361"/>
              <a:gd name="connsiteX1592" fmla="*/ 1208729 w 1628481"/>
              <a:gd name="connsiteY1592" fmla="*/ 266335 h 1887361"/>
              <a:gd name="connsiteX1593" fmla="*/ 1210133 w 1628481"/>
              <a:gd name="connsiteY1593" fmla="*/ 265877 h 1887361"/>
              <a:gd name="connsiteX1594" fmla="*/ 1245448 w 1628481"/>
              <a:gd name="connsiteY1594" fmla="*/ 251444 h 1887361"/>
              <a:gd name="connsiteX1595" fmla="*/ 1240087 w 1628481"/>
              <a:gd name="connsiteY1595" fmla="*/ 264303 h 1887361"/>
              <a:gd name="connsiteX1596" fmla="*/ 1245448 w 1628481"/>
              <a:gd name="connsiteY1596" fmla="*/ 251444 h 1887361"/>
              <a:gd name="connsiteX1597" fmla="*/ 377185 w 1628481"/>
              <a:gd name="connsiteY1597" fmla="*/ 249906 h 1887361"/>
              <a:gd name="connsiteX1598" fmla="*/ 362189 w 1628481"/>
              <a:gd name="connsiteY1598" fmla="*/ 252943 h 1887361"/>
              <a:gd name="connsiteX1599" fmla="*/ 348543 w 1628481"/>
              <a:gd name="connsiteY1599" fmla="*/ 273712 h 1887361"/>
              <a:gd name="connsiteX1600" fmla="*/ 350267 w 1628481"/>
              <a:gd name="connsiteY1600" fmla="*/ 287321 h 1887361"/>
              <a:gd name="connsiteX1601" fmla="*/ 377185 w 1628481"/>
              <a:gd name="connsiteY1601" fmla="*/ 249906 h 1887361"/>
              <a:gd name="connsiteX1602" fmla="*/ 1444692 w 1628481"/>
              <a:gd name="connsiteY1602" fmla="*/ 231054 h 1887361"/>
              <a:gd name="connsiteX1603" fmla="*/ 1441581 w 1628481"/>
              <a:gd name="connsiteY1603" fmla="*/ 236705 h 1887361"/>
              <a:gd name="connsiteX1604" fmla="*/ 1441557 w 1628481"/>
              <a:gd name="connsiteY1604" fmla="*/ 236673 h 1887361"/>
              <a:gd name="connsiteX1605" fmla="*/ 1441557 w 1628481"/>
              <a:gd name="connsiteY1605" fmla="*/ 236748 h 1887361"/>
              <a:gd name="connsiteX1606" fmla="*/ 1441581 w 1628481"/>
              <a:gd name="connsiteY1606" fmla="*/ 236705 h 1887361"/>
              <a:gd name="connsiteX1607" fmla="*/ 1444959 w 1628481"/>
              <a:gd name="connsiteY1607" fmla="*/ 241279 h 1887361"/>
              <a:gd name="connsiteX1608" fmla="*/ 1448193 w 1628481"/>
              <a:gd name="connsiteY1608" fmla="*/ 238322 h 1887361"/>
              <a:gd name="connsiteX1609" fmla="*/ 1444692 w 1628481"/>
              <a:gd name="connsiteY1609" fmla="*/ 231054 h 1887361"/>
              <a:gd name="connsiteX1610" fmla="*/ 1216131 w 1628481"/>
              <a:gd name="connsiteY1610" fmla="*/ 227975 h 1887361"/>
              <a:gd name="connsiteX1611" fmla="*/ 1216119 w 1628481"/>
              <a:gd name="connsiteY1611" fmla="*/ 228014 h 1887361"/>
              <a:gd name="connsiteX1612" fmla="*/ 1209200 w 1628481"/>
              <a:gd name="connsiteY1612" fmla="*/ 229189 h 1887361"/>
              <a:gd name="connsiteX1613" fmla="*/ 1206233 w 1628481"/>
              <a:gd name="connsiteY1613" fmla="*/ 237535 h 1887361"/>
              <a:gd name="connsiteX1614" fmla="*/ 1213431 w 1628481"/>
              <a:gd name="connsiteY1614" fmla="*/ 236790 h 1887361"/>
              <a:gd name="connsiteX1615" fmla="*/ 1216119 w 1628481"/>
              <a:gd name="connsiteY1615" fmla="*/ 228014 h 1887361"/>
              <a:gd name="connsiteX1616" fmla="*/ 1216131 w 1628481"/>
              <a:gd name="connsiteY1616" fmla="*/ 228012 h 1887361"/>
              <a:gd name="connsiteX1617" fmla="*/ 440993 w 1628481"/>
              <a:gd name="connsiteY1617" fmla="*/ 227713 h 1887361"/>
              <a:gd name="connsiteX1618" fmla="*/ 452239 w 1628481"/>
              <a:gd name="connsiteY1618" fmla="*/ 230562 h 1887361"/>
              <a:gd name="connsiteX1619" fmla="*/ 436044 w 1628481"/>
              <a:gd name="connsiteY1619" fmla="*/ 257704 h 1887361"/>
              <a:gd name="connsiteX1620" fmla="*/ 440993 w 1628481"/>
              <a:gd name="connsiteY1620" fmla="*/ 227713 h 1887361"/>
              <a:gd name="connsiteX1621" fmla="*/ 1225541 w 1628481"/>
              <a:gd name="connsiteY1621" fmla="*/ 225013 h 1887361"/>
              <a:gd name="connsiteX1622" fmla="*/ 1217555 w 1628481"/>
              <a:gd name="connsiteY1622" fmla="*/ 228012 h 1887361"/>
              <a:gd name="connsiteX1623" fmla="*/ 1221567 w 1628481"/>
              <a:gd name="connsiteY1623" fmla="*/ 237797 h 1887361"/>
              <a:gd name="connsiteX1624" fmla="*/ 1225541 w 1628481"/>
              <a:gd name="connsiteY1624" fmla="*/ 225013 h 1887361"/>
              <a:gd name="connsiteX1625" fmla="*/ 475746 w 1628481"/>
              <a:gd name="connsiteY1625" fmla="*/ 219202 h 1887361"/>
              <a:gd name="connsiteX1626" fmla="*/ 461649 w 1628481"/>
              <a:gd name="connsiteY1626" fmla="*/ 234423 h 1887361"/>
              <a:gd name="connsiteX1627" fmla="*/ 475746 w 1628481"/>
              <a:gd name="connsiteY1627" fmla="*/ 219202 h 1887361"/>
              <a:gd name="connsiteX1628" fmla="*/ 1277614 w 1628481"/>
              <a:gd name="connsiteY1628" fmla="*/ 217065 h 1887361"/>
              <a:gd name="connsiteX1629" fmla="*/ 1259132 w 1628481"/>
              <a:gd name="connsiteY1629" fmla="*/ 225950 h 1887361"/>
              <a:gd name="connsiteX1630" fmla="*/ 1263030 w 1628481"/>
              <a:gd name="connsiteY1630" fmla="*/ 235885 h 1887361"/>
              <a:gd name="connsiteX1631" fmla="*/ 1248334 w 1628481"/>
              <a:gd name="connsiteY1631" fmla="*/ 228837 h 1887361"/>
              <a:gd name="connsiteX1632" fmla="*/ 1248559 w 1628481"/>
              <a:gd name="connsiteY1632" fmla="*/ 219127 h 1887361"/>
              <a:gd name="connsiteX1633" fmla="*/ 1277614 w 1628481"/>
              <a:gd name="connsiteY1633" fmla="*/ 217065 h 1887361"/>
              <a:gd name="connsiteX1634" fmla="*/ 1418276 w 1628481"/>
              <a:gd name="connsiteY1634" fmla="*/ 208106 h 1887361"/>
              <a:gd name="connsiteX1635" fmla="*/ 1418276 w 1628481"/>
              <a:gd name="connsiteY1635" fmla="*/ 208256 h 1887361"/>
              <a:gd name="connsiteX1636" fmla="*/ 1418332 w 1628481"/>
              <a:gd name="connsiteY1636" fmla="*/ 208282 h 1887361"/>
              <a:gd name="connsiteX1637" fmla="*/ 1420811 w 1628481"/>
              <a:gd name="connsiteY1637" fmla="*/ 216100 h 1887361"/>
              <a:gd name="connsiteX1638" fmla="*/ 1424162 w 1628481"/>
              <a:gd name="connsiteY1638" fmla="*/ 212792 h 1887361"/>
              <a:gd name="connsiteX1639" fmla="*/ 1421458 w 1628481"/>
              <a:gd name="connsiteY1639" fmla="*/ 209736 h 1887361"/>
              <a:gd name="connsiteX1640" fmla="*/ 1418332 w 1628481"/>
              <a:gd name="connsiteY1640" fmla="*/ 208282 h 1887361"/>
              <a:gd name="connsiteX1641" fmla="*/ 1373283 w 1628481"/>
              <a:gd name="connsiteY1641" fmla="*/ 205687 h 1887361"/>
              <a:gd name="connsiteX1642" fmla="*/ 1371151 w 1628481"/>
              <a:gd name="connsiteY1642" fmla="*/ 211892 h 1887361"/>
              <a:gd name="connsiteX1643" fmla="*/ 1376850 w 1628481"/>
              <a:gd name="connsiteY1643" fmla="*/ 209718 h 1887361"/>
              <a:gd name="connsiteX1644" fmla="*/ 1373283 w 1628481"/>
              <a:gd name="connsiteY1644" fmla="*/ 205687 h 1887361"/>
              <a:gd name="connsiteX1645" fmla="*/ 392931 w 1628481"/>
              <a:gd name="connsiteY1645" fmla="*/ 200832 h 1887361"/>
              <a:gd name="connsiteX1646" fmla="*/ 407927 w 1628481"/>
              <a:gd name="connsiteY1646" fmla="*/ 205594 h 1887361"/>
              <a:gd name="connsiteX1647" fmla="*/ 402153 w 1628481"/>
              <a:gd name="connsiteY1647" fmla="*/ 214741 h 1887361"/>
              <a:gd name="connsiteX1648" fmla="*/ 392931 w 1628481"/>
              <a:gd name="connsiteY1648" fmla="*/ 200832 h 1887361"/>
              <a:gd name="connsiteX1649" fmla="*/ 1363199 w 1628481"/>
              <a:gd name="connsiteY1649" fmla="*/ 200753 h 1887361"/>
              <a:gd name="connsiteX1650" fmla="*/ 1359455 w 1628481"/>
              <a:gd name="connsiteY1650" fmla="*/ 209680 h 1887361"/>
              <a:gd name="connsiteX1651" fmla="*/ 1368040 w 1628481"/>
              <a:gd name="connsiteY1651" fmla="*/ 208106 h 1887361"/>
              <a:gd name="connsiteX1652" fmla="*/ 1363199 w 1628481"/>
              <a:gd name="connsiteY1652" fmla="*/ 200753 h 1887361"/>
              <a:gd name="connsiteX1653" fmla="*/ 1390758 w 1628481"/>
              <a:gd name="connsiteY1653" fmla="*/ 199408 h 1887361"/>
              <a:gd name="connsiteX1654" fmla="*/ 1382698 w 1628481"/>
              <a:gd name="connsiteY1654" fmla="*/ 214104 h 1887361"/>
              <a:gd name="connsiteX1655" fmla="*/ 1429973 w 1628481"/>
              <a:gd name="connsiteY1655" fmla="*/ 227375 h 1887361"/>
              <a:gd name="connsiteX1656" fmla="*/ 1429973 w 1628481"/>
              <a:gd name="connsiteY1656" fmla="*/ 217515 h 1887361"/>
              <a:gd name="connsiteX1657" fmla="*/ 1408941 w 1628481"/>
              <a:gd name="connsiteY1657" fmla="*/ 211780 h 1887361"/>
              <a:gd name="connsiteX1658" fmla="*/ 1390196 w 1628481"/>
              <a:gd name="connsiteY1658" fmla="*/ 209080 h 1887361"/>
              <a:gd name="connsiteX1659" fmla="*/ 1390758 w 1628481"/>
              <a:gd name="connsiteY1659" fmla="*/ 199408 h 1887361"/>
              <a:gd name="connsiteX1660" fmla="*/ 487517 w 1628481"/>
              <a:gd name="connsiteY1660" fmla="*/ 198358 h 1887361"/>
              <a:gd name="connsiteX1661" fmla="*/ 471772 w 1628481"/>
              <a:gd name="connsiteY1661" fmla="*/ 210280 h 1887361"/>
              <a:gd name="connsiteX1662" fmla="*/ 476270 w 1628481"/>
              <a:gd name="connsiteY1662" fmla="*/ 201432 h 1887361"/>
              <a:gd name="connsiteX1663" fmla="*/ 487517 w 1628481"/>
              <a:gd name="connsiteY1663" fmla="*/ 198358 h 1887361"/>
              <a:gd name="connsiteX1664" fmla="*/ 863315 w 1628481"/>
              <a:gd name="connsiteY1664" fmla="*/ 189098 h 1887361"/>
              <a:gd name="connsiteX1665" fmla="*/ 861890 w 1628481"/>
              <a:gd name="connsiteY1665" fmla="*/ 202219 h 1887361"/>
              <a:gd name="connsiteX1666" fmla="*/ 854617 w 1628481"/>
              <a:gd name="connsiteY1666" fmla="*/ 196334 h 1887361"/>
              <a:gd name="connsiteX1667" fmla="*/ 837222 w 1628481"/>
              <a:gd name="connsiteY1667" fmla="*/ 210917 h 1887361"/>
              <a:gd name="connsiteX1668" fmla="*/ 848469 w 1628481"/>
              <a:gd name="connsiteY1668" fmla="*/ 232774 h 1887361"/>
              <a:gd name="connsiteX1669" fmla="*/ 861403 w 1628481"/>
              <a:gd name="connsiteY1669" fmla="*/ 225051 h 1887361"/>
              <a:gd name="connsiteX1670" fmla="*/ 859978 w 1628481"/>
              <a:gd name="connsiteY1670" fmla="*/ 231649 h 1887361"/>
              <a:gd name="connsiteX1671" fmla="*/ 852855 w 1628481"/>
              <a:gd name="connsiteY1671" fmla="*/ 238847 h 1887361"/>
              <a:gd name="connsiteX1672" fmla="*/ 860128 w 1628481"/>
              <a:gd name="connsiteY1672" fmla="*/ 251181 h 1887361"/>
              <a:gd name="connsiteX1673" fmla="*/ 852630 w 1628481"/>
              <a:gd name="connsiteY1673" fmla="*/ 281173 h 1887361"/>
              <a:gd name="connsiteX1674" fmla="*/ 843745 w 1628481"/>
              <a:gd name="connsiteY1674" fmla="*/ 262428 h 1887361"/>
              <a:gd name="connsiteX1675" fmla="*/ 845732 w 1628481"/>
              <a:gd name="connsiteY1675" fmla="*/ 252456 h 1887361"/>
              <a:gd name="connsiteX1676" fmla="*/ 825113 w 1628481"/>
              <a:gd name="connsiteY1676" fmla="*/ 264265 h 1887361"/>
              <a:gd name="connsiteX1677" fmla="*/ 839884 w 1628481"/>
              <a:gd name="connsiteY1677" fmla="*/ 246495 h 1887361"/>
              <a:gd name="connsiteX1678" fmla="*/ 835947 w 1628481"/>
              <a:gd name="connsiteY1678" fmla="*/ 224001 h 1887361"/>
              <a:gd name="connsiteX1679" fmla="*/ 815703 w 1628481"/>
              <a:gd name="connsiteY1679" fmla="*/ 232549 h 1887361"/>
              <a:gd name="connsiteX1680" fmla="*/ 823875 w 1628481"/>
              <a:gd name="connsiteY1680" fmla="*/ 241471 h 1887361"/>
              <a:gd name="connsiteX1681" fmla="*/ 817577 w 1628481"/>
              <a:gd name="connsiteY1681" fmla="*/ 251931 h 1887361"/>
              <a:gd name="connsiteX1682" fmla="*/ 820764 w 1628481"/>
              <a:gd name="connsiteY1682" fmla="*/ 264677 h 1887361"/>
              <a:gd name="connsiteX1683" fmla="*/ 815665 w 1628481"/>
              <a:gd name="connsiteY1683" fmla="*/ 261941 h 1887361"/>
              <a:gd name="connsiteX1684" fmla="*/ 817840 w 1628481"/>
              <a:gd name="connsiteY1684" fmla="*/ 287809 h 1887361"/>
              <a:gd name="connsiteX1685" fmla="*/ 813153 w 1628481"/>
              <a:gd name="connsiteY1685" fmla="*/ 298043 h 1887361"/>
              <a:gd name="connsiteX1686" fmla="*/ 804746 w 1628481"/>
              <a:gd name="connsiteY1686" fmla="*/ 294599 h 1887361"/>
              <a:gd name="connsiteX1687" fmla="*/ 802786 w 1628481"/>
              <a:gd name="connsiteY1687" fmla="*/ 299948 h 1887361"/>
              <a:gd name="connsiteX1688" fmla="*/ 802370 w 1628481"/>
              <a:gd name="connsiteY1688" fmla="*/ 299154 h 1887361"/>
              <a:gd name="connsiteX1689" fmla="*/ 802512 w 1628481"/>
              <a:gd name="connsiteY1689" fmla="*/ 300694 h 1887361"/>
              <a:gd name="connsiteX1690" fmla="*/ 800557 w 1628481"/>
              <a:gd name="connsiteY1690" fmla="*/ 306029 h 1887361"/>
              <a:gd name="connsiteX1691" fmla="*/ 801946 w 1628481"/>
              <a:gd name="connsiteY1691" fmla="*/ 306112 h 1887361"/>
              <a:gd name="connsiteX1692" fmla="*/ 795589 w 1628481"/>
              <a:gd name="connsiteY1692" fmla="*/ 317936 h 1887361"/>
              <a:gd name="connsiteX1693" fmla="*/ 782674 w 1628481"/>
              <a:gd name="connsiteY1693" fmla="*/ 321024 h 1887361"/>
              <a:gd name="connsiteX1694" fmla="*/ 783237 w 1628481"/>
              <a:gd name="connsiteY1694" fmla="*/ 343893 h 1887361"/>
              <a:gd name="connsiteX1695" fmla="*/ 813978 w 1628481"/>
              <a:gd name="connsiteY1695" fmla="*/ 301080 h 1887361"/>
              <a:gd name="connsiteX1696" fmla="*/ 816452 w 1628481"/>
              <a:gd name="connsiteY1696" fmla="*/ 310602 h 1887361"/>
              <a:gd name="connsiteX1697" fmla="*/ 839021 w 1628481"/>
              <a:gd name="connsiteY1697" fmla="*/ 293409 h 1887361"/>
              <a:gd name="connsiteX1698" fmla="*/ 851464 w 1628481"/>
              <a:gd name="connsiteY1698" fmla="*/ 287039 h 1887361"/>
              <a:gd name="connsiteX1699" fmla="*/ 856792 w 1628481"/>
              <a:gd name="connsiteY1699" fmla="*/ 279374 h 1887361"/>
              <a:gd name="connsiteX1700" fmla="*/ 886784 w 1628481"/>
              <a:gd name="connsiteY1700" fmla="*/ 260854 h 1887361"/>
              <a:gd name="connsiteX1701" fmla="*/ 881722 w 1628481"/>
              <a:gd name="connsiteY1701" fmla="*/ 274575 h 1887361"/>
              <a:gd name="connsiteX1702" fmla="*/ 884256 w 1628481"/>
              <a:gd name="connsiteY1702" fmla="*/ 277140 h 1887361"/>
              <a:gd name="connsiteX1703" fmla="*/ 896418 w 1628481"/>
              <a:gd name="connsiteY1703" fmla="*/ 264490 h 1887361"/>
              <a:gd name="connsiteX1704" fmla="*/ 893606 w 1628481"/>
              <a:gd name="connsiteY1704" fmla="*/ 258192 h 1887361"/>
              <a:gd name="connsiteX1705" fmla="*/ 887908 w 1628481"/>
              <a:gd name="connsiteY1705" fmla="*/ 258604 h 1887361"/>
              <a:gd name="connsiteX1706" fmla="*/ 887908 w 1628481"/>
              <a:gd name="connsiteY1706" fmla="*/ 232586 h 1887361"/>
              <a:gd name="connsiteX1707" fmla="*/ 880035 w 1628481"/>
              <a:gd name="connsiteY1707" fmla="*/ 229887 h 1887361"/>
              <a:gd name="connsiteX1708" fmla="*/ 877223 w 1628481"/>
              <a:gd name="connsiteY1708" fmla="*/ 243158 h 1887361"/>
              <a:gd name="connsiteX1709" fmla="*/ 882922 w 1628481"/>
              <a:gd name="connsiteY1709" fmla="*/ 249194 h 1887361"/>
              <a:gd name="connsiteX1710" fmla="*/ 882922 w 1628481"/>
              <a:gd name="connsiteY1710" fmla="*/ 262166 h 1887361"/>
              <a:gd name="connsiteX1711" fmla="*/ 875724 w 1628481"/>
              <a:gd name="connsiteY1711" fmla="*/ 243421 h 1887361"/>
              <a:gd name="connsiteX1712" fmla="*/ 877936 w 1628481"/>
              <a:gd name="connsiteY1712" fmla="*/ 259541 h 1887361"/>
              <a:gd name="connsiteX1713" fmla="*/ 871450 w 1628481"/>
              <a:gd name="connsiteY1713" fmla="*/ 243796 h 1887361"/>
              <a:gd name="connsiteX1714" fmla="*/ 862865 w 1628481"/>
              <a:gd name="connsiteY1714" fmla="*/ 244470 h 1887361"/>
              <a:gd name="connsiteX1715" fmla="*/ 872125 w 1628481"/>
              <a:gd name="connsiteY1715" fmla="*/ 240497 h 1887361"/>
              <a:gd name="connsiteX1716" fmla="*/ 877823 w 1628481"/>
              <a:gd name="connsiteY1716" fmla="*/ 214029 h 1887361"/>
              <a:gd name="connsiteX1717" fmla="*/ 877823 w 1628481"/>
              <a:gd name="connsiteY1717" fmla="*/ 194459 h 1887361"/>
              <a:gd name="connsiteX1718" fmla="*/ 863315 w 1628481"/>
              <a:gd name="connsiteY1718" fmla="*/ 189098 h 1887361"/>
              <a:gd name="connsiteX1719" fmla="*/ 1320990 w 1628481"/>
              <a:gd name="connsiteY1719" fmla="*/ 181113 h 1887361"/>
              <a:gd name="connsiteX1720" fmla="*/ 1322565 w 1628481"/>
              <a:gd name="connsiteY1720" fmla="*/ 187749 h 1887361"/>
              <a:gd name="connsiteX1721" fmla="*/ 1315292 w 1628481"/>
              <a:gd name="connsiteY1721" fmla="*/ 193147 h 1887361"/>
              <a:gd name="connsiteX1722" fmla="*/ 1315179 w 1628481"/>
              <a:gd name="connsiteY1722" fmla="*/ 193147 h 1887361"/>
              <a:gd name="connsiteX1723" fmla="*/ 1319566 w 1628481"/>
              <a:gd name="connsiteY1723" fmla="*/ 187336 h 1887361"/>
              <a:gd name="connsiteX1724" fmla="*/ 1320990 w 1628481"/>
              <a:gd name="connsiteY1724" fmla="*/ 181113 h 1887361"/>
              <a:gd name="connsiteX1725" fmla="*/ 1332696 w 1628481"/>
              <a:gd name="connsiteY1725" fmla="*/ 178503 h 1887361"/>
              <a:gd name="connsiteX1726" fmla="*/ 1337748 w 1628481"/>
              <a:gd name="connsiteY1726" fmla="*/ 178976 h 1887361"/>
              <a:gd name="connsiteX1727" fmla="*/ 1350682 w 1628481"/>
              <a:gd name="connsiteY1727" fmla="*/ 182275 h 1887361"/>
              <a:gd name="connsiteX1728" fmla="*/ 1328338 w 1628481"/>
              <a:gd name="connsiteY1728" fmla="*/ 185312 h 1887361"/>
              <a:gd name="connsiteX1729" fmla="*/ 1328263 w 1628481"/>
              <a:gd name="connsiteY1729" fmla="*/ 185312 h 1887361"/>
              <a:gd name="connsiteX1730" fmla="*/ 1332696 w 1628481"/>
              <a:gd name="connsiteY1730" fmla="*/ 178503 h 1887361"/>
              <a:gd name="connsiteX1731" fmla="*/ 1301870 w 1628481"/>
              <a:gd name="connsiteY1731" fmla="*/ 178489 h 1887361"/>
              <a:gd name="connsiteX1732" fmla="*/ 1294260 w 1628481"/>
              <a:gd name="connsiteY1732" fmla="*/ 190335 h 1887361"/>
              <a:gd name="connsiteX1733" fmla="*/ 1294185 w 1628481"/>
              <a:gd name="connsiteY1733" fmla="*/ 190335 h 1887361"/>
              <a:gd name="connsiteX1734" fmla="*/ 1301870 w 1628481"/>
              <a:gd name="connsiteY1734" fmla="*/ 178489 h 1887361"/>
              <a:gd name="connsiteX1735" fmla="*/ 650655 w 1628481"/>
              <a:gd name="connsiteY1735" fmla="*/ 178434 h 1887361"/>
              <a:gd name="connsiteX1736" fmla="*/ 653607 w 1628481"/>
              <a:gd name="connsiteY1736" fmla="*/ 191533 h 1887361"/>
              <a:gd name="connsiteX1737" fmla="*/ 643437 w 1628481"/>
              <a:gd name="connsiteY1737" fmla="*/ 212004 h 1887361"/>
              <a:gd name="connsiteX1738" fmla="*/ 631965 w 1628481"/>
              <a:gd name="connsiteY1738" fmla="*/ 187786 h 1887361"/>
              <a:gd name="connsiteX1739" fmla="*/ 645251 w 1628481"/>
              <a:gd name="connsiteY1739" fmla="*/ 185063 h 1887361"/>
              <a:gd name="connsiteX1740" fmla="*/ 1074513 w 1628481"/>
              <a:gd name="connsiteY1740" fmla="*/ 176966 h 1887361"/>
              <a:gd name="connsiteX1741" fmla="*/ 1061710 w 1628481"/>
              <a:gd name="connsiteY1741" fmla="*/ 178938 h 1887361"/>
              <a:gd name="connsiteX1742" fmla="*/ 1065619 w 1628481"/>
              <a:gd name="connsiteY1742" fmla="*/ 185391 h 1887361"/>
              <a:gd name="connsiteX1743" fmla="*/ 1066339 w 1628481"/>
              <a:gd name="connsiteY1743" fmla="*/ 185852 h 1887361"/>
              <a:gd name="connsiteX1744" fmla="*/ 1077344 w 1628481"/>
              <a:gd name="connsiteY1744" fmla="*/ 183775 h 1887361"/>
              <a:gd name="connsiteX1745" fmla="*/ 1069632 w 1628481"/>
              <a:gd name="connsiteY1745" fmla="*/ 187955 h 1887361"/>
              <a:gd name="connsiteX1746" fmla="*/ 1070483 w 1628481"/>
              <a:gd name="connsiteY1746" fmla="*/ 188498 h 1887361"/>
              <a:gd name="connsiteX1747" fmla="*/ 1068190 w 1628481"/>
              <a:gd name="connsiteY1747" fmla="*/ 188736 h 1887361"/>
              <a:gd name="connsiteX1748" fmla="*/ 1065005 w 1628481"/>
              <a:gd name="connsiteY1748" fmla="*/ 190462 h 1887361"/>
              <a:gd name="connsiteX1749" fmla="*/ 1065872 w 1628481"/>
              <a:gd name="connsiteY1749" fmla="*/ 195059 h 1887361"/>
              <a:gd name="connsiteX1750" fmla="*/ 1073370 w 1628481"/>
              <a:gd name="connsiteY1750" fmla="*/ 198171 h 1887361"/>
              <a:gd name="connsiteX1751" fmla="*/ 1088891 w 1628481"/>
              <a:gd name="connsiteY1751" fmla="*/ 178563 h 1887361"/>
              <a:gd name="connsiteX1752" fmla="*/ 1088891 w 1628481"/>
              <a:gd name="connsiteY1752" fmla="*/ 178451 h 1887361"/>
              <a:gd name="connsiteX1753" fmla="*/ 1074513 w 1628481"/>
              <a:gd name="connsiteY1753" fmla="*/ 176966 h 1887361"/>
              <a:gd name="connsiteX1754" fmla="*/ 652030 w 1628481"/>
              <a:gd name="connsiteY1754" fmla="*/ 176747 h 1887361"/>
              <a:gd name="connsiteX1755" fmla="*/ 650655 w 1628481"/>
              <a:gd name="connsiteY1755" fmla="*/ 178434 h 1887361"/>
              <a:gd name="connsiteX1756" fmla="*/ 650448 w 1628481"/>
              <a:gd name="connsiteY1756" fmla="*/ 177514 h 1887361"/>
              <a:gd name="connsiteX1757" fmla="*/ 1094453 w 1628481"/>
              <a:gd name="connsiteY1757" fmla="*/ 173198 h 1887361"/>
              <a:gd name="connsiteX1758" fmla="*/ 1090653 w 1628481"/>
              <a:gd name="connsiteY1758" fmla="*/ 181750 h 1887361"/>
              <a:gd name="connsiteX1759" fmla="*/ 1101600 w 1628481"/>
              <a:gd name="connsiteY1759" fmla="*/ 178451 h 1887361"/>
              <a:gd name="connsiteX1760" fmla="*/ 1094453 w 1628481"/>
              <a:gd name="connsiteY1760" fmla="*/ 173198 h 1887361"/>
              <a:gd name="connsiteX1761" fmla="*/ 1116595 w 1628481"/>
              <a:gd name="connsiteY1761" fmla="*/ 171815 h 1887361"/>
              <a:gd name="connsiteX1762" fmla="*/ 1112397 w 1628481"/>
              <a:gd name="connsiteY1762" fmla="*/ 181600 h 1887361"/>
              <a:gd name="connsiteX1763" fmla="*/ 1117158 w 1628481"/>
              <a:gd name="connsiteY1763" fmla="*/ 184787 h 1887361"/>
              <a:gd name="connsiteX1764" fmla="*/ 1116595 w 1628481"/>
              <a:gd name="connsiteY1764" fmla="*/ 171815 h 1887361"/>
              <a:gd name="connsiteX1765" fmla="*/ 1102162 w 1628481"/>
              <a:gd name="connsiteY1765" fmla="*/ 171778 h 1887361"/>
              <a:gd name="connsiteX1766" fmla="*/ 1108985 w 1628481"/>
              <a:gd name="connsiteY1766" fmla="*/ 187973 h 1887361"/>
              <a:gd name="connsiteX1767" fmla="*/ 1110822 w 1628481"/>
              <a:gd name="connsiteY1767" fmla="*/ 181600 h 1887361"/>
              <a:gd name="connsiteX1768" fmla="*/ 1110822 w 1628481"/>
              <a:gd name="connsiteY1768" fmla="*/ 181488 h 1887361"/>
              <a:gd name="connsiteX1769" fmla="*/ 1107860 w 1628481"/>
              <a:gd name="connsiteY1769" fmla="*/ 171778 h 1887361"/>
              <a:gd name="connsiteX1770" fmla="*/ 1102162 w 1628481"/>
              <a:gd name="connsiteY1770" fmla="*/ 171778 h 1887361"/>
              <a:gd name="connsiteX1771" fmla="*/ 1050089 w 1628481"/>
              <a:gd name="connsiteY1771" fmla="*/ 169528 h 1887361"/>
              <a:gd name="connsiteX1772" fmla="*/ 1039704 w 1628481"/>
              <a:gd name="connsiteY1772" fmla="*/ 176314 h 1887361"/>
              <a:gd name="connsiteX1773" fmla="*/ 1044038 w 1628481"/>
              <a:gd name="connsiteY1773" fmla="*/ 186341 h 1887361"/>
              <a:gd name="connsiteX1774" fmla="*/ 1047994 w 1628481"/>
              <a:gd name="connsiteY1774" fmla="*/ 188431 h 1887361"/>
              <a:gd name="connsiteX1775" fmla="*/ 1049045 w 1628481"/>
              <a:gd name="connsiteY1775" fmla="*/ 188385 h 1887361"/>
              <a:gd name="connsiteX1776" fmla="*/ 1047732 w 1628481"/>
              <a:gd name="connsiteY1776" fmla="*/ 176338 h 1887361"/>
              <a:gd name="connsiteX1777" fmla="*/ 1050089 w 1628481"/>
              <a:gd name="connsiteY1777" fmla="*/ 169528 h 1887361"/>
              <a:gd name="connsiteX1778" fmla="*/ 657946 w 1628481"/>
              <a:gd name="connsiteY1778" fmla="*/ 169491 h 1887361"/>
              <a:gd name="connsiteX1779" fmla="*/ 655392 w 1628481"/>
              <a:gd name="connsiteY1779" fmla="*/ 175119 h 1887361"/>
              <a:gd name="connsiteX1780" fmla="*/ 652030 w 1628481"/>
              <a:gd name="connsiteY1780" fmla="*/ 176747 h 1887361"/>
              <a:gd name="connsiteX1781" fmla="*/ 963975 w 1628481"/>
              <a:gd name="connsiteY1781" fmla="*/ 166192 h 1887361"/>
              <a:gd name="connsiteX1782" fmla="*/ 961725 w 1628481"/>
              <a:gd name="connsiteY1782" fmla="*/ 169566 h 1887361"/>
              <a:gd name="connsiteX1783" fmla="*/ 963600 w 1628481"/>
              <a:gd name="connsiteY1783" fmla="*/ 179201 h 1887361"/>
              <a:gd name="connsiteX1784" fmla="*/ 961388 w 1628481"/>
              <a:gd name="connsiteY1784" fmla="*/ 182612 h 1887361"/>
              <a:gd name="connsiteX1785" fmla="*/ 949091 w 1628481"/>
              <a:gd name="connsiteY1785" fmla="*/ 186361 h 1887361"/>
              <a:gd name="connsiteX1786" fmla="*/ 956589 w 1628481"/>
              <a:gd name="connsiteY1786" fmla="*/ 195696 h 1887361"/>
              <a:gd name="connsiteX1787" fmla="*/ 957901 w 1628481"/>
              <a:gd name="connsiteY1787" fmla="*/ 202145 h 1887361"/>
              <a:gd name="connsiteX1788" fmla="*/ 939156 w 1628481"/>
              <a:gd name="connsiteY1788" fmla="*/ 203119 h 1887361"/>
              <a:gd name="connsiteX1789" fmla="*/ 945867 w 1628481"/>
              <a:gd name="connsiteY1789" fmla="*/ 228762 h 1887361"/>
              <a:gd name="connsiteX1790" fmla="*/ 955165 w 1628481"/>
              <a:gd name="connsiteY1790" fmla="*/ 225013 h 1887361"/>
              <a:gd name="connsiteX1791" fmla="*/ 962663 w 1628481"/>
              <a:gd name="connsiteY1791" fmla="*/ 198770 h 1887361"/>
              <a:gd name="connsiteX1792" fmla="*/ 966847 w 1628481"/>
              <a:gd name="connsiteY1792" fmla="*/ 201370 h 1887361"/>
              <a:gd name="connsiteX1793" fmla="*/ 966520 w 1628481"/>
              <a:gd name="connsiteY1793" fmla="*/ 198675 h 1887361"/>
              <a:gd name="connsiteX1794" fmla="*/ 965259 w 1628481"/>
              <a:gd name="connsiteY1794" fmla="*/ 195012 h 1887361"/>
              <a:gd name="connsiteX1795" fmla="*/ 956739 w 1628481"/>
              <a:gd name="connsiteY1795" fmla="*/ 195771 h 1887361"/>
              <a:gd name="connsiteX1796" fmla="*/ 959776 w 1628481"/>
              <a:gd name="connsiteY1796" fmla="*/ 189136 h 1887361"/>
              <a:gd name="connsiteX1797" fmla="*/ 964724 w 1628481"/>
              <a:gd name="connsiteY1797" fmla="*/ 192135 h 1887361"/>
              <a:gd name="connsiteX1798" fmla="*/ 963975 w 1628481"/>
              <a:gd name="connsiteY1798" fmla="*/ 166192 h 1887361"/>
              <a:gd name="connsiteX1799" fmla="*/ 1238405 w 1628481"/>
              <a:gd name="connsiteY1799" fmla="*/ 157110 h 1887361"/>
              <a:gd name="connsiteX1800" fmla="*/ 1238512 w 1628481"/>
              <a:gd name="connsiteY1800" fmla="*/ 157232 h 1887361"/>
              <a:gd name="connsiteX1801" fmla="*/ 1238365 w 1628481"/>
              <a:gd name="connsiteY1801" fmla="*/ 157227 h 1887361"/>
              <a:gd name="connsiteX1802" fmla="*/ 1128072 w 1628481"/>
              <a:gd name="connsiteY1802" fmla="*/ 151810 h 1887361"/>
              <a:gd name="connsiteX1803" fmla="*/ 1119445 w 1628481"/>
              <a:gd name="connsiteY1803" fmla="*/ 155432 h 1887361"/>
              <a:gd name="connsiteX1804" fmla="*/ 1121394 w 1628481"/>
              <a:gd name="connsiteY1804" fmla="*/ 168366 h 1887361"/>
              <a:gd name="connsiteX1805" fmla="*/ 1139352 w 1628481"/>
              <a:gd name="connsiteY1805" fmla="*/ 152358 h 1887361"/>
              <a:gd name="connsiteX1806" fmla="*/ 1139089 w 1628481"/>
              <a:gd name="connsiteY1806" fmla="*/ 152208 h 1887361"/>
              <a:gd name="connsiteX1807" fmla="*/ 1128072 w 1628481"/>
              <a:gd name="connsiteY1807" fmla="*/ 151810 h 1887361"/>
              <a:gd name="connsiteX1808" fmla="*/ 1273828 w 1628481"/>
              <a:gd name="connsiteY1808" fmla="*/ 151590 h 1887361"/>
              <a:gd name="connsiteX1809" fmla="*/ 1266405 w 1628481"/>
              <a:gd name="connsiteY1809" fmla="*/ 154832 h 1887361"/>
              <a:gd name="connsiteX1810" fmla="*/ 1279826 w 1628481"/>
              <a:gd name="connsiteY1810" fmla="*/ 158731 h 1887361"/>
              <a:gd name="connsiteX1811" fmla="*/ 1279563 w 1628481"/>
              <a:gd name="connsiteY1811" fmla="*/ 158581 h 1887361"/>
              <a:gd name="connsiteX1812" fmla="*/ 1273828 w 1628481"/>
              <a:gd name="connsiteY1812" fmla="*/ 151590 h 1887361"/>
              <a:gd name="connsiteX1813" fmla="*/ 496140 w 1628481"/>
              <a:gd name="connsiteY1813" fmla="*/ 151196 h 1887361"/>
              <a:gd name="connsiteX1814" fmla="*/ 470235 w 1628481"/>
              <a:gd name="connsiteY1814" fmla="*/ 193147 h 1887361"/>
              <a:gd name="connsiteX1815" fmla="*/ 430908 w 1628481"/>
              <a:gd name="connsiteY1815" fmla="*/ 231649 h 1887361"/>
              <a:gd name="connsiteX1816" fmla="*/ 420261 w 1628481"/>
              <a:gd name="connsiteY1816" fmla="*/ 218303 h 1887361"/>
              <a:gd name="connsiteX1817" fmla="*/ 440055 w 1628481"/>
              <a:gd name="connsiteY1817" fmla="*/ 197046 h 1887361"/>
              <a:gd name="connsiteX1818" fmla="*/ 426447 w 1628481"/>
              <a:gd name="connsiteY1818" fmla="*/ 181038 h 1887361"/>
              <a:gd name="connsiteX1819" fmla="*/ 443767 w 1628481"/>
              <a:gd name="connsiteY1819" fmla="*/ 175002 h 1887361"/>
              <a:gd name="connsiteX1820" fmla="*/ 449240 w 1628481"/>
              <a:gd name="connsiteY1820" fmla="*/ 186924 h 1887361"/>
              <a:gd name="connsiteX1821" fmla="*/ 496140 w 1628481"/>
              <a:gd name="connsiteY1821" fmla="*/ 151196 h 1887361"/>
              <a:gd name="connsiteX1822" fmla="*/ 1232537 w 1628481"/>
              <a:gd name="connsiteY1822" fmla="*/ 150409 h 1887361"/>
              <a:gd name="connsiteX1823" fmla="*/ 1227265 w 1628481"/>
              <a:gd name="connsiteY1823" fmla="*/ 156857 h 1887361"/>
              <a:gd name="connsiteX1824" fmla="*/ 1238365 w 1628481"/>
              <a:gd name="connsiteY1824" fmla="*/ 157227 h 1887361"/>
              <a:gd name="connsiteX1825" fmla="*/ 1236623 w 1628481"/>
              <a:gd name="connsiteY1825" fmla="*/ 162294 h 1887361"/>
              <a:gd name="connsiteX1826" fmla="*/ 1221567 w 1628481"/>
              <a:gd name="connsiteY1826" fmla="*/ 169416 h 1887361"/>
              <a:gd name="connsiteX1827" fmla="*/ 1225578 w 1628481"/>
              <a:gd name="connsiteY1827" fmla="*/ 179313 h 1887361"/>
              <a:gd name="connsiteX1828" fmla="*/ 1182540 w 1628481"/>
              <a:gd name="connsiteY1828" fmla="*/ 175114 h 1887361"/>
              <a:gd name="connsiteX1829" fmla="*/ 1177928 w 1628481"/>
              <a:gd name="connsiteY1829" fmla="*/ 162105 h 1887361"/>
              <a:gd name="connsiteX1830" fmla="*/ 1204171 w 1628481"/>
              <a:gd name="connsiteY1830" fmla="*/ 165854 h 1887361"/>
              <a:gd name="connsiteX1831" fmla="*/ 1175754 w 1628481"/>
              <a:gd name="connsiteY1831" fmla="*/ 155582 h 1887361"/>
              <a:gd name="connsiteX1832" fmla="*/ 1179503 w 1628481"/>
              <a:gd name="connsiteY1832" fmla="*/ 171853 h 1887361"/>
              <a:gd name="connsiteX1833" fmla="*/ 1154535 w 1628481"/>
              <a:gd name="connsiteY1833" fmla="*/ 168779 h 1887361"/>
              <a:gd name="connsiteX1834" fmla="*/ 1154535 w 1628481"/>
              <a:gd name="connsiteY1834" fmla="*/ 168479 h 1887361"/>
              <a:gd name="connsiteX1835" fmla="*/ 1121282 w 1628481"/>
              <a:gd name="connsiteY1835" fmla="*/ 184637 h 1887361"/>
              <a:gd name="connsiteX1836" fmla="*/ 1141676 w 1628481"/>
              <a:gd name="connsiteY1836" fmla="*/ 187936 h 1887361"/>
              <a:gd name="connsiteX1837" fmla="*/ 1127955 w 1628481"/>
              <a:gd name="connsiteY1837" fmla="*/ 191160 h 1887361"/>
              <a:gd name="connsiteX1838" fmla="*/ 1129967 w 1628481"/>
              <a:gd name="connsiteY1838" fmla="*/ 195735 h 1887361"/>
              <a:gd name="connsiteX1839" fmla="*/ 1132866 w 1628481"/>
              <a:gd name="connsiteY1839" fmla="*/ 193972 h 1887361"/>
              <a:gd name="connsiteX1840" fmla="*/ 1139839 w 1628481"/>
              <a:gd name="connsiteY1840" fmla="*/ 191380 h 1887361"/>
              <a:gd name="connsiteX1841" fmla="*/ 1143446 w 1628481"/>
              <a:gd name="connsiteY1841" fmla="*/ 193338 h 1887361"/>
              <a:gd name="connsiteX1842" fmla="*/ 1145013 w 1628481"/>
              <a:gd name="connsiteY1842" fmla="*/ 191160 h 1887361"/>
              <a:gd name="connsiteX1843" fmla="*/ 1151513 w 1628481"/>
              <a:gd name="connsiteY1843" fmla="*/ 195610 h 1887361"/>
              <a:gd name="connsiteX1844" fmla="*/ 1150674 w 1628481"/>
              <a:gd name="connsiteY1844" fmla="*/ 192960 h 1887361"/>
              <a:gd name="connsiteX1845" fmla="*/ 1153902 w 1628481"/>
              <a:gd name="connsiteY1845" fmla="*/ 197245 h 1887361"/>
              <a:gd name="connsiteX1846" fmla="*/ 1158636 w 1628481"/>
              <a:gd name="connsiteY1846" fmla="*/ 200486 h 1887361"/>
              <a:gd name="connsiteX1847" fmla="*/ 1170993 w 1628481"/>
              <a:gd name="connsiteY1847" fmla="*/ 194572 h 1887361"/>
              <a:gd name="connsiteX1848" fmla="*/ 1226365 w 1628481"/>
              <a:gd name="connsiteY1848" fmla="*/ 185911 h 1887361"/>
              <a:gd name="connsiteX1849" fmla="*/ 1253883 w 1628481"/>
              <a:gd name="connsiteY1849" fmla="*/ 167167 h 1887361"/>
              <a:gd name="connsiteX1850" fmla="*/ 1239562 w 1628481"/>
              <a:gd name="connsiteY1850" fmla="*/ 153745 h 1887361"/>
              <a:gd name="connsiteX1851" fmla="*/ 1238405 w 1628481"/>
              <a:gd name="connsiteY1851" fmla="*/ 157110 h 1887361"/>
              <a:gd name="connsiteX1852" fmla="*/ 1277366 w 1628481"/>
              <a:gd name="connsiteY1852" fmla="*/ 141524 h 1887361"/>
              <a:gd name="connsiteX1853" fmla="*/ 1272740 w 1628481"/>
              <a:gd name="connsiteY1853" fmla="*/ 145385 h 1887361"/>
              <a:gd name="connsiteX1854" fmla="*/ 1281625 w 1628481"/>
              <a:gd name="connsiteY1854" fmla="*/ 149134 h 1887361"/>
              <a:gd name="connsiteX1855" fmla="*/ 1277366 w 1628481"/>
              <a:gd name="connsiteY1855" fmla="*/ 141524 h 1887361"/>
              <a:gd name="connsiteX1856" fmla="*/ 614795 w 1628481"/>
              <a:gd name="connsiteY1856" fmla="*/ 141486 h 1887361"/>
              <a:gd name="connsiteX1857" fmla="*/ 596725 w 1628481"/>
              <a:gd name="connsiteY1857" fmla="*/ 165442 h 1887361"/>
              <a:gd name="connsiteX1858" fmla="*/ 611309 w 1628481"/>
              <a:gd name="connsiteY1858" fmla="*/ 162255 h 1887361"/>
              <a:gd name="connsiteX1859" fmla="*/ 614795 w 1628481"/>
              <a:gd name="connsiteY1859" fmla="*/ 141486 h 1887361"/>
              <a:gd name="connsiteX1860" fmla="*/ 1340709 w 1628481"/>
              <a:gd name="connsiteY1860" fmla="*/ 140774 h 1887361"/>
              <a:gd name="connsiteX1861" fmla="*/ 1351956 w 1628481"/>
              <a:gd name="connsiteY1861" fmla="*/ 143623 h 1887361"/>
              <a:gd name="connsiteX1862" fmla="*/ 1335761 w 1628481"/>
              <a:gd name="connsiteY1862" fmla="*/ 170766 h 1887361"/>
              <a:gd name="connsiteX1863" fmla="*/ 1340709 w 1628481"/>
              <a:gd name="connsiteY1863" fmla="*/ 140774 h 1887361"/>
              <a:gd name="connsiteX1864" fmla="*/ 1355419 w 1628481"/>
              <a:gd name="connsiteY1864" fmla="*/ 138778 h 1887361"/>
              <a:gd name="connsiteX1865" fmla="*/ 1363128 w 1628481"/>
              <a:gd name="connsiteY1865" fmla="*/ 140511 h 1887361"/>
              <a:gd name="connsiteX1866" fmla="*/ 1363128 w 1628481"/>
              <a:gd name="connsiteY1866" fmla="*/ 140699 h 1887361"/>
              <a:gd name="connsiteX1867" fmla="*/ 1349144 w 1628481"/>
              <a:gd name="connsiteY1867" fmla="*/ 143061 h 1887361"/>
              <a:gd name="connsiteX1868" fmla="*/ 1355419 w 1628481"/>
              <a:gd name="connsiteY1868" fmla="*/ 138778 h 1887361"/>
              <a:gd name="connsiteX1869" fmla="*/ 1287474 w 1628481"/>
              <a:gd name="connsiteY1869" fmla="*/ 136350 h 1887361"/>
              <a:gd name="connsiteX1870" fmla="*/ 1317803 w 1628481"/>
              <a:gd name="connsiteY1870" fmla="*/ 140999 h 1887361"/>
              <a:gd name="connsiteX1871" fmla="*/ 1287624 w 1628481"/>
              <a:gd name="connsiteY1871" fmla="*/ 165517 h 1887361"/>
              <a:gd name="connsiteX1872" fmla="*/ 1284850 w 1628481"/>
              <a:gd name="connsiteY1872" fmla="*/ 152433 h 1887361"/>
              <a:gd name="connsiteX1873" fmla="*/ 1287474 w 1628481"/>
              <a:gd name="connsiteY1873" fmla="*/ 136350 h 1887361"/>
              <a:gd name="connsiteX1874" fmla="*/ 1365757 w 1628481"/>
              <a:gd name="connsiteY1874" fmla="*/ 109339 h 1887361"/>
              <a:gd name="connsiteX1875" fmla="*/ 1376549 w 1628481"/>
              <a:gd name="connsiteY1875" fmla="*/ 112132 h 1887361"/>
              <a:gd name="connsiteX1876" fmla="*/ 1358704 w 1628481"/>
              <a:gd name="connsiteY1876" fmla="*/ 120717 h 1887361"/>
              <a:gd name="connsiteX1877" fmla="*/ 1365757 w 1628481"/>
              <a:gd name="connsiteY1877" fmla="*/ 109339 h 1887361"/>
              <a:gd name="connsiteX1878" fmla="*/ 778100 w 1628481"/>
              <a:gd name="connsiteY1878" fmla="*/ 105758 h 1887361"/>
              <a:gd name="connsiteX1879" fmla="*/ 761043 w 1628481"/>
              <a:gd name="connsiteY1879" fmla="*/ 117380 h 1887361"/>
              <a:gd name="connsiteX1880" fmla="*/ 743497 w 1628481"/>
              <a:gd name="connsiteY1880" fmla="*/ 119817 h 1887361"/>
              <a:gd name="connsiteX1881" fmla="*/ 757744 w 1628481"/>
              <a:gd name="connsiteY1881" fmla="*/ 111269 h 1887361"/>
              <a:gd name="connsiteX1882" fmla="*/ 778100 w 1628481"/>
              <a:gd name="connsiteY1882" fmla="*/ 105758 h 1887361"/>
              <a:gd name="connsiteX1883" fmla="*/ 1232439 w 1628481"/>
              <a:gd name="connsiteY1883" fmla="*/ 105121 h 1887361"/>
              <a:gd name="connsiteX1884" fmla="*/ 1215868 w 1628481"/>
              <a:gd name="connsiteY1884" fmla="*/ 111157 h 1887361"/>
              <a:gd name="connsiteX1885" fmla="*/ 1241174 w 1628481"/>
              <a:gd name="connsiteY1885" fmla="*/ 118317 h 1887361"/>
              <a:gd name="connsiteX1886" fmla="*/ 1232439 w 1628481"/>
              <a:gd name="connsiteY1886" fmla="*/ 105121 h 1887361"/>
              <a:gd name="connsiteX1887" fmla="*/ 1364581 w 1628481"/>
              <a:gd name="connsiteY1887" fmla="*/ 97923 h 1887361"/>
              <a:gd name="connsiteX1888" fmla="*/ 1372688 w 1628481"/>
              <a:gd name="connsiteY1888" fmla="*/ 98935 h 1887361"/>
              <a:gd name="connsiteX1889" fmla="*/ 1358554 w 1628481"/>
              <a:gd name="connsiteY1889" fmla="*/ 101185 h 1887361"/>
              <a:gd name="connsiteX1890" fmla="*/ 1364581 w 1628481"/>
              <a:gd name="connsiteY1890" fmla="*/ 97923 h 1887361"/>
              <a:gd name="connsiteX1891" fmla="*/ 1343596 w 1628481"/>
              <a:gd name="connsiteY1891" fmla="*/ 93799 h 1887361"/>
              <a:gd name="connsiteX1892" fmla="*/ 1346408 w 1628481"/>
              <a:gd name="connsiteY1892" fmla="*/ 110182 h 1887361"/>
              <a:gd name="connsiteX1893" fmla="*/ 1323127 w 1628481"/>
              <a:gd name="connsiteY1893" fmla="*/ 121842 h 1887361"/>
              <a:gd name="connsiteX1894" fmla="*/ 1318478 w 1628481"/>
              <a:gd name="connsiteY1894" fmla="*/ 102084 h 1887361"/>
              <a:gd name="connsiteX1895" fmla="*/ 1332049 w 1628481"/>
              <a:gd name="connsiteY1895" fmla="*/ 109357 h 1887361"/>
              <a:gd name="connsiteX1896" fmla="*/ 1332349 w 1628481"/>
              <a:gd name="connsiteY1896" fmla="*/ 96386 h 1887361"/>
              <a:gd name="connsiteX1897" fmla="*/ 1343596 w 1628481"/>
              <a:gd name="connsiteY1897" fmla="*/ 93799 h 1887361"/>
              <a:gd name="connsiteX1898" fmla="*/ 813158 w 1628481"/>
              <a:gd name="connsiteY1898" fmla="*/ 78714 h 1887361"/>
              <a:gd name="connsiteX1899" fmla="*/ 819302 w 1628481"/>
              <a:gd name="connsiteY1899" fmla="*/ 81877 h 1887361"/>
              <a:gd name="connsiteX1900" fmla="*/ 814690 w 1628481"/>
              <a:gd name="connsiteY1900" fmla="*/ 88851 h 1887361"/>
              <a:gd name="connsiteX1901" fmla="*/ 813158 w 1628481"/>
              <a:gd name="connsiteY1901" fmla="*/ 78714 h 1887361"/>
              <a:gd name="connsiteX1902" fmla="*/ 807942 w 1628481"/>
              <a:gd name="connsiteY1902" fmla="*/ 60058 h 1887361"/>
              <a:gd name="connsiteX1903" fmla="*/ 817090 w 1628481"/>
              <a:gd name="connsiteY1903" fmla="*/ 72280 h 1887361"/>
              <a:gd name="connsiteX1904" fmla="*/ 807942 w 1628481"/>
              <a:gd name="connsiteY1904" fmla="*/ 73217 h 1887361"/>
              <a:gd name="connsiteX1905" fmla="*/ 811691 w 1628481"/>
              <a:gd name="connsiteY1905" fmla="*/ 69468 h 1887361"/>
              <a:gd name="connsiteX1906" fmla="*/ 807942 w 1628481"/>
              <a:gd name="connsiteY1906" fmla="*/ 60058 h 1887361"/>
              <a:gd name="connsiteX1907" fmla="*/ 1249689 w 1628481"/>
              <a:gd name="connsiteY1907" fmla="*/ 47270 h 1887361"/>
              <a:gd name="connsiteX1908" fmla="*/ 1245523 w 1628481"/>
              <a:gd name="connsiteY1908" fmla="*/ 53573 h 1887361"/>
              <a:gd name="connsiteX1909" fmla="*/ 1255795 w 1628481"/>
              <a:gd name="connsiteY1909" fmla="*/ 53873 h 1887361"/>
              <a:gd name="connsiteX1910" fmla="*/ 1249689 w 1628481"/>
              <a:gd name="connsiteY1910" fmla="*/ 47270 h 1887361"/>
              <a:gd name="connsiteX1911" fmla="*/ 957339 w 1628481"/>
              <a:gd name="connsiteY1911" fmla="*/ 37958 h 1887361"/>
              <a:gd name="connsiteX1912" fmla="*/ 965549 w 1628481"/>
              <a:gd name="connsiteY1912" fmla="*/ 42663 h 1887361"/>
              <a:gd name="connsiteX1913" fmla="*/ 952728 w 1628481"/>
              <a:gd name="connsiteY1913" fmla="*/ 46412 h 1887361"/>
              <a:gd name="connsiteX1914" fmla="*/ 957339 w 1628481"/>
              <a:gd name="connsiteY1914" fmla="*/ 37958 h 1887361"/>
              <a:gd name="connsiteX1915" fmla="*/ 1139628 w 1628481"/>
              <a:gd name="connsiteY1915" fmla="*/ 35367 h 1887361"/>
              <a:gd name="connsiteX1916" fmla="*/ 1136802 w 1628481"/>
              <a:gd name="connsiteY1916" fmla="*/ 41988 h 1887361"/>
              <a:gd name="connsiteX1917" fmla="*/ 1145238 w 1628481"/>
              <a:gd name="connsiteY1917" fmla="*/ 38727 h 1887361"/>
              <a:gd name="connsiteX1918" fmla="*/ 1139628 w 1628481"/>
              <a:gd name="connsiteY1918" fmla="*/ 35367 h 1887361"/>
              <a:gd name="connsiteX1919" fmla="*/ 1124248 w 1628481"/>
              <a:gd name="connsiteY1919" fmla="*/ 32255 h 1887361"/>
              <a:gd name="connsiteX1920" fmla="*/ 1119070 w 1628481"/>
              <a:gd name="connsiteY1920" fmla="*/ 41951 h 1887361"/>
              <a:gd name="connsiteX1921" fmla="*/ 1131929 w 1628481"/>
              <a:gd name="connsiteY1921" fmla="*/ 38764 h 1887361"/>
              <a:gd name="connsiteX1922" fmla="*/ 1131929 w 1628481"/>
              <a:gd name="connsiteY1922" fmla="*/ 38727 h 1887361"/>
              <a:gd name="connsiteX1923" fmla="*/ 1124248 w 1628481"/>
              <a:gd name="connsiteY1923" fmla="*/ 32255 h 1887361"/>
              <a:gd name="connsiteX1924" fmla="*/ 1017473 w 1628481"/>
              <a:gd name="connsiteY1924" fmla="*/ 30816 h 1887361"/>
              <a:gd name="connsiteX1925" fmla="*/ 1021222 w 1628481"/>
              <a:gd name="connsiteY1925" fmla="*/ 43713 h 1887361"/>
              <a:gd name="connsiteX1926" fmla="*/ 1012824 w 1628481"/>
              <a:gd name="connsiteY1926" fmla="*/ 47237 h 1887361"/>
              <a:gd name="connsiteX1927" fmla="*/ 1017473 w 1628481"/>
              <a:gd name="connsiteY1927" fmla="*/ 30816 h 1887361"/>
              <a:gd name="connsiteX1928" fmla="*/ 1207583 w 1628481"/>
              <a:gd name="connsiteY1928" fmla="*/ 29767 h 1887361"/>
              <a:gd name="connsiteX1929" fmla="*/ 1207583 w 1628481"/>
              <a:gd name="connsiteY1929" fmla="*/ 29804 h 1887361"/>
              <a:gd name="connsiteX1930" fmla="*/ 1207609 w 1628481"/>
              <a:gd name="connsiteY1930" fmla="*/ 29809 h 1887361"/>
              <a:gd name="connsiteX1931" fmla="*/ 1212087 w 1628481"/>
              <a:gd name="connsiteY1931" fmla="*/ 37246 h 1887361"/>
              <a:gd name="connsiteX1932" fmla="*/ 1216843 w 1628481"/>
              <a:gd name="connsiteY1932" fmla="*/ 33253 h 1887361"/>
              <a:gd name="connsiteX1933" fmla="*/ 1212494 w 1628481"/>
              <a:gd name="connsiteY1933" fmla="*/ 30671 h 1887361"/>
              <a:gd name="connsiteX1934" fmla="*/ 1207609 w 1628481"/>
              <a:gd name="connsiteY1934" fmla="*/ 29809 h 1887361"/>
              <a:gd name="connsiteX1935" fmla="*/ 1165707 w 1628481"/>
              <a:gd name="connsiteY1935" fmla="*/ 25868 h 1887361"/>
              <a:gd name="connsiteX1936" fmla="*/ 1154460 w 1628481"/>
              <a:gd name="connsiteY1936" fmla="*/ 42063 h 1887361"/>
              <a:gd name="connsiteX1937" fmla="*/ 1227115 w 1628481"/>
              <a:gd name="connsiteY1937" fmla="*/ 46487 h 1887361"/>
              <a:gd name="connsiteX1938" fmla="*/ 1226066 w 1628481"/>
              <a:gd name="connsiteY1938" fmla="*/ 36702 h 1887361"/>
              <a:gd name="connsiteX1939" fmla="*/ 1165520 w 1628481"/>
              <a:gd name="connsiteY1939" fmla="*/ 35615 h 1887361"/>
              <a:gd name="connsiteX1940" fmla="*/ 1165707 w 1628481"/>
              <a:gd name="connsiteY1940" fmla="*/ 25868 h 1887361"/>
              <a:gd name="connsiteX1941" fmla="*/ 1032244 w 1628481"/>
              <a:gd name="connsiteY1941" fmla="*/ 20507 h 1887361"/>
              <a:gd name="connsiteX1942" fmla="*/ 1020997 w 1628481"/>
              <a:gd name="connsiteY1942" fmla="*/ 33816 h 1887361"/>
              <a:gd name="connsiteX1943" fmla="*/ 1032244 w 1628481"/>
              <a:gd name="connsiteY1943" fmla="*/ 20507 h 1887361"/>
              <a:gd name="connsiteX1944" fmla="*/ 1060623 w 1628481"/>
              <a:gd name="connsiteY1944" fmla="*/ 19832 h 1887361"/>
              <a:gd name="connsiteX1945" fmla="*/ 1063135 w 1628481"/>
              <a:gd name="connsiteY1945" fmla="*/ 26243 h 1887361"/>
              <a:gd name="connsiteX1946" fmla="*/ 1052263 w 1628481"/>
              <a:gd name="connsiteY1946" fmla="*/ 33103 h 1887361"/>
              <a:gd name="connsiteX1947" fmla="*/ 1052263 w 1628481"/>
              <a:gd name="connsiteY1947" fmla="*/ 32953 h 1887361"/>
              <a:gd name="connsiteX1948" fmla="*/ 1058674 w 1628481"/>
              <a:gd name="connsiteY1948" fmla="*/ 26318 h 1887361"/>
              <a:gd name="connsiteX1949" fmla="*/ 1060623 w 1628481"/>
              <a:gd name="connsiteY1949" fmla="*/ 19832 h 1887361"/>
              <a:gd name="connsiteX1950" fmla="*/ 1085531 w 1628481"/>
              <a:gd name="connsiteY1950" fmla="*/ 15099 h 1887361"/>
              <a:gd name="connsiteX1951" fmla="*/ 1104936 w 1628481"/>
              <a:gd name="connsiteY1951" fmla="*/ 16120 h 1887361"/>
              <a:gd name="connsiteX1952" fmla="*/ 1071608 w 1628481"/>
              <a:gd name="connsiteY1952" fmla="*/ 23019 h 1887361"/>
              <a:gd name="connsiteX1953" fmla="*/ 1085531 w 1628481"/>
              <a:gd name="connsiteY1953" fmla="*/ 15099 h 1887361"/>
              <a:gd name="connsiteX1954" fmla="*/ 1176129 w 1628481"/>
              <a:gd name="connsiteY1954" fmla="*/ 0 h 1887361"/>
              <a:gd name="connsiteX1955" fmla="*/ 1272215 w 1628481"/>
              <a:gd name="connsiteY1955" fmla="*/ 25155 h 1887361"/>
              <a:gd name="connsiteX1956" fmla="*/ 1319640 w 1628481"/>
              <a:gd name="connsiteY1956" fmla="*/ 46825 h 1887361"/>
              <a:gd name="connsiteX1957" fmla="*/ 1342134 w 1628481"/>
              <a:gd name="connsiteY1957" fmla="*/ 54585 h 1887361"/>
              <a:gd name="connsiteX1958" fmla="*/ 1370589 w 1628481"/>
              <a:gd name="connsiteY1958" fmla="*/ 53273 h 1887361"/>
              <a:gd name="connsiteX1959" fmla="*/ 1404967 w 1628481"/>
              <a:gd name="connsiteY1959" fmla="*/ 62083 h 1887361"/>
              <a:gd name="connsiteX1960" fmla="*/ 1356230 w 1628481"/>
              <a:gd name="connsiteY1960" fmla="*/ 84577 h 1887361"/>
              <a:gd name="connsiteX1961" fmla="*/ 1311617 w 1628481"/>
              <a:gd name="connsiteY1961" fmla="*/ 85327 h 1887361"/>
              <a:gd name="connsiteX1962" fmla="*/ 1318290 w 1628481"/>
              <a:gd name="connsiteY1962" fmla="*/ 95411 h 1887361"/>
              <a:gd name="connsiteX1963" fmla="*/ 1311655 w 1628481"/>
              <a:gd name="connsiteY1963" fmla="*/ 101485 h 1887361"/>
              <a:gd name="connsiteX1964" fmla="*/ 1308393 w 1628481"/>
              <a:gd name="connsiteY1964" fmla="*/ 81840 h 1887361"/>
              <a:gd name="connsiteX1965" fmla="*/ 1304295 w 1628481"/>
              <a:gd name="connsiteY1965" fmla="*/ 81806 h 1887361"/>
              <a:gd name="connsiteX1966" fmla="*/ 1301457 w 1628481"/>
              <a:gd name="connsiteY1966" fmla="*/ 84764 h 1887361"/>
              <a:gd name="connsiteX1967" fmla="*/ 1314017 w 1628481"/>
              <a:gd name="connsiteY1967" fmla="*/ 111382 h 1887361"/>
              <a:gd name="connsiteX1968" fmla="*/ 1305206 w 1628481"/>
              <a:gd name="connsiteY1968" fmla="*/ 123941 h 1887361"/>
              <a:gd name="connsiteX1969" fmla="*/ 1290848 w 1628481"/>
              <a:gd name="connsiteY1969" fmla="*/ 123266 h 1887361"/>
              <a:gd name="connsiteX1970" fmla="*/ 1286012 w 1628481"/>
              <a:gd name="connsiteY1970" fmla="*/ 103547 h 1887361"/>
              <a:gd name="connsiteX1971" fmla="*/ 1275027 w 1628481"/>
              <a:gd name="connsiteY1971" fmla="*/ 122591 h 1887361"/>
              <a:gd name="connsiteX1972" fmla="*/ 1254933 w 1628481"/>
              <a:gd name="connsiteY1972" fmla="*/ 121842 h 1887361"/>
              <a:gd name="connsiteX1973" fmla="*/ 1284700 w 1628481"/>
              <a:gd name="connsiteY1973" fmla="*/ 132714 h 1887361"/>
              <a:gd name="connsiteX1974" fmla="*/ 1284512 w 1628481"/>
              <a:gd name="connsiteY1974" fmla="*/ 158656 h 1887361"/>
              <a:gd name="connsiteX1975" fmla="*/ 1276677 w 1628481"/>
              <a:gd name="connsiteY1975" fmla="*/ 164842 h 1887361"/>
              <a:gd name="connsiteX1976" fmla="*/ 1268504 w 1628481"/>
              <a:gd name="connsiteY1976" fmla="*/ 193747 h 1887361"/>
              <a:gd name="connsiteX1977" fmla="*/ 1263890 w 1628481"/>
              <a:gd name="connsiteY1977" fmla="*/ 189364 h 1887361"/>
              <a:gd name="connsiteX1978" fmla="*/ 1260407 w 1628481"/>
              <a:gd name="connsiteY1978" fmla="*/ 196184 h 1887361"/>
              <a:gd name="connsiteX1979" fmla="*/ 1260332 w 1628481"/>
              <a:gd name="connsiteY1979" fmla="*/ 196184 h 1887361"/>
              <a:gd name="connsiteX1980" fmla="*/ 1263867 w 1628481"/>
              <a:gd name="connsiteY1980" fmla="*/ 189342 h 1887361"/>
              <a:gd name="connsiteX1981" fmla="*/ 1261358 w 1628481"/>
              <a:gd name="connsiteY1981" fmla="*/ 186959 h 1887361"/>
              <a:gd name="connsiteX1982" fmla="*/ 1256236 w 1628481"/>
              <a:gd name="connsiteY1982" fmla="*/ 191263 h 1887361"/>
              <a:gd name="connsiteX1983" fmla="*/ 1255986 w 1628481"/>
              <a:gd name="connsiteY1983" fmla="*/ 191710 h 1887361"/>
              <a:gd name="connsiteX1984" fmla="*/ 1256995 w 1628481"/>
              <a:gd name="connsiteY1984" fmla="*/ 192697 h 1887361"/>
              <a:gd name="connsiteX1985" fmla="*/ 1256920 w 1628481"/>
              <a:gd name="connsiteY1985" fmla="*/ 192697 h 1887361"/>
              <a:gd name="connsiteX1986" fmla="*/ 1253701 w 1628481"/>
              <a:gd name="connsiteY1986" fmla="*/ 195796 h 1887361"/>
              <a:gd name="connsiteX1987" fmla="*/ 1251887 w 1628481"/>
              <a:gd name="connsiteY1987" fmla="*/ 199040 h 1887361"/>
              <a:gd name="connsiteX1988" fmla="*/ 1247060 w 1628481"/>
              <a:gd name="connsiteY1988" fmla="*/ 202669 h 1887361"/>
              <a:gd name="connsiteX1989" fmla="*/ 1237988 w 1628481"/>
              <a:gd name="connsiteY1989" fmla="*/ 208855 h 1887361"/>
              <a:gd name="connsiteX1990" fmla="*/ 1226741 w 1628481"/>
              <a:gd name="connsiteY1990" fmla="*/ 208555 h 1887361"/>
              <a:gd name="connsiteX1991" fmla="*/ 1244398 w 1628481"/>
              <a:gd name="connsiteY1991" fmla="*/ 215566 h 1887361"/>
              <a:gd name="connsiteX1992" fmla="*/ 1238175 w 1628481"/>
              <a:gd name="connsiteY1992" fmla="*/ 221864 h 1887361"/>
              <a:gd name="connsiteX1993" fmla="*/ 1247473 w 1628481"/>
              <a:gd name="connsiteY1993" fmla="*/ 241621 h 1887361"/>
              <a:gd name="connsiteX1994" fmla="*/ 1236526 w 1628481"/>
              <a:gd name="connsiteY1994" fmla="*/ 254255 h 1887361"/>
              <a:gd name="connsiteX1995" fmla="*/ 1231649 w 1628481"/>
              <a:gd name="connsiteY1995" fmla="*/ 262569 h 1887361"/>
              <a:gd name="connsiteX1996" fmla="*/ 1229511 w 1628481"/>
              <a:gd name="connsiteY1996" fmla="*/ 265462 h 1887361"/>
              <a:gd name="connsiteX1997" fmla="*/ 1231590 w 1628481"/>
              <a:gd name="connsiteY1997" fmla="*/ 266801 h 1887361"/>
              <a:gd name="connsiteX1998" fmla="*/ 1241200 w 1628481"/>
              <a:gd name="connsiteY1998" fmla="*/ 266418 h 1887361"/>
              <a:gd name="connsiteX1999" fmla="*/ 1243424 w 1628481"/>
              <a:gd name="connsiteY1999" fmla="*/ 264753 h 1887361"/>
              <a:gd name="connsiteX2000" fmla="*/ 1243949 w 1628481"/>
              <a:gd name="connsiteY2000" fmla="*/ 266309 h 1887361"/>
              <a:gd name="connsiteX2001" fmla="*/ 1249961 w 1628481"/>
              <a:gd name="connsiteY2001" fmla="*/ 266069 h 1887361"/>
              <a:gd name="connsiteX2002" fmla="*/ 1256790 w 1628481"/>
              <a:gd name="connsiteY2002" fmla="*/ 262899 h 1887361"/>
              <a:gd name="connsiteX2003" fmla="*/ 1257567 w 1628481"/>
              <a:gd name="connsiteY2003" fmla="*/ 260324 h 1887361"/>
              <a:gd name="connsiteX2004" fmla="*/ 1267118 w 1628481"/>
              <a:gd name="connsiteY2004" fmla="*/ 251144 h 1887361"/>
              <a:gd name="connsiteX2005" fmla="*/ 1260445 w 1628481"/>
              <a:gd name="connsiteY2005" fmla="*/ 237610 h 1887361"/>
              <a:gd name="connsiteX2006" fmla="*/ 1281139 w 1628481"/>
              <a:gd name="connsiteY2006" fmla="*/ 226850 h 1887361"/>
              <a:gd name="connsiteX2007" fmla="*/ 1280689 w 1628481"/>
              <a:gd name="connsiteY2007" fmla="*/ 207506 h 1887361"/>
              <a:gd name="connsiteX2008" fmla="*/ 1282864 w 1628481"/>
              <a:gd name="connsiteY2008" fmla="*/ 217403 h 1887361"/>
              <a:gd name="connsiteX2009" fmla="*/ 1287995 w 1628481"/>
              <a:gd name="connsiteY2009" fmla="*/ 207804 h 1887361"/>
              <a:gd name="connsiteX2010" fmla="*/ 1287900 w 1628481"/>
              <a:gd name="connsiteY2010" fmla="*/ 207388 h 1887361"/>
              <a:gd name="connsiteX2011" fmla="*/ 1283275 w 1628481"/>
              <a:gd name="connsiteY2011" fmla="*/ 204394 h 1887361"/>
              <a:gd name="connsiteX2012" fmla="*/ 1288719 w 1628481"/>
              <a:gd name="connsiteY2012" fmla="*/ 201385 h 1887361"/>
              <a:gd name="connsiteX2013" fmla="*/ 1289138 w 1628481"/>
              <a:gd name="connsiteY2013" fmla="*/ 191919 h 1887361"/>
              <a:gd name="connsiteX2014" fmla="*/ 1291823 w 1628481"/>
              <a:gd name="connsiteY2014" fmla="*/ 186774 h 1887361"/>
              <a:gd name="connsiteX2015" fmla="*/ 1294297 w 1628481"/>
              <a:gd name="connsiteY2015" fmla="*/ 199970 h 1887361"/>
              <a:gd name="connsiteX2016" fmla="*/ 1291186 w 1628481"/>
              <a:gd name="connsiteY2016" fmla="*/ 200289 h 1887361"/>
              <a:gd name="connsiteX2017" fmla="*/ 1290334 w 1628481"/>
              <a:gd name="connsiteY2017" fmla="*/ 201068 h 1887361"/>
              <a:gd name="connsiteX2018" fmla="*/ 1297296 w 1628481"/>
              <a:gd name="connsiteY2018" fmla="*/ 205031 h 1887361"/>
              <a:gd name="connsiteX2019" fmla="*/ 1293289 w 1628481"/>
              <a:gd name="connsiteY2019" fmla="*/ 209174 h 1887361"/>
              <a:gd name="connsiteX2020" fmla="*/ 1293324 w 1628481"/>
              <a:gd name="connsiteY2020" fmla="*/ 214940 h 1887361"/>
              <a:gd name="connsiteX2021" fmla="*/ 1298187 w 1628481"/>
              <a:gd name="connsiteY2021" fmla="*/ 213846 h 1887361"/>
              <a:gd name="connsiteX2022" fmla="*/ 1301796 w 1628481"/>
              <a:gd name="connsiteY2022" fmla="*/ 204132 h 1887361"/>
              <a:gd name="connsiteX2023" fmla="*/ 1315929 w 1628481"/>
              <a:gd name="connsiteY2023" fmla="*/ 209380 h 1887361"/>
              <a:gd name="connsiteX2024" fmla="*/ 1315667 w 1628481"/>
              <a:gd name="connsiteY2024" fmla="*/ 196446 h 1887361"/>
              <a:gd name="connsiteX2025" fmla="*/ 1333325 w 1628481"/>
              <a:gd name="connsiteY2025" fmla="*/ 208593 h 1887361"/>
              <a:gd name="connsiteX2026" fmla="*/ 1331263 w 1628481"/>
              <a:gd name="connsiteY2026" fmla="*/ 195397 h 1887361"/>
              <a:gd name="connsiteX2027" fmla="*/ 1335012 w 1628481"/>
              <a:gd name="connsiteY2027" fmla="*/ 205631 h 1887361"/>
              <a:gd name="connsiteX2028" fmla="*/ 1341123 w 1628481"/>
              <a:gd name="connsiteY2028" fmla="*/ 209755 h 1887361"/>
              <a:gd name="connsiteX2029" fmla="*/ 1351207 w 1628481"/>
              <a:gd name="connsiteY2029" fmla="*/ 201695 h 1887361"/>
              <a:gd name="connsiteX2030" fmla="*/ 1349708 w 1628481"/>
              <a:gd name="connsiteY2030" fmla="*/ 207843 h 1887361"/>
              <a:gd name="connsiteX2031" fmla="*/ 1358555 w 1628481"/>
              <a:gd name="connsiteY2031" fmla="*/ 209530 h 1887361"/>
              <a:gd name="connsiteX2032" fmla="*/ 1364216 w 1628481"/>
              <a:gd name="connsiteY2032" fmla="*/ 191198 h 1887361"/>
              <a:gd name="connsiteX2033" fmla="*/ 1351845 w 1628481"/>
              <a:gd name="connsiteY2033" fmla="*/ 182425 h 1887361"/>
              <a:gd name="connsiteX2034" fmla="*/ 1371789 w 1628481"/>
              <a:gd name="connsiteY2034" fmla="*/ 186174 h 1887361"/>
              <a:gd name="connsiteX2035" fmla="*/ 1398895 w 1628481"/>
              <a:gd name="connsiteY2035" fmla="*/ 174927 h 1887361"/>
              <a:gd name="connsiteX2036" fmla="*/ 1412540 w 1628481"/>
              <a:gd name="connsiteY2036" fmla="*/ 187524 h 1887361"/>
              <a:gd name="connsiteX2037" fmla="*/ 1427086 w 1628481"/>
              <a:gd name="connsiteY2037" fmla="*/ 195022 h 1887361"/>
              <a:gd name="connsiteX2038" fmla="*/ 1460827 w 1628481"/>
              <a:gd name="connsiteY2038" fmla="*/ 211855 h 1887361"/>
              <a:gd name="connsiteX2039" fmla="*/ 1471174 w 1628481"/>
              <a:gd name="connsiteY2039" fmla="*/ 225313 h 1887361"/>
              <a:gd name="connsiteX2040" fmla="*/ 1489919 w 1628481"/>
              <a:gd name="connsiteY2040" fmla="*/ 239334 h 1887361"/>
              <a:gd name="connsiteX2041" fmla="*/ 1503640 w 1628481"/>
              <a:gd name="connsiteY2041" fmla="*/ 250094 h 1887361"/>
              <a:gd name="connsiteX2042" fmla="*/ 1521973 w 1628481"/>
              <a:gd name="connsiteY2042" fmla="*/ 252531 h 1887361"/>
              <a:gd name="connsiteX2043" fmla="*/ 1542892 w 1628481"/>
              <a:gd name="connsiteY2043" fmla="*/ 265502 h 1887361"/>
              <a:gd name="connsiteX2044" fmla="*/ 1524897 w 1628481"/>
              <a:gd name="connsiteY2044" fmla="*/ 269439 h 1887361"/>
              <a:gd name="connsiteX2045" fmla="*/ 1509601 w 1628481"/>
              <a:gd name="connsiteY2045" fmla="*/ 281773 h 1887361"/>
              <a:gd name="connsiteX2046" fmla="*/ 1481372 w 1628481"/>
              <a:gd name="connsiteY2046" fmla="*/ 276449 h 1887361"/>
              <a:gd name="connsiteX2047" fmla="*/ 1484746 w 1628481"/>
              <a:gd name="connsiteY2047" fmla="*/ 287396 h 1887361"/>
              <a:gd name="connsiteX2048" fmla="*/ 1480059 w 1628481"/>
              <a:gd name="connsiteY2048" fmla="*/ 292495 h 1887361"/>
              <a:gd name="connsiteX2049" fmla="*/ 1479647 w 1628481"/>
              <a:gd name="connsiteY2049" fmla="*/ 272550 h 1887361"/>
              <a:gd name="connsiteX2050" fmla="*/ 1474998 w 1628481"/>
              <a:gd name="connsiteY2050" fmla="*/ 274650 h 1887361"/>
              <a:gd name="connsiteX2051" fmla="*/ 1480734 w 1628481"/>
              <a:gd name="connsiteY2051" fmla="*/ 302580 h 1887361"/>
              <a:gd name="connsiteX2052" fmla="*/ 1474211 w 1628481"/>
              <a:gd name="connsiteY2052" fmla="*/ 313827 h 1887361"/>
              <a:gd name="connsiteX2053" fmla="*/ 1465363 w 1628481"/>
              <a:gd name="connsiteY2053" fmla="*/ 311427 h 1887361"/>
              <a:gd name="connsiteX2054" fmla="*/ 1463826 w 1628481"/>
              <a:gd name="connsiteY2054" fmla="*/ 291333 h 1887361"/>
              <a:gd name="connsiteX2055" fmla="*/ 1455579 w 1628481"/>
              <a:gd name="connsiteY2055" fmla="*/ 308878 h 1887361"/>
              <a:gd name="connsiteX2056" fmla="*/ 1442757 w 1628481"/>
              <a:gd name="connsiteY2056" fmla="*/ 305804 h 1887361"/>
              <a:gd name="connsiteX2057" fmla="*/ 1460527 w 1628481"/>
              <a:gd name="connsiteY2057" fmla="*/ 320350 h 1887361"/>
              <a:gd name="connsiteX2058" fmla="*/ 1458577 w 1628481"/>
              <a:gd name="connsiteY2058" fmla="*/ 346068 h 1887361"/>
              <a:gd name="connsiteX2059" fmla="*/ 1453404 w 1628481"/>
              <a:gd name="connsiteY2059" fmla="*/ 351241 h 1887361"/>
              <a:gd name="connsiteX2060" fmla="*/ 1446618 w 1628481"/>
              <a:gd name="connsiteY2060" fmla="*/ 378834 h 1887361"/>
              <a:gd name="connsiteX2061" fmla="*/ 1433272 w 1628481"/>
              <a:gd name="connsiteY2061" fmla="*/ 384870 h 1887361"/>
              <a:gd name="connsiteX2062" fmla="*/ 1427498 w 1628481"/>
              <a:gd name="connsiteY2062" fmla="*/ 389781 h 1887361"/>
              <a:gd name="connsiteX2063" fmla="*/ 1420788 w 1628481"/>
              <a:gd name="connsiteY2063" fmla="*/ 387944 h 1887361"/>
              <a:gd name="connsiteX2064" fmla="*/ 1430985 w 1628481"/>
              <a:gd name="connsiteY2064" fmla="*/ 397279 h 1887361"/>
              <a:gd name="connsiteX2065" fmla="*/ 1426974 w 1628481"/>
              <a:gd name="connsiteY2065" fmla="*/ 402640 h 1887361"/>
              <a:gd name="connsiteX2066" fmla="*/ 1431510 w 1628481"/>
              <a:gd name="connsiteY2066" fmla="*/ 423484 h 1887361"/>
              <a:gd name="connsiteX2067" fmla="*/ 1424537 w 1628481"/>
              <a:gd name="connsiteY2067" fmla="*/ 434469 h 1887361"/>
              <a:gd name="connsiteX2068" fmla="*/ 1419326 w 1628481"/>
              <a:gd name="connsiteY2068" fmla="*/ 446128 h 1887361"/>
              <a:gd name="connsiteX2069" fmla="*/ 1431809 w 1628481"/>
              <a:gd name="connsiteY2069" fmla="*/ 447965 h 1887361"/>
              <a:gd name="connsiteX2070" fmla="*/ 1444556 w 1628481"/>
              <a:gd name="connsiteY2070" fmla="*/ 441104 h 1887361"/>
              <a:gd name="connsiteX2071" fmla="*/ 1467050 w 1628481"/>
              <a:gd name="connsiteY2071" fmla="*/ 447103 h 1887361"/>
              <a:gd name="connsiteX2072" fmla="*/ 1442719 w 1628481"/>
              <a:gd name="connsiteY2072" fmla="*/ 465847 h 1887361"/>
              <a:gd name="connsiteX2073" fmla="*/ 1453629 w 1628481"/>
              <a:gd name="connsiteY2073" fmla="*/ 472483 h 1887361"/>
              <a:gd name="connsiteX2074" fmla="*/ 1459065 w 1628481"/>
              <a:gd name="connsiteY2074" fmla="*/ 470871 h 1887361"/>
              <a:gd name="connsiteX2075" fmla="*/ 1462214 w 1628481"/>
              <a:gd name="connsiteY2075" fmla="*/ 458724 h 1887361"/>
              <a:gd name="connsiteX2076" fmla="*/ 1464388 w 1628481"/>
              <a:gd name="connsiteY2076" fmla="*/ 485642 h 1887361"/>
              <a:gd name="connsiteX2077" fmla="*/ 1459777 w 1628481"/>
              <a:gd name="connsiteY2077" fmla="*/ 490703 h 1887361"/>
              <a:gd name="connsiteX2078" fmla="*/ 1457490 w 1628481"/>
              <a:gd name="connsiteY2078" fmla="*/ 493290 h 1887361"/>
              <a:gd name="connsiteX2079" fmla="*/ 1454416 w 1628481"/>
              <a:gd name="connsiteY2079" fmla="*/ 479269 h 1887361"/>
              <a:gd name="connsiteX2080" fmla="*/ 1439982 w 1628481"/>
              <a:gd name="connsiteY2080" fmla="*/ 487816 h 1887361"/>
              <a:gd name="connsiteX2081" fmla="*/ 1435934 w 1628481"/>
              <a:gd name="connsiteY2081" fmla="*/ 476832 h 1887361"/>
              <a:gd name="connsiteX2082" fmla="*/ 1435634 w 1628481"/>
              <a:gd name="connsiteY2082" fmla="*/ 499326 h 1887361"/>
              <a:gd name="connsiteX2083" fmla="*/ 1437208 w 1628481"/>
              <a:gd name="connsiteY2083" fmla="*/ 503075 h 1887361"/>
              <a:gd name="connsiteX2084" fmla="*/ 1438595 w 1628481"/>
              <a:gd name="connsiteY2084" fmla="*/ 496926 h 1887361"/>
              <a:gd name="connsiteX2085" fmla="*/ 1440920 w 1628481"/>
              <a:gd name="connsiteY2085" fmla="*/ 500900 h 1887361"/>
              <a:gd name="connsiteX2086" fmla="*/ 1443881 w 1628481"/>
              <a:gd name="connsiteY2086" fmla="*/ 495352 h 1887361"/>
              <a:gd name="connsiteX2087" fmla="*/ 1442269 w 1628481"/>
              <a:gd name="connsiteY2087" fmla="*/ 488304 h 1887361"/>
              <a:gd name="connsiteX2088" fmla="*/ 1453704 w 1628481"/>
              <a:gd name="connsiteY2088" fmla="*/ 492053 h 1887361"/>
              <a:gd name="connsiteX2089" fmla="*/ 1433984 w 1628481"/>
              <a:gd name="connsiteY2089" fmla="*/ 524894 h 1887361"/>
              <a:gd name="connsiteX2090" fmla="*/ 1426111 w 1628481"/>
              <a:gd name="connsiteY2090" fmla="*/ 532392 h 1887361"/>
              <a:gd name="connsiteX2091" fmla="*/ 1407629 w 1628481"/>
              <a:gd name="connsiteY2091" fmla="*/ 543414 h 1887361"/>
              <a:gd name="connsiteX2092" fmla="*/ 1413515 w 1628481"/>
              <a:gd name="connsiteY2092" fmla="*/ 545101 h 1887361"/>
              <a:gd name="connsiteX2093" fmla="*/ 1405230 w 1628481"/>
              <a:gd name="connsiteY2093" fmla="*/ 552599 h 1887361"/>
              <a:gd name="connsiteX2094" fmla="*/ 1404855 w 1628481"/>
              <a:gd name="connsiteY2094" fmla="*/ 558972 h 1887361"/>
              <a:gd name="connsiteX2095" fmla="*/ 1405604 w 1628481"/>
              <a:gd name="connsiteY2095" fmla="*/ 572056 h 1887361"/>
              <a:gd name="connsiteX2096" fmla="*/ 1432372 w 1628481"/>
              <a:gd name="connsiteY2096" fmla="*/ 573368 h 1887361"/>
              <a:gd name="connsiteX2097" fmla="*/ 1427053 w 1628481"/>
              <a:gd name="connsiteY2097" fmla="*/ 584240 h 1887361"/>
              <a:gd name="connsiteX2098" fmla="*/ 1425568 w 1628481"/>
              <a:gd name="connsiteY2098" fmla="*/ 585364 h 1887361"/>
              <a:gd name="connsiteX2099" fmla="*/ 1425742 w 1628481"/>
              <a:gd name="connsiteY2099" fmla="*/ 585454 h 1887361"/>
              <a:gd name="connsiteX2100" fmla="*/ 1432823 w 1628481"/>
              <a:gd name="connsiteY2100" fmla="*/ 586790 h 1887361"/>
              <a:gd name="connsiteX2101" fmla="*/ 1434622 w 1628481"/>
              <a:gd name="connsiteY2101" fmla="*/ 588664 h 1887361"/>
              <a:gd name="connsiteX2102" fmla="*/ 1427607 w 1628481"/>
              <a:gd name="connsiteY2102" fmla="*/ 587732 h 1887361"/>
              <a:gd name="connsiteX2103" fmla="*/ 1425635 w 1628481"/>
              <a:gd name="connsiteY2103" fmla="*/ 587483 h 1887361"/>
              <a:gd name="connsiteX2104" fmla="*/ 1425847 w 1628481"/>
              <a:gd name="connsiteY2104" fmla="*/ 590713 h 1887361"/>
              <a:gd name="connsiteX2105" fmla="*/ 1426879 w 1628481"/>
              <a:gd name="connsiteY2105" fmla="*/ 590853 h 1887361"/>
              <a:gd name="connsiteX2106" fmla="*/ 1428249 w 1628481"/>
              <a:gd name="connsiteY2106" fmla="*/ 591701 h 1887361"/>
              <a:gd name="connsiteX2107" fmla="*/ 1425904 w 1628481"/>
              <a:gd name="connsiteY2107" fmla="*/ 591577 h 1887361"/>
              <a:gd name="connsiteX2108" fmla="*/ 1425937 w 1628481"/>
              <a:gd name="connsiteY2108" fmla="*/ 592079 h 1887361"/>
              <a:gd name="connsiteX2109" fmla="*/ 1430053 w 1628481"/>
              <a:gd name="connsiteY2109" fmla="*/ 593224 h 1887361"/>
              <a:gd name="connsiteX2110" fmla="*/ 1428431 w 1628481"/>
              <a:gd name="connsiteY2110" fmla="*/ 594708 h 1887361"/>
              <a:gd name="connsiteX2111" fmla="*/ 1426071 w 1628481"/>
              <a:gd name="connsiteY2111" fmla="*/ 594115 h 1887361"/>
              <a:gd name="connsiteX2112" fmla="*/ 1426220 w 1628481"/>
              <a:gd name="connsiteY2112" fmla="*/ 596381 h 1887361"/>
              <a:gd name="connsiteX2113" fmla="*/ 1426988 w 1628481"/>
              <a:gd name="connsiteY2113" fmla="*/ 597245 h 1887361"/>
              <a:gd name="connsiteX2114" fmla="*/ 1428136 w 1628481"/>
              <a:gd name="connsiteY2114" fmla="*/ 599424 h 1887361"/>
              <a:gd name="connsiteX2115" fmla="*/ 1425585 w 1628481"/>
              <a:gd name="connsiteY2115" fmla="*/ 599180 h 1887361"/>
              <a:gd name="connsiteX2116" fmla="*/ 1424612 w 1628481"/>
              <a:gd name="connsiteY2116" fmla="*/ 602421 h 1887361"/>
              <a:gd name="connsiteX2117" fmla="*/ 1434622 w 1628481"/>
              <a:gd name="connsiteY2117" fmla="*/ 604073 h 1887361"/>
              <a:gd name="connsiteX2118" fmla="*/ 1424424 w 1628481"/>
              <a:gd name="connsiteY2118" fmla="*/ 603050 h 1887361"/>
              <a:gd name="connsiteX2119" fmla="*/ 1424387 w 1628481"/>
              <a:gd name="connsiteY2119" fmla="*/ 603172 h 1887361"/>
              <a:gd name="connsiteX2120" fmla="*/ 1424162 w 1628481"/>
              <a:gd name="connsiteY2120" fmla="*/ 603060 h 1887361"/>
              <a:gd name="connsiteX2121" fmla="*/ 1424162 w 1628481"/>
              <a:gd name="connsiteY2121" fmla="*/ 603024 h 1887361"/>
              <a:gd name="connsiteX2122" fmla="*/ 1421538 w 1628481"/>
              <a:gd name="connsiteY2122" fmla="*/ 602761 h 1887361"/>
              <a:gd name="connsiteX2123" fmla="*/ 1437696 w 1628481"/>
              <a:gd name="connsiteY2123" fmla="*/ 608421 h 1887361"/>
              <a:gd name="connsiteX2124" fmla="*/ 1448044 w 1628481"/>
              <a:gd name="connsiteY2124" fmla="*/ 608759 h 1887361"/>
              <a:gd name="connsiteX2125" fmla="*/ 1456741 w 1628481"/>
              <a:gd name="connsiteY2125" fmla="*/ 610971 h 1887361"/>
              <a:gd name="connsiteX2126" fmla="*/ 1426487 w 1628481"/>
              <a:gd name="connsiteY2126" fmla="*/ 608984 h 1887361"/>
              <a:gd name="connsiteX2127" fmla="*/ 1429336 w 1628481"/>
              <a:gd name="connsiteY2127" fmla="*/ 613633 h 1887361"/>
              <a:gd name="connsiteX2128" fmla="*/ 1439908 w 1628481"/>
              <a:gd name="connsiteY2128" fmla="*/ 613633 h 1887361"/>
              <a:gd name="connsiteX2129" fmla="*/ 1433198 w 1628481"/>
              <a:gd name="connsiteY2129" fmla="*/ 621130 h 1887361"/>
              <a:gd name="connsiteX2130" fmla="*/ 1450030 w 1628481"/>
              <a:gd name="connsiteY2130" fmla="*/ 622030 h 1887361"/>
              <a:gd name="connsiteX2131" fmla="*/ 1456404 w 1628481"/>
              <a:gd name="connsiteY2131" fmla="*/ 626604 h 1887361"/>
              <a:gd name="connsiteX2132" fmla="*/ 1447106 w 1628481"/>
              <a:gd name="connsiteY2132" fmla="*/ 629078 h 1887361"/>
              <a:gd name="connsiteX2133" fmla="*/ 1451418 w 1628481"/>
              <a:gd name="connsiteY2133" fmla="*/ 628141 h 1887361"/>
              <a:gd name="connsiteX2134" fmla="*/ 1466976 w 1628481"/>
              <a:gd name="connsiteY2134" fmla="*/ 630578 h 1887361"/>
              <a:gd name="connsiteX2135" fmla="*/ 1460977 w 1628481"/>
              <a:gd name="connsiteY2135" fmla="*/ 629341 h 1887361"/>
              <a:gd name="connsiteX2136" fmla="*/ 1462852 w 1628481"/>
              <a:gd name="connsiteY2136" fmla="*/ 631178 h 1887361"/>
              <a:gd name="connsiteX2137" fmla="*/ 1456591 w 1628481"/>
              <a:gd name="connsiteY2137" fmla="*/ 630278 h 1887361"/>
              <a:gd name="connsiteX2138" fmla="*/ 1461990 w 1628481"/>
              <a:gd name="connsiteY2138" fmla="*/ 632078 h 1887361"/>
              <a:gd name="connsiteX2139" fmla="*/ 1459703 w 1628481"/>
              <a:gd name="connsiteY2139" fmla="*/ 634552 h 1887361"/>
              <a:gd name="connsiteX2140" fmla="*/ 1467388 w 1628481"/>
              <a:gd name="connsiteY2140" fmla="*/ 633877 h 1887361"/>
              <a:gd name="connsiteX2141" fmla="*/ 1494043 w 1628481"/>
              <a:gd name="connsiteY2141" fmla="*/ 658395 h 1887361"/>
              <a:gd name="connsiteX2142" fmla="*/ 1483996 w 1628481"/>
              <a:gd name="connsiteY2142" fmla="*/ 657945 h 1887361"/>
              <a:gd name="connsiteX2143" fmla="*/ 1492956 w 1628481"/>
              <a:gd name="connsiteY2143" fmla="*/ 659595 h 1887361"/>
              <a:gd name="connsiteX2144" fmla="*/ 1489582 w 1628481"/>
              <a:gd name="connsiteY2144" fmla="*/ 667093 h 1887361"/>
              <a:gd name="connsiteX2145" fmla="*/ 1461502 w 1628481"/>
              <a:gd name="connsiteY2145" fmla="*/ 667280 h 1887361"/>
              <a:gd name="connsiteX2146" fmla="*/ 1459553 w 1628481"/>
              <a:gd name="connsiteY2146" fmla="*/ 669455 h 1887361"/>
              <a:gd name="connsiteX2147" fmla="*/ 1471568 w 1628481"/>
              <a:gd name="connsiteY2147" fmla="*/ 671634 h 1887361"/>
              <a:gd name="connsiteX2148" fmla="*/ 1475927 w 1628481"/>
              <a:gd name="connsiteY2148" fmla="*/ 673733 h 1887361"/>
              <a:gd name="connsiteX2149" fmla="*/ 1482271 w 1628481"/>
              <a:gd name="connsiteY2149" fmla="*/ 668967 h 1887361"/>
              <a:gd name="connsiteX2150" fmla="*/ 1485383 w 1628481"/>
              <a:gd name="connsiteY2150" fmla="*/ 669417 h 1887361"/>
              <a:gd name="connsiteX2151" fmla="*/ 1488494 w 1628481"/>
              <a:gd name="connsiteY2151" fmla="*/ 669867 h 1887361"/>
              <a:gd name="connsiteX2152" fmla="*/ 1478560 w 1628481"/>
              <a:gd name="connsiteY2152" fmla="*/ 671779 h 1887361"/>
              <a:gd name="connsiteX2153" fmla="*/ 1481109 w 1628481"/>
              <a:gd name="connsiteY2153" fmla="*/ 675528 h 1887361"/>
              <a:gd name="connsiteX2154" fmla="*/ 1475733 w 1628481"/>
              <a:gd name="connsiteY2154" fmla="*/ 674014 h 1887361"/>
              <a:gd name="connsiteX2155" fmla="*/ 1465318 w 1628481"/>
              <a:gd name="connsiteY2155" fmla="*/ 674973 h 1887361"/>
              <a:gd name="connsiteX2156" fmla="*/ 1472224 w 1628481"/>
              <a:gd name="connsiteY2156" fmla="*/ 682501 h 1887361"/>
              <a:gd name="connsiteX2157" fmla="*/ 1462140 w 1628481"/>
              <a:gd name="connsiteY2157" fmla="*/ 682164 h 1887361"/>
              <a:gd name="connsiteX2158" fmla="*/ 1463152 w 1628481"/>
              <a:gd name="connsiteY2158" fmla="*/ 696710 h 1887361"/>
              <a:gd name="connsiteX2159" fmla="*/ 1452842 w 1628481"/>
              <a:gd name="connsiteY2159" fmla="*/ 692773 h 1887361"/>
              <a:gd name="connsiteX2160" fmla="*/ 1454154 w 1628481"/>
              <a:gd name="connsiteY2160" fmla="*/ 699147 h 1887361"/>
              <a:gd name="connsiteX2161" fmla="*/ 1458541 w 1628481"/>
              <a:gd name="connsiteY2161" fmla="*/ 698059 h 1887361"/>
              <a:gd name="connsiteX2162" fmla="*/ 1456891 w 1628481"/>
              <a:gd name="connsiteY2162" fmla="*/ 699971 h 1887361"/>
              <a:gd name="connsiteX2163" fmla="*/ 1473349 w 1628481"/>
              <a:gd name="connsiteY2163" fmla="*/ 720591 h 1887361"/>
              <a:gd name="connsiteX2164" fmla="*/ 1490519 w 1628481"/>
              <a:gd name="connsiteY2164" fmla="*/ 720591 h 1887361"/>
              <a:gd name="connsiteX2165" fmla="*/ 1485871 w 1628481"/>
              <a:gd name="connsiteY2165" fmla="*/ 741810 h 1887361"/>
              <a:gd name="connsiteX2166" fmla="*/ 1499817 w 1628481"/>
              <a:gd name="connsiteY2166" fmla="*/ 741435 h 1887361"/>
              <a:gd name="connsiteX2167" fmla="*/ 1490594 w 1628481"/>
              <a:gd name="connsiteY2167" fmla="*/ 744284 h 1887361"/>
              <a:gd name="connsiteX2168" fmla="*/ 1503801 w 1628481"/>
              <a:gd name="connsiteY2168" fmla="*/ 742545 h 1887361"/>
              <a:gd name="connsiteX2169" fmla="*/ 1508763 w 1628481"/>
              <a:gd name="connsiteY2169" fmla="*/ 742575 h 1887361"/>
              <a:gd name="connsiteX2170" fmla="*/ 1504165 w 1628481"/>
              <a:gd name="connsiteY2170" fmla="*/ 741974 h 1887361"/>
              <a:gd name="connsiteX2171" fmla="*/ 1505308 w 1628481"/>
              <a:gd name="connsiteY2171" fmla="*/ 740327 h 1887361"/>
              <a:gd name="connsiteX2172" fmla="*/ 1496480 w 1628481"/>
              <a:gd name="connsiteY2172" fmla="*/ 740498 h 1887361"/>
              <a:gd name="connsiteX2173" fmla="*/ 1499596 w 1628481"/>
              <a:gd name="connsiteY2173" fmla="*/ 739617 h 1887361"/>
              <a:gd name="connsiteX2174" fmla="*/ 1505966 w 1628481"/>
              <a:gd name="connsiteY2174" fmla="*/ 739380 h 1887361"/>
              <a:gd name="connsiteX2175" fmla="*/ 1507089 w 1628481"/>
              <a:gd name="connsiteY2175" fmla="*/ 737761 h 1887361"/>
              <a:gd name="connsiteX2176" fmla="*/ 1509490 w 1628481"/>
              <a:gd name="connsiteY2176" fmla="*/ 739248 h 1887361"/>
              <a:gd name="connsiteX2177" fmla="*/ 1511176 w 1628481"/>
              <a:gd name="connsiteY2177" fmla="*/ 739186 h 1887361"/>
              <a:gd name="connsiteX2178" fmla="*/ 1512944 w 1628481"/>
              <a:gd name="connsiteY2178" fmla="*/ 739870 h 1887361"/>
              <a:gd name="connsiteX2179" fmla="*/ 1510846 w 1628481"/>
              <a:gd name="connsiteY2179" fmla="*/ 740088 h 1887361"/>
              <a:gd name="connsiteX2180" fmla="*/ 1515562 w 1628481"/>
              <a:gd name="connsiteY2180" fmla="*/ 743010 h 1887361"/>
              <a:gd name="connsiteX2181" fmla="*/ 1515524 w 1628481"/>
              <a:gd name="connsiteY2181" fmla="*/ 743459 h 1887361"/>
              <a:gd name="connsiteX2182" fmla="*/ 1511184 w 1628481"/>
              <a:gd name="connsiteY2182" fmla="*/ 742892 h 1887361"/>
              <a:gd name="connsiteX2183" fmla="*/ 1494756 w 1628481"/>
              <a:gd name="connsiteY2183" fmla="*/ 746951 h 1887361"/>
              <a:gd name="connsiteX2184" fmla="*/ 1497605 w 1628481"/>
              <a:gd name="connsiteY2184" fmla="*/ 752007 h 1887361"/>
              <a:gd name="connsiteX2185" fmla="*/ 1516350 w 1628481"/>
              <a:gd name="connsiteY2185" fmla="*/ 749795 h 1887361"/>
              <a:gd name="connsiteX2186" fmla="*/ 1490970 w 1628481"/>
              <a:gd name="connsiteY2186" fmla="*/ 759843 h 1887361"/>
              <a:gd name="connsiteX2187" fmla="*/ 1503566 w 1628481"/>
              <a:gd name="connsiteY2187" fmla="*/ 760930 h 1887361"/>
              <a:gd name="connsiteX2188" fmla="*/ 1511626 w 1628481"/>
              <a:gd name="connsiteY2188" fmla="*/ 767303 h 1887361"/>
              <a:gd name="connsiteX2189" fmla="*/ 1511626 w 1628481"/>
              <a:gd name="connsiteY2189" fmla="*/ 763554 h 1887361"/>
              <a:gd name="connsiteX2190" fmla="*/ 1509789 w 1628481"/>
              <a:gd name="connsiteY2190" fmla="*/ 765728 h 1887361"/>
              <a:gd name="connsiteX2191" fmla="*/ 1513013 w 1628481"/>
              <a:gd name="connsiteY2191" fmla="*/ 765728 h 1887361"/>
              <a:gd name="connsiteX2192" fmla="*/ 1515937 w 1628481"/>
              <a:gd name="connsiteY2192" fmla="*/ 770302 h 1887361"/>
              <a:gd name="connsiteX2193" fmla="*/ 1476686 w 1628481"/>
              <a:gd name="connsiteY2193" fmla="*/ 793621 h 1887361"/>
              <a:gd name="connsiteX2194" fmla="*/ 1483396 w 1628481"/>
              <a:gd name="connsiteY2194" fmla="*/ 797632 h 1887361"/>
              <a:gd name="connsiteX2195" fmla="*/ 1494981 w 1628481"/>
              <a:gd name="connsiteY2195" fmla="*/ 799769 h 1887361"/>
              <a:gd name="connsiteX2196" fmla="*/ 1496855 w 1628481"/>
              <a:gd name="connsiteY2196" fmla="*/ 805618 h 1887361"/>
              <a:gd name="connsiteX2197" fmla="*/ 1509789 w 1628481"/>
              <a:gd name="connsiteY2197" fmla="*/ 801869 h 1887361"/>
              <a:gd name="connsiteX2198" fmla="*/ 1530783 w 1628481"/>
              <a:gd name="connsiteY2198" fmla="*/ 808542 h 1887361"/>
              <a:gd name="connsiteX2199" fmla="*/ 1528422 w 1628481"/>
              <a:gd name="connsiteY2199" fmla="*/ 803443 h 1887361"/>
              <a:gd name="connsiteX2200" fmla="*/ 1555789 w 1628481"/>
              <a:gd name="connsiteY2200" fmla="*/ 806330 h 1887361"/>
              <a:gd name="connsiteX2201" fmla="*/ 1551553 w 1628481"/>
              <a:gd name="connsiteY2201" fmla="*/ 807530 h 1887361"/>
              <a:gd name="connsiteX2202" fmla="*/ 1542705 w 1628481"/>
              <a:gd name="connsiteY2202" fmla="*/ 806180 h 1887361"/>
              <a:gd name="connsiteX2203" fmla="*/ 1526547 w 1628481"/>
              <a:gd name="connsiteY2203" fmla="*/ 809929 h 1887361"/>
              <a:gd name="connsiteX2204" fmla="*/ 1509639 w 1628481"/>
              <a:gd name="connsiteY2204" fmla="*/ 810379 h 1887361"/>
              <a:gd name="connsiteX2205" fmla="*/ 1514837 w 1628481"/>
              <a:gd name="connsiteY2205" fmla="*/ 814175 h 1887361"/>
              <a:gd name="connsiteX2206" fmla="*/ 1523198 w 1628481"/>
              <a:gd name="connsiteY2206" fmla="*/ 815530 h 1887361"/>
              <a:gd name="connsiteX2207" fmla="*/ 1519789 w 1628481"/>
              <a:gd name="connsiteY2207" fmla="*/ 815351 h 1887361"/>
              <a:gd name="connsiteX2208" fmla="*/ 1538431 w 1628481"/>
              <a:gd name="connsiteY2208" fmla="*/ 818552 h 1887361"/>
              <a:gd name="connsiteX2209" fmla="*/ 1534682 w 1628481"/>
              <a:gd name="connsiteY2209" fmla="*/ 819151 h 1887361"/>
              <a:gd name="connsiteX2210" fmla="*/ 1525609 w 1628481"/>
              <a:gd name="connsiteY2210" fmla="*/ 818139 h 1887361"/>
              <a:gd name="connsiteX2211" fmla="*/ 1519273 w 1628481"/>
              <a:gd name="connsiteY2211" fmla="*/ 821888 h 1887361"/>
              <a:gd name="connsiteX2212" fmla="*/ 1549265 w 1628481"/>
              <a:gd name="connsiteY2212" fmla="*/ 821438 h 1887361"/>
              <a:gd name="connsiteX2213" fmla="*/ 1543717 w 1628481"/>
              <a:gd name="connsiteY2213" fmla="*/ 820126 h 1887361"/>
              <a:gd name="connsiteX2214" fmla="*/ 1554964 w 1628481"/>
              <a:gd name="connsiteY2214" fmla="*/ 822713 h 1887361"/>
              <a:gd name="connsiteX2215" fmla="*/ 1548928 w 1628481"/>
              <a:gd name="connsiteY2215" fmla="*/ 822038 h 1887361"/>
              <a:gd name="connsiteX2216" fmla="*/ 1547653 w 1628481"/>
              <a:gd name="connsiteY2216" fmla="*/ 823613 h 1887361"/>
              <a:gd name="connsiteX2217" fmla="*/ 1557738 w 1628481"/>
              <a:gd name="connsiteY2217" fmla="*/ 823350 h 1887361"/>
              <a:gd name="connsiteX2218" fmla="*/ 1562199 w 1628481"/>
              <a:gd name="connsiteY2218" fmla="*/ 825900 h 1887361"/>
              <a:gd name="connsiteX2219" fmla="*/ 1535244 w 1628481"/>
              <a:gd name="connsiteY2219" fmla="*/ 826724 h 1887361"/>
              <a:gd name="connsiteX2220" fmla="*/ 1515899 w 1628481"/>
              <a:gd name="connsiteY2220" fmla="*/ 822188 h 1887361"/>
              <a:gd name="connsiteX2221" fmla="*/ 1512338 w 1628481"/>
              <a:gd name="connsiteY2221" fmla="*/ 826649 h 1887361"/>
              <a:gd name="connsiteX2222" fmla="*/ 1528458 w 1628481"/>
              <a:gd name="connsiteY2222" fmla="*/ 827024 h 1887361"/>
              <a:gd name="connsiteX2223" fmla="*/ 1520098 w 1628481"/>
              <a:gd name="connsiteY2223" fmla="*/ 829236 h 1887361"/>
              <a:gd name="connsiteX2224" fmla="*/ 1503715 w 1628481"/>
              <a:gd name="connsiteY2224" fmla="*/ 829236 h 1887361"/>
              <a:gd name="connsiteX2225" fmla="*/ 1483358 w 1628481"/>
              <a:gd name="connsiteY2225" fmla="*/ 834410 h 1887361"/>
              <a:gd name="connsiteX2226" fmla="*/ 1488569 w 1628481"/>
              <a:gd name="connsiteY2226" fmla="*/ 836022 h 1887361"/>
              <a:gd name="connsiteX2227" fmla="*/ 1472711 w 1628481"/>
              <a:gd name="connsiteY2227" fmla="*/ 835384 h 1887361"/>
              <a:gd name="connsiteX2228" fmla="*/ 1474511 w 1628481"/>
              <a:gd name="connsiteY2228" fmla="*/ 833098 h 1887361"/>
              <a:gd name="connsiteX2229" fmla="*/ 1494868 w 1628481"/>
              <a:gd name="connsiteY2229" fmla="*/ 832123 h 1887361"/>
              <a:gd name="connsiteX2230" fmla="*/ 1497904 w 1628481"/>
              <a:gd name="connsiteY2230" fmla="*/ 828374 h 1887361"/>
              <a:gd name="connsiteX2231" fmla="*/ 1507202 w 1628481"/>
              <a:gd name="connsiteY2231" fmla="*/ 829049 h 1887361"/>
              <a:gd name="connsiteX2232" fmla="*/ 1502441 w 1628481"/>
              <a:gd name="connsiteY2232" fmla="*/ 826762 h 1887361"/>
              <a:gd name="connsiteX2233" fmla="*/ 1483058 w 1628481"/>
              <a:gd name="connsiteY2233" fmla="*/ 826387 h 1887361"/>
              <a:gd name="connsiteX2234" fmla="*/ 1496667 w 1628481"/>
              <a:gd name="connsiteY2234" fmla="*/ 825787 h 1887361"/>
              <a:gd name="connsiteX2235" fmla="*/ 1486845 w 1628481"/>
              <a:gd name="connsiteY2235" fmla="*/ 825787 h 1887361"/>
              <a:gd name="connsiteX2236" fmla="*/ 1485120 w 1628481"/>
              <a:gd name="connsiteY2236" fmla="*/ 823838 h 1887361"/>
              <a:gd name="connsiteX2237" fmla="*/ 1494680 w 1628481"/>
              <a:gd name="connsiteY2237" fmla="*/ 824213 h 1887361"/>
              <a:gd name="connsiteX2238" fmla="*/ 1491456 w 1628481"/>
              <a:gd name="connsiteY2238" fmla="*/ 819976 h 1887361"/>
              <a:gd name="connsiteX2239" fmla="*/ 1483658 w 1628481"/>
              <a:gd name="connsiteY2239" fmla="*/ 821551 h 1887361"/>
              <a:gd name="connsiteX2240" fmla="*/ 1478485 w 1628481"/>
              <a:gd name="connsiteY2240" fmla="*/ 811429 h 1887361"/>
              <a:gd name="connsiteX2241" fmla="*/ 1486545 w 1628481"/>
              <a:gd name="connsiteY2241" fmla="*/ 809554 h 1887361"/>
              <a:gd name="connsiteX2242" fmla="*/ 1489057 w 1628481"/>
              <a:gd name="connsiteY2242" fmla="*/ 810566 h 1887361"/>
              <a:gd name="connsiteX2243" fmla="*/ 1475523 w 1628481"/>
              <a:gd name="connsiteY2243" fmla="*/ 806817 h 1887361"/>
              <a:gd name="connsiteX2244" fmla="*/ 1445726 w 1628481"/>
              <a:gd name="connsiteY2244" fmla="*/ 822739 h 1887361"/>
              <a:gd name="connsiteX2245" fmla="*/ 1447617 w 1628481"/>
              <a:gd name="connsiteY2245" fmla="*/ 825684 h 1887361"/>
              <a:gd name="connsiteX2246" fmla="*/ 1446768 w 1628481"/>
              <a:gd name="connsiteY2246" fmla="*/ 826237 h 1887361"/>
              <a:gd name="connsiteX2247" fmla="*/ 1447917 w 1628481"/>
              <a:gd name="connsiteY2247" fmla="*/ 826151 h 1887361"/>
              <a:gd name="connsiteX2248" fmla="*/ 1448758 w 1628481"/>
              <a:gd name="connsiteY2248" fmla="*/ 827461 h 1887361"/>
              <a:gd name="connsiteX2249" fmla="*/ 1451291 w 1628481"/>
              <a:gd name="connsiteY2249" fmla="*/ 827001 h 1887361"/>
              <a:gd name="connsiteX2250" fmla="*/ 1460452 w 1628481"/>
              <a:gd name="connsiteY2250" fmla="*/ 826049 h 1887361"/>
              <a:gd name="connsiteX2251" fmla="*/ 1460395 w 1628481"/>
              <a:gd name="connsiteY2251" fmla="*/ 826215 h 1887361"/>
              <a:gd name="connsiteX2252" fmla="*/ 1474511 w 1628481"/>
              <a:gd name="connsiteY2252" fmla="*/ 824812 h 1887361"/>
              <a:gd name="connsiteX2253" fmla="*/ 1475261 w 1628481"/>
              <a:gd name="connsiteY2253" fmla="*/ 828074 h 1887361"/>
              <a:gd name="connsiteX2254" fmla="*/ 1485870 w 1628481"/>
              <a:gd name="connsiteY2254" fmla="*/ 827099 h 1887361"/>
              <a:gd name="connsiteX2255" fmla="*/ 1491381 w 1628481"/>
              <a:gd name="connsiteY2255" fmla="*/ 828449 h 1887361"/>
              <a:gd name="connsiteX2256" fmla="*/ 1467950 w 1628481"/>
              <a:gd name="connsiteY2256" fmla="*/ 833285 h 1887361"/>
              <a:gd name="connsiteX2257" fmla="*/ 1459419 w 1628481"/>
              <a:gd name="connsiteY2257" fmla="*/ 834052 h 1887361"/>
              <a:gd name="connsiteX2258" fmla="*/ 1459656 w 1628481"/>
              <a:gd name="connsiteY2258" fmla="*/ 834495 h 1887361"/>
              <a:gd name="connsiteX2259" fmla="*/ 1467950 w 1628481"/>
              <a:gd name="connsiteY2259" fmla="*/ 835047 h 1887361"/>
              <a:gd name="connsiteX2260" fmla="*/ 1459365 w 1628481"/>
              <a:gd name="connsiteY2260" fmla="*/ 843182 h 1887361"/>
              <a:gd name="connsiteX2261" fmla="*/ 1463414 w 1628481"/>
              <a:gd name="connsiteY2261" fmla="*/ 839921 h 1887361"/>
              <a:gd name="connsiteX2262" fmla="*/ 1479272 w 1628481"/>
              <a:gd name="connsiteY2262" fmla="*/ 841608 h 1887361"/>
              <a:gd name="connsiteX2263" fmla="*/ 1473086 w 1628481"/>
              <a:gd name="connsiteY2263" fmla="*/ 840296 h 1887361"/>
              <a:gd name="connsiteX2264" fmla="*/ 1475373 w 1628481"/>
              <a:gd name="connsiteY2264" fmla="*/ 844045 h 1887361"/>
              <a:gd name="connsiteX2265" fmla="*/ 1468962 w 1628481"/>
              <a:gd name="connsiteY2265" fmla="*/ 843482 h 1887361"/>
              <a:gd name="connsiteX2266" fmla="*/ 1474698 w 1628481"/>
              <a:gd name="connsiteY2266" fmla="*/ 846406 h 1887361"/>
              <a:gd name="connsiteX2267" fmla="*/ 1473011 w 1628481"/>
              <a:gd name="connsiteY2267" fmla="*/ 852705 h 1887361"/>
              <a:gd name="connsiteX2268" fmla="*/ 1480509 w 1628481"/>
              <a:gd name="connsiteY2268" fmla="*/ 849293 h 1887361"/>
              <a:gd name="connsiteX2269" fmla="*/ 1511213 w 1628481"/>
              <a:gd name="connsiteY2269" fmla="*/ 902078 h 1887361"/>
              <a:gd name="connsiteX2270" fmla="*/ 1501166 w 1628481"/>
              <a:gd name="connsiteY2270" fmla="*/ 902978 h 1887361"/>
              <a:gd name="connsiteX2271" fmla="*/ 1510276 w 1628481"/>
              <a:gd name="connsiteY2271" fmla="*/ 905228 h 1887361"/>
              <a:gd name="connsiteX2272" fmla="*/ 1507877 w 1628481"/>
              <a:gd name="connsiteY2272" fmla="*/ 924235 h 1887361"/>
              <a:gd name="connsiteX2273" fmla="*/ 1479984 w 1628481"/>
              <a:gd name="connsiteY2273" fmla="*/ 929784 h 1887361"/>
              <a:gd name="connsiteX2274" fmla="*/ 1478335 w 1628481"/>
              <a:gd name="connsiteY2274" fmla="*/ 935220 h 1887361"/>
              <a:gd name="connsiteX2275" fmla="*/ 1495617 w 1628481"/>
              <a:gd name="connsiteY2275" fmla="*/ 943130 h 1887361"/>
              <a:gd name="connsiteX2276" fmla="*/ 1492056 w 1628481"/>
              <a:gd name="connsiteY2276" fmla="*/ 964274 h 1887361"/>
              <a:gd name="connsiteX2277" fmla="*/ 1481971 w 1628481"/>
              <a:gd name="connsiteY2277" fmla="*/ 964911 h 1887361"/>
              <a:gd name="connsiteX2278" fmla="*/ 1483696 w 1628481"/>
              <a:gd name="connsiteY2278" fmla="*/ 999327 h 1887361"/>
              <a:gd name="connsiteX2279" fmla="*/ 1473311 w 1628481"/>
              <a:gd name="connsiteY2279" fmla="*/ 991229 h 1887361"/>
              <a:gd name="connsiteX2280" fmla="*/ 1474736 w 1628481"/>
              <a:gd name="connsiteY2280" fmla="*/ 1006225 h 1887361"/>
              <a:gd name="connsiteX2281" fmla="*/ 1479122 w 1628481"/>
              <a:gd name="connsiteY2281" fmla="*/ 1003264 h 1887361"/>
              <a:gd name="connsiteX2282" fmla="*/ 1477472 w 1628481"/>
              <a:gd name="connsiteY2282" fmla="*/ 1007875 h 1887361"/>
              <a:gd name="connsiteX2283" fmla="*/ 1493668 w 1628481"/>
              <a:gd name="connsiteY2283" fmla="*/ 1055599 h 1887361"/>
              <a:gd name="connsiteX2284" fmla="*/ 1510876 w 1628481"/>
              <a:gd name="connsiteY2284" fmla="*/ 1054137 h 1887361"/>
              <a:gd name="connsiteX2285" fmla="*/ 1504615 w 1628481"/>
              <a:gd name="connsiteY2285" fmla="*/ 1106060 h 1887361"/>
              <a:gd name="connsiteX2286" fmla="*/ 1518636 w 1628481"/>
              <a:gd name="connsiteY2286" fmla="*/ 1104748 h 1887361"/>
              <a:gd name="connsiteX2287" fmla="*/ 1509076 w 1628481"/>
              <a:gd name="connsiteY2287" fmla="*/ 1111946 h 1887361"/>
              <a:gd name="connsiteX2288" fmla="*/ 1531083 w 1628481"/>
              <a:gd name="connsiteY2288" fmla="*/ 1107298 h 1887361"/>
              <a:gd name="connsiteX2289" fmla="*/ 1515187 w 1628481"/>
              <a:gd name="connsiteY2289" fmla="*/ 1130766 h 1887361"/>
              <a:gd name="connsiteX2290" fmla="*/ 1534269 w 1628481"/>
              <a:gd name="connsiteY2290" fmla="*/ 1125180 h 1887361"/>
              <a:gd name="connsiteX2291" fmla="*/ 1507277 w 1628481"/>
              <a:gd name="connsiteY2291" fmla="*/ 1149961 h 1887361"/>
              <a:gd name="connsiteX2292" fmla="*/ 1519686 w 1628481"/>
              <a:gd name="connsiteY2292" fmla="*/ 1152735 h 1887361"/>
              <a:gd name="connsiteX2293" fmla="*/ 1526696 w 1628481"/>
              <a:gd name="connsiteY2293" fmla="*/ 1168668 h 1887361"/>
              <a:gd name="connsiteX2294" fmla="*/ 1527259 w 1628481"/>
              <a:gd name="connsiteY2294" fmla="*/ 1159108 h 1887361"/>
              <a:gd name="connsiteX2295" fmla="*/ 1525047 w 1628481"/>
              <a:gd name="connsiteY2295" fmla="*/ 1164507 h 1887361"/>
              <a:gd name="connsiteX2296" fmla="*/ 1528271 w 1628481"/>
              <a:gd name="connsiteY2296" fmla="*/ 1164844 h 1887361"/>
              <a:gd name="connsiteX2297" fmla="*/ 1530333 w 1628481"/>
              <a:gd name="connsiteY2297" fmla="*/ 1176316 h 1887361"/>
              <a:gd name="connsiteX2298" fmla="*/ 1503640 w 1628481"/>
              <a:gd name="connsiteY2298" fmla="*/ 1202372 h 1887361"/>
              <a:gd name="connsiteX2299" fmla="*/ 1498031 w 1628481"/>
              <a:gd name="connsiteY2299" fmla="*/ 1217175 h 1887361"/>
              <a:gd name="connsiteX2300" fmla="*/ 1495204 w 1628481"/>
              <a:gd name="connsiteY2300" fmla="*/ 1220345 h 1887361"/>
              <a:gd name="connsiteX2301" fmla="*/ 1502250 w 1628481"/>
              <a:gd name="connsiteY2301" fmla="*/ 1224651 h 1887361"/>
              <a:gd name="connsiteX2302" fmla="*/ 1499104 w 1628481"/>
              <a:gd name="connsiteY2302" fmla="*/ 1224115 h 1887361"/>
              <a:gd name="connsiteX2303" fmla="*/ 1493106 w 1628481"/>
              <a:gd name="connsiteY2303" fmla="*/ 1222698 h 1887361"/>
              <a:gd name="connsiteX2304" fmla="*/ 1485758 w 1628481"/>
              <a:gd name="connsiteY2304" fmla="*/ 1230939 h 1887361"/>
              <a:gd name="connsiteX2305" fmla="*/ 1493579 w 1628481"/>
              <a:gd name="connsiteY2305" fmla="*/ 1236361 h 1887361"/>
              <a:gd name="connsiteX2306" fmla="*/ 1492236 w 1628481"/>
              <a:gd name="connsiteY2306" fmla="*/ 1239250 h 1887361"/>
              <a:gd name="connsiteX2307" fmla="*/ 1495476 w 1628481"/>
              <a:gd name="connsiteY2307" fmla="*/ 1238912 h 1887361"/>
              <a:gd name="connsiteX2308" fmla="*/ 1496067 w 1628481"/>
              <a:gd name="connsiteY2308" fmla="*/ 1243198 h 1887361"/>
              <a:gd name="connsiteX2309" fmla="*/ 1492167 w 1628481"/>
              <a:gd name="connsiteY2309" fmla="*/ 1239397 h 1887361"/>
              <a:gd name="connsiteX2310" fmla="*/ 1491306 w 1628481"/>
              <a:gd name="connsiteY2310" fmla="*/ 1241249 h 1887361"/>
              <a:gd name="connsiteX2311" fmla="*/ 1502216 w 1628481"/>
              <a:gd name="connsiteY2311" fmla="*/ 1247547 h 1887361"/>
              <a:gd name="connsiteX2312" fmla="*/ 1502403 w 1628481"/>
              <a:gd name="connsiteY2312" fmla="*/ 1262018 h 1887361"/>
              <a:gd name="connsiteX2313" fmla="*/ 1516349 w 1628481"/>
              <a:gd name="connsiteY2313" fmla="*/ 1254520 h 1887361"/>
              <a:gd name="connsiteX2314" fmla="*/ 1535094 w 1628481"/>
              <a:gd name="connsiteY2314" fmla="*/ 1273490 h 1887361"/>
              <a:gd name="connsiteX2315" fmla="*/ 1534307 w 1628481"/>
              <a:gd name="connsiteY2315" fmla="*/ 1260331 h 1887361"/>
              <a:gd name="connsiteX2316" fmla="*/ 1560550 w 1628481"/>
              <a:gd name="connsiteY2316" fmla="*/ 1270715 h 1887361"/>
              <a:gd name="connsiteX2317" fmla="*/ 1555976 w 1628481"/>
              <a:gd name="connsiteY2317" fmla="*/ 1273340 h 1887361"/>
              <a:gd name="connsiteX2318" fmla="*/ 1547578 w 1628481"/>
              <a:gd name="connsiteY2318" fmla="*/ 1268803 h 1887361"/>
              <a:gd name="connsiteX2319" fmla="*/ 1530445 w 1628481"/>
              <a:gd name="connsiteY2319" fmla="*/ 1276076 h 1887361"/>
              <a:gd name="connsiteX2320" fmla="*/ 1513537 w 1628481"/>
              <a:gd name="connsiteY2320" fmla="*/ 1275139 h 1887361"/>
              <a:gd name="connsiteX2321" fmla="*/ 1526209 w 1628481"/>
              <a:gd name="connsiteY2321" fmla="*/ 1291597 h 1887361"/>
              <a:gd name="connsiteX2322" fmla="*/ 1539106 w 1628481"/>
              <a:gd name="connsiteY2322" fmla="*/ 1301007 h 1887361"/>
              <a:gd name="connsiteX2323" fmla="*/ 1535132 w 1628481"/>
              <a:gd name="connsiteY2323" fmla="*/ 1302019 h 1887361"/>
              <a:gd name="connsiteX2324" fmla="*/ 1526509 w 1628481"/>
              <a:gd name="connsiteY2324" fmla="*/ 1298270 h 1887361"/>
              <a:gd name="connsiteX2325" fmla="*/ 1519011 w 1628481"/>
              <a:gd name="connsiteY2325" fmla="*/ 1306818 h 1887361"/>
              <a:gd name="connsiteX2326" fmla="*/ 1549003 w 1628481"/>
              <a:gd name="connsiteY2326" fmla="*/ 1310080 h 1887361"/>
              <a:gd name="connsiteX2327" fmla="*/ 1543979 w 1628481"/>
              <a:gd name="connsiteY2327" fmla="*/ 1305993 h 1887361"/>
              <a:gd name="connsiteX2328" fmla="*/ 1554026 w 1628481"/>
              <a:gd name="connsiteY2328" fmla="*/ 1314241 h 1887361"/>
              <a:gd name="connsiteX2329" fmla="*/ 1548290 w 1628481"/>
              <a:gd name="connsiteY2329" fmla="*/ 1311617 h 1887361"/>
              <a:gd name="connsiteX2330" fmla="*/ 1546454 w 1628481"/>
              <a:gd name="connsiteY2330" fmla="*/ 1315366 h 1887361"/>
              <a:gd name="connsiteX2331" fmla="*/ 1556538 w 1628481"/>
              <a:gd name="connsiteY2331" fmla="*/ 1316228 h 1887361"/>
              <a:gd name="connsiteX2332" fmla="*/ 1559988 w 1628481"/>
              <a:gd name="connsiteY2332" fmla="*/ 1323426 h 1887361"/>
              <a:gd name="connsiteX2333" fmla="*/ 1533070 w 1628481"/>
              <a:gd name="connsiteY2333" fmla="*/ 1321327 h 1887361"/>
              <a:gd name="connsiteX2334" fmla="*/ 1515562 w 1628481"/>
              <a:gd name="connsiteY2334" fmla="*/ 1306968 h 1887361"/>
              <a:gd name="connsiteX2335" fmla="*/ 1510501 w 1628481"/>
              <a:gd name="connsiteY2335" fmla="*/ 1317465 h 1887361"/>
              <a:gd name="connsiteX2336" fmla="*/ 1526247 w 1628481"/>
              <a:gd name="connsiteY2336" fmla="*/ 1320952 h 1887361"/>
              <a:gd name="connsiteX2337" fmla="*/ 1517174 w 1628481"/>
              <a:gd name="connsiteY2337" fmla="*/ 1325113 h 1887361"/>
              <a:gd name="connsiteX2338" fmla="*/ 1501054 w 1628481"/>
              <a:gd name="connsiteY2338" fmla="*/ 1322339 h 1887361"/>
              <a:gd name="connsiteX2339" fmla="*/ 1478897 w 1628481"/>
              <a:gd name="connsiteY2339" fmla="*/ 1331336 h 1887361"/>
              <a:gd name="connsiteX2340" fmla="*/ 1483396 w 1628481"/>
              <a:gd name="connsiteY2340" fmla="*/ 1336173 h 1887361"/>
              <a:gd name="connsiteX2341" fmla="*/ 1468025 w 1628481"/>
              <a:gd name="connsiteY2341" fmla="*/ 1331824 h 1887361"/>
              <a:gd name="connsiteX2342" fmla="*/ 1470724 w 1628481"/>
              <a:gd name="connsiteY2342" fmla="*/ 1326688 h 1887361"/>
              <a:gd name="connsiteX2343" fmla="*/ 1491156 w 1628481"/>
              <a:gd name="connsiteY2343" fmla="*/ 1327887 h 1887361"/>
              <a:gd name="connsiteX2344" fmla="*/ 1495655 w 1628481"/>
              <a:gd name="connsiteY2344" fmla="*/ 1319002 h 1887361"/>
              <a:gd name="connsiteX2345" fmla="*/ 1504615 w 1628481"/>
              <a:gd name="connsiteY2345" fmla="*/ 1322151 h 1887361"/>
              <a:gd name="connsiteX2346" fmla="*/ 1500866 w 1628481"/>
              <a:gd name="connsiteY2346" fmla="*/ 1315816 h 1887361"/>
              <a:gd name="connsiteX2347" fmla="*/ 1490502 w 1628481"/>
              <a:gd name="connsiteY2347" fmla="*/ 1313608 h 1887361"/>
              <a:gd name="connsiteX2348" fmla="*/ 1491974 w 1628481"/>
              <a:gd name="connsiteY2348" fmla="*/ 1317486 h 1887361"/>
              <a:gd name="connsiteX2349" fmla="*/ 1486736 w 1628481"/>
              <a:gd name="connsiteY2349" fmla="*/ 1312806 h 1887361"/>
              <a:gd name="connsiteX2350" fmla="*/ 1481859 w 1628481"/>
              <a:gd name="connsiteY2350" fmla="*/ 1311767 h 1887361"/>
              <a:gd name="connsiteX2351" fmla="*/ 1485671 w 1628481"/>
              <a:gd name="connsiteY2351" fmla="*/ 1311854 h 1887361"/>
              <a:gd name="connsiteX2352" fmla="*/ 1483705 w 1628481"/>
              <a:gd name="connsiteY2352" fmla="*/ 1310098 h 1887361"/>
              <a:gd name="connsiteX2353" fmla="*/ 1484561 w 1628481"/>
              <a:gd name="connsiteY2353" fmla="*/ 1309780 h 1887361"/>
              <a:gd name="connsiteX2354" fmla="*/ 1483049 w 1628481"/>
              <a:gd name="connsiteY2354" fmla="*/ 1308487 h 1887361"/>
              <a:gd name="connsiteX2355" fmla="*/ 1484821 w 1628481"/>
              <a:gd name="connsiteY2355" fmla="*/ 1305881 h 1887361"/>
              <a:gd name="connsiteX2356" fmla="*/ 1494118 w 1628481"/>
              <a:gd name="connsiteY2356" fmla="*/ 1308243 h 1887361"/>
              <a:gd name="connsiteX2357" fmla="*/ 1492431 w 1628481"/>
              <a:gd name="connsiteY2357" fmla="*/ 1297483 h 1887361"/>
              <a:gd name="connsiteX2358" fmla="*/ 1491213 w 1628481"/>
              <a:gd name="connsiteY2358" fmla="*/ 1299419 h 1887361"/>
              <a:gd name="connsiteX2359" fmla="*/ 1491134 w 1628481"/>
              <a:gd name="connsiteY2359" fmla="*/ 1299729 h 1887361"/>
              <a:gd name="connsiteX2360" fmla="*/ 1493931 w 1628481"/>
              <a:gd name="connsiteY2360" fmla="*/ 1302694 h 1887361"/>
              <a:gd name="connsiteX2361" fmla="*/ 1493818 w 1628481"/>
              <a:gd name="connsiteY2361" fmla="*/ 1302581 h 1887361"/>
              <a:gd name="connsiteX2362" fmla="*/ 1489549 w 1628481"/>
              <a:gd name="connsiteY2362" fmla="*/ 1300741 h 1887361"/>
              <a:gd name="connsiteX2363" fmla="*/ 1484146 w 1628481"/>
              <a:gd name="connsiteY2363" fmla="*/ 1300145 h 1887361"/>
              <a:gd name="connsiteX2364" fmla="*/ 1485238 w 1628481"/>
              <a:gd name="connsiteY2364" fmla="*/ 1298601 h 1887361"/>
              <a:gd name="connsiteX2365" fmla="*/ 1481709 w 1628481"/>
              <a:gd name="connsiteY2365" fmla="*/ 1296845 h 1887361"/>
              <a:gd name="connsiteX2366" fmla="*/ 1486882 w 1628481"/>
              <a:gd name="connsiteY2366" fmla="*/ 1296170 h 1887361"/>
              <a:gd name="connsiteX2367" fmla="*/ 1486930 w 1628481"/>
              <a:gd name="connsiteY2367" fmla="*/ 1296210 h 1887361"/>
              <a:gd name="connsiteX2368" fmla="*/ 1493373 w 1628481"/>
              <a:gd name="connsiteY2368" fmla="*/ 1287103 h 1887361"/>
              <a:gd name="connsiteX2369" fmla="*/ 1482496 w 1628481"/>
              <a:gd name="connsiteY2369" fmla="*/ 1275102 h 1887361"/>
              <a:gd name="connsiteX2370" fmla="*/ 1491081 w 1628481"/>
              <a:gd name="connsiteY2370" fmla="*/ 1271616 h 1887361"/>
              <a:gd name="connsiteX2371" fmla="*/ 1493293 w 1628481"/>
              <a:gd name="connsiteY2371" fmla="*/ 1274352 h 1887361"/>
              <a:gd name="connsiteX2372" fmla="*/ 1480959 w 1628481"/>
              <a:gd name="connsiteY2372" fmla="*/ 1263743 h 1887361"/>
              <a:gd name="connsiteX2373" fmla="*/ 1457828 w 1628481"/>
              <a:gd name="connsiteY2373" fmla="*/ 1286424 h 1887361"/>
              <a:gd name="connsiteX2374" fmla="*/ 1446220 w 1628481"/>
              <a:gd name="connsiteY2374" fmla="*/ 1297380 h 1887361"/>
              <a:gd name="connsiteX2375" fmla="*/ 1447103 w 1628481"/>
              <a:gd name="connsiteY2375" fmla="*/ 1304677 h 1887361"/>
              <a:gd name="connsiteX2376" fmla="*/ 1446173 w 1628481"/>
              <a:gd name="connsiteY2376" fmla="*/ 1305721 h 1887361"/>
              <a:gd name="connsiteX2377" fmla="*/ 1445868 w 1628481"/>
              <a:gd name="connsiteY2377" fmla="*/ 1305731 h 1887361"/>
              <a:gd name="connsiteX2378" fmla="*/ 1445831 w 1628481"/>
              <a:gd name="connsiteY2378" fmla="*/ 1306106 h 1887361"/>
              <a:gd name="connsiteX2379" fmla="*/ 1446173 w 1628481"/>
              <a:gd name="connsiteY2379" fmla="*/ 1305721 h 1887361"/>
              <a:gd name="connsiteX2380" fmla="*/ 1447226 w 1628481"/>
              <a:gd name="connsiteY2380" fmla="*/ 1305689 h 1887361"/>
              <a:gd name="connsiteX2381" fmla="*/ 1447743 w 1628481"/>
              <a:gd name="connsiteY2381" fmla="*/ 1309968 h 1887361"/>
              <a:gd name="connsiteX2382" fmla="*/ 1431585 w 1628481"/>
              <a:gd name="connsiteY2382" fmla="*/ 1307193 h 1887361"/>
              <a:gd name="connsiteX2383" fmla="*/ 1439346 w 1628481"/>
              <a:gd name="connsiteY2383" fmla="*/ 1319565 h 1887361"/>
              <a:gd name="connsiteX2384" fmla="*/ 1473986 w 1628481"/>
              <a:gd name="connsiteY2384" fmla="*/ 1306443 h 1887361"/>
              <a:gd name="connsiteX2385" fmla="*/ 1473611 w 1628481"/>
              <a:gd name="connsiteY2385" fmla="*/ 1314391 h 1887361"/>
              <a:gd name="connsiteX2386" fmla="*/ 1484408 w 1628481"/>
              <a:gd name="connsiteY2386" fmla="*/ 1313829 h 1887361"/>
              <a:gd name="connsiteX2387" fmla="*/ 1489357 w 1628481"/>
              <a:gd name="connsiteY2387" fmla="*/ 1317878 h 1887361"/>
              <a:gd name="connsiteX2388" fmla="*/ 1464389 w 1628481"/>
              <a:gd name="connsiteY2388" fmla="*/ 1325563 h 1887361"/>
              <a:gd name="connsiteX2389" fmla="*/ 1441257 w 1628481"/>
              <a:gd name="connsiteY2389" fmla="*/ 1329312 h 1887361"/>
              <a:gd name="connsiteX2390" fmla="*/ 1428698 w 1628481"/>
              <a:gd name="connsiteY2390" fmla="*/ 1326276 h 1887361"/>
              <a:gd name="connsiteX2391" fmla="*/ 1440470 w 1628481"/>
              <a:gd name="connsiteY2391" fmla="*/ 1330774 h 1887361"/>
              <a:gd name="connsiteX2392" fmla="*/ 1410741 w 1628481"/>
              <a:gd name="connsiteY2392" fmla="*/ 1340222 h 1887361"/>
              <a:gd name="connsiteX2393" fmla="*/ 1425399 w 1628481"/>
              <a:gd name="connsiteY2393" fmla="*/ 1346108 h 1887361"/>
              <a:gd name="connsiteX2394" fmla="*/ 1440395 w 1628481"/>
              <a:gd name="connsiteY2394" fmla="*/ 1337822 h 1887361"/>
              <a:gd name="connsiteX2395" fmla="*/ 1445119 w 1628481"/>
              <a:gd name="connsiteY2395" fmla="*/ 1349069 h 1887361"/>
              <a:gd name="connsiteX2396" fmla="*/ 1439870 w 1628481"/>
              <a:gd name="connsiteY2396" fmla="*/ 1345733 h 1887361"/>
              <a:gd name="connsiteX2397" fmla="*/ 1411266 w 1628481"/>
              <a:gd name="connsiteY2397" fmla="*/ 1352856 h 1887361"/>
              <a:gd name="connsiteX2398" fmla="*/ 1409204 w 1628481"/>
              <a:gd name="connsiteY2398" fmla="*/ 1350119 h 1887361"/>
              <a:gd name="connsiteX2399" fmla="*/ 1399887 w 1628481"/>
              <a:gd name="connsiteY2399" fmla="*/ 1348797 h 1887361"/>
              <a:gd name="connsiteX2400" fmla="*/ 1398909 w 1628481"/>
              <a:gd name="connsiteY2400" fmla="*/ 1348487 h 1887361"/>
              <a:gd name="connsiteX2401" fmla="*/ 1394476 w 1628481"/>
              <a:gd name="connsiteY2401" fmla="*/ 1351054 h 1887361"/>
              <a:gd name="connsiteX2402" fmla="*/ 1399944 w 1628481"/>
              <a:gd name="connsiteY2402" fmla="*/ 1359265 h 1887361"/>
              <a:gd name="connsiteX2403" fmla="*/ 1388472 w 1628481"/>
              <a:gd name="connsiteY2403" fmla="*/ 1359265 h 1887361"/>
              <a:gd name="connsiteX2404" fmla="*/ 1393534 w 1628481"/>
              <a:gd name="connsiteY2404" fmla="*/ 1359602 h 1887361"/>
              <a:gd name="connsiteX2405" fmla="*/ 1404556 w 1628481"/>
              <a:gd name="connsiteY2405" fmla="*/ 1371074 h 1887361"/>
              <a:gd name="connsiteX2406" fmla="*/ 1400807 w 1628481"/>
              <a:gd name="connsiteY2406" fmla="*/ 1366163 h 1887361"/>
              <a:gd name="connsiteX2407" fmla="*/ 1400207 w 1628481"/>
              <a:gd name="connsiteY2407" fmla="*/ 1370287 h 1887361"/>
              <a:gd name="connsiteX2408" fmla="*/ 1395708 w 1628481"/>
              <a:gd name="connsiteY2408" fmla="*/ 1365750 h 1887361"/>
              <a:gd name="connsiteX2409" fmla="*/ 1398257 w 1628481"/>
              <a:gd name="connsiteY2409" fmla="*/ 1371449 h 1887361"/>
              <a:gd name="connsiteX2410" fmla="*/ 1393196 w 1628481"/>
              <a:gd name="connsiteY2410" fmla="*/ 1374598 h 1887361"/>
              <a:gd name="connsiteX2411" fmla="*/ 1400694 w 1628481"/>
              <a:gd name="connsiteY2411" fmla="*/ 1377185 h 1887361"/>
              <a:gd name="connsiteX2412" fmla="*/ 1391929 w 1628481"/>
              <a:gd name="connsiteY2412" fmla="*/ 1392017 h 1887361"/>
              <a:gd name="connsiteX2413" fmla="*/ 1394760 w 1628481"/>
              <a:gd name="connsiteY2413" fmla="*/ 1399474 h 1887361"/>
              <a:gd name="connsiteX2414" fmla="*/ 1387459 w 1628481"/>
              <a:gd name="connsiteY2414" fmla="*/ 1413064 h 1887361"/>
              <a:gd name="connsiteX2415" fmla="*/ 1387088 w 1628481"/>
              <a:gd name="connsiteY2415" fmla="*/ 1408137 h 1887361"/>
              <a:gd name="connsiteX2416" fmla="*/ 1386579 w 1628481"/>
              <a:gd name="connsiteY2416" fmla="*/ 1412078 h 1887361"/>
              <a:gd name="connsiteX2417" fmla="*/ 1391734 w 1628481"/>
              <a:gd name="connsiteY2417" fmla="*/ 1431732 h 1887361"/>
              <a:gd name="connsiteX2418" fmla="*/ 1383936 w 1628481"/>
              <a:gd name="connsiteY2418" fmla="*/ 1425397 h 1887361"/>
              <a:gd name="connsiteX2419" fmla="*/ 1389222 w 1628481"/>
              <a:gd name="connsiteY2419" fmla="*/ 1432895 h 1887361"/>
              <a:gd name="connsiteX2420" fmla="*/ 1376813 w 1628481"/>
              <a:gd name="connsiteY2420" fmla="*/ 1432332 h 1887361"/>
              <a:gd name="connsiteX2421" fmla="*/ 1376626 w 1628481"/>
              <a:gd name="connsiteY2421" fmla="*/ 1442342 h 1887361"/>
              <a:gd name="connsiteX2422" fmla="*/ 1353532 w 1628481"/>
              <a:gd name="connsiteY2422" fmla="*/ 1425996 h 1887361"/>
              <a:gd name="connsiteX2423" fmla="*/ 1349371 w 1628481"/>
              <a:gd name="connsiteY2423" fmla="*/ 1427758 h 1887361"/>
              <a:gd name="connsiteX2424" fmla="*/ 1357356 w 1628481"/>
              <a:gd name="connsiteY2424" fmla="*/ 1444141 h 1887361"/>
              <a:gd name="connsiteX2425" fmla="*/ 1343747 w 1628481"/>
              <a:gd name="connsiteY2425" fmla="*/ 1452764 h 1887361"/>
              <a:gd name="connsiteX2426" fmla="*/ 1336249 w 1628481"/>
              <a:gd name="connsiteY2426" fmla="*/ 1445978 h 1887361"/>
              <a:gd name="connsiteX2427" fmla="*/ 1320504 w 1628481"/>
              <a:gd name="connsiteY2427" fmla="*/ 1464049 h 1887361"/>
              <a:gd name="connsiteX2428" fmla="*/ 1317017 w 1628481"/>
              <a:gd name="connsiteY2428" fmla="*/ 1452802 h 1887361"/>
              <a:gd name="connsiteX2429" fmla="*/ 1311094 w 1628481"/>
              <a:gd name="connsiteY2429" fmla="*/ 1460899 h 1887361"/>
              <a:gd name="connsiteX2430" fmla="*/ 1315555 w 1628481"/>
              <a:gd name="connsiteY2430" fmla="*/ 1462624 h 1887361"/>
              <a:gd name="connsiteX2431" fmla="*/ 1312256 w 1628481"/>
              <a:gd name="connsiteY2431" fmla="*/ 1463599 h 1887361"/>
              <a:gd name="connsiteX2432" fmla="*/ 1302021 w 1628481"/>
              <a:gd name="connsiteY2432" fmla="*/ 1497339 h 1887361"/>
              <a:gd name="connsiteX2433" fmla="*/ 1314768 w 1628481"/>
              <a:gd name="connsiteY2433" fmla="*/ 1508849 h 1887361"/>
              <a:gd name="connsiteX2434" fmla="*/ 1304078 w 1628481"/>
              <a:gd name="connsiteY2434" fmla="*/ 1515471 h 1887361"/>
              <a:gd name="connsiteX2435" fmla="*/ 1313229 w 1628481"/>
              <a:gd name="connsiteY2435" fmla="*/ 1520772 h 1887361"/>
              <a:gd name="connsiteX2436" fmla="*/ 1311570 w 1628481"/>
              <a:gd name="connsiteY2436" fmla="*/ 1523171 h 1887361"/>
              <a:gd name="connsiteX2437" fmla="*/ 1313728 w 1628481"/>
              <a:gd name="connsiteY2437" fmla="*/ 1525493 h 1887361"/>
              <a:gd name="connsiteX2438" fmla="*/ 1295921 w 1628481"/>
              <a:gd name="connsiteY2438" fmla="*/ 1521480 h 1887361"/>
              <a:gd name="connsiteX2439" fmla="*/ 1291153 w 1628481"/>
              <a:gd name="connsiteY2439" fmla="*/ 1525743 h 1887361"/>
              <a:gd name="connsiteX2440" fmla="*/ 1295435 w 1628481"/>
              <a:gd name="connsiteY2440" fmla="*/ 1529563 h 1887361"/>
              <a:gd name="connsiteX2441" fmla="*/ 1305993 w 1628481"/>
              <a:gd name="connsiteY2441" fmla="*/ 1534043 h 1887361"/>
              <a:gd name="connsiteX2442" fmla="*/ 1300670 w 1628481"/>
              <a:gd name="connsiteY2442" fmla="*/ 1536780 h 1887361"/>
              <a:gd name="connsiteX2443" fmla="*/ 1293659 w 1628481"/>
              <a:gd name="connsiteY2443" fmla="*/ 1529731 h 1887361"/>
              <a:gd name="connsiteX2444" fmla="*/ 1290605 w 1628481"/>
              <a:gd name="connsiteY2444" fmla="*/ 1533954 h 1887361"/>
              <a:gd name="connsiteX2445" fmla="*/ 1296735 w 1628481"/>
              <a:gd name="connsiteY2445" fmla="*/ 1539403 h 1887361"/>
              <a:gd name="connsiteX2446" fmla="*/ 1292785 w 1628481"/>
              <a:gd name="connsiteY2446" fmla="*/ 1539338 h 1887361"/>
              <a:gd name="connsiteX2447" fmla="*/ 1288309 w 1628481"/>
              <a:gd name="connsiteY2447" fmla="*/ 1537129 h 1887361"/>
              <a:gd name="connsiteX2448" fmla="*/ 1288255 w 1628481"/>
              <a:gd name="connsiteY2448" fmla="*/ 1537204 h 1887361"/>
              <a:gd name="connsiteX2449" fmla="*/ 1288179 w 1628481"/>
              <a:gd name="connsiteY2449" fmla="*/ 1537759 h 1887361"/>
              <a:gd name="connsiteX2450" fmla="*/ 1292134 w 1628481"/>
              <a:gd name="connsiteY2450" fmla="*/ 1541465 h 1887361"/>
              <a:gd name="connsiteX2451" fmla="*/ 1304271 w 1628481"/>
              <a:gd name="connsiteY2451" fmla="*/ 1549563 h 1887361"/>
              <a:gd name="connsiteX2452" fmla="*/ 1287485 w 1628481"/>
              <a:gd name="connsiteY2452" fmla="*/ 1542825 h 1887361"/>
              <a:gd name="connsiteX2453" fmla="*/ 1287094 w 1628481"/>
              <a:gd name="connsiteY2453" fmla="*/ 1545674 h 1887361"/>
              <a:gd name="connsiteX2454" fmla="*/ 1284407 w 1628481"/>
              <a:gd name="connsiteY2454" fmla="*/ 1547888 h 1887361"/>
              <a:gd name="connsiteX2455" fmla="*/ 1283653 w 1628481"/>
              <a:gd name="connsiteY2455" fmla="*/ 1547035 h 1887361"/>
              <a:gd name="connsiteX2456" fmla="*/ 1281777 w 1628481"/>
              <a:gd name="connsiteY2456" fmla="*/ 1550350 h 1887361"/>
              <a:gd name="connsiteX2457" fmla="*/ 1297860 w 1628481"/>
              <a:gd name="connsiteY2457" fmla="*/ 1561035 h 1887361"/>
              <a:gd name="connsiteX2458" fmla="*/ 1266931 w 1628481"/>
              <a:gd name="connsiteY2458" fmla="*/ 1554886 h 1887361"/>
              <a:gd name="connsiteX2459" fmla="*/ 1274166 w 1628481"/>
              <a:gd name="connsiteY2459" fmla="*/ 1565271 h 1887361"/>
              <a:gd name="connsiteX2460" fmla="*/ 1272117 w 1628481"/>
              <a:gd name="connsiteY2460" fmla="*/ 1565711 h 1887361"/>
              <a:gd name="connsiteX2461" fmla="*/ 1275477 w 1628481"/>
              <a:gd name="connsiteY2461" fmla="*/ 1569433 h 1887361"/>
              <a:gd name="connsiteX2462" fmla="*/ 1271203 w 1628481"/>
              <a:gd name="connsiteY2462" fmla="*/ 1570071 h 1887361"/>
              <a:gd name="connsiteX2463" fmla="*/ 1266897 w 1628481"/>
              <a:gd name="connsiteY2463" fmla="*/ 1568173 h 1887361"/>
              <a:gd name="connsiteX2464" fmla="*/ 1266137 w 1628481"/>
              <a:gd name="connsiteY2464" fmla="*/ 1570206 h 1887361"/>
              <a:gd name="connsiteX2465" fmla="*/ 1271036 w 1628481"/>
              <a:gd name="connsiteY2465" fmla="*/ 1578744 h 1887361"/>
              <a:gd name="connsiteX2466" fmla="*/ 1271082 w 1628481"/>
              <a:gd name="connsiteY2466" fmla="*/ 1578760 h 1887361"/>
              <a:gd name="connsiteX2467" fmla="*/ 1270333 w 1628481"/>
              <a:gd name="connsiteY2467" fmla="*/ 1572905 h 1887361"/>
              <a:gd name="connsiteX2468" fmla="*/ 1276266 w 1628481"/>
              <a:gd name="connsiteY2468" fmla="*/ 1574081 h 1887361"/>
              <a:gd name="connsiteX2469" fmla="*/ 1277526 w 1628481"/>
              <a:gd name="connsiteY2469" fmla="*/ 1577400 h 1887361"/>
              <a:gd name="connsiteX2470" fmla="*/ 1278214 w 1628481"/>
              <a:gd name="connsiteY2470" fmla="*/ 1576406 h 1887361"/>
              <a:gd name="connsiteX2471" fmla="*/ 1285487 w 1628481"/>
              <a:gd name="connsiteY2471" fmla="*/ 1588666 h 1887361"/>
              <a:gd name="connsiteX2472" fmla="*/ 1280613 w 1628481"/>
              <a:gd name="connsiteY2472" fmla="*/ 1584354 h 1887361"/>
              <a:gd name="connsiteX2473" fmla="*/ 1277539 w 1628481"/>
              <a:gd name="connsiteY2473" fmla="*/ 1589003 h 1887361"/>
              <a:gd name="connsiteX2474" fmla="*/ 1287287 w 1628481"/>
              <a:gd name="connsiteY2474" fmla="*/ 1591740 h 1887361"/>
              <a:gd name="connsiteX2475" fmla="*/ 1288336 w 1628481"/>
              <a:gd name="connsiteY2475" fmla="*/ 1601637 h 1887361"/>
              <a:gd name="connsiteX2476" fmla="*/ 1262093 w 1628481"/>
              <a:gd name="connsiteY2476" fmla="*/ 1594439 h 1887361"/>
              <a:gd name="connsiteX2477" fmla="*/ 1245579 w 1628481"/>
              <a:gd name="connsiteY2477" fmla="*/ 1580769 h 1887361"/>
              <a:gd name="connsiteX2478" fmla="*/ 1246326 w 1628481"/>
              <a:gd name="connsiteY2478" fmla="*/ 1579287 h 1887361"/>
              <a:gd name="connsiteX2479" fmla="*/ 1241339 w 1628481"/>
              <a:gd name="connsiteY2479" fmla="*/ 1580143 h 1887361"/>
              <a:gd name="connsiteX2480" fmla="*/ 1242574 w 1628481"/>
              <a:gd name="connsiteY2480" fmla="*/ 1582656 h 1887361"/>
              <a:gd name="connsiteX2481" fmla="*/ 1240912 w 1628481"/>
              <a:gd name="connsiteY2481" fmla="*/ 1585704 h 1887361"/>
              <a:gd name="connsiteX2482" fmla="*/ 1255420 w 1628481"/>
              <a:gd name="connsiteY2482" fmla="*/ 1592827 h 1887361"/>
              <a:gd name="connsiteX2483" fmla="*/ 1245073 w 1628481"/>
              <a:gd name="connsiteY2483" fmla="*/ 1596576 h 1887361"/>
              <a:gd name="connsiteX2484" fmla="*/ 1230077 w 1628481"/>
              <a:gd name="connsiteY2484" fmla="*/ 1590240 h 1887361"/>
              <a:gd name="connsiteX2485" fmla="*/ 1223516 w 1628481"/>
              <a:gd name="connsiteY2485" fmla="*/ 1597401 h 1887361"/>
              <a:gd name="connsiteX2486" fmla="*/ 1222092 w 1628481"/>
              <a:gd name="connsiteY2486" fmla="*/ 1598001 h 1887361"/>
              <a:gd name="connsiteX2487" fmla="*/ 1220330 w 1628481"/>
              <a:gd name="connsiteY2487" fmla="*/ 1598750 h 1887361"/>
              <a:gd name="connsiteX2488" fmla="*/ 1215831 w 1628481"/>
              <a:gd name="connsiteY2488" fmla="*/ 1600475 h 1887361"/>
              <a:gd name="connsiteX2489" fmla="*/ 1210623 w 1628481"/>
              <a:gd name="connsiteY2489" fmla="*/ 1600767 h 1887361"/>
              <a:gd name="connsiteX2490" fmla="*/ 1212383 w 1628481"/>
              <a:gd name="connsiteY2490" fmla="*/ 1605235 h 1887361"/>
              <a:gd name="connsiteX2491" fmla="*/ 1204398 w 1628481"/>
              <a:gd name="connsiteY2491" fmla="*/ 1613670 h 1887361"/>
              <a:gd name="connsiteX2492" fmla="*/ 1218119 w 1628481"/>
              <a:gd name="connsiteY2492" fmla="*/ 1619519 h 1887361"/>
              <a:gd name="connsiteX2493" fmla="*/ 1215669 w 1628481"/>
              <a:gd name="connsiteY2493" fmla="*/ 1628168 h 1887361"/>
              <a:gd name="connsiteX2494" fmla="*/ 1216693 w 1628481"/>
              <a:gd name="connsiteY2494" fmla="*/ 1627692 h 1887361"/>
              <a:gd name="connsiteX2495" fmla="*/ 1224004 w 1628481"/>
              <a:gd name="connsiteY2495" fmla="*/ 1617045 h 1887361"/>
              <a:gd name="connsiteX2496" fmla="*/ 1231501 w 1628481"/>
              <a:gd name="connsiteY2496" fmla="*/ 1608048 h 1887361"/>
              <a:gd name="connsiteX2497" fmla="*/ 1237800 w 1628481"/>
              <a:gd name="connsiteY2497" fmla="*/ 1605573 h 1887361"/>
              <a:gd name="connsiteX2498" fmla="*/ 1246572 w 1628481"/>
              <a:gd name="connsiteY2498" fmla="*/ 1606511 h 1887361"/>
              <a:gd name="connsiteX2499" fmla="*/ 1245148 w 1628481"/>
              <a:gd name="connsiteY2499" fmla="*/ 1615996 h 1887361"/>
              <a:gd name="connsiteX2500" fmla="*/ 1239862 w 1628481"/>
              <a:gd name="connsiteY2500" fmla="*/ 1625293 h 1887361"/>
              <a:gd name="connsiteX2501" fmla="*/ 1230452 w 1628481"/>
              <a:gd name="connsiteY2501" fmla="*/ 1630917 h 1887361"/>
              <a:gd name="connsiteX2502" fmla="*/ 1216243 w 1628481"/>
              <a:gd name="connsiteY2502" fmla="*/ 1630879 h 1887361"/>
              <a:gd name="connsiteX2503" fmla="*/ 1219861 w 1628481"/>
              <a:gd name="connsiteY2503" fmla="*/ 1638354 h 1887361"/>
              <a:gd name="connsiteX2504" fmla="*/ 1218201 w 1628481"/>
              <a:gd name="connsiteY2504" fmla="*/ 1640445 h 1887361"/>
              <a:gd name="connsiteX2505" fmla="*/ 1219956 w 1628481"/>
              <a:gd name="connsiteY2505" fmla="*/ 1644412 h 1887361"/>
              <a:gd name="connsiteX2506" fmla="*/ 1227004 w 1628481"/>
              <a:gd name="connsiteY2506" fmla="*/ 1636164 h 1887361"/>
              <a:gd name="connsiteX2507" fmla="*/ 1238776 w 1628481"/>
              <a:gd name="connsiteY2507" fmla="*/ 1661582 h 1887361"/>
              <a:gd name="connsiteX2508" fmla="*/ 1234127 w 1628481"/>
              <a:gd name="connsiteY2508" fmla="*/ 1659745 h 1887361"/>
              <a:gd name="connsiteX2509" fmla="*/ 1231128 w 1628481"/>
              <a:gd name="connsiteY2509" fmla="*/ 1650935 h 1887361"/>
              <a:gd name="connsiteX2510" fmla="*/ 1219092 w 1628481"/>
              <a:gd name="connsiteY2510" fmla="*/ 1655859 h 1887361"/>
              <a:gd name="connsiteX2511" fmla="*/ 1215657 w 1628481"/>
              <a:gd name="connsiteY2511" fmla="*/ 1643648 h 1887361"/>
              <a:gd name="connsiteX2512" fmla="*/ 1214931 w 1628481"/>
              <a:gd name="connsiteY2512" fmla="*/ 1644563 h 1887361"/>
              <a:gd name="connsiteX2513" fmla="*/ 1204295 w 1628481"/>
              <a:gd name="connsiteY2513" fmla="*/ 1636301 h 1887361"/>
              <a:gd name="connsiteX2514" fmla="*/ 1204238 w 1628481"/>
              <a:gd name="connsiteY2514" fmla="*/ 1636334 h 1887361"/>
              <a:gd name="connsiteX2515" fmla="*/ 1201378 w 1628481"/>
              <a:gd name="connsiteY2515" fmla="*/ 1639498 h 1887361"/>
              <a:gd name="connsiteX2516" fmla="*/ 1202562 w 1628481"/>
              <a:gd name="connsiteY2516" fmla="*/ 1643428 h 1887361"/>
              <a:gd name="connsiteX2517" fmla="*/ 1203909 w 1628481"/>
              <a:gd name="connsiteY2517" fmla="*/ 1642913 h 1887361"/>
              <a:gd name="connsiteX2518" fmla="*/ 1211515 w 1628481"/>
              <a:gd name="connsiteY2518" fmla="*/ 1661836 h 1887361"/>
              <a:gd name="connsiteX2519" fmla="*/ 1211780 w 1628481"/>
              <a:gd name="connsiteY2519" fmla="*/ 1682238 h 1887361"/>
              <a:gd name="connsiteX2520" fmla="*/ 1208416 w 1628481"/>
              <a:gd name="connsiteY2520" fmla="*/ 1679462 h 1887361"/>
              <a:gd name="connsiteX2521" fmla="*/ 1208821 w 1628481"/>
              <a:gd name="connsiteY2521" fmla="*/ 1682915 h 1887361"/>
              <a:gd name="connsiteX2522" fmla="*/ 1207149 w 1628481"/>
              <a:gd name="connsiteY2522" fmla="*/ 1678417 h 1887361"/>
              <a:gd name="connsiteX2523" fmla="*/ 1204080 w 1628481"/>
              <a:gd name="connsiteY2523" fmla="*/ 1675885 h 1887361"/>
              <a:gd name="connsiteX2524" fmla="*/ 1202898 w 1628481"/>
              <a:gd name="connsiteY2524" fmla="*/ 1677966 h 1887361"/>
              <a:gd name="connsiteX2525" fmla="*/ 1209009 w 1628481"/>
              <a:gd name="connsiteY2525" fmla="*/ 1686064 h 1887361"/>
              <a:gd name="connsiteX2526" fmla="*/ 1206722 w 1628481"/>
              <a:gd name="connsiteY2526" fmla="*/ 1692999 h 1887361"/>
              <a:gd name="connsiteX2527" fmla="*/ 1190376 w 1628481"/>
              <a:gd name="connsiteY2527" fmla="*/ 1671518 h 1887361"/>
              <a:gd name="connsiteX2528" fmla="*/ 1188117 w 1628481"/>
              <a:gd name="connsiteY2528" fmla="*/ 1665788 h 1887361"/>
              <a:gd name="connsiteX2529" fmla="*/ 1185430 w 1628481"/>
              <a:gd name="connsiteY2529" fmla="*/ 1664948 h 1887361"/>
              <a:gd name="connsiteX2530" fmla="*/ 1186140 w 1628481"/>
              <a:gd name="connsiteY2530" fmla="*/ 1666157 h 1887361"/>
              <a:gd name="connsiteX2531" fmla="*/ 1183850 w 1628481"/>
              <a:gd name="connsiteY2531" fmla="*/ 1664454 h 1887361"/>
              <a:gd name="connsiteX2532" fmla="*/ 1173954 w 1628481"/>
              <a:gd name="connsiteY2532" fmla="*/ 1661358 h 1887361"/>
              <a:gd name="connsiteX2533" fmla="*/ 1176282 w 1628481"/>
              <a:gd name="connsiteY2533" fmla="*/ 1659768 h 1887361"/>
              <a:gd name="connsiteX2534" fmla="*/ 1168782 w 1628481"/>
              <a:gd name="connsiteY2534" fmla="*/ 1647974 h 1887361"/>
              <a:gd name="connsiteX2535" fmla="*/ 1148838 w 1628481"/>
              <a:gd name="connsiteY2535" fmla="*/ 1636502 h 1887361"/>
              <a:gd name="connsiteX2536" fmla="*/ 1148838 w 1628481"/>
              <a:gd name="connsiteY2536" fmla="*/ 1642763 h 1887361"/>
              <a:gd name="connsiteX2537" fmla="*/ 1144976 w 1628481"/>
              <a:gd name="connsiteY2537" fmla="*/ 1634234 h 1887361"/>
              <a:gd name="connsiteX2538" fmla="*/ 1143806 w 1628481"/>
              <a:gd name="connsiteY2538" fmla="*/ 1632205 h 1887361"/>
              <a:gd name="connsiteX2539" fmla="*/ 1141826 w 1628481"/>
              <a:gd name="connsiteY2539" fmla="*/ 1633391 h 1887361"/>
              <a:gd name="connsiteX2540" fmla="*/ 1134328 w 1628481"/>
              <a:gd name="connsiteY2540" fmla="*/ 1639727 h 1887361"/>
              <a:gd name="connsiteX2541" fmla="*/ 1130386 w 1628481"/>
              <a:gd name="connsiteY2541" fmla="*/ 1641214 h 1887361"/>
              <a:gd name="connsiteX2542" fmla="*/ 1131283 w 1628481"/>
              <a:gd name="connsiteY2542" fmla="*/ 1643961 h 1887361"/>
              <a:gd name="connsiteX2543" fmla="*/ 1135604 w 1628481"/>
              <a:gd name="connsiteY2543" fmla="*/ 1645172 h 1887361"/>
              <a:gd name="connsiteX2544" fmla="*/ 1142014 w 1628481"/>
              <a:gd name="connsiteY2544" fmla="*/ 1647187 h 1887361"/>
              <a:gd name="connsiteX2545" fmla="*/ 1139353 w 1628481"/>
              <a:gd name="connsiteY2545" fmla="*/ 1650936 h 1887361"/>
              <a:gd name="connsiteX2546" fmla="*/ 1147263 w 1628481"/>
              <a:gd name="connsiteY2546" fmla="*/ 1658846 h 1887361"/>
              <a:gd name="connsiteX2547" fmla="*/ 1153336 w 1628481"/>
              <a:gd name="connsiteY2547" fmla="*/ 1686101 h 1887361"/>
              <a:gd name="connsiteX2548" fmla="*/ 1130580 w 1628481"/>
              <a:gd name="connsiteY2548" fmla="*/ 1649474 h 1887361"/>
              <a:gd name="connsiteX2549" fmla="*/ 1130734 w 1628481"/>
              <a:gd name="connsiteY2549" fmla="*/ 1649550 h 1887361"/>
              <a:gd name="connsiteX2550" fmla="*/ 1128181 w 1628481"/>
              <a:gd name="connsiteY2550" fmla="*/ 1648098 h 1887361"/>
              <a:gd name="connsiteX2551" fmla="*/ 1128668 w 1628481"/>
              <a:gd name="connsiteY2551" fmla="*/ 1652998 h 1887361"/>
              <a:gd name="connsiteX2552" fmla="*/ 1128518 w 1628481"/>
              <a:gd name="connsiteY2552" fmla="*/ 1653035 h 1887361"/>
              <a:gd name="connsiteX2553" fmla="*/ 1123545 w 1628481"/>
              <a:gd name="connsiteY2553" fmla="*/ 1644461 h 1887361"/>
              <a:gd name="connsiteX2554" fmla="*/ 1121753 w 1628481"/>
              <a:gd name="connsiteY2554" fmla="*/ 1643033 h 1887361"/>
              <a:gd name="connsiteX2555" fmla="*/ 1109398 w 1628481"/>
              <a:gd name="connsiteY2555" fmla="*/ 1640964 h 1887361"/>
              <a:gd name="connsiteX2556" fmla="*/ 1111310 w 1628481"/>
              <a:gd name="connsiteY2556" fmla="*/ 1634066 h 1887361"/>
              <a:gd name="connsiteX2557" fmla="*/ 1103099 w 1628481"/>
              <a:gd name="connsiteY2557" fmla="*/ 1629342 h 1887361"/>
              <a:gd name="connsiteX2558" fmla="*/ 1096914 w 1628481"/>
              <a:gd name="connsiteY2558" fmla="*/ 1620682 h 1887361"/>
              <a:gd name="connsiteX2559" fmla="*/ 1085029 w 1628481"/>
              <a:gd name="connsiteY2559" fmla="*/ 1623906 h 1887361"/>
              <a:gd name="connsiteX2560" fmla="*/ 1073520 w 1628481"/>
              <a:gd name="connsiteY2560" fmla="*/ 1612321 h 1887361"/>
              <a:gd name="connsiteX2561" fmla="*/ 1090240 w 1628481"/>
              <a:gd name="connsiteY2561" fmla="*/ 1611347 h 1887361"/>
              <a:gd name="connsiteX2562" fmla="*/ 1091777 w 1628481"/>
              <a:gd name="connsiteY2562" fmla="*/ 1601675 h 1887361"/>
              <a:gd name="connsiteX2563" fmla="*/ 1107261 w 1628481"/>
              <a:gd name="connsiteY2563" fmla="*/ 1618807 h 1887361"/>
              <a:gd name="connsiteX2564" fmla="*/ 1111010 w 1628481"/>
              <a:gd name="connsiteY2564" fmla="*/ 1614796 h 1887361"/>
              <a:gd name="connsiteX2565" fmla="*/ 1109661 w 1628481"/>
              <a:gd name="connsiteY2565" fmla="*/ 1612921 h 1887361"/>
              <a:gd name="connsiteX2566" fmla="*/ 1106882 w 1628481"/>
              <a:gd name="connsiteY2566" fmla="*/ 1611782 h 1887361"/>
              <a:gd name="connsiteX2567" fmla="*/ 1101545 w 1628481"/>
              <a:gd name="connsiteY2567" fmla="*/ 1607875 h 1887361"/>
              <a:gd name="connsiteX2568" fmla="*/ 1093358 w 1628481"/>
              <a:gd name="connsiteY2568" fmla="*/ 1597507 h 1887361"/>
              <a:gd name="connsiteX2569" fmla="*/ 1089566 w 1628481"/>
              <a:gd name="connsiteY2569" fmla="*/ 1598000 h 1887361"/>
              <a:gd name="connsiteX2570" fmla="*/ 1076894 w 1628481"/>
              <a:gd name="connsiteY2570" fmla="*/ 1602499 h 1887361"/>
              <a:gd name="connsiteX2571" fmla="*/ 1072320 w 1628481"/>
              <a:gd name="connsiteY2571" fmla="*/ 1606248 h 1887361"/>
              <a:gd name="connsiteX2572" fmla="*/ 1069171 w 1628481"/>
              <a:gd name="connsiteY2572" fmla="*/ 1611272 h 1887361"/>
              <a:gd name="connsiteX2573" fmla="*/ 1068915 w 1628481"/>
              <a:gd name="connsiteY2573" fmla="*/ 1621533 h 1887361"/>
              <a:gd name="connsiteX2574" fmla="*/ 1069921 w 1628481"/>
              <a:gd name="connsiteY2574" fmla="*/ 1620907 h 1887361"/>
              <a:gd name="connsiteX2575" fmla="*/ 1061374 w 1628481"/>
              <a:gd name="connsiteY2575" fmla="*/ 1643176 h 1887361"/>
              <a:gd name="connsiteX2576" fmla="*/ 1061374 w 1628481"/>
              <a:gd name="connsiteY2576" fmla="*/ 1643064 h 1887361"/>
              <a:gd name="connsiteX2577" fmla="*/ 1057325 w 1628481"/>
              <a:gd name="connsiteY2577" fmla="*/ 1637927 h 1887361"/>
              <a:gd name="connsiteX2578" fmla="*/ 1060854 w 1628481"/>
              <a:gd name="connsiteY2578" fmla="*/ 1626549 h 1887361"/>
              <a:gd name="connsiteX2579" fmla="*/ 1066418 w 1628481"/>
              <a:gd name="connsiteY2579" fmla="*/ 1623087 h 1887361"/>
              <a:gd name="connsiteX2580" fmla="*/ 1062910 w 1628481"/>
              <a:gd name="connsiteY2580" fmla="*/ 1618395 h 1887361"/>
              <a:gd name="connsiteX2581" fmla="*/ 1056725 w 1628481"/>
              <a:gd name="connsiteY2581" fmla="*/ 1625705 h 1887361"/>
              <a:gd name="connsiteX2582" fmla="*/ 1053763 w 1628481"/>
              <a:gd name="connsiteY2582" fmla="*/ 1636090 h 1887361"/>
              <a:gd name="connsiteX2583" fmla="*/ 1048852 w 1628481"/>
              <a:gd name="connsiteY2583" fmla="*/ 1644188 h 1887361"/>
              <a:gd name="connsiteX2584" fmla="*/ 1039547 w 1628481"/>
              <a:gd name="connsiteY2584" fmla="*/ 1644188 h 1887361"/>
              <a:gd name="connsiteX2585" fmla="*/ 1040248 w 1628481"/>
              <a:gd name="connsiteY2585" fmla="*/ 1646864 h 1887361"/>
              <a:gd name="connsiteX2586" fmla="*/ 1038590 w 1628481"/>
              <a:gd name="connsiteY2586" fmla="*/ 1650191 h 1887361"/>
              <a:gd name="connsiteX2587" fmla="*/ 1039212 w 1628481"/>
              <a:gd name="connsiteY2587" fmla="*/ 1652792 h 1887361"/>
              <a:gd name="connsiteX2588" fmla="*/ 1040679 w 1628481"/>
              <a:gd name="connsiteY2588" fmla="*/ 1661620 h 1887361"/>
              <a:gd name="connsiteX2589" fmla="*/ 1024446 w 1628481"/>
              <a:gd name="connsiteY2589" fmla="*/ 1667619 h 1887361"/>
              <a:gd name="connsiteX2590" fmla="*/ 1019480 w 1628481"/>
              <a:gd name="connsiteY2590" fmla="*/ 1659377 h 1887361"/>
              <a:gd name="connsiteX2591" fmla="*/ 1017029 w 1628481"/>
              <a:gd name="connsiteY2591" fmla="*/ 1660136 h 1887361"/>
              <a:gd name="connsiteX2592" fmla="*/ 1018615 w 1628481"/>
              <a:gd name="connsiteY2592" fmla="*/ 1657940 h 1887361"/>
              <a:gd name="connsiteX2593" fmla="*/ 1012028 w 1628481"/>
              <a:gd name="connsiteY2593" fmla="*/ 1647008 h 1887361"/>
              <a:gd name="connsiteX2594" fmla="*/ 1008290 w 1628481"/>
              <a:gd name="connsiteY2594" fmla="*/ 1647029 h 1887361"/>
              <a:gd name="connsiteX2595" fmla="*/ 1004007 w 1628481"/>
              <a:gd name="connsiteY2595" fmla="*/ 1650985 h 1887361"/>
              <a:gd name="connsiteX2596" fmla="*/ 1004726 w 1628481"/>
              <a:gd name="connsiteY2596" fmla="*/ 1655997 h 1887361"/>
              <a:gd name="connsiteX2597" fmla="*/ 1003366 w 1628481"/>
              <a:gd name="connsiteY2597" fmla="*/ 1659020 h 1887361"/>
              <a:gd name="connsiteX2598" fmla="*/ 1006639 w 1628481"/>
              <a:gd name="connsiteY2598" fmla="*/ 1659446 h 1887361"/>
              <a:gd name="connsiteX2599" fmla="*/ 1006564 w 1628481"/>
              <a:gd name="connsiteY2599" fmla="*/ 1659446 h 1887361"/>
              <a:gd name="connsiteX2600" fmla="*/ 1004711 w 1628481"/>
              <a:gd name="connsiteY2600" fmla="*/ 1659854 h 1887361"/>
              <a:gd name="connsiteX2601" fmla="*/ 1003181 w 1628481"/>
              <a:gd name="connsiteY2601" fmla="*/ 1659432 h 1887361"/>
              <a:gd name="connsiteX2602" fmla="*/ 999665 w 1628481"/>
              <a:gd name="connsiteY2602" fmla="*/ 1667244 h 1887361"/>
              <a:gd name="connsiteX2603" fmla="*/ 989423 w 1628481"/>
              <a:gd name="connsiteY2603" fmla="*/ 1669325 h 1887361"/>
              <a:gd name="connsiteX2604" fmla="*/ 988916 w 1628481"/>
              <a:gd name="connsiteY2604" fmla="*/ 1671827 h 1887361"/>
              <a:gd name="connsiteX2605" fmla="*/ 976566 w 1628481"/>
              <a:gd name="connsiteY2605" fmla="*/ 1672992 h 1887361"/>
              <a:gd name="connsiteX2606" fmla="*/ 976309 w 1628481"/>
              <a:gd name="connsiteY2606" fmla="*/ 1674930 h 1887361"/>
              <a:gd name="connsiteX2607" fmla="*/ 974957 w 1628481"/>
              <a:gd name="connsiteY2607" fmla="*/ 1673144 h 1887361"/>
              <a:gd name="connsiteX2608" fmla="*/ 968362 w 1628481"/>
              <a:gd name="connsiteY2608" fmla="*/ 1673767 h 1887361"/>
              <a:gd name="connsiteX2609" fmla="*/ 968250 w 1628481"/>
              <a:gd name="connsiteY2609" fmla="*/ 1673767 h 1887361"/>
              <a:gd name="connsiteX2610" fmla="*/ 971061 w 1628481"/>
              <a:gd name="connsiteY2610" fmla="*/ 1681490 h 1887361"/>
              <a:gd name="connsiteX2611" fmla="*/ 960815 w 1628481"/>
              <a:gd name="connsiteY2611" fmla="*/ 1677237 h 1887361"/>
              <a:gd name="connsiteX2612" fmla="*/ 959843 w 1628481"/>
              <a:gd name="connsiteY2612" fmla="*/ 1680409 h 1887361"/>
              <a:gd name="connsiteX2613" fmla="*/ 960714 w 1628481"/>
              <a:gd name="connsiteY2613" fmla="*/ 1680215 h 1887361"/>
              <a:gd name="connsiteX2614" fmla="*/ 970630 w 1628481"/>
              <a:gd name="connsiteY2614" fmla="*/ 1688107 h 1887361"/>
              <a:gd name="connsiteX2615" fmla="*/ 973020 w 1628481"/>
              <a:gd name="connsiteY2615" fmla="*/ 1685263 h 1887361"/>
              <a:gd name="connsiteX2616" fmla="*/ 978671 w 1628481"/>
              <a:gd name="connsiteY2616" fmla="*/ 1681228 h 1887361"/>
              <a:gd name="connsiteX2617" fmla="*/ 983395 w 1628481"/>
              <a:gd name="connsiteY2617" fmla="*/ 1693337 h 1887361"/>
              <a:gd name="connsiteX2618" fmla="*/ 983357 w 1628481"/>
              <a:gd name="connsiteY2618" fmla="*/ 1693450 h 1887361"/>
              <a:gd name="connsiteX2619" fmla="*/ 975278 w 1628481"/>
              <a:gd name="connsiteY2619" fmla="*/ 1689532 h 1887361"/>
              <a:gd name="connsiteX2620" fmla="*/ 972845 w 1628481"/>
              <a:gd name="connsiteY2620" fmla="*/ 1689870 h 1887361"/>
              <a:gd name="connsiteX2621" fmla="*/ 973845 w 1628481"/>
              <a:gd name="connsiteY2621" fmla="*/ 1690665 h 1887361"/>
              <a:gd name="connsiteX2622" fmla="*/ 981971 w 1628481"/>
              <a:gd name="connsiteY2622" fmla="*/ 1700947 h 1887361"/>
              <a:gd name="connsiteX2623" fmla="*/ 981896 w 1628481"/>
              <a:gd name="connsiteY2623" fmla="*/ 1700947 h 1887361"/>
              <a:gd name="connsiteX2624" fmla="*/ 964520 w 1628481"/>
              <a:gd name="connsiteY2624" fmla="*/ 1694488 h 1887361"/>
              <a:gd name="connsiteX2625" fmla="*/ 961459 w 1628481"/>
              <a:gd name="connsiteY2625" fmla="*/ 1698811 h 1887361"/>
              <a:gd name="connsiteX2626" fmla="*/ 960489 w 1628481"/>
              <a:gd name="connsiteY2626" fmla="*/ 1705297 h 1887361"/>
              <a:gd name="connsiteX2627" fmla="*/ 950877 w 1628481"/>
              <a:gd name="connsiteY2627" fmla="*/ 1691552 h 1887361"/>
              <a:gd name="connsiteX2628" fmla="*/ 950762 w 1628481"/>
              <a:gd name="connsiteY2628" fmla="*/ 1691096 h 1887361"/>
              <a:gd name="connsiteX2629" fmla="*/ 940432 w 1628481"/>
              <a:gd name="connsiteY2629" fmla="*/ 1689063 h 1887361"/>
              <a:gd name="connsiteX2630" fmla="*/ 943820 w 1628481"/>
              <a:gd name="connsiteY2630" fmla="*/ 1687296 h 1887361"/>
              <a:gd name="connsiteX2631" fmla="*/ 938642 w 1628481"/>
              <a:gd name="connsiteY2631" fmla="*/ 1685231 h 1887361"/>
              <a:gd name="connsiteX2632" fmla="*/ 936383 w 1628481"/>
              <a:gd name="connsiteY2632" fmla="*/ 1687911 h 1887361"/>
              <a:gd name="connsiteX2633" fmla="*/ 929447 w 1628481"/>
              <a:gd name="connsiteY2633" fmla="*/ 1686365 h 1887361"/>
              <a:gd name="connsiteX2634" fmla="*/ 931559 w 1628481"/>
              <a:gd name="connsiteY2634" fmla="*/ 1689297 h 1887361"/>
              <a:gd name="connsiteX2635" fmla="*/ 931824 w 1628481"/>
              <a:gd name="connsiteY2635" fmla="*/ 1689194 h 1887361"/>
              <a:gd name="connsiteX2636" fmla="*/ 936758 w 1628481"/>
              <a:gd name="connsiteY2636" fmla="*/ 1688950 h 1887361"/>
              <a:gd name="connsiteX2637" fmla="*/ 940845 w 1628481"/>
              <a:gd name="connsiteY2637" fmla="*/ 1694799 h 1887361"/>
              <a:gd name="connsiteX2638" fmla="*/ 940732 w 1628481"/>
              <a:gd name="connsiteY2638" fmla="*/ 1694799 h 1887361"/>
              <a:gd name="connsiteX2639" fmla="*/ 933822 w 1628481"/>
              <a:gd name="connsiteY2639" fmla="*/ 1692439 h 1887361"/>
              <a:gd name="connsiteX2640" fmla="*/ 936008 w 1628481"/>
              <a:gd name="connsiteY2640" fmla="*/ 1695475 h 1887361"/>
              <a:gd name="connsiteX2641" fmla="*/ 928510 w 1628481"/>
              <a:gd name="connsiteY2641" fmla="*/ 1693638 h 1887361"/>
              <a:gd name="connsiteX2642" fmla="*/ 919512 w 1628481"/>
              <a:gd name="connsiteY2642" fmla="*/ 1692701 h 1887361"/>
              <a:gd name="connsiteX2643" fmla="*/ 910901 w 1628481"/>
              <a:gd name="connsiteY2643" fmla="*/ 1693388 h 1887361"/>
              <a:gd name="connsiteX2644" fmla="*/ 910215 w 1628481"/>
              <a:gd name="connsiteY2644" fmla="*/ 1694485 h 1887361"/>
              <a:gd name="connsiteX2645" fmla="*/ 908694 w 1628481"/>
              <a:gd name="connsiteY2645" fmla="*/ 1694213 h 1887361"/>
              <a:gd name="connsiteX2646" fmla="*/ 902867 w 1628481"/>
              <a:gd name="connsiteY2646" fmla="*/ 1696674 h 1887361"/>
              <a:gd name="connsiteX2647" fmla="*/ 907853 w 1628481"/>
              <a:gd name="connsiteY2647" fmla="*/ 1712908 h 1887361"/>
              <a:gd name="connsiteX2648" fmla="*/ 897993 w 1628481"/>
              <a:gd name="connsiteY2648" fmla="*/ 1712045 h 1887361"/>
              <a:gd name="connsiteX2649" fmla="*/ 893982 w 1628481"/>
              <a:gd name="connsiteY2649" fmla="*/ 1722018 h 1887361"/>
              <a:gd name="connsiteX2650" fmla="*/ 881835 w 1628481"/>
              <a:gd name="connsiteY2650" fmla="*/ 1714520 h 1887361"/>
              <a:gd name="connsiteX2651" fmla="*/ 886634 w 1628481"/>
              <a:gd name="connsiteY2651" fmla="*/ 1718269 h 1887361"/>
              <a:gd name="connsiteX2652" fmla="*/ 884909 w 1628481"/>
              <a:gd name="connsiteY2652" fmla="*/ 1734314 h 1887361"/>
              <a:gd name="connsiteX2653" fmla="*/ 886521 w 1628481"/>
              <a:gd name="connsiteY2653" fmla="*/ 1727978 h 1887361"/>
              <a:gd name="connsiteX2654" fmla="*/ 881310 w 1628481"/>
              <a:gd name="connsiteY2654" fmla="*/ 1730677 h 1887361"/>
              <a:gd name="connsiteX2655" fmla="*/ 881760 w 1628481"/>
              <a:gd name="connsiteY2655" fmla="*/ 1724229 h 1887361"/>
              <a:gd name="connsiteX2656" fmla="*/ 878011 w 1628481"/>
              <a:gd name="connsiteY2656" fmla="*/ 1730228 h 1887361"/>
              <a:gd name="connsiteX2657" fmla="*/ 869951 w 1628481"/>
              <a:gd name="connsiteY2657" fmla="*/ 1729066 h 1887361"/>
              <a:gd name="connsiteX2658" fmla="*/ 874487 w 1628481"/>
              <a:gd name="connsiteY2658" fmla="*/ 1736226 h 1887361"/>
              <a:gd name="connsiteX2659" fmla="*/ 859491 w 1628481"/>
              <a:gd name="connsiteY2659" fmla="*/ 1738813 h 1887361"/>
              <a:gd name="connsiteX2660" fmla="*/ 846070 w 1628481"/>
              <a:gd name="connsiteY2660" fmla="*/ 1742562 h 1887361"/>
              <a:gd name="connsiteX2661" fmla="*/ 820764 w 1628481"/>
              <a:gd name="connsiteY2661" fmla="*/ 1769367 h 1887361"/>
              <a:gd name="connsiteX2662" fmla="*/ 819490 w 1628481"/>
              <a:gd name="connsiteY2662" fmla="*/ 1759395 h 1887361"/>
              <a:gd name="connsiteX2663" fmla="*/ 817540 w 1628481"/>
              <a:gd name="connsiteY2663" fmla="*/ 1768580 h 1887361"/>
              <a:gd name="connsiteX2664" fmla="*/ 798346 w 1628481"/>
              <a:gd name="connsiteY2664" fmla="*/ 1766855 h 1887361"/>
              <a:gd name="connsiteX2665" fmla="*/ 791897 w 1628481"/>
              <a:gd name="connsiteY2665" fmla="*/ 1739150 h 1887361"/>
              <a:gd name="connsiteX2666" fmla="*/ 786349 w 1628481"/>
              <a:gd name="connsiteY2666" fmla="*/ 1737651 h 1887361"/>
              <a:gd name="connsiteX2667" fmla="*/ 785503 w 1628481"/>
              <a:gd name="connsiteY2667" fmla="*/ 1739616 h 1887361"/>
              <a:gd name="connsiteX2668" fmla="*/ 777164 w 1628481"/>
              <a:gd name="connsiteY2668" fmla="*/ 1743236 h 1887361"/>
              <a:gd name="connsiteX2669" fmla="*/ 781577 w 1628481"/>
              <a:gd name="connsiteY2669" fmla="*/ 1748746 h 1887361"/>
              <a:gd name="connsiteX2670" fmla="*/ 778851 w 1628481"/>
              <a:gd name="connsiteY2670" fmla="*/ 1755084 h 1887361"/>
              <a:gd name="connsiteX2671" fmla="*/ 757482 w 1628481"/>
              <a:gd name="connsiteY2671" fmla="*/ 1752234 h 1887361"/>
              <a:gd name="connsiteX2672" fmla="*/ 756582 w 1628481"/>
              <a:gd name="connsiteY2672" fmla="*/ 1742224 h 1887361"/>
              <a:gd name="connsiteX2673" fmla="*/ 721979 w 1628481"/>
              <a:gd name="connsiteY2673" fmla="*/ 1744699 h 1887361"/>
              <a:gd name="connsiteX2674" fmla="*/ 729927 w 1628481"/>
              <a:gd name="connsiteY2674" fmla="*/ 1734089 h 1887361"/>
              <a:gd name="connsiteX2675" fmla="*/ 714931 w 1628481"/>
              <a:gd name="connsiteY2675" fmla="*/ 1735889 h 1887361"/>
              <a:gd name="connsiteX2676" fmla="*/ 718005 w 1628481"/>
              <a:gd name="connsiteY2676" fmla="*/ 1740200 h 1887361"/>
              <a:gd name="connsiteX2677" fmla="*/ 713319 w 1628481"/>
              <a:gd name="connsiteY2677" fmla="*/ 1738663 h 1887361"/>
              <a:gd name="connsiteX2678" fmla="*/ 665407 w 1628481"/>
              <a:gd name="connsiteY2678" fmla="*/ 1755571 h 1887361"/>
              <a:gd name="connsiteX2679" fmla="*/ 667056 w 1628481"/>
              <a:gd name="connsiteY2679" fmla="*/ 1772741 h 1887361"/>
              <a:gd name="connsiteX2680" fmla="*/ 614233 w 1628481"/>
              <a:gd name="connsiteY2680" fmla="*/ 1766743 h 1887361"/>
              <a:gd name="connsiteX2681" fmla="*/ 615621 w 1628481"/>
              <a:gd name="connsiteY2681" fmla="*/ 1780764 h 1887361"/>
              <a:gd name="connsiteX2682" fmla="*/ 608123 w 1628481"/>
              <a:gd name="connsiteY2682" fmla="*/ 1771204 h 1887361"/>
              <a:gd name="connsiteX2683" fmla="*/ 612921 w 1628481"/>
              <a:gd name="connsiteY2683" fmla="*/ 1793210 h 1887361"/>
              <a:gd name="connsiteX2684" fmla="*/ 588928 w 1628481"/>
              <a:gd name="connsiteY2684" fmla="*/ 1777165 h 1887361"/>
              <a:gd name="connsiteX2685" fmla="*/ 594589 w 1628481"/>
              <a:gd name="connsiteY2685" fmla="*/ 1796322 h 1887361"/>
              <a:gd name="connsiteX2686" fmla="*/ 569246 w 1628481"/>
              <a:gd name="connsiteY2686" fmla="*/ 1769179 h 1887361"/>
              <a:gd name="connsiteX2687" fmla="*/ 566209 w 1628481"/>
              <a:gd name="connsiteY2687" fmla="*/ 1781588 h 1887361"/>
              <a:gd name="connsiteX2688" fmla="*/ 548326 w 1628481"/>
              <a:gd name="connsiteY2688" fmla="*/ 1788149 h 1887361"/>
              <a:gd name="connsiteX2689" fmla="*/ 559273 w 1628481"/>
              <a:gd name="connsiteY2689" fmla="*/ 1789011 h 1887361"/>
              <a:gd name="connsiteX2690" fmla="*/ 553200 w 1628481"/>
              <a:gd name="connsiteY2690" fmla="*/ 1786650 h 1887361"/>
              <a:gd name="connsiteX2691" fmla="*/ 552825 w 1628481"/>
              <a:gd name="connsiteY2691" fmla="*/ 1789874 h 1887361"/>
              <a:gd name="connsiteX2692" fmla="*/ 545777 w 1628481"/>
              <a:gd name="connsiteY2692" fmla="*/ 1789086 h 1887361"/>
              <a:gd name="connsiteX2693" fmla="*/ 539179 w 1628481"/>
              <a:gd name="connsiteY2693" fmla="*/ 1791448 h 1887361"/>
              <a:gd name="connsiteX2694" fmla="*/ 524277 w 1628481"/>
              <a:gd name="connsiteY2694" fmla="*/ 1771850 h 1887361"/>
              <a:gd name="connsiteX2695" fmla="*/ 507390 w 1628481"/>
              <a:gd name="connsiteY2695" fmla="*/ 1763508 h 1887361"/>
              <a:gd name="connsiteX2696" fmla="*/ 505513 w 1628481"/>
              <a:gd name="connsiteY2696" fmla="*/ 1765842 h 1887361"/>
              <a:gd name="connsiteX2697" fmla="*/ 493291 w 1628481"/>
              <a:gd name="connsiteY2697" fmla="*/ 1772628 h 1887361"/>
              <a:gd name="connsiteX2698" fmla="*/ 479683 w 1628481"/>
              <a:gd name="connsiteY2698" fmla="*/ 1783313 h 1887361"/>
              <a:gd name="connsiteX2699" fmla="*/ 476833 w 1628481"/>
              <a:gd name="connsiteY2699" fmla="*/ 1773415 h 1887361"/>
              <a:gd name="connsiteX2700" fmla="*/ 466486 w 1628481"/>
              <a:gd name="connsiteY2700" fmla="*/ 1804907 h 1887361"/>
              <a:gd name="connsiteX2701" fmla="*/ 445192 w 1628481"/>
              <a:gd name="connsiteY2701" fmla="*/ 1814879 h 1887361"/>
              <a:gd name="connsiteX2702" fmla="*/ 449578 w 1628481"/>
              <a:gd name="connsiteY2702" fmla="*/ 1817953 h 1887361"/>
              <a:gd name="connsiteX2703" fmla="*/ 428472 w 1628481"/>
              <a:gd name="connsiteY2703" fmla="*/ 1838985 h 1887361"/>
              <a:gd name="connsiteX2704" fmla="*/ 429671 w 1628481"/>
              <a:gd name="connsiteY2704" fmla="*/ 1841722 h 1887361"/>
              <a:gd name="connsiteX2705" fmla="*/ 434995 w 1628481"/>
              <a:gd name="connsiteY2705" fmla="*/ 1843671 h 1887361"/>
              <a:gd name="connsiteX2706" fmla="*/ 418125 w 1628481"/>
              <a:gd name="connsiteY2706" fmla="*/ 1851619 h 1887361"/>
              <a:gd name="connsiteX2707" fmla="*/ 397505 w 1628481"/>
              <a:gd name="connsiteY2707" fmla="*/ 1844121 h 1887361"/>
              <a:gd name="connsiteX2708" fmla="*/ 382509 w 1628481"/>
              <a:gd name="connsiteY2708" fmla="*/ 1833474 h 1887361"/>
              <a:gd name="connsiteX2709" fmla="*/ 391807 w 1628481"/>
              <a:gd name="connsiteY2709" fmla="*/ 1828863 h 1887361"/>
              <a:gd name="connsiteX2710" fmla="*/ 373287 w 1628481"/>
              <a:gd name="connsiteY2710" fmla="*/ 1815591 h 1887361"/>
              <a:gd name="connsiteX2711" fmla="*/ 363352 w 1628481"/>
              <a:gd name="connsiteY2711" fmla="*/ 1810718 h 1887361"/>
              <a:gd name="connsiteX2712" fmla="*/ 353980 w 1628481"/>
              <a:gd name="connsiteY2712" fmla="*/ 1806144 h 1887361"/>
              <a:gd name="connsiteX2713" fmla="*/ 329911 w 1628481"/>
              <a:gd name="connsiteY2713" fmla="*/ 1778364 h 1887361"/>
              <a:gd name="connsiteX2714" fmla="*/ 319414 w 1628481"/>
              <a:gd name="connsiteY2714" fmla="*/ 1779339 h 1887361"/>
              <a:gd name="connsiteX2715" fmla="*/ 321355 w 1628481"/>
              <a:gd name="connsiteY2715" fmla="*/ 1774163 h 1887361"/>
              <a:gd name="connsiteX2716" fmla="*/ 318964 w 1628481"/>
              <a:gd name="connsiteY2716" fmla="*/ 1769179 h 1887361"/>
              <a:gd name="connsiteX2717" fmla="*/ 314576 w 1628481"/>
              <a:gd name="connsiteY2717" fmla="*/ 1761306 h 1887361"/>
              <a:gd name="connsiteX2718" fmla="*/ 312703 w 1628481"/>
              <a:gd name="connsiteY2718" fmla="*/ 1762557 h 1887361"/>
              <a:gd name="connsiteX2719" fmla="*/ 305856 w 1628481"/>
              <a:gd name="connsiteY2719" fmla="*/ 1759123 h 1887361"/>
              <a:gd name="connsiteX2720" fmla="*/ 305393 w 1628481"/>
              <a:gd name="connsiteY2720" fmla="*/ 1771691 h 1887361"/>
              <a:gd name="connsiteX2721" fmla="*/ 326125 w 1628481"/>
              <a:gd name="connsiteY2721" fmla="*/ 1792085 h 1887361"/>
              <a:gd name="connsiteX2722" fmla="*/ 313566 w 1628481"/>
              <a:gd name="connsiteY2722" fmla="*/ 1796547 h 1887361"/>
              <a:gd name="connsiteX2723" fmla="*/ 326500 w 1628481"/>
              <a:gd name="connsiteY2723" fmla="*/ 1803370 h 1887361"/>
              <a:gd name="connsiteX2724" fmla="*/ 333360 w 1628481"/>
              <a:gd name="connsiteY2724" fmla="*/ 1806031 h 1887361"/>
              <a:gd name="connsiteX2725" fmla="*/ 340558 w 1628481"/>
              <a:gd name="connsiteY2725" fmla="*/ 1813942 h 1887361"/>
              <a:gd name="connsiteX2726" fmla="*/ 326800 w 1628481"/>
              <a:gd name="connsiteY2726" fmla="*/ 1812480 h 1887361"/>
              <a:gd name="connsiteX2727" fmla="*/ 315665 w 1628481"/>
              <a:gd name="connsiteY2727" fmla="*/ 1807081 h 1887361"/>
              <a:gd name="connsiteX2728" fmla="*/ 299320 w 1628481"/>
              <a:gd name="connsiteY2728" fmla="*/ 1790511 h 1887361"/>
              <a:gd name="connsiteX2729" fmla="*/ 307530 w 1628481"/>
              <a:gd name="connsiteY2729" fmla="*/ 1785112 h 1887361"/>
              <a:gd name="connsiteX2730" fmla="*/ 297108 w 1628481"/>
              <a:gd name="connsiteY2730" fmla="*/ 1779001 h 1887361"/>
              <a:gd name="connsiteX2731" fmla="*/ 293359 w 1628481"/>
              <a:gd name="connsiteY2731" fmla="*/ 1785749 h 1887361"/>
              <a:gd name="connsiteX2732" fmla="*/ 275026 w 1628481"/>
              <a:gd name="connsiteY2732" fmla="*/ 1765205 h 1887361"/>
              <a:gd name="connsiteX2733" fmla="*/ 263329 w 1628481"/>
              <a:gd name="connsiteY2733" fmla="*/ 1755607 h 1887361"/>
              <a:gd name="connsiteX2734" fmla="*/ 246796 w 1628481"/>
              <a:gd name="connsiteY2734" fmla="*/ 1750022 h 1887361"/>
              <a:gd name="connsiteX2735" fmla="*/ 247153 w 1628481"/>
              <a:gd name="connsiteY2735" fmla="*/ 1755092 h 1887361"/>
              <a:gd name="connsiteX2736" fmla="*/ 248228 w 1628481"/>
              <a:gd name="connsiteY2736" fmla="*/ 1756967 h 1887361"/>
              <a:gd name="connsiteX2737" fmla="*/ 252870 w 1628481"/>
              <a:gd name="connsiteY2737" fmla="*/ 1753246 h 1887361"/>
              <a:gd name="connsiteX2738" fmla="*/ 260368 w 1628481"/>
              <a:gd name="connsiteY2738" fmla="*/ 1760144 h 1887361"/>
              <a:gd name="connsiteX2739" fmla="*/ 249842 w 1628481"/>
              <a:gd name="connsiteY2739" fmla="*/ 1763438 h 1887361"/>
              <a:gd name="connsiteX2740" fmla="*/ 243502 w 1628481"/>
              <a:gd name="connsiteY2740" fmla="*/ 1767706 h 1887361"/>
              <a:gd name="connsiteX2741" fmla="*/ 243821 w 1628481"/>
              <a:gd name="connsiteY2741" fmla="*/ 1767558 h 1887361"/>
              <a:gd name="connsiteX2742" fmla="*/ 246871 w 1628481"/>
              <a:gd name="connsiteY2742" fmla="*/ 1778252 h 1887361"/>
              <a:gd name="connsiteX2743" fmla="*/ 235325 w 1628481"/>
              <a:gd name="connsiteY2743" fmla="*/ 1775740 h 1887361"/>
              <a:gd name="connsiteX2744" fmla="*/ 238136 w 1628481"/>
              <a:gd name="connsiteY2744" fmla="*/ 1782788 h 1887361"/>
              <a:gd name="connsiteX2745" fmla="*/ 214405 w 1628481"/>
              <a:gd name="connsiteY2745" fmla="*/ 1778851 h 1887361"/>
              <a:gd name="connsiteX2746" fmla="*/ 194123 w 1628481"/>
              <a:gd name="connsiteY2746" fmla="*/ 1770716 h 1887361"/>
              <a:gd name="connsiteX2747" fmla="*/ 160608 w 1628481"/>
              <a:gd name="connsiteY2747" fmla="*/ 1747622 h 1887361"/>
              <a:gd name="connsiteX2748" fmla="*/ 157758 w 1628481"/>
              <a:gd name="connsiteY2748" fmla="*/ 1764830 h 1887361"/>
              <a:gd name="connsiteX2749" fmla="*/ 146511 w 1628481"/>
              <a:gd name="connsiteY2749" fmla="*/ 1780951 h 1887361"/>
              <a:gd name="connsiteX2750" fmla="*/ 151872 w 1628481"/>
              <a:gd name="connsiteY2750" fmla="*/ 1763481 h 1887361"/>
              <a:gd name="connsiteX2751" fmla="*/ 152097 w 1628481"/>
              <a:gd name="connsiteY2751" fmla="*/ 1748710 h 1887361"/>
              <a:gd name="connsiteX2752" fmla="*/ 149811 w 1628481"/>
              <a:gd name="connsiteY2752" fmla="*/ 1736038 h 1887361"/>
              <a:gd name="connsiteX2753" fmla="*/ 148386 w 1628481"/>
              <a:gd name="connsiteY2753" fmla="*/ 1725578 h 1887361"/>
              <a:gd name="connsiteX2754" fmla="*/ 140213 w 1628481"/>
              <a:gd name="connsiteY2754" fmla="*/ 1734164 h 1887361"/>
              <a:gd name="connsiteX2755" fmla="*/ 138976 w 1628481"/>
              <a:gd name="connsiteY2755" fmla="*/ 1712644 h 1887361"/>
              <a:gd name="connsiteX2756" fmla="*/ 112021 w 1628481"/>
              <a:gd name="connsiteY2756" fmla="*/ 1710283 h 1887361"/>
              <a:gd name="connsiteX2757" fmla="*/ 126042 w 1628481"/>
              <a:gd name="connsiteY2757" fmla="*/ 1714369 h 1887361"/>
              <a:gd name="connsiteX2758" fmla="*/ 123155 w 1628481"/>
              <a:gd name="connsiteY2758" fmla="*/ 1741212 h 1887361"/>
              <a:gd name="connsiteX2759" fmla="*/ 133802 w 1628481"/>
              <a:gd name="connsiteY2759" fmla="*/ 1761606 h 1887361"/>
              <a:gd name="connsiteX2760" fmla="*/ 118207 w 1628481"/>
              <a:gd name="connsiteY2760" fmla="*/ 1743386 h 1887361"/>
              <a:gd name="connsiteX2761" fmla="*/ 103586 w 1628481"/>
              <a:gd name="connsiteY2761" fmla="*/ 1718643 h 1887361"/>
              <a:gd name="connsiteX2762" fmla="*/ 105498 w 1628481"/>
              <a:gd name="connsiteY2762" fmla="*/ 1728465 h 1887361"/>
              <a:gd name="connsiteX2763" fmla="*/ 96388 w 1628481"/>
              <a:gd name="connsiteY2763" fmla="*/ 1721455 h 1887361"/>
              <a:gd name="connsiteX2764" fmla="*/ 103886 w 1628481"/>
              <a:gd name="connsiteY2764" fmla="*/ 1702297 h 1887361"/>
              <a:gd name="connsiteX2765" fmla="*/ 88665 w 1628481"/>
              <a:gd name="connsiteY2765" fmla="*/ 1710208 h 1887361"/>
              <a:gd name="connsiteX2766" fmla="*/ 99687 w 1628481"/>
              <a:gd name="connsiteY2766" fmla="*/ 1697274 h 1887361"/>
              <a:gd name="connsiteX2767" fmla="*/ 90164 w 1628481"/>
              <a:gd name="connsiteY2767" fmla="*/ 1681940 h 1887361"/>
              <a:gd name="connsiteX2768" fmla="*/ 84466 w 1628481"/>
              <a:gd name="connsiteY2768" fmla="*/ 1675005 h 1887361"/>
              <a:gd name="connsiteX2769" fmla="*/ 76743 w 1628481"/>
              <a:gd name="connsiteY2769" fmla="*/ 1671256 h 1887361"/>
              <a:gd name="connsiteX2770" fmla="*/ 82554 w 1628481"/>
              <a:gd name="connsiteY2770" fmla="*/ 1660459 h 1887361"/>
              <a:gd name="connsiteX2771" fmla="*/ 101524 w 1628481"/>
              <a:gd name="connsiteY2771" fmla="*/ 1650599 h 1887361"/>
              <a:gd name="connsiteX2772" fmla="*/ 107110 w 1628481"/>
              <a:gd name="connsiteY2772" fmla="*/ 1625143 h 1887361"/>
              <a:gd name="connsiteX2773" fmla="*/ 94101 w 1628481"/>
              <a:gd name="connsiteY2773" fmla="*/ 1622557 h 1887361"/>
              <a:gd name="connsiteX2774" fmla="*/ 97175 w 1628481"/>
              <a:gd name="connsiteY2774" fmla="*/ 1608460 h 1887361"/>
              <a:gd name="connsiteX2775" fmla="*/ 107110 w 1628481"/>
              <a:gd name="connsiteY2775" fmla="*/ 1595414 h 1887361"/>
              <a:gd name="connsiteX2776" fmla="*/ 94626 w 1628481"/>
              <a:gd name="connsiteY2776" fmla="*/ 1580755 h 1887361"/>
              <a:gd name="connsiteX2777" fmla="*/ 99087 w 1628481"/>
              <a:gd name="connsiteY2777" fmla="*/ 1568796 h 1887361"/>
              <a:gd name="connsiteX2778" fmla="*/ 86228 w 1628481"/>
              <a:gd name="connsiteY2778" fmla="*/ 1555450 h 1887361"/>
              <a:gd name="connsiteX2779" fmla="*/ 54024 w 1628481"/>
              <a:gd name="connsiteY2779" fmla="*/ 1466524 h 1887361"/>
              <a:gd name="connsiteX2780" fmla="*/ 33067 w 1628481"/>
              <a:gd name="connsiteY2780" fmla="*/ 1377936 h 1887361"/>
              <a:gd name="connsiteX2781" fmla="*/ 43115 w 1628481"/>
              <a:gd name="connsiteY2781" fmla="*/ 1391432 h 1887361"/>
              <a:gd name="connsiteX2782" fmla="*/ 67483 w 1628481"/>
              <a:gd name="connsiteY2782" fmla="*/ 1386746 h 1887361"/>
              <a:gd name="connsiteX2783" fmla="*/ 58036 w 1628481"/>
              <a:gd name="connsiteY2783" fmla="*/ 1358703 h 1887361"/>
              <a:gd name="connsiteX2784" fmla="*/ 82554 w 1628481"/>
              <a:gd name="connsiteY2784" fmla="*/ 1366914 h 1887361"/>
              <a:gd name="connsiteX2785" fmla="*/ 106397 w 1628481"/>
              <a:gd name="connsiteY2785" fmla="*/ 1390607 h 1887361"/>
              <a:gd name="connsiteX2786" fmla="*/ 112433 w 1628481"/>
              <a:gd name="connsiteY2786" fmla="*/ 1376099 h 1887361"/>
              <a:gd name="connsiteX2787" fmla="*/ 130541 w 1628481"/>
              <a:gd name="connsiteY2787" fmla="*/ 1362490 h 1887361"/>
              <a:gd name="connsiteX2788" fmla="*/ 146249 w 1628481"/>
              <a:gd name="connsiteY2788" fmla="*/ 1366239 h 1887361"/>
              <a:gd name="connsiteX2789" fmla="*/ 164132 w 1628481"/>
              <a:gd name="connsiteY2789" fmla="*/ 1386221 h 1887361"/>
              <a:gd name="connsiteX2790" fmla="*/ 158283 w 1628481"/>
              <a:gd name="connsiteY2790" fmla="*/ 1359191 h 1887361"/>
              <a:gd name="connsiteX2791" fmla="*/ 143587 w 1628481"/>
              <a:gd name="connsiteY2791" fmla="*/ 1363690 h 1887361"/>
              <a:gd name="connsiteX2792" fmla="*/ 130541 w 1628481"/>
              <a:gd name="connsiteY2792" fmla="*/ 1350943 h 1887361"/>
              <a:gd name="connsiteX2793" fmla="*/ 114195 w 1628481"/>
              <a:gd name="connsiteY2793" fmla="*/ 1349444 h 1887361"/>
              <a:gd name="connsiteX2794" fmla="*/ 78318 w 1628481"/>
              <a:gd name="connsiteY2794" fmla="*/ 1291335 h 1887361"/>
              <a:gd name="connsiteX2795" fmla="*/ 47651 w 1628481"/>
              <a:gd name="connsiteY2795" fmla="*/ 1281887 h 1887361"/>
              <a:gd name="connsiteX2796" fmla="*/ 42702 w 1628481"/>
              <a:gd name="connsiteY2796" fmla="*/ 1236037 h 1887361"/>
              <a:gd name="connsiteX2797" fmla="*/ 33892 w 1628481"/>
              <a:gd name="connsiteY2797" fmla="*/ 1241773 h 1887361"/>
              <a:gd name="connsiteX2798" fmla="*/ 25345 w 1628481"/>
              <a:gd name="connsiteY2798" fmla="*/ 1237087 h 1887361"/>
              <a:gd name="connsiteX2799" fmla="*/ 37191 w 1628481"/>
              <a:gd name="connsiteY2799" fmla="*/ 1272477 h 1887361"/>
              <a:gd name="connsiteX2800" fmla="*/ 13760 w 1628481"/>
              <a:gd name="connsiteY2800" fmla="*/ 1261230 h 1887361"/>
              <a:gd name="connsiteX2801" fmla="*/ 19609 w 1628481"/>
              <a:gd name="connsiteY2801" fmla="*/ 1233900 h 1887361"/>
              <a:gd name="connsiteX2802" fmla="*/ 26544 w 1628481"/>
              <a:gd name="connsiteY2802" fmla="*/ 1233711 h 1887361"/>
              <a:gd name="connsiteX2803" fmla="*/ 26544 w 1628481"/>
              <a:gd name="connsiteY2803" fmla="*/ 1233713 h 1887361"/>
              <a:gd name="connsiteX2804" fmla="*/ 26546 w 1628481"/>
              <a:gd name="connsiteY2804" fmla="*/ 1233711 h 1887361"/>
              <a:gd name="connsiteX2805" fmla="*/ 33405 w 1628481"/>
              <a:gd name="connsiteY2805" fmla="*/ 1233525 h 1887361"/>
              <a:gd name="connsiteX2806" fmla="*/ 30856 w 1628481"/>
              <a:gd name="connsiteY2806" fmla="*/ 1230826 h 1887361"/>
              <a:gd name="connsiteX2807" fmla="*/ 26546 w 1628481"/>
              <a:gd name="connsiteY2807" fmla="*/ 1233711 h 1887361"/>
              <a:gd name="connsiteX2808" fmla="*/ 26544 w 1628481"/>
              <a:gd name="connsiteY2808" fmla="*/ 1233711 h 1887361"/>
              <a:gd name="connsiteX2809" fmla="*/ 23686 w 1628481"/>
              <a:gd name="connsiteY2809" fmla="*/ 1212493 h 1887361"/>
              <a:gd name="connsiteX2810" fmla="*/ 28981 w 1628481"/>
              <a:gd name="connsiteY2810" fmla="*/ 1188350 h 1887361"/>
              <a:gd name="connsiteX2811" fmla="*/ 35054 w 1628481"/>
              <a:gd name="connsiteY2811" fmla="*/ 1190524 h 1887361"/>
              <a:gd name="connsiteX2812" fmla="*/ 44427 w 1628481"/>
              <a:gd name="connsiteY2812" fmla="*/ 1166456 h 1887361"/>
              <a:gd name="connsiteX2813" fmla="*/ 51063 w 1628481"/>
              <a:gd name="connsiteY2813" fmla="*/ 1139426 h 1887361"/>
              <a:gd name="connsiteX2814" fmla="*/ 47988 w 1628481"/>
              <a:gd name="connsiteY2814" fmla="*/ 1211219 h 1887361"/>
              <a:gd name="connsiteX2815" fmla="*/ 86115 w 1628481"/>
              <a:gd name="connsiteY2815" fmla="*/ 1104223 h 1887361"/>
              <a:gd name="connsiteX2816" fmla="*/ 93276 w 1628481"/>
              <a:gd name="connsiteY2816" fmla="*/ 1070857 h 1887361"/>
              <a:gd name="connsiteX2817" fmla="*/ 106997 w 1628481"/>
              <a:gd name="connsiteY2817" fmla="*/ 1087690 h 1887361"/>
              <a:gd name="connsiteX2818" fmla="*/ 111983 w 1628481"/>
              <a:gd name="connsiteY2818" fmla="*/ 1084128 h 1887361"/>
              <a:gd name="connsiteX2819" fmla="*/ 99199 w 1628481"/>
              <a:gd name="connsiteY2819" fmla="*/ 1122968 h 1887361"/>
              <a:gd name="connsiteX2820" fmla="*/ 95450 w 1628481"/>
              <a:gd name="connsiteY2820" fmla="*/ 1115470 h 1887361"/>
              <a:gd name="connsiteX2821" fmla="*/ 86678 w 1628481"/>
              <a:gd name="connsiteY2821" fmla="*/ 1136876 h 1887361"/>
              <a:gd name="connsiteX2822" fmla="*/ 99124 w 1628481"/>
              <a:gd name="connsiteY2822" fmla="*/ 1140363 h 1887361"/>
              <a:gd name="connsiteX2823" fmla="*/ 97025 w 1628481"/>
              <a:gd name="connsiteY2823" fmla="*/ 1145724 h 1887361"/>
              <a:gd name="connsiteX2824" fmla="*/ 88627 w 1628481"/>
              <a:gd name="connsiteY2824" fmla="*/ 1140700 h 1887361"/>
              <a:gd name="connsiteX2825" fmla="*/ 77943 w 1628481"/>
              <a:gd name="connsiteY2825" fmla="*/ 1176840 h 1887361"/>
              <a:gd name="connsiteX2826" fmla="*/ 86753 w 1628481"/>
              <a:gd name="connsiteY2826" fmla="*/ 1154346 h 1887361"/>
              <a:gd name="connsiteX2827" fmla="*/ 93388 w 1628481"/>
              <a:gd name="connsiteY2827" fmla="*/ 1146361 h 1887361"/>
              <a:gd name="connsiteX2828" fmla="*/ 122368 w 1628481"/>
              <a:gd name="connsiteY2828" fmla="*/ 1177740 h 1887361"/>
              <a:gd name="connsiteX2829" fmla="*/ 111871 w 1628481"/>
              <a:gd name="connsiteY2829" fmla="*/ 1187300 h 1887361"/>
              <a:gd name="connsiteX2830" fmla="*/ 95713 w 1628481"/>
              <a:gd name="connsiteY2830" fmla="*/ 1184601 h 1887361"/>
              <a:gd name="connsiteX2831" fmla="*/ 91252 w 1628481"/>
              <a:gd name="connsiteY2831" fmla="*/ 1178115 h 1887361"/>
              <a:gd name="connsiteX2832" fmla="*/ 91252 w 1628481"/>
              <a:gd name="connsiteY2832" fmla="*/ 1205595 h 1887361"/>
              <a:gd name="connsiteX2833" fmla="*/ 99649 w 1628481"/>
              <a:gd name="connsiteY2833" fmla="*/ 1210319 h 1887361"/>
              <a:gd name="connsiteX2834" fmla="*/ 101449 w 1628481"/>
              <a:gd name="connsiteY2834" fmla="*/ 1224227 h 1887361"/>
              <a:gd name="connsiteX2835" fmla="*/ 113108 w 1628481"/>
              <a:gd name="connsiteY2835" fmla="*/ 1220478 h 1887361"/>
              <a:gd name="connsiteX2836" fmla="*/ 128104 w 1628481"/>
              <a:gd name="connsiteY2836" fmla="*/ 1236187 h 1887361"/>
              <a:gd name="connsiteX2837" fmla="*/ 138039 w 1628481"/>
              <a:gd name="connsiteY2837" fmla="*/ 1227601 h 1887361"/>
              <a:gd name="connsiteX2838" fmla="*/ 148161 w 1628481"/>
              <a:gd name="connsiteY2838" fmla="*/ 1246909 h 1887361"/>
              <a:gd name="connsiteX2839" fmla="*/ 155659 w 1628481"/>
              <a:gd name="connsiteY2839" fmla="*/ 1235662 h 1887361"/>
              <a:gd name="connsiteX2840" fmla="*/ 158358 w 1628481"/>
              <a:gd name="connsiteY2840" fmla="*/ 1247133 h 1887361"/>
              <a:gd name="connsiteX2841" fmla="*/ 167656 w 1628481"/>
              <a:gd name="connsiteY2841" fmla="*/ 1249533 h 1887361"/>
              <a:gd name="connsiteX2842" fmla="*/ 176616 w 1628481"/>
              <a:gd name="connsiteY2842" fmla="*/ 1234537 h 1887361"/>
              <a:gd name="connsiteX2843" fmla="*/ 185988 w 1628481"/>
              <a:gd name="connsiteY2843" fmla="*/ 1237049 h 1887361"/>
              <a:gd name="connsiteX2844" fmla="*/ 178265 w 1628481"/>
              <a:gd name="connsiteY2844" fmla="*/ 1209906 h 1887361"/>
              <a:gd name="connsiteX2845" fmla="*/ 165331 w 1628481"/>
              <a:gd name="connsiteY2845" fmla="*/ 1183064 h 1887361"/>
              <a:gd name="connsiteX2846" fmla="*/ 160495 w 1628481"/>
              <a:gd name="connsiteY2846" fmla="*/ 1135339 h 1887361"/>
              <a:gd name="connsiteX2847" fmla="*/ 143512 w 1628481"/>
              <a:gd name="connsiteY2847" fmla="*/ 1134327 h 1887361"/>
              <a:gd name="connsiteX2848" fmla="*/ 146686 w 1628481"/>
              <a:gd name="connsiteY2848" fmla="*/ 1122744 h 1887361"/>
              <a:gd name="connsiteX2849" fmla="*/ 146600 w 1628481"/>
              <a:gd name="connsiteY2849" fmla="*/ 1115629 h 1887361"/>
              <a:gd name="connsiteX2850" fmla="*/ 143563 w 1628481"/>
              <a:gd name="connsiteY2850" fmla="*/ 1113889 h 1887361"/>
              <a:gd name="connsiteX2851" fmla="*/ 141375 w 1628481"/>
              <a:gd name="connsiteY2851" fmla="*/ 1102349 h 1887361"/>
              <a:gd name="connsiteX2852" fmla="*/ 135194 w 1628481"/>
              <a:gd name="connsiteY2852" fmla="*/ 1101993 h 1887361"/>
              <a:gd name="connsiteX2853" fmla="*/ 134688 w 1628481"/>
              <a:gd name="connsiteY2853" fmla="*/ 1102550 h 1887361"/>
              <a:gd name="connsiteX2854" fmla="*/ 131539 w 1628481"/>
              <a:gd name="connsiteY2854" fmla="*/ 1101429 h 1887361"/>
              <a:gd name="connsiteX2855" fmla="*/ 147560 w 1628481"/>
              <a:gd name="connsiteY2855" fmla="*/ 1100474 h 1887361"/>
              <a:gd name="connsiteX2856" fmla="*/ 131215 w 1628481"/>
              <a:gd name="connsiteY2856" fmla="*/ 1096238 h 1887361"/>
              <a:gd name="connsiteX2857" fmla="*/ 145536 w 1628481"/>
              <a:gd name="connsiteY2857" fmla="*/ 1098300 h 1887361"/>
              <a:gd name="connsiteX2858" fmla="*/ 132977 w 1628481"/>
              <a:gd name="connsiteY2858" fmla="*/ 1086266 h 1887361"/>
              <a:gd name="connsiteX2859" fmla="*/ 141487 w 1628481"/>
              <a:gd name="connsiteY2859" fmla="*/ 1085966 h 1887361"/>
              <a:gd name="connsiteX2860" fmla="*/ 161769 w 1628481"/>
              <a:gd name="connsiteY2860" fmla="*/ 1090390 h 1887361"/>
              <a:gd name="connsiteX2861" fmla="*/ 174141 w 1628481"/>
              <a:gd name="connsiteY2861" fmla="*/ 1086266 h 1887361"/>
              <a:gd name="connsiteX2862" fmla="*/ 162894 w 1628481"/>
              <a:gd name="connsiteY2862" fmla="*/ 1081167 h 1887361"/>
              <a:gd name="connsiteX2863" fmla="*/ 181901 w 1628481"/>
              <a:gd name="connsiteY2863" fmla="*/ 1078618 h 1887361"/>
              <a:gd name="connsiteX2864" fmla="*/ 173653 w 1628481"/>
              <a:gd name="connsiteY2864" fmla="*/ 1070483 h 1887361"/>
              <a:gd name="connsiteX2865" fmla="*/ 171141 w 1628481"/>
              <a:gd name="connsiteY2865" fmla="*/ 1060660 h 1887361"/>
              <a:gd name="connsiteX2866" fmla="*/ 142499 w 1628481"/>
              <a:gd name="connsiteY2866" fmla="*/ 986431 h 1887361"/>
              <a:gd name="connsiteX2867" fmla="*/ 151309 w 1628481"/>
              <a:gd name="connsiteY2867" fmla="*/ 993929 h 1887361"/>
              <a:gd name="connsiteX2868" fmla="*/ 175115 w 1628481"/>
              <a:gd name="connsiteY2868" fmla="*/ 998615 h 1887361"/>
              <a:gd name="connsiteX2869" fmla="*/ 167617 w 1628481"/>
              <a:gd name="connsiteY2869" fmla="*/ 985418 h 1887361"/>
              <a:gd name="connsiteX2870" fmla="*/ 190861 w 1628481"/>
              <a:gd name="connsiteY2870" fmla="*/ 994866 h 1887361"/>
              <a:gd name="connsiteX2871" fmla="*/ 191660 w 1628481"/>
              <a:gd name="connsiteY2871" fmla="*/ 997517 h 1887361"/>
              <a:gd name="connsiteX2872" fmla="*/ 197598 w 1628481"/>
              <a:gd name="connsiteY2872" fmla="*/ 1000672 h 1887361"/>
              <a:gd name="connsiteX2873" fmla="*/ 197422 w 1628481"/>
              <a:gd name="connsiteY2873" fmla="*/ 999701 h 1887361"/>
              <a:gd name="connsiteX2874" fmla="*/ 206804 w 1628481"/>
              <a:gd name="connsiteY2874" fmla="*/ 998740 h 1887361"/>
              <a:gd name="connsiteX2875" fmla="*/ 208336 w 1628481"/>
              <a:gd name="connsiteY2875" fmla="*/ 997080 h 1887361"/>
              <a:gd name="connsiteX2876" fmla="*/ 195913 w 1628481"/>
              <a:gd name="connsiteY2876" fmla="*/ 992391 h 1887361"/>
              <a:gd name="connsiteX2877" fmla="*/ 190299 w 1628481"/>
              <a:gd name="connsiteY2877" fmla="*/ 987105 h 1887361"/>
              <a:gd name="connsiteX2878" fmla="*/ 198434 w 1628481"/>
              <a:gd name="connsiteY2878" fmla="*/ 987105 h 1887361"/>
              <a:gd name="connsiteX2879" fmla="*/ 205941 w 1628481"/>
              <a:gd name="connsiteY2879" fmla="*/ 992785 h 1887361"/>
              <a:gd name="connsiteX2880" fmla="*/ 209952 w 1628481"/>
              <a:gd name="connsiteY2880" fmla="*/ 996659 h 1887361"/>
              <a:gd name="connsiteX2881" fmla="*/ 213543 w 1628481"/>
              <a:gd name="connsiteY2881" fmla="*/ 995952 h 1887361"/>
              <a:gd name="connsiteX2882" fmla="*/ 202099 w 1628481"/>
              <a:gd name="connsiteY2882" fmla="*/ 985109 h 1887361"/>
              <a:gd name="connsiteX2883" fmla="*/ 195786 w 1628481"/>
              <a:gd name="connsiteY2883" fmla="*/ 981946 h 1887361"/>
              <a:gd name="connsiteX2884" fmla="*/ 198808 w 1628481"/>
              <a:gd name="connsiteY2884" fmla="*/ 980891 h 1887361"/>
              <a:gd name="connsiteX2885" fmla="*/ 195892 w 1628481"/>
              <a:gd name="connsiteY2885" fmla="*/ 971168 h 1887361"/>
              <a:gd name="connsiteX2886" fmla="*/ 194772 w 1628481"/>
              <a:gd name="connsiteY2886" fmla="*/ 970333 h 1887361"/>
              <a:gd name="connsiteX2887" fmla="*/ 193803 w 1628481"/>
              <a:gd name="connsiteY2887" fmla="*/ 968761 h 1887361"/>
              <a:gd name="connsiteX2888" fmla="*/ 188931 w 1628481"/>
              <a:gd name="connsiteY2888" fmla="*/ 970169 h 1887361"/>
              <a:gd name="connsiteX2889" fmla="*/ 179765 w 1628481"/>
              <a:gd name="connsiteY2889" fmla="*/ 969972 h 1887361"/>
              <a:gd name="connsiteX2890" fmla="*/ 179428 w 1628481"/>
              <a:gd name="connsiteY2890" fmla="*/ 958568 h 1887361"/>
              <a:gd name="connsiteX2891" fmla="*/ 160419 w 1628481"/>
              <a:gd name="connsiteY2891" fmla="*/ 951340 h 1887361"/>
              <a:gd name="connsiteX2892" fmla="*/ 156146 w 1628481"/>
              <a:gd name="connsiteY2892" fmla="*/ 930758 h 1887361"/>
              <a:gd name="connsiteX2893" fmla="*/ 147635 w 1628481"/>
              <a:gd name="connsiteY2893" fmla="*/ 931246 h 1887361"/>
              <a:gd name="connsiteX2894" fmla="*/ 139313 w 1628481"/>
              <a:gd name="connsiteY2894" fmla="*/ 927497 h 1887361"/>
              <a:gd name="connsiteX2895" fmla="*/ 150560 w 1628481"/>
              <a:gd name="connsiteY2895" fmla="*/ 945117 h 1887361"/>
              <a:gd name="connsiteX2896" fmla="*/ 128066 w 1628481"/>
              <a:gd name="connsiteY2896" fmla="*/ 935070 h 1887361"/>
              <a:gd name="connsiteX2897" fmla="*/ 133839 w 1628481"/>
              <a:gd name="connsiteY2897" fmla="*/ 924910 h 1887361"/>
              <a:gd name="connsiteX2898" fmla="*/ 147223 w 1628481"/>
              <a:gd name="connsiteY2898" fmla="*/ 927797 h 1887361"/>
              <a:gd name="connsiteX2899" fmla="*/ 144786 w 1628481"/>
              <a:gd name="connsiteY2899" fmla="*/ 926072 h 1887361"/>
              <a:gd name="connsiteX2900" fmla="*/ 140587 w 1628481"/>
              <a:gd name="connsiteY2900" fmla="*/ 926335 h 1887361"/>
              <a:gd name="connsiteX2901" fmla="*/ 142462 w 1628481"/>
              <a:gd name="connsiteY2901" fmla="*/ 907590 h 1887361"/>
              <a:gd name="connsiteX2902" fmla="*/ 148385 w 1628481"/>
              <a:gd name="connsiteY2902" fmla="*/ 909802 h 1887361"/>
              <a:gd name="connsiteX2903" fmla="*/ 148424 w 1628481"/>
              <a:gd name="connsiteY2903" fmla="*/ 909764 h 1887361"/>
              <a:gd name="connsiteX2904" fmla="*/ 142987 w 1628481"/>
              <a:gd name="connsiteY2904" fmla="*/ 900729 h 1887361"/>
              <a:gd name="connsiteX2905" fmla="*/ 152942 w 1628481"/>
              <a:gd name="connsiteY2905" fmla="*/ 904552 h 1887361"/>
              <a:gd name="connsiteX2906" fmla="*/ 153312 w 1628481"/>
              <a:gd name="connsiteY2906" fmla="*/ 905008 h 1887361"/>
              <a:gd name="connsiteX2907" fmla="*/ 156933 w 1628481"/>
              <a:gd name="connsiteY2907" fmla="*/ 901484 h 1887361"/>
              <a:gd name="connsiteX2908" fmla="*/ 159527 w 1628481"/>
              <a:gd name="connsiteY2908" fmla="*/ 896473 h 1887361"/>
              <a:gd name="connsiteX2909" fmla="*/ 152771 w 1628481"/>
              <a:gd name="connsiteY2909" fmla="*/ 888844 h 1887361"/>
              <a:gd name="connsiteX2910" fmla="*/ 151047 w 1628481"/>
              <a:gd name="connsiteY2910" fmla="*/ 893455 h 1887361"/>
              <a:gd name="connsiteX2911" fmla="*/ 124804 w 1628481"/>
              <a:gd name="connsiteY2911" fmla="*/ 879959 h 1887361"/>
              <a:gd name="connsiteX2912" fmla="*/ 122517 w 1628481"/>
              <a:gd name="connsiteY2912" fmla="*/ 886407 h 1887361"/>
              <a:gd name="connsiteX2913" fmla="*/ 109546 w 1628481"/>
              <a:gd name="connsiteY2913" fmla="*/ 874148 h 1887361"/>
              <a:gd name="connsiteX2914" fmla="*/ 109358 w 1628481"/>
              <a:gd name="connsiteY2914" fmla="*/ 855853 h 1887361"/>
              <a:gd name="connsiteX2915" fmla="*/ 113107 w 1628481"/>
              <a:gd name="connsiteY2915" fmla="*/ 840445 h 1887361"/>
              <a:gd name="connsiteX2916" fmla="*/ 121055 w 1628481"/>
              <a:gd name="connsiteY2916" fmla="*/ 846668 h 1887361"/>
              <a:gd name="connsiteX2917" fmla="*/ 124804 w 1628481"/>
              <a:gd name="connsiteY2917" fmla="*/ 806629 h 1887361"/>
              <a:gd name="connsiteX2918" fmla="*/ 137026 w 1628481"/>
              <a:gd name="connsiteY2918" fmla="*/ 773188 h 1887361"/>
              <a:gd name="connsiteX2919" fmla="*/ 130690 w 1628481"/>
              <a:gd name="connsiteY2919" fmla="*/ 764566 h 1887361"/>
              <a:gd name="connsiteX2920" fmla="*/ 139050 w 1628481"/>
              <a:gd name="connsiteY2920" fmla="*/ 758605 h 1887361"/>
              <a:gd name="connsiteX2921" fmla="*/ 145611 w 1628481"/>
              <a:gd name="connsiteY2921" fmla="*/ 746758 h 1887361"/>
              <a:gd name="connsiteX2922" fmla="*/ 158845 w 1628481"/>
              <a:gd name="connsiteY2922" fmla="*/ 768352 h 1887361"/>
              <a:gd name="connsiteX2923" fmla="*/ 175078 w 1628481"/>
              <a:gd name="connsiteY2923" fmla="*/ 767040 h 1887361"/>
              <a:gd name="connsiteX2924" fmla="*/ 163831 w 1628481"/>
              <a:gd name="connsiteY2924" fmla="*/ 742821 h 1887361"/>
              <a:gd name="connsiteX2925" fmla="*/ 129715 w 1628481"/>
              <a:gd name="connsiteY2925" fmla="*/ 748445 h 1887361"/>
              <a:gd name="connsiteX2926" fmla="*/ 123117 w 1628481"/>
              <a:gd name="connsiteY2926" fmla="*/ 776600 h 1887361"/>
              <a:gd name="connsiteX2927" fmla="*/ 112882 w 1628481"/>
              <a:gd name="connsiteY2927" fmla="*/ 768165 h 1887361"/>
              <a:gd name="connsiteX2928" fmla="*/ 113557 w 1628481"/>
              <a:gd name="connsiteY2928" fmla="*/ 782148 h 1887361"/>
              <a:gd name="connsiteX2929" fmla="*/ 114607 w 1628481"/>
              <a:gd name="connsiteY2929" fmla="*/ 789196 h 1887361"/>
              <a:gd name="connsiteX2930" fmla="*/ 111158 w 1628481"/>
              <a:gd name="connsiteY2930" fmla="*/ 798419 h 1887361"/>
              <a:gd name="connsiteX2931" fmla="*/ 105609 w 1628481"/>
              <a:gd name="connsiteY2931" fmla="*/ 786422 h 1887361"/>
              <a:gd name="connsiteX2932" fmla="*/ 104672 w 1628481"/>
              <a:gd name="connsiteY2932" fmla="*/ 774913 h 1887361"/>
              <a:gd name="connsiteX2933" fmla="*/ 110295 w 1628481"/>
              <a:gd name="connsiteY2933" fmla="*/ 753131 h 1887361"/>
              <a:gd name="connsiteX2934" fmla="*/ 119368 w 1628481"/>
              <a:gd name="connsiteY2934" fmla="*/ 757367 h 1887361"/>
              <a:gd name="connsiteX2935" fmla="*/ 118956 w 1628481"/>
              <a:gd name="connsiteY2935" fmla="*/ 745258 h 1887361"/>
              <a:gd name="connsiteX2936" fmla="*/ 111120 w 1628481"/>
              <a:gd name="connsiteY2936" fmla="*/ 745446 h 1887361"/>
              <a:gd name="connsiteX2937" fmla="*/ 118618 w 1628481"/>
              <a:gd name="connsiteY2937" fmla="*/ 718828 h 1887361"/>
              <a:gd name="connsiteX2938" fmla="*/ 120080 w 1628481"/>
              <a:gd name="connsiteY2938" fmla="*/ 703120 h 1887361"/>
              <a:gd name="connsiteX2939" fmla="*/ 115619 w 1628481"/>
              <a:gd name="connsiteY2939" fmla="*/ 686137 h 1887361"/>
              <a:gd name="connsiteX2940" fmla="*/ 108121 w 1628481"/>
              <a:gd name="connsiteY2940" fmla="*/ 696559 h 1887361"/>
              <a:gd name="connsiteX2941" fmla="*/ 96499 w 1628481"/>
              <a:gd name="connsiteY2941" fmla="*/ 668254 h 1887361"/>
              <a:gd name="connsiteX2942" fmla="*/ 90276 w 1628481"/>
              <a:gd name="connsiteY2942" fmla="*/ 671216 h 1887361"/>
              <a:gd name="connsiteX2943" fmla="*/ 84128 w 1628481"/>
              <a:gd name="connsiteY2943" fmla="*/ 651834 h 1887361"/>
              <a:gd name="connsiteX2944" fmla="*/ 92825 w 1628481"/>
              <a:gd name="connsiteY2944" fmla="*/ 690111 h 1887361"/>
              <a:gd name="connsiteX2945" fmla="*/ 99273 w 1628481"/>
              <a:gd name="connsiteY2945" fmla="*/ 693860 h 1887361"/>
              <a:gd name="connsiteX2946" fmla="*/ 92300 w 1628481"/>
              <a:gd name="connsiteY2946" fmla="*/ 702632 h 1887361"/>
              <a:gd name="connsiteX2947" fmla="*/ 87839 w 1628481"/>
              <a:gd name="connsiteY2947" fmla="*/ 691573 h 1887361"/>
              <a:gd name="connsiteX2948" fmla="*/ 83678 w 1628481"/>
              <a:gd name="connsiteY2948" fmla="*/ 697946 h 1887361"/>
              <a:gd name="connsiteX2949" fmla="*/ 68682 w 1628481"/>
              <a:gd name="connsiteY2949" fmla="*/ 654833 h 1887361"/>
              <a:gd name="connsiteX2950" fmla="*/ 68082 w 1628481"/>
              <a:gd name="connsiteY2950" fmla="*/ 613594 h 1887361"/>
              <a:gd name="connsiteX2951" fmla="*/ 52299 w 1628481"/>
              <a:gd name="connsiteY2951" fmla="*/ 621880 h 1887361"/>
              <a:gd name="connsiteX2952" fmla="*/ 32804 w 1628481"/>
              <a:gd name="connsiteY2952" fmla="*/ 622442 h 1887361"/>
              <a:gd name="connsiteX2953" fmla="*/ 50012 w 1628481"/>
              <a:gd name="connsiteY2953" fmla="*/ 616406 h 1887361"/>
              <a:gd name="connsiteX2954" fmla="*/ 62046 w 1628481"/>
              <a:gd name="connsiteY2954" fmla="*/ 607409 h 1887361"/>
              <a:gd name="connsiteX2955" fmla="*/ 78729 w 1628481"/>
              <a:gd name="connsiteY2955" fmla="*/ 589563 h 1887361"/>
              <a:gd name="connsiteX2956" fmla="*/ 66845 w 1628481"/>
              <a:gd name="connsiteY2956" fmla="*/ 588589 h 1887361"/>
              <a:gd name="connsiteX2957" fmla="*/ 83715 w 1628481"/>
              <a:gd name="connsiteY2957" fmla="*/ 573593 h 1887361"/>
              <a:gd name="connsiteX2958" fmla="*/ 69282 w 1628481"/>
              <a:gd name="connsiteY2958" fmla="*/ 550387 h 1887361"/>
              <a:gd name="connsiteX2959" fmla="*/ 74493 w 1628481"/>
              <a:gd name="connsiteY2959" fmla="*/ 564333 h 1887361"/>
              <a:gd name="connsiteX2960" fmla="*/ 61371 w 1628481"/>
              <a:gd name="connsiteY2960" fmla="*/ 569731 h 1887361"/>
              <a:gd name="connsiteX2961" fmla="*/ 50874 w 1628481"/>
              <a:gd name="connsiteY2961" fmla="*/ 579329 h 1887361"/>
              <a:gd name="connsiteX2962" fmla="*/ 40639 w 1628481"/>
              <a:gd name="connsiteY2962" fmla="*/ 600473 h 1887361"/>
              <a:gd name="connsiteX2963" fmla="*/ 46113 w 1628481"/>
              <a:gd name="connsiteY2963" fmla="*/ 576742 h 1887361"/>
              <a:gd name="connsiteX2964" fmla="*/ 55823 w 1628481"/>
              <a:gd name="connsiteY2964" fmla="*/ 562421 h 1887361"/>
              <a:gd name="connsiteX2965" fmla="*/ 57360 w 1628481"/>
              <a:gd name="connsiteY2965" fmla="*/ 549112 h 1887361"/>
              <a:gd name="connsiteX2966" fmla="*/ 48775 w 1628481"/>
              <a:gd name="connsiteY2966" fmla="*/ 551108 h 1887361"/>
              <a:gd name="connsiteX2967" fmla="*/ 46906 w 1628481"/>
              <a:gd name="connsiteY2967" fmla="*/ 553339 h 1887361"/>
              <a:gd name="connsiteX2968" fmla="*/ 44433 w 1628481"/>
              <a:gd name="connsiteY2968" fmla="*/ 550932 h 1887361"/>
              <a:gd name="connsiteX2969" fmla="*/ 70856 w 1628481"/>
              <a:gd name="connsiteY2969" fmla="*/ 538727 h 1887361"/>
              <a:gd name="connsiteX2970" fmla="*/ 55148 w 1628481"/>
              <a:gd name="connsiteY2970" fmla="*/ 531867 h 1887361"/>
              <a:gd name="connsiteX2971" fmla="*/ 72356 w 1628481"/>
              <a:gd name="connsiteY2971" fmla="*/ 532092 h 1887361"/>
              <a:gd name="connsiteX2972" fmla="*/ 75317 w 1628481"/>
              <a:gd name="connsiteY2972" fmla="*/ 523094 h 1887361"/>
              <a:gd name="connsiteX2973" fmla="*/ 78767 w 1628481"/>
              <a:gd name="connsiteY2973" fmla="*/ 514359 h 1887361"/>
              <a:gd name="connsiteX2974" fmla="*/ 79741 w 1628481"/>
              <a:gd name="connsiteY2974" fmla="*/ 495802 h 1887361"/>
              <a:gd name="connsiteX2975" fmla="*/ 93388 w 1628481"/>
              <a:gd name="connsiteY2975" fmla="*/ 491265 h 1887361"/>
              <a:gd name="connsiteX2976" fmla="*/ 113969 w 1628481"/>
              <a:gd name="connsiteY2976" fmla="*/ 498388 h 1887361"/>
              <a:gd name="connsiteX2977" fmla="*/ 141937 w 1628481"/>
              <a:gd name="connsiteY2977" fmla="*/ 481218 h 1887361"/>
              <a:gd name="connsiteX2978" fmla="*/ 136763 w 1628481"/>
              <a:gd name="connsiteY2978" fmla="*/ 468247 h 1887361"/>
              <a:gd name="connsiteX2979" fmla="*/ 152471 w 1628481"/>
              <a:gd name="connsiteY2979" fmla="*/ 458649 h 1887361"/>
              <a:gd name="connsiteX2980" fmla="*/ 171216 w 1628481"/>
              <a:gd name="connsiteY2980" fmla="*/ 455650 h 1887361"/>
              <a:gd name="connsiteX2981" fmla="*/ 178714 w 1628481"/>
              <a:gd name="connsiteY2981" fmla="*/ 432631 h 1887361"/>
              <a:gd name="connsiteX2982" fmla="*/ 199933 w 1628481"/>
              <a:gd name="connsiteY2982" fmla="*/ 404102 h 1887361"/>
              <a:gd name="connsiteX2983" fmla="*/ 206044 w 1628481"/>
              <a:gd name="connsiteY2983" fmla="*/ 398366 h 1887361"/>
              <a:gd name="connsiteX2984" fmla="*/ 211968 w 1628481"/>
              <a:gd name="connsiteY2984" fmla="*/ 392667 h 1887361"/>
              <a:gd name="connsiteX2985" fmla="*/ 222990 w 1628481"/>
              <a:gd name="connsiteY2985" fmla="*/ 380783 h 1887361"/>
              <a:gd name="connsiteX2986" fmla="*/ 242859 w 1628481"/>
              <a:gd name="connsiteY2986" fmla="*/ 355440 h 1887361"/>
              <a:gd name="connsiteX2987" fmla="*/ 261117 w 1628481"/>
              <a:gd name="connsiteY2987" fmla="*/ 328710 h 1887361"/>
              <a:gd name="connsiteX2988" fmla="*/ 279524 w 1628481"/>
              <a:gd name="connsiteY2988" fmla="*/ 301642 h 1887361"/>
              <a:gd name="connsiteX2989" fmla="*/ 289009 w 1628481"/>
              <a:gd name="connsiteY2989" fmla="*/ 288071 h 1887361"/>
              <a:gd name="connsiteX2990" fmla="*/ 298719 w 1628481"/>
              <a:gd name="connsiteY2990" fmla="*/ 275287 h 1887361"/>
              <a:gd name="connsiteX2991" fmla="*/ 319938 w 1628481"/>
              <a:gd name="connsiteY2991" fmla="*/ 250806 h 1887361"/>
              <a:gd name="connsiteX2992" fmla="*/ 344644 w 1628481"/>
              <a:gd name="connsiteY2992" fmla="*/ 229362 h 1887361"/>
              <a:gd name="connsiteX2993" fmla="*/ 373698 w 1628481"/>
              <a:gd name="connsiteY2993" fmla="*/ 212304 h 1887361"/>
              <a:gd name="connsiteX2994" fmla="*/ 362714 w 1628481"/>
              <a:gd name="connsiteY2994" fmla="*/ 231237 h 1887361"/>
              <a:gd name="connsiteX2995" fmla="*/ 382284 w 1628481"/>
              <a:gd name="connsiteY2995" fmla="*/ 247695 h 1887361"/>
              <a:gd name="connsiteX2996" fmla="*/ 398179 w 1628481"/>
              <a:gd name="connsiteY2996" fmla="*/ 231049 h 1887361"/>
              <a:gd name="connsiteX2997" fmla="*/ 411975 w 1628481"/>
              <a:gd name="connsiteY2997" fmla="*/ 217928 h 1887361"/>
              <a:gd name="connsiteX2998" fmla="*/ 415462 w 1628481"/>
              <a:gd name="connsiteY2998" fmla="*/ 244545 h 1887361"/>
              <a:gd name="connsiteX2999" fmla="*/ 407177 w 1628481"/>
              <a:gd name="connsiteY2999" fmla="*/ 261566 h 1887361"/>
              <a:gd name="connsiteX3000" fmla="*/ 399679 w 1628481"/>
              <a:gd name="connsiteY3000" fmla="*/ 282860 h 1887361"/>
              <a:gd name="connsiteX3001" fmla="*/ 448041 w 1628481"/>
              <a:gd name="connsiteY3001" fmla="*/ 281023 h 1887361"/>
              <a:gd name="connsiteX3002" fmla="*/ 452277 w 1628481"/>
              <a:gd name="connsiteY3002" fmla="*/ 296844 h 1887361"/>
              <a:gd name="connsiteX3003" fmla="*/ 437731 w 1628481"/>
              <a:gd name="connsiteY3003" fmla="*/ 327098 h 1887361"/>
              <a:gd name="connsiteX3004" fmla="*/ 455651 w 1628481"/>
              <a:gd name="connsiteY3004" fmla="*/ 318475 h 1887361"/>
              <a:gd name="connsiteX3005" fmla="*/ 467835 w 1628481"/>
              <a:gd name="connsiteY3005" fmla="*/ 301455 h 1887361"/>
              <a:gd name="connsiteX3006" fmla="*/ 454002 w 1628481"/>
              <a:gd name="connsiteY3006" fmla="*/ 292720 h 1887361"/>
              <a:gd name="connsiteX3007" fmla="*/ 462699 w 1628481"/>
              <a:gd name="connsiteY3007" fmla="*/ 272063 h 1887361"/>
              <a:gd name="connsiteX3008" fmla="*/ 455501 w 1628481"/>
              <a:gd name="connsiteY3008" fmla="*/ 257329 h 1887361"/>
              <a:gd name="connsiteX3009" fmla="*/ 483393 w 1628481"/>
              <a:gd name="connsiteY3009" fmla="*/ 220477 h 1887361"/>
              <a:gd name="connsiteX3010" fmla="*/ 511736 w 1628481"/>
              <a:gd name="connsiteY3010" fmla="*/ 183999 h 1887361"/>
              <a:gd name="connsiteX3011" fmla="*/ 507724 w 1628481"/>
              <a:gd name="connsiteY3011" fmla="*/ 151308 h 1887361"/>
              <a:gd name="connsiteX3012" fmla="*/ 538316 w 1628481"/>
              <a:gd name="connsiteY3012" fmla="*/ 133651 h 1887361"/>
              <a:gd name="connsiteX3013" fmla="*/ 566771 w 1628481"/>
              <a:gd name="connsiteY3013" fmla="*/ 115431 h 1887361"/>
              <a:gd name="connsiteX3014" fmla="*/ 554399 w 1628481"/>
              <a:gd name="connsiteY3014" fmla="*/ 111682 h 1887361"/>
              <a:gd name="connsiteX3015" fmla="*/ 556161 w 1628481"/>
              <a:gd name="connsiteY3015" fmla="*/ 101110 h 1887361"/>
              <a:gd name="connsiteX3016" fmla="*/ 514922 w 1628481"/>
              <a:gd name="connsiteY3016" fmla="*/ 135600 h 1887361"/>
              <a:gd name="connsiteX3017" fmla="*/ 517472 w 1628481"/>
              <a:gd name="connsiteY3017" fmla="*/ 107783 h 1887361"/>
              <a:gd name="connsiteX3018" fmla="*/ 557548 w 1628481"/>
              <a:gd name="connsiteY3018" fmla="*/ 94062 h 1887361"/>
              <a:gd name="connsiteX3019" fmla="*/ 561514 w 1628481"/>
              <a:gd name="connsiteY3019" fmla="*/ 99982 h 1887361"/>
              <a:gd name="connsiteX3020" fmla="*/ 561447 w 1628481"/>
              <a:gd name="connsiteY3020" fmla="*/ 100022 h 1887361"/>
              <a:gd name="connsiteX3021" fmla="*/ 561566 w 1628481"/>
              <a:gd name="connsiteY3021" fmla="*/ 100059 h 1887361"/>
              <a:gd name="connsiteX3022" fmla="*/ 565309 w 1628481"/>
              <a:gd name="connsiteY3022" fmla="*/ 105646 h 1887361"/>
              <a:gd name="connsiteX3023" fmla="*/ 567595 w 1628481"/>
              <a:gd name="connsiteY3023" fmla="*/ 101897 h 1887361"/>
              <a:gd name="connsiteX3024" fmla="*/ 561566 w 1628481"/>
              <a:gd name="connsiteY3024" fmla="*/ 100059 h 1887361"/>
              <a:gd name="connsiteX3025" fmla="*/ 561514 w 1628481"/>
              <a:gd name="connsiteY3025" fmla="*/ 99982 h 1887361"/>
              <a:gd name="connsiteX3026" fmla="*/ 588234 w 1628481"/>
              <a:gd name="connsiteY3026" fmla="*/ 83930 h 1887361"/>
              <a:gd name="connsiteX3027" fmla="*/ 622893 w 1628481"/>
              <a:gd name="connsiteY3027" fmla="*/ 73405 h 1887361"/>
              <a:gd name="connsiteX3028" fmla="*/ 623193 w 1628481"/>
              <a:gd name="connsiteY3028" fmla="*/ 80003 h 1887361"/>
              <a:gd name="connsiteX3029" fmla="*/ 659408 w 1628481"/>
              <a:gd name="connsiteY3029" fmla="*/ 73742 h 1887361"/>
              <a:gd name="connsiteX3030" fmla="*/ 697273 w 1628481"/>
              <a:gd name="connsiteY3030" fmla="*/ 63807 h 1887361"/>
              <a:gd name="connsiteX3031" fmla="*/ 675641 w 1628481"/>
              <a:gd name="connsiteY3031" fmla="*/ 76779 h 1887361"/>
              <a:gd name="connsiteX3032" fmla="*/ 648873 w 1628481"/>
              <a:gd name="connsiteY3032" fmla="*/ 86864 h 1887361"/>
              <a:gd name="connsiteX3033" fmla="*/ 622630 w 1628481"/>
              <a:gd name="connsiteY3033" fmla="*/ 95561 h 1887361"/>
              <a:gd name="connsiteX3034" fmla="*/ 602498 w 1628481"/>
              <a:gd name="connsiteY3034" fmla="*/ 103996 h 1887361"/>
              <a:gd name="connsiteX3035" fmla="*/ 759431 w 1628481"/>
              <a:gd name="connsiteY3035" fmla="*/ 75092 h 1887361"/>
              <a:gd name="connsiteX3036" fmla="*/ 781250 w 1628481"/>
              <a:gd name="connsiteY3036" fmla="*/ 64145 h 1887361"/>
              <a:gd name="connsiteX3037" fmla="*/ 804268 w 1628481"/>
              <a:gd name="connsiteY3037" fmla="*/ 63657 h 1887361"/>
              <a:gd name="connsiteX3038" fmla="*/ 790472 w 1628481"/>
              <a:gd name="connsiteY3038" fmla="*/ 84652 h 1887361"/>
              <a:gd name="connsiteX3039" fmla="*/ 797295 w 1628481"/>
              <a:gd name="connsiteY3039" fmla="*/ 87201 h 1887361"/>
              <a:gd name="connsiteX3040" fmla="*/ 773752 w 1628481"/>
              <a:gd name="connsiteY3040" fmla="*/ 95899 h 1887361"/>
              <a:gd name="connsiteX3041" fmla="*/ 742448 w 1628481"/>
              <a:gd name="connsiteY3041" fmla="*/ 96873 h 1887361"/>
              <a:gd name="connsiteX3042" fmla="*/ 750246 w 1628481"/>
              <a:gd name="connsiteY3042" fmla="*/ 89375 h 1887361"/>
              <a:gd name="connsiteX3043" fmla="*/ 718829 w 1628481"/>
              <a:gd name="connsiteY3043" fmla="*/ 93537 h 1887361"/>
              <a:gd name="connsiteX3044" fmla="*/ 720666 w 1628481"/>
              <a:gd name="connsiteY3044" fmla="*/ 106396 h 1887361"/>
              <a:gd name="connsiteX3045" fmla="*/ 712756 w 1628481"/>
              <a:gd name="connsiteY3045" fmla="*/ 107558 h 1887361"/>
              <a:gd name="connsiteX3046" fmla="*/ 714930 w 1628481"/>
              <a:gd name="connsiteY3046" fmla="*/ 97398 h 1887361"/>
              <a:gd name="connsiteX3047" fmla="*/ 663082 w 1628481"/>
              <a:gd name="connsiteY3047" fmla="*/ 108983 h 1887361"/>
              <a:gd name="connsiteX3048" fmla="*/ 696823 w 1628481"/>
              <a:gd name="connsiteY3048" fmla="*/ 103434 h 1887361"/>
              <a:gd name="connsiteX3049" fmla="*/ 710431 w 1628481"/>
              <a:gd name="connsiteY3049" fmla="*/ 104671 h 1887361"/>
              <a:gd name="connsiteX3050" fmla="*/ 684938 w 1628481"/>
              <a:gd name="connsiteY3050" fmla="*/ 148197 h 1887361"/>
              <a:gd name="connsiteX3051" fmla="*/ 667206 w 1628481"/>
              <a:gd name="connsiteY3051" fmla="*/ 144448 h 1887361"/>
              <a:gd name="connsiteX3052" fmla="*/ 662445 w 1628481"/>
              <a:gd name="connsiteY3052" fmla="*/ 128777 h 1887361"/>
              <a:gd name="connsiteX3053" fmla="*/ 668555 w 1628481"/>
              <a:gd name="connsiteY3053" fmla="*/ 121279 h 1887361"/>
              <a:gd name="connsiteX3054" fmla="*/ 650598 w 1628481"/>
              <a:gd name="connsiteY3054" fmla="*/ 121804 h 1887361"/>
              <a:gd name="connsiteX3055" fmla="*/ 632828 w 1628481"/>
              <a:gd name="connsiteY3055" fmla="*/ 137925 h 1887361"/>
              <a:gd name="connsiteX3056" fmla="*/ 630991 w 1628481"/>
              <a:gd name="connsiteY3056" fmla="*/ 148122 h 1887361"/>
              <a:gd name="connsiteX3057" fmla="*/ 613708 w 1628481"/>
              <a:gd name="connsiteY3057" fmla="*/ 158357 h 1887361"/>
              <a:gd name="connsiteX3058" fmla="*/ 624955 w 1628481"/>
              <a:gd name="connsiteY3058" fmla="*/ 165854 h 1887361"/>
              <a:gd name="connsiteX3059" fmla="*/ 612058 w 1628481"/>
              <a:gd name="connsiteY3059" fmla="*/ 188611 h 1887361"/>
              <a:gd name="connsiteX3060" fmla="*/ 628516 w 1628481"/>
              <a:gd name="connsiteY3060" fmla="*/ 191760 h 1887361"/>
              <a:gd name="connsiteX3061" fmla="*/ 608609 w 1628481"/>
              <a:gd name="connsiteY3061" fmla="*/ 212717 h 1887361"/>
              <a:gd name="connsiteX3062" fmla="*/ 626979 w 1628481"/>
              <a:gd name="connsiteY3062" fmla="*/ 212042 h 1887361"/>
              <a:gd name="connsiteX3063" fmla="*/ 613483 w 1628481"/>
              <a:gd name="connsiteY3063" fmla="*/ 221602 h 1887361"/>
              <a:gd name="connsiteX3064" fmla="*/ 615207 w 1628481"/>
              <a:gd name="connsiteY3064" fmla="*/ 231162 h 1887361"/>
              <a:gd name="connsiteX3065" fmla="*/ 639613 w 1628481"/>
              <a:gd name="connsiteY3065" fmla="*/ 229325 h 1887361"/>
              <a:gd name="connsiteX3066" fmla="*/ 641263 w 1628481"/>
              <a:gd name="connsiteY3066" fmla="*/ 238997 h 1887361"/>
              <a:gd name="connsiteX3067" fmla="*/ 672304 w 1628481"/>
              <a:gd name="connsiteY3067" fmla="*/ 215566 h 1887361"/>
              <a:gd name="connsiteX3068" fmla="*/ 700234 w 1628481"/>
              <a:gd name="connsiteY3068" fmla="*/ 188461 h 1887361"/>
              <a:gd name="connsiteX3069" fmla="*/ 729326 w 1628481"/>
              <a:gd name="connsiteY3069" fmla="*/ 175114 h 1887361"/>
              <a:gd name="connsiteX3070" fmla="*/ 758418 w 1628481"/>
              <a:gd name="connsiteY3070" fmla="*/ 157119 h 1887361"/>
              <a:gd name="connsiteX3071" fmla="*/ 751183 w 1628481"/>
              <a:gd name="connsiteY3071" fmla="*/ 141674 h 1887361"/>
              <a:gd name="connsiteX3072" fmla="*/ 767378 w 1628481"/>
              <a:gd name="connsiteY3072" fmla="*/ 137925 h 1887361"/>
              <a:gd name="connsiteX3073" fmla="*/ 781362 w 1628481"/>
              <a:gd name="connsiteY3073" fmla="*/ 131739 h 1887361"/>
              <a:gd name="connsiteX3074" fmla="*/ 810417 w 1628481"/>
              <a:gd name="connsiteY3074" fmla="*/ 134813 h 1887361"/>
              <a:gd name="connsiteX3075" fmla="*/ 808955 w 1628481"/>
              <a:gd name="connsiteY3075" fmla="*/ 141524 h 1887361"/>
              <a:gd name="connsiteX3076" fmla="*/ 817202 w 1628481"/>
              <a:gd name="connsiteY3076" fmla="*/ 150484 h 1887361"/>
              <a:gd name="connsiteX3077" fmla="*/ 837297 w 1628481"/>
              <a:gd name="connsiteY3077" fmla="*/ 145310 h 1887361"/>
              <a:gd name="connsiteX3078" fmla="*/ 840258 w 1628481"/>
              <a:gd name="connsiteY3078" fmla="*/ 158094 h 1887361"/>
              <a:gd name="connsiteX3079" fmla="*/ 853455 w 1628481"/>
              <a:gd name="connsiteY3079" fmla="*/ 170016 h 1887361"/>
              <a:gd name="connsiteX3080" fmla="*/ 863840 w 1628481"/>
              <a:gd name="connsiteY3080" fmla="*/ 143098 h 1887361"/>
              <a:gd name="connsiteX3081" fmla="*/ 881572 w 1628481"/>
              <a:gd name="connsiteY3081" fmla="*/ 128777 h 1887361"/>
              <a:gd name="connsiteX3082" fmla="*/ 895706 w 1628481"/>
              <a:gd name="connsiteY3082" fmla="*/ 111457 h 1887361"/>
              <a:gd name="connsiteX3083" fmla="*/ 943130 w 1628481"/>
              <a:gd name="connsiteY3083" fmla="*/ 118392 h 1887361"/>
              <a:gd name="connsiteX3084" fmla="*/ 955877 w 1628481"/>
              <a:gd name="connsiteY3084" fmla="*/ 130727 h 1887361"/>
              <a:gd name="connsiteX3085" fmla="*/ 979570 w 1628481"/>
              <a:gd name="connsiteY3085" fmla="*/ 100360 h 1887361"/>
              <a:gd name="connsiteX3086" fmla="*/ 969786 w 1628481"/>
              <a:gd name="connsiteY3086" fmla="*/ 87726 h 1887361"/>
              <a:gd name="connsiteX3087" fmla="*/ 1001314 w 1628481"/>
              <a:gd name="connsiteY3087" fmla="*/ 73405 h 1887361"/>
              <a:gd name="connsiteX3088" fmla="*/ 1000827 w 1628481"/>
              <a:gd name="connsiteY3088" fmla="*/ 53948 h 1887361"/>
              <a:gd name="connsiteX3089" fmla="*/ 1004051 w 1628481"/>
              <a:gd name="connsiteY3089" fmla="*/ 63582 h 1887361"/>
              <a:gd name="connsiteX3090" fmla="*/ 1013649 w 1628481"/>
              <a:gd name="connsiteY3090" fmla="*/ 50311 h 1887361"/>
              <a:gd name="connsiteX3091" fmla="*/ 1016798 w 1628481"/>
              <a:gd name="connsiteY3091" fmla="*/ 59908 h 1887361"/>
              <a:gd name="connsiteX3092" fmla="*/ 1032356 w 1628481"/>
              <a:gd name="connsiteY3092" fmla="*/ 46450 h 1887361"/>
              <a:gd name="connsiteX3093" fmla="*/ 1053688 w 1628481"/>
              <a:gd name="connsiteY3093" fmla="*/ 49186 h 1887361"/>
              <a:gd name="connsiteX3094" fmla="*/ 1053050 w 1628481"/>
              <a:gd name="connsiteY3094" fmla="*/ 36177 h 1887361"/>
              <a:gd name="connsiteX3095" fmla="*/ 1079818 w 1628481"/>
              <a:gd name="connsiteY3095" fmla="*/ 45437 h 1887361"/>
              <a:gd name="connsiteX3096" fmla="*/ 1076331 w 1628481"/>
              <a:gd name="connsiteY3096" fmla="*/ 32503 h 1887361"/>
              <a:gd name="connsiteX3097" fmla="*/ 1082292 w 1628481"/>
              <a:gd name="connsiteY3097" fmla="*/ 42176 h 1887361"/>
              <a:gd name="connsiteX3098" fmla="*/ 1091665 w 1628481"/>
              <a:gd name="connsiteY3098" fmla="*/ 45250 h 1887361"/>
              <a:gd name="connsiteX3099" fmla="*/ 1106661 w 1628481"/>
              <a:gd name="connsiteY3099" fmla="*/ 35390 h 1887361"/>
              <a:gd name="connsiteX3100" fmla="*/ 1104636 w 1628481"/>
              <a:gd name="connsiteY3100" fmla="*/ 41913 h 1887361"/>
              <a:gd name="connsiteX3101" fmla="*/ 1117983 w 1628481"/>
              <a:gd name="connsiteY3101" fmla="*/ 41913 h 1887361"/>
              <a:gd name="connsiteX3102" fmla="*/ 1125481 w 1628481"/>
              <a:gd name="connsiteY3102" fmla="*/ 22381 h 1887361"/>
              <a:gd name="connsiteX3103" fmla="*/ 1106736 w 1628481"/>
              <a:gd name="connsiteY3103" fmla="*/ 15970 h 1887361"/>
              <a:gd name="connsiteX3104" fmla="*/ 1136503 w 1628481"/>
              <a:gd name="connsiteY3104" fmla="*/ 15970 h 1887361"/>
              <a:gd name="connsiteX3105" fmla="*/ 1176129 w 1628481"/>
              <a:gd name="connsiteY3105" fmla="*/ 0 h 188736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Lst>
            <a:rect l="l" t="t" r="r" b="b"/>
            <a:pathLst>
              <a:path w="1628481" h="1887361">
                <a:moveTo>
                  <a:pt x="558336" y="1866502"/>
                </a:moveTo>
                <a:cubicBezTo>
                  <a:pt x="559348" y="1876587"/>
                  <a:pt x="565834" y="1867965"/>
                  <a:pt x="568796" y="1877299"/>
                </a:cubicBezTo>
                <a:cubicBezTo>
                  <a:pt x="564841" y="1881490"/>
                  <a:pt x="559945" y="1884677"/>
                  <a:pt x="554512" y="1886597"/>
                </a:cubicBezTo>
                <a:cubicBezTo>
                  <a:pt x="552097" y="1887642"/>
                  <a:pt x="549351" y="1887615"/>
                  <a:pt x="546957" y="1886521"/>
                </a:cubicBezTo>
                <a:cubicBezTo>
                  <a:pt x="544563" y="1885428"/>
                  <a:pt x="542745" y="1883371"/>
                  <a:pt x="541953" y="1880861"/>
                </a:cubicBezTo>
                <a:lnTo>
                  <a:pt x="542141" y="1880861"/>
                </a:lnTo>
                <a:cubicBezTo>
                  <a:pt x="548326" y="1877562"/>
                  <a:pt x="557137" y="1883185"/>
                  <a:pt x="558336" y="1866502"/>
                </a:cubicBezTo>
                <a:close/>
                <a:moveTo>
                  <a:pt x="569921" y="1864328"/>
                </a:moveTo>
                <a:cubicBezTo>
                  <a:pt x="580755" y="1861966"/>
                  <a:pt x="573669" y="1883260"/>
                  <a:pt x="569921" y="1864328"/>
                </a:cubicBezTo>
                <a:close/>
                <a:moveTo>
                  <a:pt x="369050" y="1858030"/>
                </a:moveTo>
                <a:cubicBezTo>
                  <a:pt x="375986" y="1850794"/>
                  <a:pt x="375874" y="1866577"/>
                  <a:pt x="383484" y="1865528"/>
                </a:cubicBezTo>
                <a:cubicBezTo>
                  <a:pt x="379398" y="1870851"/>
                  <a:pt x="369575" y="1862641"/>
                  <a:pt x="369050" y="1858030"/>
                </a:cubicBezTo>
                <a:close/>
                <a:moveTo>
                  <a:pt x="684414" y="1841347"/>
                </a:moveTo>
                <a:cubicBezTo>
                  <a:pt x="686476" y="1840635"/>
                  <a:pt x="686026" y="1847908"/>
                  <a:pt x="688463" y="1845958"/>
                </a:cubicBezTo>
                <a:cubicBezTo>
                  <a:pt x="687713" y="1856755"/>
                  <a:pt x="683402" y="1849595"/>
                  <a:pt x="680665" y="1850157"/>
                </a:cubicBezTo>
                <a:cubicBezTo>
                  <a:pt x="680665" y="1841347"/>
                  <a:pt x="685202" y="1854731"/>
                  <a:pt x="684414" y="1841347"/>
                </a:cubicBezTo>
                <a:close/>
                <a:moveTo>
                  <a:pt x="392894" y="1830212"/>
                </a:moveTo>
                <a:cubicBezTo>
                  <a:pt x="397768" y="1830437"/>
                  <a:pt x="399830" y="1833961"/>
                  <a:pt x="402304" y="1836323"/>
                </a:cubicBezTo>
                <a:cubicBezTo>
                  <a:pt x="404778" y="1838685"/>
                  <a:pt x="407815" y="1840072"/>
                  <a:pt x="413551" y="1835761"/>
                </a:cubicBezTo>
                <a:cubicBezTo>
                  <a:pt x="406090" y="1835498"/>
                  <a:pt x="401367" y="1823614"/>
                  <a:pt x="393044" y="1830287"/>
                </a:cubicBezTo>
                <a:close/>
                <a:moveTo>
                  <a:pt x="339059" y="1817653"/>
                </a:moveTo>
                <a:cubicBezTo>
                  <a:pt x="342604" y="1815782"/>
                  <a:pt x="346991" y="1816920"/>
                  <a:pt x="349181" y="1820278"/>
                </a:cubicBezTo>
                <a:cubicBezTo>
                  <a:pt x="351805" y="1823239"/>
                  <a:pt x="354504" y="1827588"/>
                  <a:pt x="357466" y="1830475"/>
                </a:cubicBezTo>
                <a:cubicBezTo>
                  <a:pt x="359566" y="1831037"/>
                  <a:pt x="354617" y="1830475"/>
                  <a:pt x="349106" y="1828413"/>
                </a:cubicBezTo>
                <a:cubicBezTo>
                  <a:pt x="343595" y="1826351"/>
                  <a:pt x="338384" y="1822677"/>
                  <a:pt x="339059" y="1817653"/>
                </a:cubicBezTo>
                <a:close/>
                <a:moveTo>
                  <a:pt x="835685" y="1808506"/>
                </a:moveTo>
                <a:cubicBezTo>
                  <a:pt x="835985" y="1811055"/>
                  <a:pt x="836060" y="1814917"/>
                  <a:pt x="836848" y="1815179"/>
                </a:cubicBezTo>
                <a:lnTo>
                  <a:pt x="835399" y="1808628"/>
                </a:lnTo>
                <a:close/>
                <a:moveTo>
                  <a:pt x="640026" y="1808365"/>
                </a:moveTo>
                <a:cubicBezTo>
                  <a:pt x="643166" y="1806660"/>
                  <a:pt x="646156" y="1805900"/>
                  <a:pt x="648349" y="1809331"/>
                </a:cubicBezTo>
                <a:cubicBezTo>
                  <a:pt x="644225" y="1809668"/>
                  <a:pt x="635790" y="1818328"/>
                  <a:pt x="630804" y="1813080"/>
                </a:cubicBezTo>
                <a:cubicBezTo>
                  <a:pt x="633597" y="1812724"/>
                  <a:pt x="636887" y="1810071"/>
                  <a:pt x="640026" y="1808365"/>
                </a:cubicBezTo>
                <a:close/>
                <a:moveTo>
                  <a:pt x="848507" y="1804982"/>
                </a:moveTo>
                <a:cubicBezTo>
                  <a:pt x="849931" y="1817578"/>
                  <a:pt x="844870" y="1808318"/>
                  <a:pt x="843108" y="1810193"/>
                </a:cubicBezTo>
                <a:cubicBezTo>
                  <a:pt x="843108" y="1798946"/>
                  <a:pt x="846482" y="1811805"/>
                  <a:pt x="848507" y="1804982"/>
                </a:cubicBezTo>
                <a:close/>
                <a:moveTo>
                  <a:pt x="829724" y="1803820"/>
                </a:moveTo>
                <a:cubicBezTo>
                  <a:pt x="829781" y="1802583"/>
                  <a:pt x="832264" y="1802395"/>
                  <a:pt x="834383" y="1804031"/>
                </a:cubicBezTo>
                <a:lnTo>
                  <a:pt x="835399" y="1808628"/>
                </a:lnTo>
                <a:lnTo>
                  <a:pt x="833286" y="1809527"/>
                </a:lnTo>
                <a:cubicBezTo>
                  <a:pt x="832752" y="1810802"/>
                  <a:pt x="832218" y="1812086"/>
                  <a:pt x="830887" y="1810605"/>
                </a:cubicBezTo>
                <a:cubicBezTo>
                  <a:pt x="831123" y="1808280"/>
                  <a:pt x="830721" y="1805934"/>
                  <a:pt x="829724" y="1803820"/>
                </a:cubicBezTo>
                <a:close/>
                <a:moveTo>
                  <a:pt x="379585" y="1795684"/>
                </a:moveTo>
                <a:cubicBezTo>
                  <a:pt x="380410" y="1797859"/>
                  <a:pt x="377673" y="1799058"/>
                  <a:pt x="374824" y="1800258"/>
                </a:cubicBezTo>
                <a:lnTo>
                  <a:pt x="374711" y="1800221"/>
                </a:lnTo>
                <a:cubicBezTo>
                  <a:pt x="379735" y="1802732"/>
                  <a:pt x="383597" y="1809518"/>
                  <a:pt x="390832" y="1804269"/>
                </a:cubicBezTo>
                <a:cubicBezTo>
                  <a:pt x="383334" y="1805769"/>
                  <a:pt x="388808" y="1792310"/>
                  <a:pt x="379585" y="1795684"/>
                </a:cubicBezTo>
                <a:close/>
                <a:moveTo>
                  <a:pt x="451265" y="1795309"/>
                </a:moveTo>
                <a:cubicBezTo>
                  <a:pt x="442568" y="1790923"/>
                  <a:pt x="430721" y="1801270"/>
                  <a:pt x="420224" y="1802582"/>
                </a:cubicBezTo>
                <a:cubicBezTo>
                  <a:pt x="417562" y="1810080"/>
                  <a:pt x="425697" y="1802207"/>
                  <a:pt x="421911" y="1808806"/>
                </a:cubicBezTo>
                <a:cubicBezTo>
                  <a:pt x="417525" y="1811317"/>
                  <a:pt x="412239" y="1817991"/>
                  <a:pt x="408040" y="1818066"/>
                </a:cubicBezTo>
                <a:cubicBezTo>
                  <a:pt x="408040" y="1815179"/>
                  <a:pt x="405191" y="1813529"/>
                  <a:pt x="401592" y="1812367"/>
                </a:cubicBezTo>
                <a:cubicBezTo>
                  <a:pt x="397993" y="1811205"/>
                  <a:pt x="393644" y="1810568"/>
                  <a:pt x="390944" y="1809818"/>
                </a:cubicBezTo>
                <a:cubicBezTo>
                  <a:pt x="391111" y="1811495"/>
                  <a:pt x="391690" y="1813105"/>
                  <a:pt x="392632" y="1814504"/>
                </a:cubicBezTo>
                <a:cubicBezTo>
                  <a:pt x="393682" y="1815843"/>
                  <a:pt x="394949" y="1816996"/>
                  <a:pt x="396381" y="1817916"/>
                </a:cubicBezTo>
                <a:cubicBezTo>
                  <a:pt x="399549" y="1819831"/>
                  <a:pt x="403004" y="1821223"/>
                  <a:pt x="406615" y="1822040"/>
                </a:cubicBezTo>
                <a:cubicBezTo>
                  <a:pt x="413776" y="1823689"/>
                  <a:pt x="421574" y="1824139"/>
                  <a:pt x="424235" y="1827476"/>
                </a:cubicBezTo>
                <a:cubicBezTo>
                  <a:pt x="422961" y="1822714"/>
                  <a:pt x="426785" y="1821365"/>
                  <a:pt x="430421" y="1819978"/>
                </a:cubicBezTo>
                <a:cubicBezTo>
                  <a:pt x="434058" y="1818590"/>
                  <a:pt x="437657" y="1816941"/>
                  <a:pt x="436532" y="1812480"/>
                </a:cubicBezTo>
                <a:cubicBezTo>
                  <a:pt x="432783" y="1815104"/>
                  <a:pt x="429559" y="1812217"/>
                  <a:pt x="425285" y="1816229"/>
                </a:cubicBezTo>
                <a:cubicBezTo>
                  <a:pt x="424364" y="1813363"/>
                  <a:pt x="424273" y="1810296"/>
                  <a:pt x="425023" y="1807381"/>
                </a:cubicBezTo>
                <a:cubicBezTo>
                  <a:pt x="434020" y="1804644"/>
                  <a:pt x="442493" y="1803632"/>
                  <a:pt x="451265" y="1795309"/>
                </a:cubicBezTo>
                <a:close/>
                <a:moveTo>
                  <a:pt x="247049" y="1786621"/>
                </a:moveTo>
                <a:cubicBezTo>
                  <a:pt x="250742" y="1786874"/>
                  <a:pt x="254125" y="1788130"/>
                  <a:pt x="257368" y="1789424"/>
                </a:cubicBezTo>
                <a:cubicBezTo>
                  <a:pt x="263854" y="1792010"/>
                  <a:pt x="269965" y="1795010"/>
                  <a:pt x="276713" y="1790923"/>
                </a:cubicBezTo>
                <a:cubicBezTo>
                  <a:pt x="269965" y="1802395"/>
                  <a:pt x="289460" y="1792910"/>
                  <a:pt x="281212" y="1806819"/>
                </a:cubicBezTo>
                <a:cubicBezTo>
                  <a:pt x="274116" y="1802352"/>
                  <a:pt x="266414" y="1798931"/>
                  <a:pt x="258343" y="1796659"/>
                </a:cubicBezTo>
                <a:cubicBezTo>
                  <a:pt x="250658" y="1794410"/>
                  <a:pt x="242747" y="1792535"/>
                  <a:pt x="234875" y="1789836"/>
                </a:cubicBezTo>
                <a:cubicBezTo>
                  <a:pt x="239355" y="1787118"/>
                  <a:pt x="243357" y="1786368"/>
                  <a:pt x="247049" y="1786621"/>
                </a:cubicBezTo>
                <a:close/>
                <a:moveTo>
                  <a:pt x="133840" y="1783912"/>
                </a:moveTo>
                <a:cubicBezTo>
                  <a:pt x="139613" y="1786762"/>
                  <a:pt x="140251" y="1792460"/>
                  <a:pt x="140213" y="1798908"/>
                </a:cubicBezTo>
                <a:cubicBezTo>
                  <a:pt x="140176" y="1805357"/>
                  <a:pt x="139913" y="1812855"/>
                  <a:pt x="142875" y="1818291"/>
                </a:cubicBezTo>
                <a:cubicBezTo>
                  <a:pt x="137523" y="1814714"/>
                  <a:pt x="134381" y="1808642"/>
                  <a:pt x="134552" y="1802207"/>
                </a:cubicBezTo>
                <a:cubicBezTo>
                  <a:pt x="135175" y="1796106"/>
                  <a:pt x="134935" y="1789947"/>
                  <a:pt x="133840" y="1783912"/>
                </a:cubicBezTo>
                <a:close/>
                <a:moveTo>
                  <a:pt x="846375" y="1778530"/>
                </a:moveTo>
                <a:cubicBezTo>
                  <a:pt x="850480" y="1776869"/>
                  <a:pt x="853699" y="1784925"/>
                  <a:pt x="844645" y="1781551"/>
                </a:cubicBezTo>
                <a:cubicBezTo>
                  <a:pt x="844008" y="1781326"/>
                  <a:pt x="843596" y="1786012"/>
                  <a:pt x="842396" y="1784212"/>
                </a:cubicBezTo>
                <a:cubicBezTo>
                  <a:pt x="843540" y="1780716"/>
                  <a:pt x="845006" y="1779083"/>
                  <a:pt x="846375" y="1778530"/>
                </a:cubicBezTo>
                <a:close/>
                <a:moveTo>
                  <a:pt x="616858" y="1777652"/>
                </a:moveTo>
                <a:cubicBezTo>
                  <a:pt x="618207" y="1772328"/>
                  <a:pt x="620269" y="1786574"/>
                  <a:pt x="620607" y="1792648"/>
                </a:cubicBezTo>
                <a:cubicBezTo>
                  <a:pt x="617982" y="1799583"/>
                  <a:pt x="617270" y="1785075"/>
                  <a:pt x="616858" y="1777652"/>
                </a:cubicBezTo>
                <a:close/>
                <a:moveTo>
                  <a:pt x="817522" y="1771410"/>
                </a:moveTo>
                <a:cubicBezTo>
                  <a:pt x="824870" y="1771747"/>
                  <a:pt x="831993" y="1774784"/>
                  <a:pt x="838947" y="1780239"/>
                </a:cubicBezTo>
                <a:cubicBezTo>
                  <a:pt x="822376" y="1781363"/>
                  <a:pt x="811504" y="1777839"/>
                  <a:pt x="794747" y="1778776"/>
                </a:cubicBezTo>
                <a:cubicBezTo>
                  <a:pt x="802601" y="1773434"/>
                  <a:pt x="810174" y="1771072"/>
                  <a:pt x="817522" y="1771410"/>
                </a:cubicBezTo>
                <a:close/>
                <a:moveTo>
                  <a:pt x="1209766" y="1762965"/>
                </a:moveTo>
                <a:lnTo>
                  <a:pt x="1209796" y="1763030"/>
                </a:lnTo>
                <a:lnTo>
                  <a:pt x="1209646" y="1763105"/>
                </a:lnTo>
                <a:close/>
                <a:moveTo>
                  <a:pt x="838497" y="1759629"/>
                </a:moveTo>
                <a:cubicBezTo>
                  <a:pt x="840522" y="1759769"/>
                  <a:pt x="842696" y="1762468"/>
                  <a:pt x="842996" y="1768279"/>
                </a:cubicBezTo>
                <a:cubicBezTo>
                  <a:pt x="839172" y="1756920"/>
                  <a:pt x="837785" y="1774540"/>
                  <a:pt x="834936" y="1766330"/>
                </a:cubicBezTo>
                <a:lnTo>
                  <a:pt x="834898" y="1766330"/>
                </a:lnTo>
                <a:cubicBezTo>
                  <a:pt x="834598" y="1761906"/>
                  <a:pt x="836473" y="1759488"/>
                  <a:pt x="838497" y="1759629"/>
                </a:cubicBezTo>
                <a:close/>
                <a:moveTo>
                  <a:pt x="829481" y="1759113"/>
                </a:moveTo>
                <a:cubicBezTo>
                  <a:pt x="830427" y="1758485"/>
                  <a:pt x="831637" y="1758813"/>
                  <a:pt x="832911" y="1759394"/>
                </a:cubicBezTo>
                <a:cubicBezTo>
                  <a:pt x="832536" y="1765842"/>
                  <a:pt x="830249" y="1765842"/>
                  <a:pt x="827663" y="1764568"/>
                </a:cubicBezTo>
                <a:lnTo>
                  <a:pt x="827625" y="1764568"/>
                </a:lnTo>
                <a:cubicBezTo>
                  <a:pt x="827850" y="1761325"/>
                  <a:pt x="828534" y="1759741"/>
                  <a:pt x="829481" y="1759113"/>
                </a:cubicBezTo>
                <a:close/>
                <a:moveTo>
                  <a:pt x="221228" y="1755720"/>
                </a:moveTo>
                <a:cubicBezTo>
                  <a:pt x="217779" y="1757557"/>
                  <a:pt x="219616" y="1759994"/>
                  <a:pt x="219879" y="1762318"/>
                </a:cubicBezTo>
                <a:cubicBezTo>
                  <a:pt x="214255" y="1759544"/>
                  <a:pt x="204283" y="1762318"/>
                  <a:pt x="200872" y="1756507"/>
                </a:cubicBezTo>
                <a:cubicBezTo>
                  <a:pt x="198247" y="1769966"/>
                  <a:pt x="232026" y="1758607"/>
                  <a:pt x="236974" y="1770754"/>
                </a:cubicBezTo>
                <a:lnTo>
                  <a:pt x="237731" y="1770400"/>
                </a:lnTo>
                <a:lnTo>
                  <a:pt x="233637" y="1766592"/>
                </a:lnTo>
                <a:lnTo>
                  <a:pt x="241834" y="1761794"/>
                </a:lnTo>
                <a:lnTo>
                  <a:pt x="233975" y="1761794"/>
                </a:lnTo>
                <a:cubicBezTo>
                  <a:pt x="228464" y="1761456"/>
                  <a:pt x="223515" y="1759957"/>
                  <a:pt x="221228" y="1755720"/>
                </a:cubicBezTo>
                <a:close/>
                <a:moveTo>
                  <a:pt x="857282" y="1755477"/>
                </a:moveTo>
                <a:lnTo>
                  <a:pt x="861117" y="1757299"/>
                </a:lnTo>
                <a:cubicBezTo>
                  <a:pt x="862012" y="1755645"/>
                  <a:pt x="862865" y="1753658"/>
                  <a:pt x="864740" y="1757145"/>
                </a:cubicBezTo>
                <a:cubicBezTo>
                  <a:pt x="863548" y="1759733"/>
                  <a:pt x="862183" y="1762238"/>
                  <a:pt x="860654" y="1764643"/>
                </a:cubicBezTo>
                <a:cubicBezTo>
                  <a:pt x="859960" y="1765561"/>
                  <a:pt x="859276" y="1765777"/>
                  <a:pt x="858685" y="1764507"/>
                </a:cubicBezTo>
                <a:close/>
                <a:moveTo>
                  <a:pt x="857242" y="1755458"/>
                </a:moveTo>
                <a:lnTo>
                  <a:pt x="857279" y="1755458"/>
                </a:lnTo>
                <a:lnTo>
                  <a:pt x="857282" y="1755477"/>
                </a:lnTo>
                <a:close/>
                <a:moveTo>
                  <a:pt x="1211295" y="1752945"/>
                </a:moveTo>
                <a:cubicBezTo>
                  <a:pt x="1212982" y="1754689"/>
                  <a:pt x="1213339" y="1757219"/>
                  <a:pt x="1212889" y="1759319"/>
                </a:cubicBezTo>
                <a:lnTo>
                  <a:pt x="1209766" y="1762965"/>
                </a:lnTo>
                <a:lnTo>
                  <a:pt x="1207289" y="1757443"/>
                </a:lnTo>
                <a:cubicBezTo>
                  <a:pt x="1207485" y="1754731"/>
                  <a:pt x="1214051" y="1758794"/>
                  <a:pt x="1211295" y="1752945"/>
                </a:cubicBezTo>
                <a:close/>
                <a:moveTo>
                  <a:pt x="309049" y="1752574"/>
                </a:moveTo>
                <a:lnTo>
                  <a:pt x="305974" y="1755926"/>
                </a:lnTo>
                <a:lnTo>
                  <a:pt x="305933" y="1757036"/>
                </a:lnTo>
                <a:lnTo>
                  <a:pt x="306752" y="1756737"/>
                </a:lnTo>
                <a:cubicBezTo>
                  <a:pt x="307811" y="1756733"/>
                  <a:pt x="308880" y="1756602"/>
                  <a:pt x="310079" y="1754783"/>
                </a:cubicBezTo>
                <a:close/>
                <a:moveTo>
                  <a:pt x="387608" y="1749347"/>
                </a:moveTo>
                <a:lnTo>
                  <a:pt x="386889" y="1749935"/>
                </a:lnTo>
                <a:lnTo>
                  <a:pt x="387648" y="1750150"/>
                </a:lnTo>
                <a:close/>
                <a:moveTo>
                  <a:pt x="459176" y="1749084"/>
                </a:moveTo>
                <a:cubicBezTo>
                  <a:pt x="451678" y="1762093"/>
                  <a:pt x="451116" y="1752758"/>
                  <a:pt x="444517" y="1761756"/>
                </a:cubicBezTo>
                <a:cubicBezTo>
                  <a:pt x="448866" y="1763855"/>
                  <a:pt x="439119" y="1773490"/>
                  <a:pt x="446317" y="1777764"/>
                </a:cubicBezTo>
                <a:cubicBezTo>
                  <a:pt x="449756" y="1773102"/>
                  <a:pt x="454186" y="1769261"/>
                  <a:pt x="459288" y="1766517"/>
                </a:cubicBezTo>
                <a:cubicBezTo>
                  <a:pt x="463037" y="1764943"/>
                  <a:pt x="464837" y="1766517"/>
                  <a:pt x="462212" y="1774390"/>
                </a:cubicBezTo>
                <a:cubicBezTo>
                  <a:pt x="465474" y="1772066"/>
                  <a:pt x="468173" y="1771916"/>
                  <a:pt x="472597" y="1762131"/>
                </a:cubicBezTo>
                <a:cubicBezTo>
                  <a:pt x="465287" y="1761644"/>
                  <a:pt x="464649" y="1760631"/>
                  <a:pt x="464499" y="1758719"/>
                </a:cubicBezTo>
                <a:cubicBezTo>
                  <a:pt x="464513" y="1757431"/>
                  <a:pt x="464258" y="1756154"/>
                  <a:pt x="463750" y="1754970"/>
                </a:cubicBezTo>
                <a:cubicBezTo>
                  <a:pt x="463326" y="1754054"/>
                  <a:pt x="462784" y="1753197"/>
                  <a:pt x="462138" y="1752421"/>
                </a:cubicBezTo>
                <a:cubicBezTo>
                  <a:pt x="461256" y="1751219"/>
                  <a:pt x="460265" y="1750102"/>
                  <a:pt x="459176" y="1749084"/>
                </a:cubicBezTo>
                <a:close/>
                <a:moveTo>
                  <a:pt x="321073" y="1741409"/>
                </a:moveTo>
                <a:lnTo>
                  <a:pt x="320408" y="1742974"/>
                </a:lnTo>
                <a:cubicBezTo>
                  <a:pt x="318899" y="1747173"/>
                  <a:pt x="317090" y="1751540"/>
                  <a:pt x="313041" y="1757070"/>
                </a:cubicBezTo>
                <a:cubicBezTo>
                  <a:pt x="314391" y="1760669"/>
                  <a:pt x="316078" y="1758644"/>
                  <a:pt x="317765" y="1756601"/>
                </a:cubicBezTo>
                <a:lnTo>
                  <a:pt x="322329" y="1756040"/>
                </a:lnTo>
                <a:lnTo>
                  <a:pt x="326725" y="1755270"/>
                </a:lnTo>
                <a:cubicBezTo>
                  <a:pt x="330054" y="1757095"/>
                  <a:pt x="333854" y="1757878"/>
                  <a:pt x="337634" y="1757520"/>
                </a:cubicBezTo>
                <a:lnTo>
                  <a:pt x="340001" y="1753132"/>
                </a:lnTo>
                <a:lnTo>
                  <a:pt x="333248" y="1755833"/>
                </a:lnTo>
                <a:cubicBezTo>
                  <a:pt x="335272" y="1751034"/>
                  <a:pt x="329161" y="1756433"/>
                  <a:pt x="331936" y="1750884"/>
                </a:cubicBezTo>
                <a:cubicBezTo>
                  <a:pt x="338084" y="1738737"/>
                  <a:pt x="334297" y="1756470"/>
                  <a:pt x="341271" y="1745523"/>
                </a:cubicBezTo>
                <a:lnTo>
                  <a:pt x="341171" y="1743854"/>
                </a:lnTo>
                <a:lnTo>
                  <a:pt x="330877" y="1744726"/>
                </a:lnTo>
                <a:close/>
                <a:moveTo>
                  <a:pt x="785552" y="1739595"/>
                </a:moveTo>
                <a:cubicBezTo>
                  <a:pt x="788242" y="1739346"/>
                  <a:pt x="790360" y="1740443"/>
                  <a:pt x="790510" y="1744023"/>
                </a:cubicBezTo>
                <a:cubicBezTo>
                  <a:pt x="787623" y="1748897"/>
                  <a:pt x="784802" y="1750397"/>
                  <a:pt x="782445" y="1749830"/>
                </a:cubicBezTo>
                <a:lnTo>
                  <a:pt x="781577" y="1748746"/>
                </a:lnTo>
                <a:lnTo>
                  <a:pt x="785503" y="1739616"/>
                </a:lnTo>
                <a:close/>
                <a:moveTo>
                  <a:pt x="373993" y="1736629"/>
                </a:moveTo>
                <a:lnTo>
                  <a:pt x="378831" y="1742669"/>
                </a:lnTo>
                <a:lnTo>
                  <a:pt x="384693" y="1738448"/>
                </a:lnTo>
                <a:lnTo>
                  <a:pt x="384571" y="1738100"/>
                </a:lnTo>
                <a:close/>
                <a:moveTo>
                  <a:pt x="271765" y="1733001"/>
                </a:moveTo>
                <a:cubicBezTo>
                  <a:pt x="258418" y="1739112"/>
                  <a:pt x="269065" y="1738287"/>
                  <a:pt x="264979" y="1743424"/>
                </a:cubicBezTo>
                <a:cubicBezTo>
                  <a:pt x="269384" y="1741698"/>
                  <a:pt x="273153" y="1738662"/>
                  <a:pt x="275776" y="1734726"/>
                </a:cubicBezTo>
                <a:cubicBezTo>
                  <a:pt x="273339" y="1735476"/>
                  <a:pt x="271765" y="1735026"/>
                  <a:pt x="271765" y="1733001"/>
                </a:cubicBezTo>
                <a:close/>
                <a:moveTo>
                  <a:pt x="154384" y="1721754"/>
                </a:moveTo>
                <a:cubicBezTo>
                  <a:pt x="160514" y="1728390"/>
                  <a:pt x="158925" y="1736038"/>
                  <a:pt x="164280" y="1739463"/>
                </a:cubicBezTo>
                <a:lnTo>
                  <a:pt x="171043" y="1740965"/>
                </a:lnTo>
                <a:lnTo>
                  <a:pt x="165744" y="1736863"/>
                </a:lnTo>
                <a:lnTo>
                  <a:pt x="168556" y="1735611"/>
                </a:lnTo>
                <a:lnTo>
                  <a:pt x="164694" y="1730040"/>
                </a:lnTo>
                <a:cubicBezTo>
                  <a:pt x="162789" y="1725781"/>
                  <a:pt x="158953" y="1722698"/>
                  <a:pt x="154384" y="1721754"/>
                </a:cubicBezTo>
                <a:close/>
                <a:moveTo>
                  <a:pt x="1230378" y="1719017"/>
                </a:moveTo>
                <a:cubicBezTo>
                  <a:pt x="1237838" y="1730077"/>
                  <a:pt x="1231240" y="1712644"/>
                  <a:pt x="1240312" y="1726028"/>
                </a:cubicBezTo>
                <a:cubicBezTo>
                  <a:pt x="1234539" y="1728877"/>
                  <a:pt x="1234614" y="1737462"/>
                  <a:pt x="1232290" y="1744398"/>
                </a:cubicBezTo>
                <a:cubicBezTo>
                  <a:pt x="1224267" y="1726515"/>
                  <a:pt x="1236039" y="1732064"/>
                  <a:pt x="1230378" y="1719017"/>
                </a:cubicBezTo>
                <a:close/>
                <a:moveTo>
                  <a:pt x="1211933" y="1710957"/>
                </a:moveTo>
                <a:cubicBezTo>
                  <a:pt x="1217819" y="1720854"/>
                  <a:pt x="1210995" y="1717668"/>
                  <a:pt x="1220518" y="1731314"/>
                </a:cubicBezTo>
                <a:lnTo>
                  <a:pt x="1220405" y="1731314"/>
                </a:lnTo>
                <a:cubicBezTo>
                  <a:pt x="1219656" y="1731576"/>
                  <a:pt x="1218831" y="1731726"/>
                  <a:pt x="1218081" y="1731951"/>
                </a:cubicBezTo>
                <a:cubicBezTo>
                  <a:pt x="1211295" y="1721679"/>
                  <a:pt x="1216656" y="1723853"/>
                  <a:pt x="1208184" y="1711932"/>
                </a:cubicBezTo>
                <a:cubicBezTo>
                  <a:pt x="1211933" y="1713281"/>
                  <a:pt x="1210883" y="1713506"/>
                  <a:pt x="1211933" y="1710957"/>
                </a:cubicBezTo>
                <a:close/>
                <a:moveTo>
                  <a:pt x="1278215" y="1709767"/>
                </a:moveTo>
                <a:cubicBezTo>
                  <a:pt x="1280361" y="1710872"/>
                  <a:pt x="1283032" y="1712475"/>
                  <a:pt x="1283126" y="1710282"/>
                </a:cubicBezTo>
                <a:lnTo>
                  <a:pt x="1283013" y="1710282"/>
                </a:lnTo>
                <a:cubicBezTo>
                  <a:pt x="1286050" y="1715868"/>
                  <a:pt x="1279564" y="1715043"/>
                  <a:pt x="1276453" y="1712232"/>
                </a:cubicBezTo>
                <a:cubicBezTo>
                  <a:pt x="1274447" y="1708051"/>
                  <a:pt x="1276068" y="1708661"/>
                  <a:pt x="1278215" y="1709767"/>
                </a:cubicBezTo>
                <a:close/>
                <a:moveTo>
                  <a:pt x="1071309" y="1707583"/>
                </a:moveTo>
                <a:cubicBezTo>
                  <a:pt x="1076295" y="1707470"/>
                  <a:pt x="1078695" y="1715455"/>
                  <a:pt x="1076108" y="1718342"/>
                </a:cubicBezTo>
                <a:cubicBezTo>
                  <a:pt x="1062349" y="1714368"/>
                  <a:pt x="1079069" y="1711369"/>
                  <a:pt x="1071309" y="1707583"/>
                </a:cubicBezTo>
                <a:close/>
                <a:moveTo>
                  <a:pt x="1308808" y="1704564"/>
                </a:moveTo>
                <a:lnTo>
                  <a:pt x="1308880" y="1704659"/>
                </a:lnTo>
                <a:lnTo>
                  <a:pt x="1308768" y="1704659"/>
                </a:lnTo>
                <a:close/>
                <a:moveTo>
                  <a:pt x="885959" y="1702110"/>
                </a:moveTo>
                <a:cubicBezTo>
                  <a:pt x="882210" y="1707433"/>
                  <a:pt x="878199" y="1697649"/>
                  <a:pt x="878011" y="1707658"/>
                </a:cubicBezTo>
                <a:cubicBezTo>
                  <a:pt x="879586" y="1707358"/>
                  <a:pt x="881760" y="1708558"/>
                  <a:pt x="883372" y="1708483"/>
                </a:cubicBezTo>
                <a:cubicBezTo>
                  <a:pt x="884984" y="1708408"/>
                  <a:pt x="886371" y="1707134"/>
                  <a:pt x="885959" y="1702110"/>
                </a:cubicBezTo>
                <a:close/>
                <a:moveTo>
                  <a:pt x="928491" y="1699753"/>
                </a:moveTo>
                <a:cubicBezTo>
                  <a:pt x="930263" y="1699963"/>
                  <a:pt x="932671" y="1701622"/>
                  <a:pt x="934508" y="1702110"/>
                </a:cubicBezTo>
                <a:lnTo>
                  <a:pt x="934621" y="1702335"/>
                </a:lnTo>
                <a:cubicBezTo>
                  <a:pt x="935858" y="1714069"/>
                  <a:pt x="930534" y="1704697"/>
                  <a:pt x="926298" y="1706084"/>
                </a:cubicBezTo>
                <a:cubicBezTo>
                  <a:pt x="925586" y="1700779"/>
                  <a:pt x="926720" y="1699542"/>
                  <a:pt x="928491" y="1699753"/>
                </a:cubicBezTo>
                <a:close/>
                <a:moveTo>
                  <a:pt x="796806" y="1697696"/>
                </a:moveTo>
                <a:lnTo>
                  <a:pt x="793584" y="1704059"/>
                </a:lnTo>
                <a:cubicBezTo>
                  <a:pt x="795609" y="1701060"/>
                  <a:pt x="799058" y="1703834"/>
                  <a:pt x="801457" y="1709420"/>
                </a:cubicBezTo>
                <a:cubicBezTo>
                  <a:pt x="795571" y="1712682"/>
                  <a:pt x="789011" y="1713169"/>
                  <a:pt x="786761" y="1731352"/>
                </a:cubicBezTo>
                <a:cubicBezTo>
                  <a:pt x="794784" y="1731652"/>
                  <a:pt x="795009" y="1741362"/>
                  <a:pt x="800932" y="1735101"/>
                </a:cubicBezTo>
                <a:cubicBezTo>
                  <a:pt x="802188" y="1727715"/>
                  <a:pt x="803491" y="1717799"/>
                  <a:pt x="805084" y="1710170"/>
                </a:cubicBezTo>
                <a:lnTo>
                  <a:pt x="807179" y="1702923"/>
                </a:lnTo>
                <a:close/>
                <a:moveTo>
                  <a:pt x="132978" y="1696899"/>
                </a:moveTo>
                <a:cubicBezTo>
                  <a:pt x="136746" y="1701510"/>
                  <a:pt x="138554" y="1705428"/>
                  <a:pt x="141099" y="1708886"/>
                </a:cubicBezTo>
                <a:lnTo>
                  <a:pt x="153540" y="1718049"/>
                </a:lnTo>
                <a:lnTo>
                  <a:pt x="153522" y="1718118"/>
                </a:lnTo>
                <a:lnTo>
                  <a:pt x="153634" y="1718118"/>
                </a:lnTo>
                <a:lnTo>
                  <a:pt x="153540" y="1718049"/>
                </a:lnTo>
                <a:lnTo>
                  <a:pt x="154944" y="1712542"/>
                </a:lnTo>
                <a:cubicBezTo>
                  <a:pt x="153297" y="1708017"/>
                  <a:pt x="144749" y="1705943"/>
                  <a:pt x="150035" y="1700010"/>
                </a:cubicBezTo>
                <a:cubicBezTo>
                  <a:pt x="138339" y="1705896"/>
                  <a:pt x="137701" y="1690638"/>
                  <a:pt x="132978" y="1696899"/>
                </a:cubicBezTo>
                <a:close/>
                <a:moveTo>
                  <a:pt x="802553" y="1688290"/>
                </a:moveTo>
                <a:lnTo>
                  <a:pt x="801111" y="1689195"/>
                </a:lnTo>
                <a:lnTo>
                  <a:pt x="800342" y="1690713"/>
                </a:lnTo>
                <a:lnTo>
                  <a:pt x="806748" y="1694171"/>
                </a:lnTo>
                <a:lnTo>
                  <a:pt x="811015" y="1698248"/>
                </a:lnTo>
                <a:lnTo>
                  <a:pt x="811356" y="1691336"/>
                </a:lnTo>
                <a:lnTo>
                  <a:pt x="808598" y="1690382"/>
                </a:lnTo>
                <a:lnTo>
                  <a:pt x="808580" y="1691725"/>
                </a:lnTo>
                <a:lnTo>
                  <a:pt x="808580" y="1691875"/>
                </a:lnTo>
                <a:lnTo>
                  <a:pt x="807208" y="1689901"/>
                </a:lnTo>
                <a:close/>
                <a:moveTo>
                  <a:pt x="1211780" y="1682238"/>
                </a:moveTo>
                <a:lnTo>
                  <a:pt x="1211782" y="1682240"/>
                </a:lnTo>
                <a:lnTo>
                  <a:pt x="1211782" y="1682390"/>
                </a:lnTo>
                <a:close/>
                <a:moveTo>
                  <a:pt x="1312142" y="1681415"/>
                </a:moveTo>
                <a:cubicBezTo>
                  <a:pt x="1315104" y="1680778"/>
                  <a:pt x="1315891" y="1684677"/>
                  <a:pt x="1315104" y="1689588"/>
                </a:cubicBezTo>
                <a:lnTo>
                  <a:pt x="1308808" y="1704564"/>
                </a:lnTo>
                <a:lnTo>
                  <a:pt x="1304855" y="1699377"/>
                </a:lnTo>
                <a:cubicBezTo>
                  <a:pt x="1305075" y="1697414"/>
                  <a:pt x="1306519" y="1695287"/>
                  <a:pt x="1308168" y="1693112"/>
                </a:cubicBezTo>
                <a:lnTo>
                  <a:pt x="1310680" y="1689850"/>
                </a:lnTo>
                <a:cubicBezTo>
                  <a:pt x="1311409" y="1688912"/>
                  <a:pt x="1312049" y="1687908"/>
                  <a:pt x="1312592" y="1686851"/>
                </a:cubicBezTo>
                <a:cubicBezTo>
                  <a:pt x="1313724" y="1685155"/>
                  <a:pt x="1313537" y="1682902"/>
                  <a:pt x="1312142" y="1681415"/>
                </a:cubicBezTo>
                <a:close/>
                <a:moveTo>
                  <a:pt x="987781" y="1676467"/>
                </a:moveTo>
                <a:cubicBezTo>
                  <a:pt x="992692" y="1677554"/>
                  <a:pt x="994491" y="1682165"/>
                  <a:pt x="994491" y="1687151"/>
                </a:cubicBezTo>
                <a:cubicBezTo>
                  <a:pt x="994480" y="1691465"/>
                  <a:pt x="993315" y="1695698"/>
                  <a:pt x="991117" y="1699410"/>
                </a:cubicBezTo>
                <a:lnTo>
                  <a:pt x="991117" y="1699560"/>
                </a:lnTo>
                <a:cubicBezTo>
                  <a:pt x="985756" y="1698661"/>
                  <a:pt x="985494" y="1694312"/>
                  <a:pt x="986206" y="1689550"/>
                </a:cubicBezTo>
                <a:cubicBezTo>
                  <a:pt x="987278" y="1685273"/>
                  <a:pt x="987807" y="1680877"/>
                  <a:pt x="987781" y="1676467"/>
                </a:cubicBezTo>
                <a:close/>
                <a:moveTo>
                  <a:pt x="1179413" y="1670569"/>
                </a:moveTo>
                <a:cubicBezTo>
                  <a:pt x="1180090" y="1671232"/>
                  <a:pt x="1186065" y="1681199"/>
                  <a:pt x="1185840" y="1678978"/>
                </a:cubicBezTo>
                <a:lnTo>
                  <a:pt x="1179991" y="1671803"/>
                </a:lnTo>
                <a:close/>
                <a:moveTo>
                  <a:pt x="1119182" y="1668931"/>
                </a:moveTo>
                <a:lnTo>
                  <a:pt x="1119326" y="1668984"/>
                </a:lnTo>
                <a:lnTo>
                  <a:pt x="1119182" y="1669081"/>
                </a:lnTo>
                <a:close/>
                <a:moveTo>
                  <a:pt x="1174930" y="1665594"/>
                </a:moveTo>
                <a:lnTo>
                  <a:pt x="1179991" y="1671803"/>
                </a:lnTo>
                <a:lnTo>
                  <a:pt x="1180929" y="1673805"/>
                </a:lnTo>
                <a:cubicBezTo>
                  <a:pt x="1180591" y="1674442"/>
                  <a:pt x="1179542" y="1672867"/>
                  <a:pt x="1178417" y="1671180"/>
                </a:cubicBezTo>
                <a:cubicBezTo>
                  <a:pt x="1177292" y="1669493"/>
                  <a:pt x="1176130" y="1667431"/>
                  <a:pt x="1174930" y="1665594"/>
                </a:cubicBezTo>
                <a:close/>
                <a:moveTo>
                  <a:pt x="1047840" y="1665257"/>
                </a:moveTo>
                <a:cubicBezTo>
                  <a:pt x="1058413" y="1669418"/>
                  <a:pt x="1050690" y="1673130"/>
                  <a:pt x="1066810" y="1677403"/>
                </a:cubicBezTo>
                <a:cubicBezTo>
                  <a:pt x="1066285" y="1678378"/>
                  <a:pt x="1065686" y="1679315"/>
                  <a:pt x="1065123" y="1680290"/>
                </a:cubicBezTo>
                <a:cubicBezTo>
                  <a:pt x="1053351" y="1676766"/>
                  <a:pt x="1059275" y="1673654"/>
                  <a:pt x="1045066" y="1670093"/>
                </a:cubicBezTo>
                <a:cubicBezTo>
                  <a:pt x="1048815" y="1667844"/>
                  <a:pt x="1048328" y="1668968"/>
                  <a:pt x="1047840" y="1665257"/>
                </a:cubicBezTo>
                <a:close/>
                <a:moveTo>
                  <a:pt x="1115096" y="1664620"/>
                </a:moveTo>
                <a:cubicBezTo>
                  <a:pt x="1114122" y="1671256"/>
                  <a:pt x="1109998" y="1677067"/>
                  <a:pt x="1107074" y="1683365"/>
                </a:cubicBezTo>
                <a:cubicBezTo>
                  <a:pt x="1102312" y="1674892"/>
                  <a:pt x="1103325" y="1662596"/>
                  <a:pt x="1115096" y="1664620"/>
                </a:cubicBezTo>
                <a:close/>
                <a:moveTo>
                  <a:pt x="1133016" y="1664057"/>
                </a:moveTo>
                <a:cubicBezTo>
                  <a:pt x="1137234" y="1668687"/>
                  <a:pt x="1135528" y="1672315"/>
                  <a:pt x="1131891" y="1673580"/>
                </a:cubicBezTo>
                <a:lnTo>
                  <a:pt x="1119326" y="1668984"/>
                </a:lnTo>
                <a:lnTo>
                  <a:pt x="1125968" y="1664507"/>
                </a:lnTo>
                <a:cubicBezTo>
                  <a:pt x="1128310" y="1665059"/>
                  <a:pt x="1130763" y="1664902"/>
                  <a:pt x="1133016" y="1664057"/>
                </a:cubicBezTo>
                <a:close/>
                <a:moveTo>
                  <a:pt x="971586" y="1662671"/>
                </a:moveTo>
                <a:cubicBezTo>
                  <a:pt x="967252" y="1664074"/>
                  <a:pt x="963861" y="1667480"/>
                  <a:pt x="962476" y="1671818"/>
                </a:cubicBezTo>
                <a:lnTo>
                  <a:pt x="961795" y="1674041"/>
                </a:lnTo>
                <a:lnTo>
                  <a:pt x="965868" y="1673170"/>
                </a:lnTo>
                <a:cubicBezTo>
                  <a:pt x="968043" y="1672052"/>
                  <a:pt x="969322" y="1670599"/>
                  <a:pt x="970290" y="1669060"/>
                </a:cubicBezTo>
                <a:lnTo>
                  <a:pt x="972070" y="1666884"/>
                </a:lnTo>
                <a:close/>
                <a:moveTo>
                  <a:pt x="1003115" y="1662483"/>
                </a:moveTo>
                <a:cubicBezTo>
                  <a:pt x="1003414" y="1665520"/>
                  <a:pt x="1003677" y="1668632"/>
                  <a:pt x="1006114" y="1668332"/>
                </a:cubicBezTo>
                <a:cubicBezTo>
                  <a:pt x="1007876" y="1675867"/>
                  <a:pt x="1000678" y="1677742"/>
                  <a:pt x="994342" y="1679616"/>
                </a:cubicBezTo>
                <a:cubicBezTo>
                  <a:pt x="994369" y="1676280"/>
                  <a:pt x="993625" y="1672983"/>
                  <a:pt x="992168" y="1669981"/>
                </a:cubicBezTo>
                <a:cubicBezTo>
                  <a:pt x="1002290" y="1681678"/>
                  <a:pt x="1000040" y="1666907"/>
                  <a:pt x="1003115" y="1662483"/>
                </a:cubicBezTo>
                <a:close/>
                <a:moveTo>
                  <a:pt x="1017029" y="1660136"/>
                </a:moveTo>
                <a:lnTo>
                  <a:pt x="1016986" y="1660196"/>
                </a:lnTo>
                <a:lnTo>
                  <a:pt x="1016836" y="1660196"/>
                </a:lnTo>
                <a:close/>
                <a:moveTo>
                  <a:pt x="128404" y="1659297"/>
                </a:moveTo>
                <a:lnTo>
                  <a:pt x="128779" y="1663045"/>
                </a:lnTo>
                <a:cubicBezTo>
                  <a:pt x="128982" y="1664065"/>
                  <a:pt x="128877" y="1665122"/>
                  <a:pt x="128479" y="1666082"/>
                </a:cubicBezTo>
                <a:cubicBezTo>
                  <a:pt x="127654" y="1667619"/>
                  <a:pt x="125217" y="1668182"/>
                  <a:pt x="119256" y="1667694"/>
                </a:cubicBezTo>
                <a:cubicBezTo>
                  <a:pt x="117757" y="1680441"/>
                  <a:pt x="128141" y="1681903"/>
                  <a:pt x="122068" y="1690188"/>
                </a:cubicBezTo>
                <a:cubicBezTo>
                  <a:pt x="117733" y="1687941"/>
                  <a:pt x="114889" y="1683589"/>
                  <a:pt x="114570" y="1678716"/>
                </a:cubicBezTo>
                <a:cubicBezTo>
                  <a:pt x="114283" y="1676536"/>
                  <a:pt x="113831" y="1674381"/>
                  <a:pt x="113221" y="1672268"/>
                </a:cubicBezTo>
                <a:cubicBezTo>
                  <a:pt x="112584" y="1669977"/>
                  <a:pt x="111278" y="1667928"/>
                  <a:pt x="109472" y="1666382"/>
                </a:cubicBezTo>
                <a:cubicBezTo>
                  <a:pt x="113221" y="1665407"/>
                  <a:pt x="116970" y="1664395"/>
                  <a:pt x="115657" y="1662033"/>
                </a:cubicBezTo>
                <a:cubicBezTo>
                  <a:pt x="105573" y="1662671"/>
                  <a:pt x="111871" y="1667957"/>
                  <a:pt x="99687" y="1668369"/>
                </a:cubicBezTo>
                <a:cubicBezTo>
                  <a:pt x="100849" y="1670169"/>
                  <a:pt x="102573" y="1673843"/>
                  <a:pt x="104298" y="1677029"/>
                </a:cubicBezTo>
                <a:cubicBezTo>
                  <a:pt x="106007" y="1680373"/>
                  <a:pt x="107948" y="1683593"/>
                  <a:pt x="110109" y="1686664"/>
                </a:cubicBezTo>
                <a:lnTo>
                  <a:pt x="124157" y="1693951"/>
                </a:lnTo>
                <a:lnTo>
                  <a:pt x="122922" y="1694482"/>
                </a:lnTo>
                <a:cubicBezTo>
                  <a:pt x="122895" y="1694773"/>
                  <a:pt x="123784" y="1694987"/>
                  <a:pt x="126155" y="1694987"/>
                </a:cubicBezTo>
                <a:lnTo>
                  <a:pt x="124157" y="1693951"/>
                </a:lnTo>
                <a:lnTo>
                  <a:pt x="125180" y="1693511"/>
                </a:lnTo>
                <a:cubicBezTo>
                  <a:pt x="127757" y="1692887"/>
                  <a:pt x="131722" y="1692494"/>
                  <a:pt x="132528" y="1693412"/>
                </a:cubicBezTo>
                <a:cubicBezTo>
                  <a:pt x="128554" y="1685914"/>
                  <a:pt x="130541" y="1680028"/>
                  <a:pt x="131778" y="1674667"/>
                </a:cubicBezTo>
                <a:cubicBezTo>
                  <a:pt x="132519" y="1672139"/>
                  <a:pt x="132786" y="1669495"/>
                  <a:pt x="132565" y="1666869"/>
                </a:cubicBezTo>
                <a:cubicBezTo>
                  <a:pt x="132358" y="1665456"/>
                  <a:pt x="131914" y="1664087"/>
                  <a:pt x="131253" y="1662821"/>
                </a:cubicBezTo>
                <a:cubicBezTo>
                  <a:pt x="130509" y="1661494"/>
                  <a:pt x="129545" y="1660302"/>
                  <a:pt x="128404" y="1659297"/>
                </a:cubicBezTo>
                <a:close/>
                <a:moveTo>
                  <a:pt x="1146213" y="1652810"/>
                </a:moveTo>
                <a:cubicBezTo>
                  <a:pt x="1158810" y="1665238"/>
                  <a:pt x="1158648" y="1655481"/>
                  <a:pt x="1165514" y="1659205"/>
                </a:cubicBezTo>
                <a:lnTo>
                  <a:pt x="1168213" y="1661794"/>
                </a:lnTo>
                <a:lnTo>
                  <a:pt x="1169643" y="1661621"/>
                </a:lnTo>
                <a:lnTo>
                  <a:pt x="1169534" y="1663062"/>
                </a:lnTo>
                <a:lnTo>
                  <a:pt x="1175455" y="1668743"/>
                </a:lnTo>
                <a:cubicBezTo>
                  <a:pt x="1174443" y="1672136"/>
                  <a:pt x="1172569" y="1674545"/>
                  <a:pt x="1169297" y="1673875"/>
                </a:cubicBezTo>
                <a:lnTo>
                  <a:pt x="1167131" y="1671887"/>
                </a:lnTo>
                <a:lnTo>
                  <a:pt x="1158396" y="1665107"/>
                </a:lnTo>
                <a:lnTo>
                  <a:pt x="1159258" y="1664661"/>
                </a:lnTo>
                <a:lnTo>
                  <a:pt x="1154761" y="1660533"/>
                </a:lnTo>
                <a:cubicBezTo>
                  <a:pt x="1155848" y="1666194"/>
                  <a:pt x="1159260" y="1670056"/>
                  <a:pt x="1153711" y="1667019"/>
                </a:cubicBezTo>
                <a:cubicBezTo>
                  <a:pt x="1150788" y="1662518"/>
                  <a:pt x="1148279" y="1657763"/>
                  <a:pt x="1146213" y="1652810"/>
                </a:cubicBezTo>
                <a:close/>
                <a:moveTo>
                  <a:pt x="985368" y="1652729"/>
                </a:moveTo>
                <a:lnTo>
                  <a:pt x="984670" y="1653074"/>
                </a:lnTo>
                <a:cubicBezTo>
                  <a:pt x="982645" y="1656973"/>
                  <a:pt x="980583" y="1660946"/>
                  <a:pt x="975372" y="1658247"/>
                </a:cubicBezTo>
                <a:lnTo>
                  <a:pt x="976281" y="1661734"/>
                </a:lnTo>
                <a:lnTo>
                  <a:pt x="977053" y="1660790"/>
                </a:lnTo>
                <a:lnTo>
                  <a:pt x="985489" y="1660349"/>
                </a:lnTo>
                <a:close/>
                <a:moveTo>
                  <a:pt x="1074754" y="1651221"/>
                </a:moveTo>
                <a:cubicBezTo>
                  <a:pt x="1075677" y="1650879"/>
                  <a:pt x="1077607" y="1651057"/>
                  <a:pt x="1081469" y="1652248"/>
                </a:cubicBezTo>
                <a:cubicBezTo>
                  <a:pt x="1077832" y="1661170"/>
                  <a:pt x="1082481" y="1669868"/>
                  <a:pt x="1084618" y="1678791"/>
                </a:cubicBezTo>
                <a:cubicBezTo>
                  <a:pt x="1067373" y="1669006"/>
                  <a:pt x="1081019" y="1662745"/>
                  <a:pt x="1068722" y="1655022"/>
                </a:cubicBezTo>
                <a:cubicBezTo>
                  <a:pt x="1078282" y="1657946"/>
                  <a:pt x="1071984" y="1652245"/>
                  <a:pt x="1074754" y="1651221"/>
                </a:cubicBezTo>
                <a:close/>
                <a:moveTo>
                  <a:pt x="1131889" y="1648026"/>
                </a:moveTo>
                <a:lnTo>
                  <a:pt x="1132106" y="1650229"/>
                </a:lnTo>
                <a:lnTo>
                  <a:pt x="1133429" y="1650884"/>
                </a:lnTo>
                <a:close/>
                <a:moveTo>
                  <a:pt x="124505" y="1647825"/>
                </a:moveTo>
                <a:cubicBezTo>
                  <a:pt x="125967" y="1651574"/>
                  <a:pt x="126604" y="1655772"/>
                  <a:pt x="131516" y="1657085"/>
                </a:cubicBezTo>
                <a:cubicBezTo>
                  <a:pt x="133315" y="1655623"/>
                  <a:pt x="134815" y="1645875"/>
                  <a:pt x="124505" y="1647825"/>
                </a:cubicBezTo>
                <a:close/>
                <a:moveTo>
                  <a:pt x="1180983" y="1643291"/>
                </a:moveTo>
                <a:lnTo>
                  <a:pt x="1179831" y="1645839"/>
                </a:lnTo>
                <a:lnTo>
                  <a:pt x="1181793" y="1644080"/>
                </a:lnTo>
                <a:close/>
                <a:moveTo>
                  <a:pt x="1232627" y="1635078"/>
                </a:moveTo>
                <a:cubicBezTo>
                  <a:pt x="1235664" y="1639614"/>
                  <a:pt x="1236826" y="1639914"/>
                  <a:pt x="1237876" y="1639951"/>
                </a:cubicBezTo>
                <a:cubicBezTo>
                  <a:pt x="1241057" y="1646604"/>
                  <a:pt x="1244651" y="1653053"/>
                  <a:pt x="1248635" y="1659258"/>
                </a:cubicBezTo>
                <a:cubicBezTo>
                  <a:pt x="1247810" y="1659821"/>
                  <a:pt x="1245074" y="1658734"/>
                  <a:pt x="1247810" y="1662708"/>
                </a:cubicBezTo>
                <a:cubicBezTo>
                  <a:pt x="1242845" y="1658126"/>
                  <a:pt x="1238508" y="1652908"/>
                  <a:pt x="1234914" y="1647187"/>
                </a:cubicBezTo>
                <a:cubicBezTo>
                  <a:pt x="1238138" y="1646849"/>
                  <a:pt x="1227416" y="1633541"/>
                  <a:pt x="1232627" y="1635078"/>
                </a:cubicBezTo>
                <a:close/>
                <a:moveTo>
                  <a:pt x="1330438" y="1630354"/>
                </a:moveTo>
                <a:cubicBezTo>
                  <a:pt x="1337936" y="1637027"/>
                  <a:pt x="1334937" y="1627505"/>
                  <a:pt x="1342922" y="1632603"/>
                </a:cubicBezTo>
                <a:cubicBezTo>
                  <a:pt x="1344684" y="1642313"/>
                  <a:pt x="1343934" y="1655022"/>
                  <a:pt x="1333624" y="1648611"/>
                </a:cubicBezTo>
                <a:lnTo>
                  <a:pt x="1333512" y="1648611"/>
                </a:lnTo>
                <a:cubicBezTo>
                  <a:pt x="1333699" y="1643288"/>
                  <a:pt x="1341497" y="1642838"/>
                  <a:pt x="1330438" y="1630354"/>
                </a:cubicBezTo>
                <a:close/>
                <a:moveTo>
                  <a:pt x="1204510" y="1629491"/>
                </a:moveTo>
                <a:lnTo>
                  <a:pt x="1206119" y="1632602"/>
                </a:lnTo>
                <a:lnTo>
                  <a:pt x="1207294" y="1632056"/>
                </a:lnTo>
                <a:close/>
                <a:moveTo>
                  <a:pt x="1149587" y="1628742"/>
                </a:moveTo>
                <a:lnTo>
                  <a:pt x="1148111" y="1629626"/>
                </a:lnTo>
                <a:lnTo>
                  <a:pt x="1149323" y="1631207"/>
                </a:lnTo>
                <a:close/>
                <a:moveTo>
                  <a:pt x="1193699" y="1622106"/>
                </a:moveTo>
                <a:cubicBezTo>
                  <a:pt x="1193629" y="1623746"/>
                  <a:pt x="1194425" y="1626567"/>
                  <a:pt x="1195475" y="1629042"/>
                </a:cubicBezTo>
                <a:cubicBezTo>
                  <a:pt x="1200048" y="1632341"/>
                  <a:pt x="1203085" y="1631779"/>
                  <a:pt x="1197049" y="1622294"/>
                </a:cubicBezTo>
                <a:lnTo>
                  <a:pt x="1197125" y="1622256"/>
                </a:lnTo>
                <a:cubicBezTo>
                  <a:pt x="1194706" y="1620007"/>
                  <a:pt x="1193769" y="1620466"/>
                  <a:pt x="1193699" y="1622106"/>
                </a:cubicBezTo>
                <a:close/>
                <a:moveTo>
                  <a:pt x="1302244" y="1615733"/>
                </a:moveTo>
                <a:cubicBezTo>
                  <a:pt x="1312479" y="1620644"/>
                  <a:pt x="1304494" y="1623981"/>
                  <a:pt x="1320240" y="1629417"/>
                </a:cubicBezTo>
                <a:cubicBezTo>
                  <a:pt x="1319640" y="1630392"/>
                  <a:pt x="1318965" y="1631366"/>
                  <a:pt x="1318365" y="1632304"/>
                </a:cubicBezTo>
                <a:cubicBezTo>
                  <a:pt x="1306893" y="1627880"/>
                  <a:pt x="1313004" y="1625068"/>
                  <a:pt x="1299133" y="1620494"/>
                </a:cubicBezTo>
                <a:cubicBezTo>
                  <a:pt x="1303182" y="1618470"/>
                  <a:pt x="1302470" y="1619557"/>
                  <a:pt x="1302244" y="1615733"/>
                </a:cubicBezTo>
                <a:close/>
                <a:moveTo>
                  <a:pt x="1112362" y="1614027"/>
                </a:moveTo>
                <a:lnTo>
                  <a:pt x="1112359" y="1617720"/>
                </a:lnTo>
                <a:lnTo>
                  <a:pt x="1115091" y="1617467"/>
                </a:lnTo>
                <a:lnTo>
                  <a:pt x="1115247" y="1615208"/>
                </a:lnTo>
                <a:close/>
                <a:moveTo>
                  <a:pt x="1166374" y="1613945"/>
                </a:moveTo>
                <a:lnTo>
                  <a:pt x="1166383" y="1613971"/>
                </a:lnTo>
                <a:lnTo>
                  <a:pt x="1166308" y="1613971"/>
                </a:lnTo>
                <a:close/>
                <a:moveTo>
                  <a:pt x="1119707" y="1612498"/>
                </a:moveTo>
                <a:lnTo>
                  <a:pt x="1118429" y="1614960"/>
                </a:lnTo>
                <a:lnTo>
                  <a:pt x="1117709" y="1617214"/>
                </a:lnTo>
                <a:lnTo>
                  <a:pt x="1122444" y="1615583"/>
                </a:lnTo>
                <a:close/>
                <a:moveTo>
                  <a:pt x="1132783" y="1611284"/>
                </a:moveTo>
                <a:lnTo>
                  <a:pt x="1124693" y="1612809"/>
                </a:lnTo>
                <a:cubicBezTo>
                  <a:pt x="1130129" y="1619970"/>
                  <a:pt x="1137852" y="1619632"/>
                  <a:pt x="1133766" y="1627805"/>
                </a:cubicBezTo>
                <a:lnTo>
                  <a:pt x="1142920" y="1622118"/>
                </a:lnTo>
                <a:lnTo>
                  <a:pt x="1133668" y="1611853"/>
                </a:lnTo>
                <a:close/>
                <a:moveTo>
                  <a:pt x="1261606" y="1606811"/>
                </a:moveTo>
                <a:lnTo>
                  <a:pt x="1261606" y="1606961"/>
                </a:lnTo>
                <a:lnTo>
                  <a:pt x="1261193" y="1606867"/>
                </a:lnTo>
                <a:close/>
                <a:moveTo>
                  <a:pt x="1255869" y="1605656"/>
                </a:moveTo>
                <a:lnTo>
                  <a:pt x="1261193" y="1606867"/>
                </a:lnTo>
                <a:lnTo>
                  <a:pt x="1259759" y="1607063"/>
                </a:lnTo>
                <a:close/>
                <a:moveTo>
                  <a:pt x="1251383" y="1604038"/>
                </a:moveTo>
                <a:cubicBezTo>
                  <a:pt x="1251707" y="1604051"/>
                  <a:pt x="1253098" y="1604604"/>
                  <a:pt x="1254759" y="1605255"/>
                </a:cubicBezTo>
                <a:lnTo>
                  <a:pt x="1255869" y="1605656"/>
                </a:lnTo>
                <a:lnTo>
                  <a:pt x="1252738" y="1604944"/>
                </a:lnTo>
                <a:close/>
                <a:moveTo>
                  <a:pt x="1166729" y="1603174"/>
                </a:moveTo>
                <a:cubicBezTo>
                  <a:pt x="1170057" y="1602818"/>
                  <a:pt x="1175099" y="1604580"/>
                  <a:pt x="1177367" y="1605086"/>
                </a:cubicBezTo>
                <a:cubicBezTo>
                  <a:pt x="1176205" y="1607279"/>
                  <a:pt x="1174668" y="1609678"/>
                  <a:pt x="1172807" y="1611440"/>
                </a:cubicBezTo>
                <a:lnTo>
                  <a:pt x="1166374" y="1613945"/>
                </a:lnTo>
                <a:lnTo>
                  <a:pt x="1163586" y="1605718"/>
                </a:lnTo>
                <a:cubicBezTo>
                  <a:pt x="1163831" y="1604059"/>
                  <a:pt x="1165066" y="1603352"/>
                  <a:pt x="1166729" y="1603174"/>
                </a:cubicBezTo>
                <a:close/>
                <a:moveTo>
                  <a:pt x="1244623" y="1603099"/>
                </a:moveTo>
                <a:lnTo>
                  <a:pt x="1252738" y="1604944"/>
                </a:lnTo>
                <a:lnTo>
                  <a:pt x="1254407" y="1606061"/>
                </a:lnTo>
                <a:cubicBezTo>
                  <a:pt x="1254407" y="1607073"/>
                  <a:pt x="1252608" y="1606398"/>
                  <a:pt x="1250658" y="1605648"/>
                </a:cubicBezTo>
                <a:close/>
                <a:moveTo>
                  <a:pt x="1330218" y="1602941"/>
                </a:moveTo>
                <a:cubicBezTo>
                  <a:pt x="1331159" y="1602640"/>
                  <a:pt x="1333061" y="1602921"/>
                  <a:pt x="1336810" y="1604336"/>
                </a:cubicBezTo>
                <a:cubicBezTo>
                  <a:pt x="1334673" y="1608760"/>
                  <a:pt x="1334608" y="1613324"/>
                  <a:pt x="1335250" y="1617954"/>
                </a:cubicBezTo>
                <a:lnTo>
                  <a:pt x="1336026" y="1622006"/>
                </a:lnTo>
                <a:lnTo>
                  <a:pt x="1338072" y="1621155"/>
                </a:lnTo>
                <a:cubicBezTo>
                  <a:pt x="1340735" y="1622256"/>
                  <a:pt x="1343269" y="1626357"/>
                  <a:pt x="1341330" y="1626427"/>
                </a:cubicBezTo>
                <a:lnTo>
                  <a:pt x="1336340" y="1623644"/>
                </a:lnTo>
                <a:lnTo>
                  <a:pt x="1337935" y="1631966"/>
                </a:lnTo>
                <a:cubicBezTo>
                  <a:pt x="1321477" y="1620794"/>
                  <a:pt x="1335611" y="1615058"/>
                  <a:pt x="1323876" y="1606473"/>
                </a:cubicBezTo>
                <a:cubicBezTo>
                  <a:pt x="1333239" y="1609988"/>
                  <a:pt x="1327398" y="1603844"/>
                  <a:pt x="1330218" y="1602941"/>
                </a:cubicBezTo>
                <a:close/>
                <a:moveTo>
                  <a:pt x="1104561" y="1596051"/>
                </a:moveTo>
                <a:lnTo>
                  <a:pt x="1103614" y="1596174"/>
                </a:lnTo>
                <a:lnTo>
                  <a:pt x="1105167" y="1599172"/>
                </a:lnTo>
                <a:cubicBezTo>
                  <a:pt x="1106437" y="1601599"/>
                  <a:pt x="1107018" y="1603324"/>
                  <a:pt x="1105912" y="1604374"/>
                </a:cubicBezTo>
                <a:lnTo>
                  <a:pt x="1117236" y="1609713"/>
                </a:lnTo>
                <a:lnTo>
                  <a:pt x="1113629" y="1605648"/>
                </a:lnTo>
                <a:lnTo>
                  <a:pt x="1108345" y="1600055"/>
                </a:lnTo>
                <a:lnTo>
                  <a:pt x="1106924" y="1600812"/>
                </a:lnTo>
                <a:cubicBezTo>
                  <a:pt x="1104909" y="1599547"/>
                  <a:pt x="1104349" y="1598670"/>
                  <a:pt x="1104611" y="1597988"/>
                </a:cubicBezTo>
                <a:lnTo>
                  <a:pt x="1105724" y="1597282"/>
                </a:lnTo>
                <a:close/>
                <a:moveTo>
                  <a:pt x="1160796" y="1594904"/>
                </a:moveTo>
                <a:lnTo>
                  <a:pt x="1164133" y="1596876"/>
                </a:lnTo>
                <a:cubicBezTo>
                  <a:pt x="1157778" y="1595601"/>
                  <a:pt x="1153701" y="1596042"/>
                  <a:pt x="1150782" y="1597391"/>
                </a:cubicBezTo>
                <a:lnTo>
                  <a:pt x="1148871" y="1599172"/>
                </a:lnTo>
                <a:lnTo>
                  <a:pt x="1149761" y="1604397"/>
                </a:lnTo>
                <a:lnTo>
                  <a:pt x="1146758" y="1601142"/>
                </a:lnTo>
                <a:lnTo>
                  <a:pt x="1144376" y="1603362"/>
                </a:lnTo>
                <a:lnTo>
                  <a:pt x="1141413" y="1606511"/>
                </a:lnTo>
                <a:lnTo>
                  <a:pt x="1144414" y="1606623"/>
                </a:lnTo>
                <a:cubicBezTo>
                  <a:pt x="1146138" y="1606492"/>
                  <a:pt x="1147928" y="1606595"/>
                  <a:pt x="1150440" y="1608188"/>
                </a:cubicBezTo>
                <a:lnTo>
                  <a:pt x="1155527" y="1613348"/>
                </a:lnTo>
                <a:lnTo>
                  <a:pt x="1158134" y="1611459"/>
                </a:lnTo>
                <a:lnTo>
                  <a:pt x="1157112" y="1614957"/>
                </a:lnTo>
                <a:lnTo>
                  <a:pt x="1160797" y="1618695"/>
                </a:lnTo>
                <a:cubicBezTo>
                  <a:pt x="1159747" y="1622444"/>
                  <a:pt x="1154986" y="1617083"/>
                  <a:pt x="1155848" y="1622968"/>
                </a:cubicBezTo>
                <a:cubicBezTo>
                  <a:pt x="1159597" y="1629042"/>
                  <a:pt x="1162071" y="1631591"/>
                  <a:pt x="1163346" y="1630804"/>
                </a:cubicBezTo>
                <a:cubicBezTo>
                  <a:pt x="1168632" y="1638114"/>
                  <a:pt x="1158810" y="1629492"/>
                  <a:pt x="1164096" y="1636877"/>
                </a:cubicBezTo>
                <a:lnTo>
                  <a:pt x="1153850" y="1626859"/>
                </a:lnTo>
                <a:lnTo>
                  <a:pt x="1151919" y="1634592"/>
                </a:lnTo>
                <a:lnTo>
                  <a:pt x="1158960" y="1643775"/>
                </a:lnTo>
                <a:cubicBezTo>
                  <a:pt x="1163271" y="1644900"/>
                  <a:pt x="1160235" y="1634965"/>
                  <a:pt x="1167433" y="1641938"/>
                </a:cubicBezTo>
                <a:cubicBezTo>
                  <a:pt x="1171781" y="1648049"/>
                  <a:pt x="1168595" y="1646175"/>
                  <a:pt x="1171182" y="1650523"/>
                </a:cubicBezTo>
                <a:cubicBezTo>
                  <a:pt x="1174931" y="1651798"/>
                  <a:pt x="1170132" y="1644000"/>
                  <a:pt x="1172569" y="1643925"/>
                </a:cubicBezTo>
                <a:cubicBezTo>
                  <a:pt x="1168812" y="1638635"/>
                  <a:pt x="1165477" y="1633056"/>
                  <a:pt x="1162597" y="1627242"/>
                </a:cubicBezTo>
                <a:cubicBezTo>
                  <a:pt x="1164134" y="1627242"/>
                  <a:pt x="1169045" y="1636464"/>
                  <a:pt x="1171107" y="1637964"/>
                </a:cubicBezTo>
                <a:cubicBezTo>
                  <a:pt x="1169875" y="1634891"/>
                  <a:pt x="1168054" y="1632089"/>
                  <a:pt x="1165746" y="1629716"/>
                </a:cubicBezTo>
                <a:cubicBezTo>
                  <a:pt x="1161997" y="1623605"/>
                  <a:pt x="1167883" y="1627879"/>
                  <a:pt x="1168070" y="1625967"/>
                </a:cubicBezTo>
                <a:cubicBezTo>
                  <a:pt x="1169411" y="1628983"/>
                  <a:pt x="1171003" y="1631880"/>
                  <a:pt x="1172831" y="1634628"/>
                </a:cubicBezTo>
                <a:cubicBezTo>
                  <a:pt x="1177592" y="1636765"/>
                  <a:pt x="1176917" y="1630879"/>
                  <a:pt x="1178154" y="1627130"/>
                </a:cubicBezTo>
                <a:cubicBezTo>
                  <a:pt x="1174405" y="1620607"/>
                  <a:pt x="1179204" y="1635865"/>
                  <a:pt x="1171106" y="1622519"/>
                </a:cubicBezTo>
                <a:cubicBezTo>
                  <a:pt x="1181529" y="1621619"/>
                  <a:pt x="1192963" y="1626792"/>
                  <a:pt x="1184528" y="1606773"/>
                </a:cubicBezTo>
                <a:cubicBezTo>
                  <a:pt x="1186027" y="1605798"/>
                  <a:pt x="1192026" y="1615508"/>
                  <a:pt x="1192251" y="1611084"/>
                </a:cubicBezTo>
                <a:cubicBezTo>
                  <a:pt x="1194350" y="1614271"/>
                  <a:pt x="1192625" y="1613671"/>
                  <a:pt x="1192251" y="1614308"/>
                </a:cubicBezTo>
                <a:cubicBezTo>
                  <a:pt x="1201136" y="1621806"/>
                  <a:pt x="1186252" y="1599087"/>
                  <a:pt x="1190114" y="1599312"/>
                </a:cubicBezTo>
                <a:cubicBezTo>
                  <a:pt x="1184528" y="1603399"/>
                  <a:pt x="1172419" y="1598487"/>
                  <a:pt x="1161959" y="1595114"/>
                </a:cubicBezTo>
                <a:close/>
                <a:moveTo>
                  <a:pt x="1232188" y="1582752"/>
                </a:moveTo>
                <a:lnTo>
                  <a:pt x="1226169" y="1584900"/>
                </a:lnTo>
                <a:cubicBezTo>
                  <a:pt x="1221894" y="1585804"/>
                  <a:pt x="1216929" y="1585825"/>
                  <a:pt x="1210396" y="1583754"/>
                </a:cubicBezTo>
                <a:cubicBezTo>
                  <a:pt x="1211109" y="1586659"/>
                  <a:pt x="1212505" y="1590239"/>
                  <a:pt x="1212805" y="1592540"/>
                </a:cubicBezTo>
                <a:lnTo>
                  <a:pt x="1208653" y="1593646"/>
                </a:lnTo>
                <a:lnTo>
                  <a:pt x="1209420" y="1593839"/>
                </a:lnTo>
                <a:cubicBezTo>
                  <a:pt x="1212497" y="1594179"/>
                  <a:pt x="1215542" y="1594755"/>
                  <a:pt x="1218530" y="1595564"/>
                </a:cubicBezTo>
                <a:cubicBezTo>
                  <a:pt x="1223216" y="1592452"/>
                  <a:pt x="1215493" y="1584654"/>
                  <a:pt x="1225803" y="1585029"/>
                </a:cubicBezTo>
                <a:cubicBezTo>
                  <a:pt x="1232926" y="1587353"/>
                  <a:pt x="1228990" y="1588516"/>
                  <a:pt x="1233638" y="1590578"/>
                </a:cubicBezTo>
                <a:cubicBezTo>
                  <a:pt x="1235776" y="1589378"/>
                  <a:pt x="1234735" y="1587859"/>
                  <a:pt x="1233461" y="1586313"/>
                </a:cubicBezTo>
                <a:close/>
                <a:moveTo>
                  <a:pt x="1272029" y="1575393"/>
                </a:moveTo>
                <a:cubicBezTo>
                  <a:pt x="1271729" y="1576068"/>
                  <a:pt x="1273829" y="1578018"/>
                  <a:pt x="1274129" y="1577868"/>
                </a:cubicBezTo>
                <a:lnTo>
                  <a:pt x="1274282" y="1579865"/>
                </a:lnTo>
                <a:lnTo>
                  <a:pt x="1281963" y="1582517"/>
                </a:lnTo>
                <a:cubicBezTo>
                  <a:pt x="1284869" y="1581767"/>
                  <a:pt x="1282535" y="1580615"/>
                  <a:pt x="1280173" y="1579462"/>
                </a:cubicBezTo>
                <a:lnTo>
                  <a:pt x="1277787" y="1578087"/>
                </a:lnTo>
                <a:lnTo>
                  <a:pt x="1278154" y="1579053"/>
                </a:lnTo>
                <a:cubicBezTo>
                  <a:pt x="1276969" y="1578683"/>
                  <a:pt x="1274448" y="1576874"/>
                  <a:pt x="1272029" y="1575393"/>
                </a:cubicBezTo>
                <a:close/>
                <a:moveTo>
                  <a:pt x="1267659" y="1566668"/>
                </a:moveTo>
                <a:lnTo>
                  <a:pt x="1267442" y="1566715"/>
                </a:lnTo>
                <a:lnTo>
                  <a:pt x="1267362" y="1566928"/>
                </a:lnTo>
                <a:close/>
                <a:moveTo>
                  <a:pt x="1371002" y="1550576"/>
                </a:moveTo>
                <a:cubicBezTo>
                  <a:pt x="1371377" y="1549189"/>
                  <a:pt x="1376288" y="1554587"/>
                  <a:pt x="1375988" y="1552113"/>
                </a:cubicBezTo>
                <a:cubicBezTo>
                  <a:pt x="1383373" y="1560098"/>
                  <a:pt x="1376475" y="1556874"/>
                  <a:pt x="1375650" y="1558486"/>
                </a:cubicBezTo>
                <a:lnTo>
                  <a:pt x="1375500" y="1558524"/>
                </a:lnTo>
                <a:cubicBezTo>
                  <a:pt x="1369390" y="1552188"/>
                  <a:pt x="1380712" y="1559798"/>
                  <a:pt x="1371002" y="1550576"/>
                </a:cubicBezTo>
                <a:close/>
                <a:moveTo>
                  <a:pt x="1332462" y="1543978"/>
                </a:moveTo>
                <a:cubicBezTo>
                  <a:pt x="1330813" y="1546377"/>
                  <a:pt x="1333212" y="1556799"/>
                  <a:pt x="1327101" y="1555337"/>
                </a:cubicBezTo>
                <a:lnTo>
                  <a:pt x="1327026" y="1555224"/>
                </a:lnTo>
                <a:cubicBezTo>
                  <a:pt x="1329126" y="1552000"/>
                  <a:pt x="1325602" y="1541278"/>
                  <a:pt x="1332462" y="1543978"/>
                </a:cubicBezTo>
                <a:close/>
                <a:moveTo>
                  <a:pt x="1370289" y="1543753"/>
                </a:moveTo>
                <a:cubicBezTo>
                  <a:pt x="1375837" y="1547052"/>
                  <a:pt x="1369201" y="1552788"/>
                  <a:pt x="1364853" y="1552788"/>
                </a:cubicBezTo>
                <a:cubicBezTo>
                  <a:pt x="1356942" y="1547502"/>
                  <a:pt x="1372163" y="1548964"/>
                  <a:pt x="1370289" y="1543753"/>
                </a:cubicBezTo>
                <a:close/>
                <a:moveTo>
                  <a:pt x="1295910" y="1537079"/>
                </a:moveTo>
                <a:cubicBezTo>
                  <a:pt x="1292798" y="1532656"/>
                  <a:pt x="1303745" y="1541766"/>
                  <a:pt x="1308094" y="1545777"/>
                </a:cubicBezTo>
                <a:cubicBezTo>
                  <a:pt x="1311543" y="1552150"/>
                  <a:pt x="1301233" y="1542066"/>
                  <a:pt x="1295835" y="1537154"/>
                </a:cubicBezTo>
                <a:close/>
                <a:moveTo>
                  <a:pt x="1313728" y="1525493"/>
                </a:moveTo>
                <a:lnTo>
                  <a:pt x="1313904" y="1525533"/>
                </a:lnTo>
                <a:lnTo>
                  <a:pt x="1313904" y="1525683"/>
                </a:lnTo>
                <a:close/>
                <a:moveTo>
                  <a:pt x="1429373" y="1450666"/>
                </a:moveTo>
                <a:cubicBezTo>
                  <a:pt x="1431360" y="1452278"/>
                  <a:pt x="1434134" y="1454977"/>
                  <a:pt x="1434847" y="1454677"/>
                </a:cubicBezTo>
                <a:lnTo>
                  <a:pt x="1429284" y="1450916"/>
                </a:lnTo>
                <a:close/>
                <a:moveTo>
                  <a:pt x="1425385" y="1448280"/>
                </a:moveTo>
                <a:lnTo>
                  <a:pt x="1429284" y="1450916"/>
                </a:lnTo>
                <a:lnTo>
                  <a:pt x="1428600" y="1452845"/>
                </a:lnTo>
                <a:cubicBezTo>
                  <a:pt x="1429148" y="1454068"/>
                  <a:pt x="1429692" y="1455295"/>
                  <a:pt x="1427799" y="1455052"/>
                </a:cubicBezTo>
                <a:cubicBezTo>
                  <a:pt x="1426300" y="1453268"/>
                  <a:pt x="1424398" y="1451867"/>
                  <a:pt x="1422250" y="1450965"/>
                </a:cubicBezTo>
                <a:cubicBezTo>
                  <a:pt x="1421426" y="1450047"/>
                  <a:pt x="1422878" y="1448407"/>
                  <a:pt x="1425385" y="1448280"/>
                </a:cubicBezTo>
                <a:close/>
                <a:moveTo>
                  <a:pt x="1435324" y="1447154"/>
                </a:moveTo>
                <a:lnTo>
                  <a:pt x="1435334" y="1447179"/>
                </a:lnTo>
                <a:lnTo>
                  <a:pt x="1435259" y="1447179"/>
                </a:lnTo>
                <a:close/>
                <a:moveTo>
                  <a:pt x="1435334" y="1440056"/>
                </a:moveTo>
                <a:cubicBezTo>
                  <a:pt x="1440170" y="1444067"/>
                  <a:pt x="1440151" y="1445258"/>
                  <a:pt x="1438924" y="1445740"/>
                </a:cubicBezTo>
                <a:lnTo>
                  <a:pt x="1435324" y="1447154"/>
                </a:lnTo>
                <a:lnTo>
                  <a:pt x="1433619" y="1442929"/>
                </a:lnTo>
                <a:cubicBezTo>
                  <a:pt x="1435016" y="1442896"/>
                  <a:pt x="1436984" y="1443093"/>
                  <a:pt x="1435334" y="1440056"/>
                </a:cubicBezTo>
                <a:close/>
                <a:moveTo>
                  <a:pt x="1416558" y="1429199"/>
                </a:moveTo>
                <a:lnTo>
                  <a:pt x="1416589" y="1429334"/>
                </a:lnTo>
                <a:lnTo>
                  <a:pt x="1416514" y="1429409"/>
                </a:lnTo>
                <a:close/>
                <a:moveTo>
                  <a:pt x="1411097" y="1428838"/>
                </a:moveTo>
                <a:lnTo>
                  <a:pt x="1397216" y="1441162"/>
                </a:lnTo>
                <a:cubicBezTo>
                  <a:pt x="1392596" y="1444667"/>
                  <a:pt x="1388041" y="1448041"/>
                  <a:pt x="1383486" y="1452915"/>
                </a:cubicBezTo>
                <a:cubicBezTo>
                  <a:pt x="1384348" y="1444930"/>
                  <a:pt x="1387216" y="1439062"/>
                  <a:pt x="1391926" y="1435103"/>
                </a:cubicBezTo>
                <a:close/>
                <a:moveTo>
                  <a:pt x="1411341" y="1428622"/>
                </a:moveTo>
                <a:lnTo>
                  <a:pt x="1411416" y="1428734"/>
                </a:lnTo>
                <a:lnTo>
                  <a:pt x="1411097" y="1428838"/>
                </a:lnTo>
                <a:close/>
                <a:moveTo>
                  <a:pt x="1348321" y="1428622"/>
                </a:moveTo>
                <a:lnTo>
                  <a:pt x="1348245" y="1428659"/>
                </a:lnTo>
                <a:lnTo>
                  <a:pt x="1348358" y="1428840"/>
                </a:lnTo>
                <a:lnTo>
                  <a:pt x="1349895" y="1437769"/>
                </a:lnTo>
                <a:cubicBezTo>
                  <a:pt x="1350645" y="1438107"/>
                  <a:pt x="1352876" y="1438322"/>
                  <a:pt x="1353597" y="1437207"/>
                </a:cubicBezTo>
                <a:lnTo>
                  <a:pt x="1348358" y="1428840"/>
                </a:lnTo>
                <a:close/>
                <a:moveTo>
                  <a:pt x="1393441" y="1424278"/>
                </a:moveTo>
                <a:lnTo>
                  <a:pt x="1393458" y="1424310"/>
                </a:lnTo>
                <a:lnTo>
                  <a:pt x="1393308" y="1424385"/>
                </a:lnTo>
                <a:close/>
                <a:moveTo>
                  <a:pt x="1417822" y="1421274"/>
                </a:moveTo>
                <a:cubicBezTo>
                  <a:pt x="1419954" y="1421489"/>
                  <a:pt x="1421594" y="1423842"/>
                  <a:pt x="1416102" y="1426035"/>
                </a:cubicBezTo>
                <a:cubicBezTo>
                  <a:pt x="1415764" y="1426203"/>
                  <a:pt x="1416364" y="1427169"/>
                  <a:pt x="1416800" y="1428031"/>
                </a:cubicBezTo>
                <a:lnTo>
                  <a:pt x="1416558" y="1429199"/>
                </a:lnTo>
                <a:lnTo>
                  <a:pt x="1415084" y="1422840"/>
                </a:lnTo>
                <a:cubicBezTo>
                  <a:pt x="1415566" y="1421592"/>
                  <a:pt x="1416756" y="1421166"/>
                  <a:pt x="1417822" y="1421274"/>
                </a:cubicBezTo>
                <a:close/>
                <a:moveTo>
                  <a:pt x="1399208" y="1421210"/>
                </a:moveTo>
                <a:lnTo>
                  <a:pt x="1399231" y="1421274"/>
                </a:lnTo>
                <a:lnTo>
                  <a:pt x="1399081" y="1421349"/>
                </a:lnTo>
                <a:close/>
                <a:moveTo>
                  <a:pt x="1393083" y="1417525"/>
                </a:moveTo>
                <a:cubicBezTo>
                  <a:pt x="1395164" y="1419961"/>
                  <a:pt x="1395811" y="1421489"/>
                  <a:pt x="1395642" y="1422501"/>
                </a:cubicBezTo>
                <a:lnTo>
                  <a:pt x="1393441" y="1424278"/>
                </a:lnTo>
                <a:lnTo>
                  <a:pt x="1390768" y="1419371"/>
                </a:lnTo>
                <a:cubicBezTo>
                  <a:pt x="1390909" y="1418368"/>
                  <a:pt x="1391884" y="1417881"/>
                  <a:pt x="1393083" y="1417525"/>
                </a:cubicBezTo>
                <a:close/>
                <a:moveTo>
                  <a:pt x="1396734" y="1414432"/>
                </a:moveTo>
                <a:cubicBezTo>
                  <a:pt x="1398107" y="1413307"/>
                  <a:pt x="1401387" y="1413869"/>
                  <a:pt x="1405680" y="1417712"/>
                </a:cubicBezTo>
                <a:cubicBezTo>
                  <a:pt x="1400319" y="1414994"/>
                  <a:pt x="1400562" y="1416934"/>
                  <a:pt x="1401200" y="1419038"/>
                </a:cubicBezTo>
                <a:lnTo>
                  <a:pt x="1399208" y="1421210"/>
                </a:lnTo>
                <a:close/>
                <a:moveTo>
                  <a:pt x="1411453" y="1396380"/>
                </a:moveTo>
                <a:cubicBezTo>
                  <a:pt x="1411978" y="1398742"/>
                  <a:pt x="1420526" y="1413438"/>
                  <a:pt x="1405267" y="1399904"/>
                </a:cubicBezTo>
                <a:lnTo>
                  <a:pt x="1405567" y="1399829"/>
                </a:lnTo>
                <a:cubicBezTo>
                  <a:pt x="1415165" y="1403878"/>
                  <a:pt x="1404218" y="1393719"/>
                  <a:pt x="1411453" y="1396380"/>
                </a:cubicBezTo>
                <a:close/>
                <a:moveTo>
                  <a:pt x="66883" y="1390345"/>
                </a:moveTo>
                <a:cubicBezTo>
                  <a:pt x="68233" y="1395181"/>
                  <a:pt x="61410" y="1396006"/>
                  <a:pt x="61185" y="1400055"/>
                </a:cubicBezTo>
                <a:cubicBezTo>
                  <a:pt x="76481" y="1401817"/>
                  <a:pt x="74044" y="1411977"/>
                  <a:pt x="70857" y="1415951"/>
                </a:cubicBezTo>
                <a:cubicBezTo>
                  <a:pt x="81617" y="1415313"/>
                  <a:pt x="74419" y="1420299"/>
                  <a:pt x="83154" y="1420337"/>
                </a:cubicBezTo>
                <a:cubicBezTo>
                  <a:pt x="84325" y="1414618"/>
                  <a:pt x="83280" y="1408668"/>
                  <a:pt x="80230" y="1403691"/>
                </a:cubicBezTo>
                <a:cubicBezTo>
                  <a:pt x="76739" y="1398377"/>
                  <a:pt x="72197" y="1393835"/>
                  <a:pt x="66883" y="1390345"/>
                </a:cubicBezTo>
                <a:close/>
                <a:moveTo>
                  <a:pt x="1326356" y="1373882"/>
                </a:moveTo>
                <a:cubicBezTo>
                  <a:pt x="1325499" y="1373240"/>
                  <a:pt x="1325377" y="1373343"/>
                  <a:pt x="1327064" y="1375124"/>
                </a:cubicBezTo>
                <a:cubicBezTo>
                  <a:pt x="1320690" y="1371300"/>
                  <a:pt x="1319828" y="1375611"/>
                  <a:pt x="1330663" y="1383446"/>
                </a:cubicBezTo>
                <a:cubicBezTo>
                  <a:pt x="1318741" y="1376323"/>
                  <a:pt x="1326164" y="1390457"/>
                  <a:pt x="1330663" y="1399904"/>
                </a:cubicBezTo>
                <a:cubicBezTo>
                  <a:pt x="1329725" y="1396718"/>
                  <a:pt x="1333624" y="1396905"/>
                  <a:pt x="1338910" y="1399605"/>
                </a:cubicBezTo>
                <a:cubicBezTo>
                  <a:pt x="1337823" y="1405041"/>
                  <a:pt x="1334524" y="1408977"/>
                  <a:pt x="1345846" y="1422998"/>
                </a:cubicBezTo>
                <a:cubicBezTo>
                  <a:pt x="1350570" y="1419249"/>
                  <a:pt x="1357580" y="1425810"/>
                  <a:pt x="1356643" y="1418237"/>
                </a:cubicBezTo>
                <a:cubicBezTo>
                  <a:pt x="1347721" y="1406390"/>
                  <a:pt x="1331825" y="1387233"/>
                  <a:pt x="1337111" y="1387083"/>
                </a:cubicBezTo>
                <a:cubicBezTo>
                  <a:pt x="1332991" y="1383700"/>
                  <a:pt x="1329357" y="1379764"/>
                  <a:pt x="1326314" y="1375386"/>
                </a:cubicBezTo>
                <a:cubicBezTo>
                  <a:pt x="1328339" y="1377073"/>
                  <a:pt x="1329613" y="1377748"/>
                  <a:pt x="1330063" y="1377111"/>
                </a:cubicBezTo>
                <a:cubicBezTo>
                  <a:pt x="1328807" y="1375911"/>
                  <a:pt x="1327214" y="1374524"/>
                  <a:pt x="1326356" y="1373882"/>
                </a:cubicBezTo>
                <a:close/>
                <a:moveTo>
                  <a:pt x="1606887" y="1362828"/>
                </a:moveTo>
                <a:cubicBezTo>
                  <a:pt x="1611761" y="1362378"/>
                  <a:pt x="1615472" y="1368451"/>
                  <a:pt x="1613448" y="1370851"/>
                </a:cubicBezTo>
                <a:cubicBezTo>
                  <a:pt x="1599277" y="1368751"/>
                  <a:pt x="1615172" y="1365190"/>
                  <a:pt x="1606887" y="1362828"/>
                </a:cubicBezTo>
                <a:close/>
                <a:moveTo>
                  <a:pt x="1434172" y="1362078"/>
                </a:moveTo>
                <a:lnTo>
                  <a:pt x="1434654" y="1362115"/>
                </a:lnTo>
                <a:lnTo>
                  <a:pt x="1434134" y="1362453"/>
                </a:lnTo>
                <a:close/>
                <a:moveTo>
                  <a:pt x="1442457" y="1360091"/>
                </a:moveTo>
                <a:cubicBezTo>
                  <a:pt x="1448455" y="1361403"/>
                  <a:pt x="1449177" y="1362556"/>
                  <a:pt x="1447003" y="1363053"/>
                </a:cubicBezTo>
                <a:lnTo>
                  <a:pt x="1434654" y="1362115"/>
                </a:lnTo>
                <a:lnTo>
                  <a:pt x="1436946" y="1360625"/>
                </a:lnTo>
                <a:cubicBezTo>
                  <a:pt x="1438951" y="1360531"/>
                  <a:pt x="1441407" y="1360653"/>
                  <a:pt x="1442457" y="1360091"/>
                </a:cubicBezTo>
                <a:close/>
                <a:moveTo>
                  <a:pt x="1472036" y="1357804"/>
                </a:moveTo>
                <a:cubicBezTo>
                  <a:pt x="1476160" y="1358704"/>
                  <a:pt x="1477247" y="1360129"/>
                  <a:pt x="1477022" y="1361591"/>
                </a:cubicBezTo>
                <a:lnTo>
                  <a:pt x="1476985" y="1361966"/>
                </a:lnTo>
                <a:lnTo>
                  <a:pt x="1464088" y="1359491"/>
                </a:lnTo>
                <a:cubicBezTo>
                  <a:pt x="1462776" y="1357054"/>
                  <a:pt x="1471212" y="1359229"/>
                  <a:pt x="1472036" y="1357804"/>
                </a:cubicBezTo>
                <a:close/>
                <a:moveTo>
                  <a:pt x="45589" y="1356454"/>
                </a:moveTo>
                <a:cubicBezTo>
                  <a:pt x="55411" y="1358066"/>
                  <a:pt x="45702" y="1362115"/>
                  <a:pt x="50500" y="1362903"/>
                </a:cubicBezTo>
                <a:cubicBezTo>
                  <a:pt x="50500" y="1365602"/>
                  <a:pt x="38766" y="1362490"/>
                  <a:pt x="33817" y="1362903"/>
                </a:cubicBezTo>
                <a:cubicBezTo>
                  <a:pt x="33817" y="1358666"/>
                  <a:pt x="48813" y="1362153"/>
                  <a:pt x="45589" y="1356454"/>
                </a:cubicBezTo>
                <a:close/>
                <a:moveTo>
                  <a:pt x="1381986" y="1348956"/>
                </a:moveTo>
                <a:cubicBezTo>
                  <a:pt x="1384198" y="1353979"/>
                  <a:pt x="1374901" y="1349368"/>
                  <a:pt x="1381986" y="1356154"/>
                </a:cubicBezTo>
                <a:cubicBezTo>
                  <a:pt x="1383261" y="1354392"/>
                  <a:pt x="1389897" y="1355367"/>
                  <a:pt x="1381986" y="1348993"/>
                </a:cubicBezTo>
                <a:close/>
                <a:moveTo>
                  <a:pt x="1481596" y="1345770"/>
                </a:moveTo>
                <a:cubicBezTo>
                  <a:pt x="1492843" y="1348582"/>
                  <a:pt x="1482421" y="1348319"/>
                  <a:pt x="1482496" y="1350794"/>
                </a:cubicBezTo>
                <a:cubicBezTo>
                  <a:pt x="1489207" y="1351806"/>
                  <a:pt x="1489994" y="1350044"/>
                  <a:pt x="1493743" y="1349631"/>
                </a:cubicBezTo>
                <a:cubicBezTo>
                  <a:pt x="1501916" y="1354168"/>
                  <a:pt x="1516912" y="1358704"/>
                  <a:pt x="1518299" y="1363765"/>
                </a:cubicBezTo>
                <a:lnTo>
                  <a:pt x="1518261" y="1363990"/>
                </a:lnTo>
                <a:cubicBezTo>
                  <a:pt x="1502066" y="1358367"/>
                  <a:pt x="1489469" y="1359304"/>
                  <a:pt x="1475635" y="1357542"/>
                </a:cubicBezTo>
                <a:cubicBezTo>
                  <a:pt x="1477472" y="1355742"/>
                  <a:pt x="1483508" y="1356380"/>
                  <a:pt x="1470349" y="1354093"/>
                </a:cubicBezTo>
                <a:cubicBezTo>
                  <a:pt x="1476610" y="1350644"/>
                  <a:pt x="1474886" y="1349032"/>
                  <a:pt x="1481596" y="1345770"/>
                </a:cubicBezTo>
                <a:close/>
                <a:moveTo>
                  <a:pt x="90014" y="1341121"/>
                </a:moveTo>
                <a:cubicBezTo>
                  <a:pt x="101149" y="1345957"/>
                  <a:pt x="95938" y="1354767"/>
                  <a:pt x="104748" y="1360166"/>
                </a:cubicBezTo>
                <a:lnTo>
                  <a:pt x="104748" y="1360278"/>
                </a:lnTo>
                <a:cubicBezTo>
                  <a:pt x="86940" y="1362453"/>
                  <a:pt x="86003" y="1351206"/>
                  <a:pt x="81842" y="1346332"/>
                </a:cubicBezTo>
                <a:cubicBezTo>
                  <a:pt x="80455" y="1342583"/>
                  <a:pt x="93538" y="1345995"/>
                  <a:pt x="90014" y="1341121"/>
                </a:cubicBezTo>
                <a:close/>
                <a:moveTo>
                  <a:pt x="1390384" y="1338834"/>
                </a:moveTo>
                <a:cubicBezTo>
                  <a:pt x="1393796" y="1339472"/>
                  <a:pt x="1397629" y="1340971"/>
                  <a:pt x="1399672" y="1342227"/>
                </a:cubicBezTo>
                <a:lnTo>
                  <a:pt x="1399570" y="1342363"/>
                </a:lnTo>
                <a:close/>
                <a:moveTo>
                  <a:pt x="1387980" y="1334907"/>
                </a:moveTo>
                <a:lnTo>
                  <a:pt x="1385398" y="1339058"/>
                </a:lnTo>
                <a:lnTo>
                  <a:pt x="1387275" y="1340160"/>
                </a:lnTo>
                <a:lnTo>
                  <a:pt x="1390182" y="1340807"/>
                </a:lnTo>
                <a:cubicBezTo>
                  <a:pt x="1393421" y="1341524"/>
                  <a:pt x="1395764" y="1342302"/>
                  <a:pt x="1398219" y="1344158"/>
                </a:cubicBezTo>
                <a:lnTo>
                  <a:pt x="1399570" y="1342363"/>
                </a:lnTo>
                <a:lnTo>
                  <a:pt x="1402193" y="1343371"/>
                </a:lnTo>
                <a:cubicBezTo>
                  <a:pt x="1408229" y="1344383"/>
                  <a:pt x="1405417" y="1341346"/>
                  <a:pt x="1410141" y="1341759"/>
                </a:cubicBezTo>
                <a:cubicBezTo>
                  <a:pt x="1408941" y="1340390"/>
                  <a:pt x="1403458" y="1339153"/>
                  <a:pt x="1397980" y="1337939"/>
                </a:cubicBezTo>
                <a:close/>
                <a:moveTo>
                  <a:pt x="1520323" y="1332574"/>
                </a:moveTo>
                <a:cubicBezTo>
                  <a:pt x="1524035" y="1338872"/>
                  <a:pt x="1522310" y="1345657"/>
                  <a:pt x="1500191" y="1344083"/>
                </a:cubicBezTo>
                <a:lnTo>
                  <a:pt x="1500154" y="1344458"/>
                </a:lnTo>
                <a:cubicBezTo>
                  <a:pt x="1505065" y="1347682"/>
                  <a:pt x="1510238" y="1347494"/>
                  <a:pt x="1504240" y="1350081"/>
                </a:cubicBezTo>
                <a:cubicBezTo>
                  <a:pt x="1498885" y="1349396"/>
                  <a:pt x="1493619" y="1348139"/>
                  <a:pt x="1488532" y="1346332"/>
                </a:cubicBezTo>
                <a:cubicBezTo>
                  <a:pt x="1512075" y="1343933"/>
                  <a:pt x="1491456" y="1331899"/>
                  <a:pt x="1520323" y="1332574"/>
                </a:cubicBezTo>
                <a:close/>
                <a:moveTo>
                  <a:pt x="1576596" y="1332311"/>
                </a:moveTo>
                <a:cubicBezTo>
                  <a:pt x="1587580" y="1334448"/>
                  <a:pt x="1580719" y="1337860"/>
                  <a:pt x="1597215" y="1339922"/>
                </a:cubicBezTo>
                <a:lnTo>
                  <a:pt x="1597327" y="1340034"/>
                </a:lnTo>
                <a:cubicBezTo>
                  <a:pt x="1596990" y="1340821"/>
                  <a:pt x="1596577" y="1341571"/>
                  <a:pt x="1596202" y="1342358"/>
                </a:cubicBezTo>
                <a:cubicBezTo>
                  <a:pt x="1584056" y="1340521"/>
                  <a:pt x="1589304" y="1337747"/>
                  <a:pt x="1574796" y="1336060"/>
                </a:cubicBezTo>
                <a:cubicBezTo>
                  <a:pt x="1578207" y="1334111"/>
                  <a:pt x="1577758" y="1334973"/>
                  <a:pt x="1576596" y="1332311"/>
                </a:cubicBezTo>
                <a:close/>
                <a:moveTo>
                  <a:pt x="1526280" y="1330452"/>
                </a:moveTo>
                <a:lnTo>
                  <a:pt x="1535094" y="1330699"/>
                </a:lnTo>
                <a:lnTo>
                  <a:pt x="1535057" y="1330924"/>
                </a:lnTo>
                <a:cubicBezTo>
                  <a:pt x="1536257" y="1331899"/>
                  <a:pt x="1531570" y="1331215"/>
                  <a:pt x="1528037" y="1330680"/>
                </a:cubicBezTo>
                <a:close/>
                <a:moveTo>
                  <a:pt x="1524481" y="1330217"/>
                </a:moveTo>
                <a:lnTo>
                  <a:pt x="1526280" y="1330452"/>
                </a:lnTo>
                <a:lnTo>
                  <a:pt x="1525101" y="1330418"/>
                </a:lnTo>
                <a:close/>
                <a:moveTo>
                  <a:pt x="1517736" y="1330212"/>
                </a:moveTo>
                <a:lnTo>
                  <a:pt x="1525101" y="1330418"/>
                </a:lnTo>
                <a:lnTo>
                  <a:pt x="1527934" y="1331336"/>
                </a:lnTo>
                <a:cubicBezTo>
                  <a:pt x="1527934" y="1332049"/>
                  <a:pt x="1526284" y="1331824"/>
                  <a:pt x="1524185" y="1331336"/>
                </a:cubicBezTo>
                <a:close/>
                <a:moveTo>
                  <a:pt x="91889" y="1323651"/>
                </a:moveTo>
                <a:cubicBezTo>
                  <a:pt x="103586" y="1326050"/>
                  <a:pt x="98487" y="1332048"/>
                  <a:pt x="97962" y="1337110"/>
                </a:cubicBezTo>
                <a:cubicBezTo>
                  <a:pt x="84129" y="1335985"/>
                  <a:pt x="84054" y="1326125"/>
                  <a:pt x="91889" y="1323651"/>
                </a:cubicBezTo>
                <a:close/>
                <a:moveTo>
                  <a:pt x="1600158" y="1319457"/>
                </a:moveTo>
                <a:cubicBezTo>
                  <a:pt x="1600999" y="1319129"/>
                  <a:pt x="1602923" y="1319115"/>
                  <a:pt x="1606925" y="1319715"/>
                </a:cubicBezTo>
                <a:cubicBezTo>
                  <a:pt x="1604975" y="1326538"/>
                  <a:pt x="1611198" y="1332948"/>
                  <a:pt x="1614910" y="1339734"/>
                </a:cubicBezTo>
                <a:cubicBezTo>
                  <a:pt x="1596277" y="1333548"/>
                  <a:pt x="1608424" y="1327662"/>
                  <a:pt x="1594965" y="1322789"/>
                </a:cubicBezTo>
                <a:cubicBezTo>
                  <a:pt x="1604863" y="1324251"/>
                  <a:pt x="1597636" y="1320441"/>
                  <a:pt x="1600158" y="1319457"/>
                </a:cubicBezTo>
                <a:close/>
                <a:moveTo>
                  <a:pt x="1491974" y="1317486"/>
                </a:moveTo>
                <a:lnTo>
                  <a:pt x="1492244" y="1317727"/>
                </a:lnTo>
                <a:lnTo>
                  <a:pt x="1492094" y="1317802"/>
                </a:lnTo>
                <a:close/>
                <a:moveTo>
                  <a:pt x="1489706" y="1311510"/>
                </a:moveTo>
                <a:lnTo>
                  <a:pt x="1489909" y="1312044"/>
                </a:lnTo>
                <a:lnTo>
                  <a:pt x="1495543" y="1312479"/>
                </a:lnTo>
                <a:close/>
                <a:moveTo>
                  <a:pt x="79442" y="1309592"/>
                </a:moveTo>
                <a:cubicBezTo>
                  <a:pt x="89677" y="1314128"/>
                  <a:pt x="78767" y="1316565"/>
                  <a:pt x="82104" y="1322639"/>
                </a:cubicBezTo>
                <a:cubicBezTo>
                  <a:pt x="70557" y="1320502"/>
                  <a:pt x="80155" y="1313941"/>
                  <a:pt x="79442" y="1309592"/>
                </a:cubicBezTo>
                <a:close/>
                <a:moveTo>
                  <a:pt x="1451229" y="1302357"/>
                </a:moveTo>
                <a:cubicBezTo>
                  <a:pt x="1455016" y="1303144"/>
                  <a:pt x="1456647" y="1304513"/>
                  <a:pt x="1455845" y="1305422"/>
                </a:cubicBezTo>
                <a:lnTo>
                  <a:pt x="1447226" y="1305689"/>
                </a:lnTo>
                <a:lnTo>
                  <a:pt x="1447103" y="1304677"/>
                </a:lnTo>
                <a:lnTo>
                  <a:pt x="1447813" y="1303880"/>
                </a:lnTo>
                <a:cubicBezTo>
                  <a:pt x="1449224" y="1303472"/>
                  <a:pt x="1450873" y="1303182"/>
                  <a:pt x="1451229" y="1302357"/>
                </a:cubicBezTo>
                <a:close/>
                <a:moveTo>
                  <a:pt x="42515" y="1287961"/>
                </a:moveTo>
                <a:cubicBezTo>
                  <a:pt x="68945" y="1292422"/>
                  <a:pt x="68758" y="1304194"/>
                  <a:pt x="66621" y="1317165"/>
                </a:cubicBezTo>
                <a:cubicBezTo>
                  <a:pt x="65113" y="1323661"/>
                  <a:pt x="64670" y="1330359"/>
                  <a:pt x="65309" y="1336997"/>
                </a:cubicBezTo>
                <a:cubicBezTo>
                  <a:pt x="66471" y="1343333"/>
                  <a:pt x="70332" y="1349144"/>
                  <a:pt x="79855" y="1353230"/>
                </a:cubicBezTo>
                <a:cubicBezTo>
                  <a:pt x="74377" y="1354902"/>
                  <a:pt x="68576" y="1355223"/>
                  <a:pt x="62947" y="1354167"/>
                </a:cubicBezTo>
                <a:cubicBezTo>
                  <a:pt x="59985" y="1347157"/>
                  <a:pt x="69657" y="1340784"/>
                  <a:pt x="54849" y="1335235"/>
                </a:cubicBezTo>
                <a:cubicBezTo>
                  <a:pt x="42515" y="1332986"/>
                  <a:pt x="48063" y="1339809"/>
                  <a:pt x="34230" y="1336810"/>
                </a:cubicBezTo>
                <a:lnTo>
                  <a:pt x="37679" y="1325113"/>
                </a:lnTo>
                <a:cubicBezTo>
                  <a:pt x="44727" y="1323838"/>
                  <a:pt x="41803" y="1325675"/>
                  <a:pt x="50688" y="1326462"/>
                </a:cubicBezTo>
                <a:cubicBezTo>
                  <a:pt x="47564" y="1320524"/>
                  <a:pt x="45869" y="1313939"/>
                  <a:pt x="45739" y="1307230"/>
                </a:cubicBezTo>
                <a:cubicBezTo>
                  <a:pt x="45646" y="1300681"/>
                  <a:pt x="44559" y="1294184"/>
                  <a:pt x="42515" y="1287961"/>
                </a:cubicBezTo>
                <a:close/>
                <a:moveTo>
                  <a:pt x="1475785" y="1280875"/>
                </a:moveTo>
                <a:cubicBezTo>
                  <a:pt x="1477285" y="1286199"/>
                  <a:pt x="1478260" y="1293884"/>
                  <a:pt x="1474361" y="1297783"/>
                </a:cubicBezTo>
                <a:lnTo>
                  <a:pt x="1474323" y="1298158"/>
                </a:lnTo>
                <a:cubicBezTo>
                  <a:pt x="1456366" y="1293809"/>
                  <a:pt x="1471774" y="1284212"/>
                  <a:pt x="1475785" y="1280875"/>
                </a:cubicBezTo>
                <a:close/>
                <a:moveTo>
                  <a:pt x="1502141" y="1276526"/>
                </a:moveTo>
                <a:lnTo>
                  <a:pt x="1502141" y="1276564"/>
                </a:lnTo>
                <a:cubicBezTo>
                  <a:pt x="1495505" y="1277276"/>
                  <a:pt x="1500753" y="1281475"/>
                  <a:pt x="1505890" y="1283574"/>
                </a:cubicBezTo>
                <a:cubicBezTo>
                  <a:pt x="1511401" y="1282000"/>
                  <a:pt x="1513163" y="1278813"/>
                  <a:pt x="1502141" y="1276526"/>
                </a:cubicBezTo>
                <a:close/>
                <a:moveTo>
                  <a:pt x="1625557" y="1271765"/>
                </a:moveTo>
                <a:lnTo>
                  <a:pt x="1625669" y="1271878"/>
                </a:lnTo>
                <a:cubicBezTo>
                  <a:pt x="1631780" y="1273715"/>
                  <a:pt x="1626644" y="1278551"/>
                  <a:pt x="1622408" y="1279001"/>
                </a:cubicBezTo>
                <a:cubicBezTo>
                  <a:pt x="1613448" y="1275814"/>
                  <a:pt x="1628556" y="1275364"/>
                  <a:pt x="1625557" y="1271765"/>
                </a:cubicBezTo>
                <a:close/>
                <a:moveTo>
                  <a:pt x="1543642" y="1254482"/>
                </a:moveTo>
                <a:cubicBezTo>
                  <a:pt x="1550569" y="1257123"/>
                  <a:pt x="1557687" y="1259228"/>
                  <a:pt x="1564936" y="1260781"/>
                </a:cubicBezTo>
                <a:cubicBezTo>
                  <a:pt x="1564711" y="1261830"/>
                  <a:pt x="1562049" y="1263480"/>
                  <a:pt x="1566848" y="1264117"/>
                </a:cubicBezTo>
                <a:lnTo>
                  <a:pt x="1566810" y="1264342"/>
                </a:lnTo>
                <a:cubicBezTo>
                  <a:pt x="1560050" y="1265026"/>
                  <a:pt x="1553224" y="1264595"/>
                  <a:pt x="1546603" y="1263068"/>
                </a:cubicBezTo>
                <a:cubicBezTo>
                  <a:pt x="1548703" y="1259956"/>
                  <a:pt x="1531608" y="1258419"/>
                  <a:pt x="1536481" y="1255120"/>
                </a:cubicBezTo>
                <a:cubicBezTo>
                  <a:pt x="1541805" y="1256169"/>
                  <a:pt x="1542854" y="1255382"/>
                  <a:pt x="1543642" y="1254482"/>
                </a:cubicBezTo>
                <a:close/>
                <a:moveTo>
                  <a:pt x="1495468" y="1238849"/>
                </a:moveTo>
                <a:lnTo>
                  <a:pt x="1495612" y="1238898"/>
                </a:lnTo>
                <a:lnTo>
                  <a:pt x="1495476" y="1238912"/>
                </a:lnTo>
                <a:close/>
                <a:moveTo>
                  <a:pt x="1499929" y="1238324"/>
                </a:moveTo>
                <a:cubicBezTo>
                  <a:pt x="1502591" y="1239299"/>
                  <a:pt x="1502628" y="1239786"/>
                  <a:pt x="1502478" y="1240198"/>
                </a:cubicBezTo>
                <a:cubicBezTo>
                  <a:pt x="1501541" y="1240498"/>
                  <a:pt x="1503265" y="1241323"/>
                  <a:pt x="1505027" y="1242110"/>
                </a:cubicBezTo>
                <a:lnTo>
                  <a:pt x="1495612" y="1238898"/>
                </a:lnTo>
                <a:lnTo>
                  <a:pt x="1500041" y="1238436"/>
                </a:lnTo>
                <a:close/>
                <a:moveTo>
                  <a:pt x="1502250" y="1224651"/>
                </a:moveTo>
                <a:lnTo>
                  <a:pt x="1502628" y="1224715"/>
                </a:lnTo>
                <a:lnTo>
                  <a:pt x="1502478" y="1224790"/>
                </a:lnTo>
                <a:close/>
                <a:moveTo>
                  <a:pt x="87203" y="1217030"/>
                </a:moveTo>
                <a:cubicBezTo>
                  <a:pt x="77568" y="1226027"/>
                  <a:pt x="89527" y="1227602"/>
                  <a:pt x="100886" y="1236112"/>
                </a:cubicBezTo>
                <a:cubicBezTo>
                  <a:pt x="101374" y="1231426"/>
                  <a:pt x="110409" y="1231426"/>
                  <a:pt x="104335" y="1226440"/>
                </a:cubicBezTo>
                <a:cubicBezTo>
                  <a:pt x="94251" y="1228014"/>
                  <a:pt x="103923" y="1217780"/>
                  <a:pt x="87203" y="1217030"/>
                </a:cubicBezTo>
                <a:close/>
                <a:moveTo>
                  <a:pt x="130803" y="1201359"/>
                </a:moveTo>
                <a:cubicBezTo>
                  <a:pt x="138976" y="1205108"/>
                  <a:pt x="131853" y="1204771"/>
                  <a:pt x="134815" y="1208857"/>
                </a:cubicBezTo>
                <a:cubicBezTo>
                  <a:pt x="164619" y="1210994"/>
                  <a:pt x="141863" y="1221454"/>
                  <a:pt x="162894" y="1225165"/>
                </a:cubicBezTo>
                <a:lnTo>
                  <a:pt x="162894" y="1225315"/>
                </a:lnTo>
                <a:cubicBezTo>
                  <a:pt x="157946" y="1227902"/>
                  <a:pt x="145499" y="1226515"/>
                  <a:pt x="136202" y="1223478"/>
                </a:cubicBezTo>
                <a:cubicBezTo>
                  <a:pt x="154384" y="1220067"/>
                  <a:pt x="128404" y="1210469"/>
                  <a:pt x="130803" y="1201359"/>
                </a:cubicBezTo>
                <a:close/>
                <a:moveTo>
                  <a:pt x="1619249" y="1174203"/>
                </a:moveTo>
                <a:lnTo>
                  <a:pt x="1619296" y="1174367"/>
                </a:lnTo>
                <a:lnTo>
                  <a:pt x="1619184" y="1174254"/>
                </a:lnTo>
                <a:close/>
                <a:moveTo>
                  <a:pt x="1615247" y="1150598"/>
                </a:moveTo>
                <a:cubicBezTo>
                  <a:pt x="1621040" y="1156137"/>
                  <a:pt x="1627085" y="1164502"/>
                  <a:pt x="1624700" y="1169968"/>
                </a:cubicBezTo>
                <a:lnTo>
                  <a:pt x="1619249" y="1174203"/>
                </a:lnTo>
                <a:lnTo>
                  <a:pt x="1616850" y="1165885"/>
                </a:lnTo>
                <a:cubicBezTo>
                  <a:pt x="1615688" y="1163157"/>
                  <a:pt x="1612886" y="1160927"/>
                  <a:pt x="1604563" y="1160383"/>
                </a:cubicBezTo>
                <a:cubicBezTo>
                  <a:pt x="1614610" y="1159483"/>
                  <a:pt x="1605912" y="1153447"/>
                  <a:pt x="1615247" y="1150598"/>
                </a:cubicBezTo>
                <a:close/>
                <a:moveTo>
                  <a:pt x="1608251" y="1144211"/>
                </a:moveTo>
                <a:cubicBezTo>
                  <a:pt x="1610917" y="1145040"/>
                  <a:pt x="1611517" y="1147637"/>
                  <a:pt x="1602051" y="1149511"/>
                </a:cubicBezTo>
                <a:cubicBezTo>
                  <a:pt x="1600851" y="1144319"/>
                  <a:pt x="1605584" y="1143382"/>
                  <a:pt x="1608251" y="1144211"/>
                </a:cubicBezTo>
                <a:close/>
                <a:moveTo>
                  <a:pt x="139650" y="1120194"/>
                </a:moveTo>
                <a:cubicBezTo>
                  <a:pt x="146661" y="1124730"/>
                  <a:pt x="131027" y="1122705"/>
                  <a:pt x="130390" y="1125255"/>
                </a:cubicBezTo>
                <a:cubicBezTo>
                  <a:pt x="124579" y="1120081"/>
                  <a:pt x="136388" y="1122443"/>
                  <a:pt x="139650" y="1120194"/>
                </a:cubicBezTo>
                <a:close/>
                <a:moveTo>
                  <a:pt x="1515838" y="1103695"/>
                </a:moveTo>
                <a:lnTo>
                  <a:pt x="1515225" y="1104111"/>
                </a:lnTo>
                <a:lnTo>
                  <a:pt x="1515262" y="1103736"/>
                </a:lnTo>
                <a:close/>
                <a:moveTo>
                  <a:pt x="121656" y="1103136"/>
                </a:moveTo>
                <a:cubicBezTo>
                  <a:pt x="127129" y="1112246"/>
                  <a:pt x="126867" y="1125592"/>
                  <a:pt x="120681" y="1130354"/>
                </a:cubicBezTo>
                <a:cubicBezTo>
                  <a:pt x="121693" y="1124768"/>
                  <a:pt x="113970" y="1112733"/>
                  <a:pt x="121656" y="1103136"/>
                </a:cubicBezTo>
                <a:close/>
                <a:moveTo>
                  <a:pt x="134688" y="1102550"/>
                </a:moveTo>
                <a:lnTo>
                  <a:pt x="139388" y="1104223"/>
                </a:lnTo>
                <a:cubicBezTo>
                  <a:pt x="136614" y="1103483"/>
                  <a:pt x="135180" y="1102965"/>
                  <a:pt x="134632" y="1102612"/>
                </a:cubicBezTo>
                <a:close/>
                <a:moveTo>
                  <a:pt x="1530220" y="1100362"/>
                </a:moveTo>
                <a:cubicBezTo>
                  <a:pt x="1533707" y="1101562"/>
                  <a:pt x="1531823" y="1102311"/>
                  <a:pt x="1528140" y="1102808"/>
                </a:cubicBezTo>
                <a:lnTo>
                  <a:pt x="1515838" y="1103695"/>
                </a:lnTo>
                <a:lnTo>
                  <a:pt x="1518463" y="1101913"/>
                </a:lnTo>
                <a:cubicBezTo>
                  <a:pt x="1522123" y="1101196"/>
                  <a:pt x="1527202" y="1100587"/>
                  <a:pt x="1530220" y="1100362"/>
                </a:cubicBezTo>
                <a:close/>
                <a:moveTo>
                  <a:pt x="153784" y="1094063"/>
                </a:moveTo>
                <a:lnTo>
                  <a:pt x="155562" y="1097229"/>
                </a:lnTo>
                <a:lnTo>
                  <a:pt x="158404" y="1095340"/>
                </a:lnTo>
                <a:close/>
                <a:moveTo>
                  <a:pt x="1547016" y="1073107"/>
                </a:moveTo>
                <a:cubicBezTo>
                  <a:pt x="1547278" y="1077118"/>
                  <a:pt x="1556276" y="1085441"/>
                  <a:pt x="1550765" y="1090277"/>
                </a:cubicBezTo>
                <a:cubicBezTo>
                  <a:pt x="1550165" y="1084804"/>
                  <a:pt x="1540118" y="1077343"/>
                  <a:pt x="1547016" y="1073107"/>
                </a:cubicBezTo>
                <a:close/>
                <a:moveTo>
                  <a:pt x="116032" y="1067483"/>
                </a:moveTo>
                <a:cubicBezTo>
                  <a:pt x="125105" y="1068533"/>
                  <a:pt x="111571" y="1071945"/>
                  <a:pt x="120606" y="1073107"/>
                </a:cubicBezTo>
                <a:cubicBezTo>
                  <a:pt x="111983" y="1074194"/>
                  <a:pt x="104410" y="1066621"/>
                  <a:pt x="116032" y="1067483"/>
                </a:cubicBezTo>
                <a:close/>
                <a:moveTo>
                  <a:pt x="97747" y="1065224"/>
                </a:moveTo>
                <a:cubicBezTo>
                  <a:pt x="99621" y="1064606"/>
                  <a:pt x="101955" y="1064297"/>
                  <a:pt x="106435" y="1065384"/>
                </a:cubicBezTo>
                <a:lnTo>
                  <a:pt x="103698" y="1071720"/>
                </a:lnTo>
                <a:cubicBezTo>
                  <a:pt x="99949" y="1070745"/>
                  <a:pt x="101824" y="1069208"/>
                  <a:pt x="101861" y="1067971"/>
                </a:cubicBezTo>
                <a:cubicBezTo>
                  <a:pt x="98481" y="1068048"/>
                  <a:pt x="95105" y="1067695"/>
                  <a:pt x="91814" y="1066921"/>
                </a:cubicBezTo>
                <a:cubicBezTo>
                  <a:pt x="94457" y="1066771"/>
                  <a:pt x="95872" y="1065843"/>
                  <a:pt x="97747" y="1065224"/>
                </a:cubicBezTo>
                <a:close/>
                <a:moveTo>
                  <a:pt x="1584094" y="1034942"/>
                </a:moveTo>
                <a:cubicBezTo>
                  <a:pt x="1594928" y="1035280"/>
                  <a:pt x="1587805" y="1039404"/>
                  <a:pt x="1588255" y="1042065"/>
                </a:cubicBezTo>
                <a:lnTo>
                  <a:pt x="1588217" y="1042440"/>
                </a:lnTo>
                <a:cubicBezTo>
                  <a:pt x="1579407" y="1042440"/>
                  <a:pt x="1592866" y="1038092"/>
                  <a:pt x="1579482" y="1038691"/>
                </a:cubicBezTo>
                <a:cubicBezTo>
                  <a:pt x="1578770" y="1036667"/>
                  <a:pt x="1586043" y="1037229"/>
                  <a:pt x="1584094" y="1034942"/>
                </a:cubicBezTo>
                <a:close/>
                <a:moveTo>
                  <a:pt x="260261" y="1009926"/>
                </a:moveTo>
                <a:lnTo>
                  <a:pt x="262880" y="1011474"/>
                </a:lnTo>
                <a:cubicBezTo>
                  <a:pt x="260199" y="1010536"/>
                  <a:pt x="257922" y="1011914"/>
                  <a:pt x="257294" y="1014028"/>
                </a:cubicBezTo>
                <a:lnTo>
                  <a:pt x="259943" y="1018310"/>
                </a:lnTo>
                <a:lnTo>
                  <a:pt x="263726" y="1020733"/>
                </a:lnTo>
                <a:lnTo>
                  <a:pt x="270792" y="1019855"/>
                </a:lnTo>
                <a:lnTo>
                  <a:pt x="271567" y="1018634"/>
                </a:lnTo>
                <a:lnTo>
                  <a:pt x="269018" y="1015794"/>
                </a:lnTo>
                <a:lnTo>
                  <a:pt x="268203" y="1015035"/>
                </a:lnTo>
                <a:lnTo>
                  <a:pt x="268299" y="1014992"/>
                </a:lnTo>
                <a:lnTo>
                  <a:pt x="264603" y="1010874"/>
                </a:lnTo>
                <a:close/>
                <a:moveTo>
                  <a:pt x="173278" y="1000377"/>
                </a:moveTo>
                <a:cubicBezTo>
                  <a:pt x="174253" y="1002551"/>
                  <a:pt x="167580" y="1001014"/>
                  <a:pt x="167093" y="1002476"/>
                </a:cubicBezTo>
                <a:cubicBezTo>
                  <a:pt x="181714" y="1007275"/>
                  <a:pt x="178340" y="1010349"/>
                  <a:pt x="175078" y="1010911"/>
                </a:cubicBezTo>
                <a:cubicBezTo>
                  <a:pt x="185463" y="1013610"/>
                  <a:pt x="178115" y="1013460"/>
                  <a:pt x="186325" y="1015860"/>
                </a:cubicBezTo>
                <a:cubicBezTo>
                  <a:pt x="189924" y="1011923"/>
                  <a:pt x="183851" y="1006487"/>
                  <a:pt x="173278" y="1000377"/>
                </a:cubicBezTo>
                <a:close/>
                <a:moveTo>
                  <a:pt x="143062" y="981332"/>
                </a:moveTo>
                <a:cubicBezTo>
                  <a:pt x="143062" y="979645"/>
                  <a:pt x="157570" y="984893"/>
                  <a:pt x="154758" y="981857"/>
                </a:cubicBezTo>
                <a:cubicBezTo>
                  <a:pt x="164356" y="985043"/>
                  <a:pt x="154571" y="984106"/>
                  <a:pt x="159182" y="985643"/>
                </a:cubicBezTo>
                <a:cubicBezTo>
                  <a:pt x="158882" y="986655"/>
                  <a:pt x="147935" y="982494"/>
                  <a:pt x="143062" y="981332"/>
                </a:cubicBezTo>
                <a:close/>
                <a:moveTo>
                  <a:pt x="189474" y="971209"/>
                </a:moveTo>
                <a:cubicBezTo>
                  <a:pt x="199221" y="975558"/>
                  <a:pt x="188574" y="974021"/>
                  <a:pt x="191573" y="977358"/>
                </a:cubicBezTo>
                <a:cubicBezTo>
                  <a:pt x="180514" y="973609"/>
                  <a:pt x="189999" y="973234"/>
                  <a:pt x="189474" y="971209"/>
                </a:cubicBezTo>
                <a:close/>
                <a:moveTo>
                  <a:pt x="137186" y="954334"/>
                </a:moveTo>
                <a:lnTo>
                  <a:pt x="138690" y="959246"/>
                </a:lnTo>
                <a:cubicBezTo>
                  <a:pt x="137411" y="960975"/>
                  <a:pt x="135377" y="962737"/>
                  <a:pt x="135677" y="964386"/>
                </a:cubicBezTo>
                <a:cubicBezTo>
                  <a:pt x="130372" y="961781"/>
                  <a:pt x="128966" y="959700"/>
                  <a:pt x="129786" y="958051"/>
                </a:cubicBezTo>
                <a:close/>
                <a:moveTo>
                  <a:pt x="137176" y="954302"/>
                </a:moveTo>
                <a:lnTo>
                  <a:pt x="137251" y="954302"/>
                </a:lnTo>
                <a:lnTo>
                  <a:pt x="137186" y="954334"/>
                </a:lnTo>
                <a:close/>
                <a:moveTo>
                  <a:pt x="154196" y="953627"/>
                </a:moveTo>
                <a:cubicBezTo>
                  <a:pt x="205332" y="969560"/>
                  <a:pt x="151984" y="973121"/>
                  <a:pt x="188012" y="989280"/>
                </a:cubicBezTo>
                <a:cubicBezTo>
                  <a:pt x="182442" y="988566"/>
                  <a:pt x="176955" y="987311"/>
                  <a:pt x="171629" y="985531"/>
                </a:cubicBezTo>
                <a:cubicBezTo>
                  <a:pt x="169117" y="982007"/>
                  <a:pt x="178789" y="981782"/>
                  <a:pt x="164693" y="976008"/>
                </a:cubicBezTo>
                <a:cubicBezTo>
                  <a:pt x="152884" y="972034"/>
                  <a:pt x="157945" y="976008"/>
                  <a:pt x="144711" y="971547"/>
                </a:cubicBezTo>
                <a:lnTo>
                  <a:pt x="148460" y="967798"/>
                </a:lnTo>
                <a:cubicBezTo>
                  <a:pt x="155283" y="968998"/>
                  <a:pt x="152434" y="969035"/>
                  <a:pt x="160982" y="971547"/>
                </a:cubicBezTo>
                <a:cubicBezTo>
                  <a:pt x="154496" y="964911"/>
                  <a:pt x="158770" y="959925"/>
                  <a:pt x="154196" y="953627"/>
                </a:cubicBezTo>
                <a:close/>
                <a:moveTo>
                  <a:pt x="285223" y="948191"/>
                </a:moveTo>
                <a:cubicBezTo>
                  <a:pt x="284661" y="951377"/>
                  <a:pt x="277725" y="954602"/>
                  <a:pt x="287360" y="957638"/>
                </a:cubicBezTo>
                <a:lnTo>
                  <a:pt x="290470" y="957392"/>
                </a:lnTo>
                <a:lnTo>
                  <a:pt x="287296" y="954126"/>
                </a:lnTo>
                <a:lnTo>
                  <a:pt x="287365" y="949898"/>
                </a:lnTo>
                <a:close/>
                <a:moveTo>
                  <a:pt x="133390" y="940356"/>
                </a:moveTo>
                <a:cubicBezTo>
                  <a:pt x="140813" y="944104"/>
                  <a:pt x="141863" y="948078"/>
                  <a:pt x="141863" y="952090"/>
                </a:cubicBezTo>
                <a:cubicBezTo>
                  <a:pt x="134965" y="948341"/>
                  <a:pt x="132228" y="944592"/>
                  <a:pt x="133390" y="940356"/>
                </a:cubicBezTo>
                <a:close/>
                <a:moveTo>
                  <a:pt x="1477247" y="937769"/>
                </a:moveTo>
                <a:lnTo>
                  <a:pt x="1477247" y="937806"/>
                </a:lnTo>
                <a:cubicBezTo>
                  <a:pt x="1480696" y="939943"/>
                  <a:pt x="1480996" y="942830"/>
                  <a:pt x="1484745" y="944854"/>
                </a:cubicBezTo>
                <a:cubicBezTo>
                  <a:pt x="1486470" y="943955"/>
                  <a:pt x="1491793" y="937319"/>
                  <a:pt x="1477247" y="937769"/>
                </a:cubicBezTo>
                <a:close/>
                <a:moveTo>
                  <a:pt x="1432897" y="911564"/>
                </a:moveTo>
                <a:lnTo>
                  <a:pt x="1432897" y="911676"/>
                </a:lnTo>
                <a:lnTo>
                  <a:pt x="1432732" y="911667"/>
                </a:lnTo>
                <a:close/>
                <a:moveTo>
                  <a:pt x="1427986" y="906315"/>
                </a:moveTo>
                <a:cubicBezTo>
                  <a:pt x="1424499" y="906315"/>
                  <a:pt x="1419551" y="906765"/>
                  <a:pt x="1424424" y="907102"/>
                </a:cubicBezTo>
                <a:cubicBezTo>
                  <a:pt x="1420844" y="908152"/>
                  <a:pt x="1419654" y="909876"/>
                  <a:pt x="1421013" y="911048"/>
                </a:cubicBezTo>
                <a:lnTo>
                  <a:pt x="1432732" y="911667"/>
                </a:lnTo>
                <a:lnTo>
                  <a:pt x="1427612" y="914881"/>
                </a:lnTo>
                <a:cubicBezTo>
                  <a:pt x="1426660" y="918619"/>
                  <a:pt x="1437105" y="923363"/>
                  <a:pt x="1444556" y="926822"/>
                </a:cubicBezTo>
                <a:cubicBezTo>
                  <a:pt x="1441632" y="924685"/>
                  <a:pt x="1444556" y="921311"/>
                  <a:pt x="1450142" y="919099"/>
                </a:cubicBezTo>
                <a:cubicBezTo>
                  <a:pt x="1453216" y="925097"/>
                  <a:pt x="1453666" y="931733"/>
                  <a:pt x="1471624" y="934507"/>
                </a:cubicBezTo>
                <a:cubicBezTo>
                  <a:pt x="1472149" y="926522"/>
                  <a:pt x="1481896" y="926634"/>
                  <a:pt x="1475898" y="920486"/>
                </a:cubicBezTo>
                <a:cubicBezTo>
                  <a:pt x="1461202" y="917524"/>
                  <a:pt x="1436421" y="913963"/>
                  <a:pt x="1440133" y="909239"/>
                </a:cubicBezTo>
                <a:cubicBezTo>
                  <a:pt x="1434796" y="909730"/>
                  <a:pt x="1429415" y="909273"/>
                  <a:pt x="1424237" y="907890"/>
                </a:cubicBezTo>
                <a:cubicBezTo>
                  <a:pt x="1426824" y="907665"/>
                  <a:pt x="1428248" y="907177"/>
                  <a:pt x="1427986" y="906315"/>
                </a:cubicBezTo>
                <a:close/>
                <a:moveTo>
                  <a:pt x="165423" y="903131"/>
                </a:moveTo>
                <a:lnTo>
                  <a:pt x="164707" y="907730"/>
                </a:lnTo>
                <a:cubicBezTo>
                  <a:pt x="162988" y="913007"/>
                  <a:pt x="160307" y="917787"/>
                  <a:pt x="161319" y="921423"/>
                </a:cubicBezTo>
                <a:lnTo>
                  <a:pt x="168619" y="912840"/>
                </a:lnTo>
                <a:lnTo>
                  <a:pt x="166456" y="911713"/>
                </a:lnTo>
                <a:lnTo>
                  <a:pt x="172398" y="906295"/>
                </a:lnTo>
                <a:lnTo>
                  <a:pt x="167927" y="905958"/>
                </a:lnTo>
                <a:close/>
                <a:moveTo>
                  <a:pt x="1501391" y="890194"/>
                </a:moveTo>
                <a:cubicBezTo>
                  <a:pt x="1507877" y="890382"/>
                  <a:pt x="1507614" y="892669"/>
                  <a:pt x="1506489" y="895181"/>
                </a:cubicBezTo>
                <a:lnTo>
                  <a:pt x="1506415" y="895630"/>
                </a:lnTo>
                <a:cubicBezTo>
                  <a:pt x="1499966" y="894993"/>
                  <a:pt x="1500191" y="892706"/>
                  <a:pt x="1501391" y="890194"/>
                </a:cubicBezTo>
                <a:close/>
                <a:moveTo>
                  <a:pt x="1557326" y="887982"/>
                </a:moveTo>
                <a:lnTo>
                  <a:pt x="1557288" y="888432"/>
                </a:lnTo>
                <a:cubicBezTo>
                  <a:pt x="1557026" y="889220"/>
                  <a:pt x="1553164" y="889107"/>
                  <a:pt x="1550577" y="889332"/>
                </a:cubicBezTo>
                <a:cubicBezTo>
                  <a:pt x="1547503" y="891844"/>
                  <a:pt x="1555564" y="891619"/>
                  <a:pt x="1552527" y="894131"/>
                </a:cubicBezTo>
                <a:cubicBezTo>
                  <a:pt x="1550213" y="893827"/>
                  <a:pt x="1547860" y="894138"/>
                  <a:pt x="1545704" y="895031"/>
                </a:cubicBezTo>
                <a:cubicBezTo>
                  <a:pt x="1543267" y="894393"/>
                  <a:pt x="1545329" y="884833"/>
                  <a:pt x="1557326" y="887982"/>
                </a:cubicBezTo>
                <a:close/>
                <a:moveTo>
                  <a:pt x="1522460" y="884608"/>
                </a:moveTo>
                <a:cubicBezTo>
                  <a:pt x="1523097" y="901066"/>
                  <a:pt x="1518899" y="911751"/>
                  <a:pt x="1519423" y="928359"/>
                </a:cubicBezTo>
                <a:cubicBezTo>
                  <a:pt x="1509114" y="912501"/>
                  <a:pt x="1511213" y="897955"/>
                  <a:pt x="1522460" y="884608"/>
                </a:cubicBezTo>
                <a:close/>
                <a:moveTo>
                  <a:pt x="1510613" y="880522"/>
                </a:moveTo>
                <a:cubicBezTo>
                  <a:pt x="1499179" y="883634"/>
                  <a:pt x="1516724" y="885546"/>
                  <a:pt x="1508439" y="888057"/>
                </a:cubicBezTo>
                <a:lnTo>
                  <a:pt x="1508402" y="888507"/>
                </a:lnTo>
                <a:cubicBezTo>
                  <a:pt x="1499517" y="888770"/>
                  <a:pt x="1498991" y="880560"/>
                  <a:pt x="1510613" y="880522"/>
                </a:cubicBezTo>
                <a:close/>
                <a:moveTo>
                  <a:pt x="1524514" y="879616"/>
                </a:moveTo>
                <a:lnTo>
                  <a:pt x="1525853" y="880025"/>
                </a:lnTo>
                <a:cubicBezTo>
                  <a:pt x="1526762" y="880335"/>
                  <a:pt x="1527465" y="880766"/>
                  <a:pt x="1526546" y="881347"/>
                </a:cubicBezTo>
                <a:lnTo>
                  <a:pt x="1526509" y="881797"/>
                </a:lnTo>
                <a:close/>
                <a:moveTo>
                  <a:pt x="1523966" y="879018"/>
                </a:moveTo>
                <a:lnTo>
                  <a:pt x="1524514" y="879616"/>
                </a:lnTo>
                <a:lnTo>
                  <a:pt x="1523922" y="879435"/>
                </a:lnTo>
                <a:close/>
                <a:moveTo>
                  <a:pt x="1553381" y="876469"/>
                </a:moveTo>
                <a:cubicBezTo>
                  <a:pt x="1556156" y="877286"/>
                  <a:pt x="1551187" y="880260"/>
                  <a:pt x="1552564" y="881609"/>
                </a:cubicBezTo>
                <a:lnTo>
                  <a:pt x="1552527" y="882059"/>
                </a:lnTo>
                <a:cubicBezTo>
                  <a:pt x="1541280" y="881572"/>
                  <a:pt x="1554214" y="878760"/>
                  <a:pt x="1547503" y="876511"/>
                </a:cubicBezTo>
                <a:cubicBezTo>
                  <a:pt x="1550671" y="876164"/>
                  <a:pt x="1552457" y="876197"/>
                  <a:pt x="1553381" y="876469"/>
                </a:cubicBezTo>
                <a:close/>
                <a:moveTo>
                  <a:pt x="1524485" y="874105"/>
                </a:moveTo>
                <a:lnTo>
                  <a:pt x="1523966" y="879018"/>
                </a:lnTo>
                <a:lnTo>
                  <a:pt x="1520926" y="875695"/>
                </a:lnTo>
                <a:cubicBezTo>
                  <a:pt x="1521490" y="873976"/>
                  <a:pt x="1523578" y="873009"/>
                  <a:pt x="1524485" y="874105"/>
                </a:cubicBezTo>
                <a:close/>
                <a:moveTo>
                  <a:pt x="1499170" y="865292"/>
                </a:moveTo>
                <a:lnTo>
                  <a:pt x="1498354" y="865826"/>
                </a:lnTo>
                <a:lnTo>
                  <a:pt x="1498392" y="865376"/>
                </a:lnTo>
                <a:close/>
                <a:moveTo>
                  <a:pt x="676346" y="859412"/>
                </a:moveTo>
                <a:lnTo>
                  <a:pt x="672577" y="860708"/>
                </a:lnTo>
                <a:lnTo>
                  <a:pt x="673842" y="861139"/>
                </a:lnTo>
                <a:lnTo>
                  <a:pt x="676686" y="860050"/>
                </a:lnTo>
                <a:lnTo>
                  <a:pt x="676747" y="859923"/>
                </a:lnTo>
                <a:close/>
                <a:moveTo>
                  <a:pt x="1500416" y="858666"/>
                </a:moveTo>
                <a:cubicBezTo>
                  <a:pt x="1501963" y="859368"/>
                  <a:pt x="1511396" y="862707"/>
                  <a:pt x="1507507" y="864396"/>
                </a:cubicBezTo>
                <a:lnTo>
                  <a:pt x="1499170" y="865292"/>
                </a:lnTo>
                <a:lnTo>
                  <a:pt x="1501813" y="863563"/>
                </a:lnTo>
                <a:cubicBezTo>
                  <a:pt x="1502096" y="861751"/>
                  <a:pt x="1495046" y="860999"/>
                  <a:pt x="1500416" y="858666"/>
                </a:cubicBezTo>
                <a:close/>
                <a:moveTo>
                  <a:pt x="674292" y="856791"/>
                </a:moveTo>
                <a:lnTo>
                  <a:pt x="669722" y="857911"/>
                </a:lnTo>
                <a:lnTo>
                  <a:pt x="667810" y="858254"/>
                </a:lnTo>
                <a:lnTo>
                  <a:pt x="667647" y="859030"/>
                </a:lnTo>
                <a:lnTo>
                  <a:pt x="670246" y="859915"/>
                </a:lnTo>
                <a:lnTo>
                  <a:pt x="674254" y="858478"/>
                </a:lnTo>
                <a:lnTo>
                  <a:pt x="675388" y="858190"/>
                </a:lnTo>
                <a:close/>
                <a:moveTo>
                  <a:pt x="120155" y="848093"/>
                </a:moveTo>
                <a:lnTo>
                  <a:pt x="120155" y="848130"/>
                </a:lnTo>
                <a:cubicBezTo>
                  <a:pt x="123604" y="856303"/>
                  <a:pt x="110783" y="859377"/>
                  <a:pt x="122742" y="866875"/>
                </a:cubicBezTo>
                <a:cubicBezTo>
                  <a:pt x="120718" y="860839"/>
                  <a:pt x="129453" y="853004"/>
                  <a:pt x="120155" y="848093"/>
                </a:cubicBezTo>
                <a:close/>
                <a:moveTo>
                  <a:pt x="1480921" y="845469"/>
                </a:moveTo>
                <a:cubicBezTo>
                  <a:pt x="1485233" y="845769"/>
                  <a:pt x="1486545" y="846219"/>
                  <a:pt x="1486545" y="846819"/>
                </a:cubicBezTo>
                <a:lnTo>
                  <a:pt x="1473423" y="846819"/>
                </a:lnTo>
                <a:cubicBezTo>
                  <a:pt x="1471736" y="845957"/>
                  <a:pt x="1480434" y="846144"/>
                  <a:pt x="1480921" y="845469"/>
                </a:cubicBezTo>
                <a:close/>
                <a:moveTo>
                  <a:pt x="1447581" y="843687"/>
                </a:moveTo>
                <a:lnTo>
                  <a:pt x="1447631" y="845044"/>
                </a:lnTo>
                <a:cubicBezTo>
                  <a:pt x="1448169" y="845418"/>
                  <a:pt x="1449411" y="845685"/>
                  <a:pt x="1451904" y="845807"/>
                </a:cubicBezTo>
                <a:lnTo>
                  <a:pt x="1452337" y="844447"/>
                </a:lnTo>
                <a:lnTo>
                  <a:pt x="1449566" y="844377"/>
                </a:lnTo>
                <a:close/>
                <a:moveTo>
                  <a:pt x="1488494" y="840071"/>
                </a:moveTo>
                <a:cubicBezTo>
                  <a:pt x="1500079" y="840333"/>
                  <a:pt x="1489732" y="841008"/>
                  <a:pt x="1490181" y="841983"/>
                </a:cubicBezTo>
                <a:cubicBezTo>
                  <a:pt x="1493841" y="841922"/>
                  <a:pt x="1497485" y="841482"/>
                  <a:pt x="1501053" y="840671"/>
                </a:cubicBezTo>
                <a:cubicBezTo>
                  <a:pt x="1509864" y="841908"/>
                  <a:pt x="1525234" y="842508"/>
                  <a:pt x="1527634" y="844382"/>
                </a:cubicBezTo>
                <a:lnTo>
                  <a:pt x="1527521" y="844419"/>
                </a:lnTo>
                <a:cubicBezTo>
                  <a:pt x="1510576" y="843482"/>
                  <a:pt x="1498317" y="844832"/>
                  <a:pt x="1484408" y="845244"/>
                </a:cubicBezTo>
                <a:cubicBezTo>
                  <a:pt x="1485908" y="844382"/>
                  <a:pt x="1491906" y="844157"/>
                  <a:pt x="1478597" y="844307"/>
                </a:cubicBezTo>
                <a:cubicBezTo>
                  <a:pt x="1484221" y="842395"/>
                  <a:pt x="1482346" y="841870"/>
                  <a:pt x="1488494" y="840071"/>
                </a:cubicBezTo>
                <a:close/>
                <a:moveTo>
                  <a:pt x="1446993" y="839846"/>
                </a:moveTo>
                <a:lnTo>
                  <a:pt x="1447174" y="841020"/>
                </a:lnTo>
                <a:lnTo>
                  <a:pt x="1448366" y="842011"/>
                </a:lnTo>
                <a:cubicBezTo>
                  <a:pt x="1448041" y="842400"/>
                  <a:pt x="1447805" y="842814"/>
                  <a:pt x="1448314" y="843230"/>
                </a:cubicBezTo>
                <a:lnTo>
                  <a:pt x="1452366" y="844356"/>
                </a:lnTo>
                <a:lnTo>
                  <a:pt x="1453118" y="841997"/>
                </a:lnTo>
                <a:cubicBezTo>
                  <a:pt x="1453207" y="840783"/>
                  <a:pt x="1452073" y="839846"/>
                  <a:pt x="1446993" y="839846"/>
                </a:cubicBezTo>
                <a:close/>
                <a:moveTo>
                  <a:pt x="138075" y="839807"/>
                </a:moveTo>
                <a:cubicBezTo>
                  <a:pt x="132152" y="843256"/>
                  <a:pt x="132264" y="850380"/>
                  <a:pt x="133314" y="857203"/>
                </a:cubicBezTo>
                <a:cubicBezTo>
                  <a:pt x="134364" y="864026"/>
                  <a:pt x="136388" y="870437"/>
                  <a:pt x="134064" y="873586"/>
                </a:cubicBezTo>
                <a:cubicBezTo>
                  <a:pt x="138150" y="871299"/>
                  <a:pt x="140662" y="874148"/>
                  <a:pt x="143211" y="876922"/>
                </a:cubicBezTo>
                <a:cubicBezTo>
                  <a:pt x="145761" y="879696"/>
                  <a:pt x="148497" y="882508"/>
                  <a:pt x="152396" y="880259"/>
                </a:cubicBezTo>
                <a:cubicBezTo>
                  <a:pt x="148647" y="877597"/>
                  <a:pt x="150522" y="874073"/>
                  <a:pt x="145461" y="871599"/>
                </a:cubicBezTo>
                <a:cubicBezTo>
                  <a:pt x="147957" y="870016"/>
                  <a:pt x="150800" y="869064"/>
                  <a:pt x="153746" y="868824"/>
                </a:cubicBezTo>
                <a:cubicBezTo>
                  <a:pt x="156539" y="872367"/>
                  <a:pt x="158789" y="875948"/>
                  <a:pt x="161685" y="879387"/>
                </a:cubicBezTo>
                <a:lnTo>
                  <a:pt x="173480" y="889087"/>
                </a:lnTo>
                <a:lnTo>
                  <a:pt x="173480" y="889056"/>
                </a:lnTo>
                <a:lnTo>
                  <a:pt x="167430" y="875760"/>
                </a:lnTo>
                <a:lnTo>
                  <a:pt x="163142" y="870743"/>
                </a:lnTo>
                <a:lnTo>
                  <a:pt x="160308" y="875273"/>
                </a:lnTo>
                <a:lnTo>
                  <a:pt x="160195" y="875273"/>
                </a:lnTo>
                <a:cubicBezTo>
                  <a:pt x="157084" y="872209"/>
                  <a:pt x="155877" y="869880"/>
                  <a:pt x="155832" y="867917"/>
                </a:cubicBezTo>
                <a:lnTo>
                  <a:pt x="157652" y="864319"/>
                </a:lnTo>
                <a:lnTo>
                  <a:pt x="156408" y="862864"/>
                </a:lnTo>
                <a:cubicBezTo>
                  <a:pt x="148497" y="862864"/>
                  <a:pt x="158770" y="867700"/>
                  <a:pt x="151272" y="866613"/>
                </a:cubicBezTo>
                <a:cubicBezTo>
                  <a:pt x="147523" y="863463"/>
                  <a:pt x="139200" y="860877"/>
                  <a:pt x="137550" y="857315"/>
                </a:cubicBezTo>
                <a:cubicBezTo>
                  <a:pt x="142837" y="855478"/>
                  <a:pt x="139275" y="845318"/>
                  <a:pt x="138075" y="839807"/>
                </a:cubicBezTo>
                <a:close/>
                <a:moveTo>
                  <a:pt x="1614872" y="837409"/>
                </a:moveTo>
                <a:cubicBezTo>
                  <a:pt x="1619559" y="837034"/>
                  <a:pt x="1624207" y="838946"/>
                  <a:pt x="1622708" y="839846"/>
                </a:cubicBezTo>
                <a:cubicBezTo>
                  <a:pt x="1608387" y="840071"/>
                  <a:pt x="1623420" y="837709"/>
                  <a:pt x="1614872" y="837409"/>
                </a:cubicBezTo>
                <a:close/>
                <a:moveTo>
                  <a:pt x="1524410" y="831973"/>
                </a:moveTo>
                <a:cubicBezTo>
                  <a:pt x="1528983" y="834297"/>
                  <a:pt x="1528571" y="837034"/>
                  <a:pt x="1506489" y="838046"/>
                </a:cubicBezTo>
                <a:cubicBezTo>
                  <a:pt x="1511888" y="838946"/>
                  <a:pt x="1516949" y="838496"/>
                  <a:pt x="1511476" y="839958"/>
                </a:cubicBezTo>
                <a:cubicBezTo>
                  <a:pt x="1503978" y="839958"/>
                  <a:pt x="1498954" y="839958"/>
                  <a:pt x="1495355" y="839696"/>
                </a:cubicBezTo>
                <a:cubicBezTo>
                  <a:pt x="1518149" y="836959"/>
                  <a:pt x="1495805" y="833697"/>
                  <a:pt x="1524410" y="831973"/>
                </a:cubicBezTo>
                <a:close/>
                <a:moveTo>
                  <a:pt x="1529936" y="830895"/>
                </a:moveTo>
                <a:lnTo>
                  <a:pt x="1531758" y="831036"/>
                </a:lnTo>
                <a:cubicBezTo>
                  <a:pt x="1532095" y="831336"/>
                  <a:pt x="1530220" y="831336"/>
                  <a:pt x="1528009" y="831373"/>
                </a:cubicBezTo>
                <a:lnTo>
                  <a:pt x="1521485" y="831373"/>
                </a:lnTo>
                <a:close/>
                <a:moveTo>
                  <a:pt x="1533187" y="830712"/>
                </a:moveTo>
                <a:lnTo>
                  <a:pt x="1529936" y="830895"/>
                </a:lnTo>
                <a:lnTo>
                  <a:pt x="1528277" y="830768"/>
                </a:lnTo>
                <a:cubicBezTo>
                  <a:pt x="1528592" y="830727"/>
                  <a:pt x="1530085" y="830724"/>
                  <a:pt x="1531861" y="830722"/>
                </a:cubicBezTo>
                <a:close/>
                <a:moveTo>
                  <a:pt x="1538731" y="830398"/>
                </a:moveTo>
                <a:lnTo>
                  <a:pt x="1538768" y="830436"/>
                </a:lnTo>
                <a:cubicBezTo>
                  <a:pt x="1539434" y="830576"/>
                  <a:pt x="1538595" y="830647"/>
                  <a:pt x="1537146" y="830682"/>
                </a:cubicBezTo>
                <a:lnTo>
                  <a:pt x="1533187" y="830712"/>
                </a:lnTo>
                <a:close/>
                <a:moveTo>
                  <a:pt x="1579857" y="828299"/>
                </a:moveTo>
                <a:cubicBezTo>
                  <a:pt x="1591141" y="828599"/>
                  <a:pt x="1584881" y="830136"/>
                  <a:pt x="1601489" y="829873"/>
                </a:cubicBezTo>
                <a:lnTo>
                  <a:pt x="1601526" y="829911"/>
                </a:lnTo>
                <a:cubicBezTo>
                  <a:pt x="1601526" y="830211"/>
                  <a:pt x="1601039" y="830511"/>
                  <a:pt x="1600814" y="830811"/>
                </a:cubicBezTo>
                <a:cubicBezTo>
                  <a:pt x="1588517" y="830811"/>
                  <a:pt x="1593316" y="829574"/>
                  <a:pt x="1578657" y="829873"/>
                </a:cubicBezTo>
                <a:cubicBezTo>
                  <a:pt x="1581694" y="828899"/>
                  <a:pt x="1581431" y="829274"/>
                  <a:pt x="1579857" y="828299"/>
                </a:cubicBezTo>
                <a:close/>
                <a:moveTo>
                  <a:pt x="1443675" y="827924"/>
                </a:moveTo>
                <a:lnTo>
                  <a:pt x="1443732" y="828374"/>
                </a:lnTo>
                <a:lnTo>
                  <a:pt x="1446209" y="827924"/>
                </a:lnTo>
                <a:close/>
                <a:moveTo>
                  <a:pt x="1451567" y="824287"/>
                </a:moveTo>
                <a:cubicBezTo>
                  <a:pt x="1455447" y="824569"/>
                  <a:pt x="1457256" y="825075"/>
                  <a:pt x="1456590" y="825501"/>
                </a:cubicBezTo>
                <a:lnTo>
                  <a:pt x="1447917" y="826151"/>
                </a:lnTo>
                <a:lnTo>
                  <a:pt x="1447617" y="825684"/>
                </a:lnTo>
                <a:lnTo>
                  <a:pt x="1448394" y="825178"/>
                </a:lnTo>
                <a:cubicBezTo>
                  <a:pt x="1449730" y="824915"/>
                  <a:pt x="1451323" y="824681"/>
                  <a:pt x="1451567" y="824287"/>
                </a:cubicBezTo>
                <a:close/>
                <a:moveTo>
                  <a:pt x="139462" y="822187"/>
                </a:moveTo>
                <a:lnTo>
                  <a:pt x="139462" y="822225"/>
                </a:lnTo>
                <a:cubicBezTo>
                  <a:pt x="139462" y="827511"/>
                  <a:pt x="134889" y="833472"/>
                  <a:pt x="142612" y="837596"/>
                </a:cubicBezTo>
                <a:cubicBezTo>
                  <a:pt x="138225" y="831897"/>
                  <a:pt x="152696" y="831222"/>
                  <a:pt x="145648" y="824512"/>
                </a:cubicBezTo>
                <a:cubicBezTo>
                  <a:pt x="144036" y="826049"/>
                  <a:pt x="141862" y="824174"/>
                  <a:pt x="139462" y="822187"/>
                </a:cubicBezTo>
                <a:close/>
                <a:moveTo>
                  <a:pt x="1608124" y="821888"/>
                </a:moveTo>
                <a:cubicBezTo>
                  <a:pt x="1607224" y="824550"/>
                  <a:pt x="1614273" y="826499"/>
                  <a:pt x="1619034" y="828674"/>
                </a:cubicBezTo>
                <a:cubicBezTo>
                  <a:pt x="1599689" y="827437"/>
                  <a:pt x="1610861" y="824700"/>
                  <a:pt x="1596877" y="823688"/>
                </a:cubicBezTo>
                <a:cubicBezTo>
                  <a:pt x="1610111" y="823650"/>
                  <a:pt x="1591966" y="821888"/>
                  <a:pt x="1608124" y="821888"/>
                </a:cubicBezTo>
                <a:close/>
                <a:moveTo>
                  <a:pt x="1523198" y="815530"/>
                </a:moveTo>
                <a:lnTo>
                  <a:pt x="1524335" y="815590"/>
                </a:lnTo>
                <a:lnTo>
                  <a:pt x="1524260" y="815702"/>
                </a:lnTo>
                <a:close/>
                <a:moveTo>
                  <a:pt x="1472861" y="813940"/>
                </a:moveTo>
                <a:cubicBezTo>
                  <a:pt x="1475073" y="816227"/>
                  <a:pt x="1477135" y="819301"/>
                  <a:pt x="1473798" y="821101"/>
                </a:cubicBezTo>
                <a:lnTo>
                  <a:pt x="1473798" y="821138"/>
                </a:lnTo>
                <a:cubicBezTo>
                  <a:pt x="1455466" y="820426"/>
                  <a:pt x="1469300" y="815515"/>
                  <a:pt x="1472861" y="813940"/>
                </a:cubicBezTo>
                <a:close/>
                <a:moveTo>
                  <a:pt x="1498354" y="810941"/>
                </a:moveTo>
                <a:lnTo>
                  <a:pt x="1498416" y="810949"/>
                </a:lnTo>
                <a:lnTo>
                  <a:pt x="1496297" y="812281"/>
                </a:lnTo>
                <a:cubicBezTo>
                  <a:pt x="1497586" y="812788"/>
                  <a:pt x="1500341" y="813284"/>
                  <a:pt x="1502965" y="813565"/>
                </a:cubicBezTo>
                <a:cubicBezTo>
                  <a:pt x="1505608" y="813116"/>
                  <a:pt x="1507258" y="812553"/>
                  <a:pt x="1506846" y="812056"/>
                </a:cubicBezTo>
                <a:lnTo>
                  <a:pt x="1498416" y="810949"/>
                </a:lnTo>
                <a:lnTo>
                  <a:pt x="1498429" y="810941"/>
                </a:lnTo>
                <a:close/>
                <a:moveTo>
                  <a:pt x="1620271" y="803668"/>
                </a:moveTo>
                <a:cubicBezTo>
                  <a:pt x="1626569" y="804081"/>
                  <a:pt x="1621995" y="806030"/>
                  <a:pt x="1617872" y="806367"/>
                </a:cubicBezTo>
                <a:cubicBezTo>
                  <a:pt x="1608724" y="805618"/>
                  <a:pt x="1623645" y="804830"/>
                  <a:pt x="1620271" y="803668"/>
                </a:cubicBezTo>
                <a:close/>
                <a:moveTo>
                  <a:pt x="1536931" y="800294"/>
                </a:moveTo>
                <a:cubicBezTo>
                  <a:pt x="1543229" y="800894"/>
                  <a:pt x="1549490" y="801494"/>
                  <a:pt x="1558825" y="801869"/>
                </a:cubicBezTo>
                <a:cubicBezTo>
                  <a:pt x="1558675" y="802356"/>
                  <a:pt x="1556201" y="802993"/>
                  <a:pt x="1561037" y="803143"/>
                </a:cubicBezTo>
                <a:lnTo>
                  <a:pt x="1561075" y="803181"/>
                </a:lnTo>
                <a:cubicBezTo>
                  <a:pt x="1554364" y="803699"/>
                  <a:pt x="1547629" y="803811"/>
                  <a:pt x="1540905" y="803518"/>
                </a:cubicBezTo>
                <a:cubicBezTo>
                  <a:pt x="1542592" y="802206"/>
                  <a:pt x="1525572" y="802318"/>
                  <a:pt x="1529883" y="800819"/>
                </a:cubicBezTo>
                <a:cubicBezTo>
                  <a:pt x="1535319" y="800819"/>
                  <a:pt x="1536256" y="800819"/>
                  <a:pt x="1536931" y="800294"/>
                </a:cubicBezTo>
                <a:close/>
                <a:moveTo>
                  <a:pt x="107409" y="798794"/>
                </a:moveTo>
                <a:cubicBezTo>
                  <a:pt x="115394" y="804530"/>
                  <a:pt x="107259" y="811915"/>
                  <a:pt x="104784" y="818813"/>
                </a:cubicBezTo>
                <a:cubicBezTo>
                  <a:pt x="105609" y="822562"/>
                  <a:pt x="97999" y="801755"/>
                  <a:pt x="107409" y="798794"/>
                </a:cubicBezTo>
                <a:close/>
                <a:moveTo>
                  <a:pt x="194048" y="785035"/>
                </a:moveTo>
                <a:lnTo>
                  <a:pt x="194048" y="785072"/>
                </a:lnTo>
                <a:lnTo>
                  <a:pt x="191237" y="789729"/>
                </a:lnTo>
                <a:lnTo>
                  <a:pt x="195003" y="787532"/>
                </a:lnTo>
                <a:close/>
                <a:moveTo>
                  <a:pt x="1604339" y="768053"/>
                </a:moveTo>
                <a:lnTo>
                  <a:pt x="1604375" y="768090"/>
                </a:lnTo>
                <a:lnTo>
                  <a:pt x="1604338" y="768053"/>
                </a:lnTo>
                <a:close/>
                <a:moveTo>
                  <a:pt x="1598677" y="759205"/>
                </a:moveTo>
                <a:cubicBezTo>
                  <a:pt x="1604891" y="761342"/>
                  <a:pt x="1611506" y="764407"/>
                  <a:pt x="1609521" y="766438"/>
                </a:cubicBezTo>
                <a:lnTo>
                  <a:pt x="1604339" y="768053"/>
                </a:lnTo>
                <a:lnTo>
                  <a:pt x="1601390" y="764974"/>
                </a:lnTo>
                <a:cubicBezTo>
                  <a:pt x="1600026" y="763966"/>
                  <a:pt x="1597046" y="763142"/>
                  <a:pt x="1588705" y="762954"/>
                </a:cubicBezTo>
                <a:cubicBezTo>
                  <a:pt x="1598677" y="762579"/>
                  <a:pt x="1589567" y="760367"/>
                  <a:pt x="1598677" y="759205"/>
                </a:cubicBezTo>
                <a:close/>
                <a:moveTo>
                  <a:pt x="1591305" y="756890"/>
                </a:moveTo>
                <a:cubicBezTo>
                  <a:pt x="1594037" y="757181"/>
                  <a:pt x="1594815" y="758118"/>
                  <a:pt x="1585443" y="758830"/>
                </a:cubicBezTo>
                <a:cubicBezTo>
                  <a:pt x="1583887" y="756956"/>
                  <a:pt x="1588573" y="756600"/>
                  <a:pt x="1591305" y="756890"/>
                </a:cubicBezTo>
                <a:close/>
                <a:moveTo>
                  <a:pt x="187599" y="742372"/>
                </a:moveTo>
                <a:cubicBezTo>
                  <a:pt x="180814" y="751032"/>
                  <a:pt x="193635" y="753619"/>
                  <a:pt x="198584" y="760892"/>
                </a:cubicBezTo>
                <a:cubicBezTo>
                  <a:pt x="197009" y="768202"/>
                  <a:pt x="193598" y="774500"/>
                  <a:pt x="192023" y="782298"/>
                </a:cubicBezTo>
                <a:cubicBezTo>
                  <a:pt x="204507" y="782298"/>
                  <a:pt x="207806" y="775850"/>
                  <a:pt x="207019" y="767565"/>
                </a:cubicBezTo>
                <a:cubicBezTo>
                  <a:pt x="205664" y="759009"/>
                  <a:pt x="202902" y="750737"/>
                  <a:pt x="198846" y="743084"/>
                </a:cubicBezTo>
                <a:lnTo>
                  <a:pt x="198846" y="743121"/>
                </a:lnTo>
                <a:cubicBezTo>
                  <a:pt x="195735" y="745596"/>
                  <a:pt x="191348" y="748220"/>
                  <a:pt x="187599" y="742372"/>
                </a:cubicBezTo>
                <a:close/>
                <a:moveTo>
                  <a:pt x="1526959" y="728614"/>
                </a:moveTo>
                <a:cubicBezTo>
                  <a:pt x="1527521" y="730301"/>
                  <a:pt x="1536481" y="733750"/>
                  <a:pt x="1531345" y="735587"/>
                </a:cubicBezTo>
                <a:lnTo>
                  <a:pt x="1531158" y="735512"/>
                </a:lnTo>
                <a:cubicBezTo>
                  <a:pt x="1530295" y="733337"/>
                  <a:pt x="1520173" y="730151"/>
                  <a:pt x="1526959" y="728614"/>
                </a:cubicBezTo>
                <a:close/>
                <a:moveTo>
                  <a:pt x="1499516" y="727639"/>
                </a:moveTo>
                <a:cubicBezTo>
                  <a:pt x="1507127" y="726702"/>
                  <a:pt x="1502740" y="729663"/>
                  <a:pt x="1508814" y="729213"/>
                </a:cubicBezTo>
                <a:cubicBezTo>
                  <a:pt x="1505702" y="730675"/>
                  <a:pt x="1503940" y="729213"/>
                  <a:pt x="1495542" y="731163"/>
                </a:cubicBezTo>
                <a:cubicBezTo>
                  <a:pt x="1494568" y="729588"/>
                  <a:pt x="1498279" y="728801"/>
                  <a:pt x="1499516" y="727639"/>
                </a:cubicBezTo>
                <a:close/>
                <a:moveTo>
                  <a:pt x="676963" y="727222"/>
                </a:moveTo>
                <a:lnTo>
                  <a:pt x="671954" y="731552"/>
                </a:lnTo>
                <a:lnTo>
                  <a:pt x="677853" y="729551"/>
                </a:lnTo>
                <a:close/>
                <a:moveTo>
                  <a:pt x="1563511" y="714705"/>
                </a:moveTo>
                <a:cubicBezTo>
                  <a:pt x="1574271" y="715417"/>
                  <a:pt x="1567110" y="716729"/>
                  <a:pt x="1567635" y="717779"/>
                </a:cubicBezTo>
                <a:cubicBezTo>
                  <a:pt x="1558863" y="717404"/>
                  <a:pt x="1572209" y="716242"/>
                  <a:pt x="1558863" y="716017"/>
                </a:cubicBezTo>
                <a:cubicBezTo>
                  <a:pt x="1558150" y="715230"/>
                  <a:pt x="1565423" y="715717"/>
                  <a:pt x="1563511" y="714705"/>
                </a:cubicBezTo>
                <a:close/>
                <a:moveTo>
                  <a:pt x="715380" y="713842"/>
                </a:moveTo>
                <a:cubicBezTo>
                  <a:pt x="713543" y="714424"/>
                  <a:pt x="711350" y="714424"/>
                  <a:pt x="708890" y="714911"/>
                </a:cubicBezTo>
                <a:lnTo>
                  <a:pt x="701136" y="718736"/>
                </a:lnTo>
                <a:lnTo>
                  <a:pt x="700797" y="718791"/>
                </a:lnTo>
                <a:lnTo>
                  <a:pt x="700797" y="718903"/>
                </a:lnTo>
                <a:lnTo>
                  <a:pt x="701136" y="718736"/>
                </a:lnTo>
                <a:lnTo>
                  <a:pt x="707329" y="717737"/>
                </a:lnTo>
                <a:cubicBezTo>
                  <a:pt x="709110" y="717816"/>
                  <a:pt x="711144" y="717423"/>
                  <a:pt x="715380" y="713842"/>
                </a:cubicBezTo>
                <a:close/>
                <a:moveTo>
                  <a:pt x="708557" y="707094"/>
                </a:moveTo>
                <a:lnTo>
                  <a:pt x="697666" y="711600"/>
                </a:lnTo>
                <a:lnTo>
                  <a:pt x="705109" y="711968"/>
                </a:lnTo>
                <a:lnTo>
                  <a:pt x="699906" y="716696"/>
                </a:lnTo>
                <a:lnTo>
                  <a:pt x="700609" y="716954"/>
                </a:lnTo>
                <a:cubicBezTo>
                  <a:pt x="711031" y="712043"/>
                  <a:pt x="716092" y="705707"/>
                  <a:pt x="708744" y="708969"/>
                </a:cubicBezTo>
                <a:cubicBezTo>
                  <a:pt x="699372" y="716129"/>
                  <a:pt x="706682" y="709456"/>
                  <a:pt x="708557" y="707207"/>
                </a:cubicBezTo>
                <a:close/>
                <a:moveTo>
                  <a:pt x="135657" y="694249"/>
                </a:moveTo>
                <a:cubicBezTo>
                  <a:pt x="134898" y="695434"/>
                  <a:pt x="134889" y="697515"/>
                  <a:pt x="131552" y="697346"/>
                </a:cubicBezTo>
                <a:cubicBezTo>
                  <a:pt x="136951" y="700158"/>
                  <a:pt x="141712" y="701845"/>
                  <a:pt x="145011" y="701095"/>
                </a:cubicBezTo>
                <a:cubicBezTo>
                  <a:pt x="143024" y="699446"/>
                  <a:pt x="142574" y="697909"/>
                  <a:pt x="144261" y="696522"/>
                </a:cubicBezTo>
                <a:cubicBezTo>
                  <a:pt x="137926" y="692773"/>
                  <a:pt x="136417" y="693063"/>
                  <a:pt x="135657" y="694249"/>
                </a:cubicBezTo>
                <a:close/>
                <a:moveTo>
                  <a:pt x="1476573" y="682314"/>
                </a:moveTo>
                <a:cubicBezTo>
                  <a:pt x="1483583" y="679989"/>
                  <a:pt x="1487182" y="685238"/>
                  <a:pt x="1485008" y="688537"/>
                </a:cubicBezTo>
                <a:cubicBezTo>
                  <a:pt x="1473948" y="689249"/>
                  <a:pt x="1484258" y="682726"/>
                  <a:pt x="1476573" y="682314"/>
                </a:cubicBezTo>
                <a:close/>
                <a:moveTo>
                  <a:pt x="711433" y="681226"/>
                </a:moveTo>
                <a:lnTo>
                  <a:pt x="710507" y="681903"/>
                </a:lnTo>
                <a:lnTo>
                  <a:pt x="710956" y="681976"/>
                </a:lnTo>
                <a:close/>
                <a:moveTo>
                  <a:pt x="727497" y="675907"/>
                </a:moveTo>
                <a:lnTo>
                  <a:pt x="723140" y="680664"/>
                </a:lnTo>
                <a:lnTo>
                  <a:pt x="728977" y="677165"/>
                </a:lnTo>
                <a:close/>
                <a:moveTo>
                  <a:pt x="723431" y="672453"/>
                </a:moveTo>
                <a:lnTo>
                  <a:pt x="722897" y="672844"/>
                </a:lnTo>
                <a:lnTo>
                  <a:pt x="723407" y="673569"/>
                </a:lnTo>
                <a:lnTo>
                  <a:pt x="724507" y="673367"/>
                </a:lnTo>
                <a:close/>
                <a:moveTo>
                  <a:pt x="1458428" y="670017"/>
                </a:moveTo>
                <a:cubicBezTo>
                  <a:pt x="1461764" y="671142"/>
                  <a:pt x="1461839" y="672379"/>
                  <a:pt x="1465738" y="673504"/>
                </a:cubicBezTo>
                <a:cubicBezTo>
                  <a:pt x="1467313" y="673241"/>
                  <a:pt x="1472974" y="670879"/>
                  <a:pt x="1458428" y="670017"/>
                </a:cubicBezTo>
                <a:close/>
                <a:moveTo>
                  <a:pt x="1529616" y="656034"/>
                </a:moveTo>
                <a:lnTo>
                  <a:pt x="1534317" y="656080"/>
                </a:lnTo>
                <a:lnTo>
                  <a:pt x="1534972" y="656933"/>
                </a:lnTo>
                <a:cubicBezTo>
                  <a:pt x="1536181" y="657261"/>
                  <a:pt x="1537400" y="657589"/>
                  <a:pt x="1535806" y="657945"/>
                </a:cubicBezTo>
                <a:cubicBezTo>
                  <a:pt x="1533534" y="657632"/>
                  <a:pt x="1531234" y="657556"/>
                  <a:pt x="1528946" y="657720"/>
                </a:cubicBezTo>
                <a:cubicBezTo>
                  <a:pt x="1527709" y="657627"/>
                  <a:pt x="1527774" y="656680"/>
                  <a:pt x="1529616" y="656034"/>
                </a:cubicBezTo>
                <a:close/>
                <a:moveTo>
                  <a:pt x="1534194" y="655921"/>
                </a:moveTo>
                <a:cubicBezTo>
                  <a:pt x="1536436" y="656156"/>
                  <a:pt x="1538691" y="656231"/>
                  <a:pt x="1540943" y="656146"/>
                </a:cubicBezTo>
                <a:lnTo>
                  <a:pt x="1534317" y="656080"/>
                </a:lnTo>
                <a:close/>
                <a:moveTo>
                  <a:pt x="1405937" y="652402"/>
                </a:moveTo>
                <a:cubicBezTo>
                  <a:pt x="1404845" y="652378"/>
                  <a:pt x="1404780" y="652453"/>
                  <a:pt x="1407142" y="652697"/>
                </a:cubicBezTo>
                <a:cubicBezTo>
                  <a:pt x="1400131" y="653072"/>
                  <a:pt x="1402230" y="655396"/>
                  <a:pt x="1415577" y="655471"/>
                </a:cubicBezTo>
                <a:cubicBezTo>
                  <a:pt x="1401856" y="656071"/>
                  <a:pt x="1416701" y="660270"/>
                  <a:pt x="1426374" y="662969"/>
                </a:cubicBezTo>
                <a:cubicBezTo>
                  <a:pt x="1423562" y="661807"/>
                  <a:pt x="1426599" y="660570"/>
                  <a:pt x="1432335" y="660082"/>
                </a:cubicBezTo>
                <a:cubicBezTo>
                  <a:pt x="1435109" y="662894"/>
                  <a:pt x="1435221" y="665781"/>
                  <a:pt x="1452992" y="668255"/>
                </a:cubicBezTo>
                <a:cubicBezTo>
                  <a:pt x="1453891" y="664919"/>
                  <a:pt x="1463601" y="665706"/>
                  <a:pt x="1457940" y="662669"/>
                </a:cubicBezTo>
                <a:cubicBezTo>
                  <a:pt x="1443432" y="660307"/>
                  <a:pt x="1418951" y="656746"/>
                  <a:pt x="1422925" y="654984"/>
                </a:cubicBezTo>
                <a:cubicBezTo>
                  <a:pt x="1417622" y="654756"/>
                  <a:pt x="1412345" y="654117"/>
                  <a:pt x="1407142" y="653072"/>
                </a:cubicBezTo>
                <a:cubicBezTo>
                  <a:pt x="1409766" y="653072"/>
                  <a:pt x="1411190" y="653072"/>
                  <a:pt x="1410891" y="652697"/>
                </a:cubicBezTo>
                <a:cubicBezTo>
                  <a:pt x="1409148" y="652547"/>
                  <a:pt x="1407029" y="652425"/>
                  <a:pt x="1405937" y="652402"/>
                </a:cubicBezTo>
                <a:close/>
                <a:moveTo>
                  <a:pt x="1485158" y="651947"/>
                </a:moveTo>
                <a:cubicBezTo>
                  <a:pt x="1491494" y="652884"/>
                  <a:pt x="1491119" y="653784"/>
                  <a:pt x="1489769" y="654684"/>
                </a:cubicBezTo>
                <a:lnTo>
                  <a:pt x="1489769" y="654571"/>
                </a:lnTo>
                <a:cubicBezTo>
                  <a:pt x="1483396" y="653747"/>
                  <a:pt x="1483771" y="652847"/>
                  <a:pt x="1485158" y="651947"/>
                </a:cubicBezTo>
                <a:close/>
                <a:moveTo>
                  <a:pt x="1506489" y="651835"/>
                </a:moveTo>
                <a:cubicBezTo>
                  <a:pt x="1505852" y="658470"/>
                  <a:pt x="1501316" y="662444"/>
                  <a:pt x="1500941" y="669192"/>
                </a:cubicBezTo>
                <a:cubicBezTo>
                  <a:pt x="1491494" y="662032"/>
                  <a:pt x="1494193" y="656146"/>
                  <a:pt x="1506489" y="651835"/>
                </a:cubicBezTo>
                <a:close/>
                <a:moveTo>
                  <a:pt x="1510627" y="650712"/>
                </a:moveTo>
                <a:lnTo>
                  <a:pt x="1510801" y="650785"/>
                </a:lnTo>
                <a:lnTo>
                  <a:pt x="1510801" y="650897"/>
                </a:lnTo>
                <a:close/>
                <a:moveTo>
                  <a:pt x="1532057" y="650635"/>
                </a:moveTo>
                <a:cubicBezTo>
                  <a:pt x="1544692" y="651535"/>
                  <a:pt x="1534982" y="652397"/>
                  <a:pt x="1536669" y="653334"/>
                </a:cubicBezTo>
                <a:lnTo>
                  <a:pt x="1536669" y="653222"/>
                </a:lnTo>
                <a:cubicBezTo>
                  <a:pt x="1525609" y="652060"/>
                  <a:pt x="1538581" y="652097"/>
                  <a:pt x="1532057" y="650635"/>
                </a:cubicBezTo>
                <a:close/>
                <a:moveTo>
                  <a:pt x="1495055" y="648835"/>
                </a:moveTo>
                <a:cubicBezTo>
                  <a:pt x="1483396" y="649323"/>
                  <a:pt x="1500716" y="651685"/>
                  <a:pt x="1492281" y="651985"/>
                </a:cubicBezTo>
                <a:lnTo>
                  <a:pt x="1492281" y="651872"/>
                </a:lnTo>
                <a:cubicBezTo>
                  <a:pt x="1483433" y="651197"/>
                  <a:pt x="1483508" y="647786"/>
                  <a:pt x="1495055" y="648835"/>
                </a:cubicBezTo>
                <a:close/>
                <a:moveTo>
                  <a:pt x="1506771" y="647364"/>
                </a:moveTo>
                <a:cubicBezTo>
                  <a:pt x="1508570" y="646952"/>
                  <a:pt x="1511307" y="647486"/>
                  <a:pt x="1508364" y="649623"/>
                </a:cubicBezTo>
                <a:cubicBezTo>
                  <a:pt x="1508252" y="649791"/>
                  <a:pt x="1509339" y="650035"/>
                  <a:pt x="1510215" y="650274"/>
                </a:cubicBezTo>
                <a:lnTo>
                  <a:pt x="1510627" y="650712"/>
                </a:lnTo>
                <a:lnTo>
                  <a:pt x="1505602" y="648611"/>
                </a:lnTo>
                <a:cubicBezTo>
                  <a:pt x="1505206" y="648013"/>
                  <a:pt x="1505871" y="647570"/>
                  <a:pt x="1506771" y="647364"/>
                </a:cubicBezTo>
                <a:close/>
                <a:moveTo>
                  <a:pt x="1486582" y="639088"/>
                </a:moveTo>
                <a:cubicBezTo>
                  <a:pt x="1488457" y="639875"/>
                  <a:pt x="1504053" y="643699"/>
                  <a:pt x="1483996" y="641825"/>
                </a:cubicBezTo>
                <a:cubicBezTo>
                  <a:pt x="1494005" y="641262"/>
                  <a:pt x="1479234" y="639650"/>
                  <a:pt x="1486582" y="639088"/>
                </a:cubicBezTo>
                <a:close/>
                <a:moveTo>
                  <a:pt x="1435146" y="625929"/>
                </a:moveTo>
                <a:cubicBezTo>
                  <a:pt x="1439795" y="627579"/>
                  <a:pt x="1429560" y="627691"/>
                  <a:pt x="1439420" y="628966"/>
                </a:cubicBezTo>
                <a:cubicBezTo>
                  <a:pt x="1439270" y="627954"/>
                  <a:pt x="1445231" y="626904"/>
                  <a:pt x="1435259" y="625929"/>
                </a:cubicBezTo>
                <a:close/>
                <a:moveTo>
                  <a:pt x="1445606" y="614532"/>
                </a:moveTo>
                <a:cubicBezTo>
                  <a:pt x="1457190" y="615957"/>
                  <a:pt x="1446768" y="615657"/>
                  <a:pt x="1447106" y="616707"/>
                </a:cubicBezTo>
                <a:cubicBezTo>
                  <a:pt x="1436571" y="615507"/>
                  <a:pt x="1443544" y="615095"/>
                  <a:pt x="1445606" y="614532"/>
                </a:cubicBezTo>
                <a:close/>
                <a:moveTo>
                  <a:pt x="22569" y="613669"/>
                </a:moveTo>
                <a:lnTo>
                  <a:pt x="22494" y="613744"/>
                </a:lnTo>
                <a:cubicBezTo>
                  <a:pt x="24818" y="626266"/>
                  <a:pt x="5549" y="629415"/>
                  <a:pt x="0" y="639987"/>
                </a:cubicBezTo>
                <a:cubicBezTo>
                  <a:pt x="675" y="623867"/>
                  <a:pt x="13984" y="624391"/>
                  <a:pt x="22569" y="613669"/>
                </a:cubicBezTo>
                <a:close/>
                <a:moveTo>
                  <a:pt x="1440882" y="604410"/>
                </a:moveTo>
                <a:lnTo>
                  <a:pt x="1453891" y="605722"/>
                </a:lnTo>
                <a:cubicBezTo>
                  <a:pt x="1441557" y="604860"/>
                  <a:pt x="1450930" y="607222"/>
                  <a:pt x="1445381" y="607184"/>
                </a:cubicBezTo>
                <a:cubicBezTo>
                  <a:pt x="1439795" y="606247"/>
                  <a:pt x="1444256" y="605347"/>
                  <a:pt x="1440882" y="604410"/>
                </a:cubicBezTo>
                <a:close/>
                <a:moveTo>
                  <a:pt x="1435746" y="598524"/>
                </a:moveTo>
                <a:cubicBezTo>
                  <a:pt x="1437877" y="599062"/>
                  <a:pt x="1440074" y="599290"/>
                  <a:pt x="1442269" y="599199"/>
                </a:cubicBezTo>
                <a:cubicBezTo>
                  <a:pt x="1449318" y="600286"/>
                  <a:pt x="1447556" y="601298"/>
                  <a:pt x="1446506" y="602311"/>
                </a:cubicBezTo>
                <a:cubicBezTo>
                  <a:pt x="1444069" y="601861"/>
                  <a:pt x="1441520" y="601448"/>
                  <a:pt x="1437021" y="600998"/>
                </a:cubicBezTo>
                <a:cubicBezTo>
                  <a:pt x="1452017" y="601748"/>
                  <a:pt x="1437958" y="599649"/>
                  <a:pt x="1435746" y="598524"/>
                </a:cubicBezTo>
                <a:close/>
                <a:moveTo>
                  <a:pt x="1419404" y="597548"/>
                </a:moveTo>
                <a:lnTo>
                  <a:pt x="1419269" y="598655"/>
                </a:lnTo>
                <a:lnTo>
                  <a:pt x="1418247" y="599209"/>
                </a:lnTo>
                <a:lnTo>
                  <a:pt x="1418684" y="599415"/>
                </a:lnTo>
                <a:cubicBezTo>
                  <a:pt x="1421163" y="600324"/>
                  <a:pt x="1423806" y="601261"/>
                  <a:pt x="1419176" y="601523"/>
                </a:cubicBezTo>
                <a:lnTo>
                  <a:pt x="1424170" y="602348"/>
                </a:lnTo>
                <a:lnTo>
                  <a:pt x="1424211" y="599049"/>
                </a:lnTo>
                <a:lnTo>
                  <a:pt x="1422798" y="598914"/>
                </a:lnTo>
                <a:cubicBezTo>
                  <a:pt x="1422020" y="598750"/>
                  <a:pt x="1422023" y="598592"/>
                  <a:pt x="1422152" y="598435"/>
                </a:cubicBezTo>
                <a:close/>
                <a:moveTo>
                  <a:pt x="1428431" y="594708"/>
                </a:moveTo>
                <a:lnTo>
                  <a:pt x="1428548" y="594738"/>
                </a:lnTo>
                <a:lnTo>
                  <a:pt x="1428398" y="594738"/>
                </a:lnTo>
                <a:close/>
                <a:moveTo>
                  <a:pt x="85365" y="591813"/>
                </a:moveTo>
                <a:cubicBezTo>
                  <a:pt x="83078" y="604522"/>
                  <a:pt x="71006" y="606584"/>
                  <a:pt x="80079" y="619180"/>
                </a:cubicBezTo>
                <a:cubicBezTo>
                  <a:pt x="80828" y="609995"/>
                  <a:pt x="90238" y="601560"/>
                  <a:pt x="85365" y="591813"/>
                </a:cubicBezTo>
                <a:close/>
                <a:moveTo>
                  <a:pt x="1506902" y="591551"/>
                </a:moveTo>
                <a:cubicBezTo>
                  <a:pt x="1509511" y="592429"/>
                  <a:pt x="1512024" y="593572"/>
                  <a:pt x="1514400" y="594963"/>
                </a:cubicBezTo>
                <a:cubicBezTo>
                  <a:pt x="1505027" y="593763"/>
                  <a:pt x="1497005" y="591551"/>
                  <a:pt x="1506902" y="591551"/>
                </a:cubicBezTo>
                <a:close/>
                <a:moveTo>
                  <a:pt x="1420207" y="590957"/>
                </a:moveTo>
                <a:lnTo>
                  <a:pt x="1419775" y="594501"/>
                </a:lnTo>
                <a:lnTo>
                  <a:pt x="1424260" y="594960"/>
                </a:lnTo>
                <a:lnTo>
                  <a:pt x="1424276" y="593664"/>
                </a:lnTo>
                <a:lnTo>
                  <a:pt x="1420849" y="592802"/>
                </a:lnTo>
                <a:cubicBezTo>
                  <a:pt x="1420741" y="592310"/>
                  <a:pt x="1422493" y="591945"/>
                  <a:pt x="1424312" y="591626"/>
                </a:cubicBezTo>
                <a:lnTo>
                  <a:pt x="1424528" y="591686"/>
                </a:lnTo>
                <a:lnTo>
                  <a:pt x="1424573" y="591507"/>
                </a:lnTo>
                <a:lnTo>
                  <a:pt x="1421074" y="591321"/>
                </a:lnTo>
                <a:close/>
                <a:moveTo>
                  <a:pt x="1417249" y="590445"/>
                </a:moveTo>
                <a:lnTo>
                  <a:pt x="1412892" y="590713"/>
                </a:lnTo>
                <a:cubicBezTo>
                  <a:pt x="1411442" y="591671"/>
                  <a:pt x="1420404" y="594110"/>
                  <a:pt x="1414078" y="595263"/>
                </a:cubicBezTo>
                <a:lnTo>
                  <a:pt x="1416443" y="595026"/>
                </a:lnTo>
                <a:lnTo>
                  <a:pt x="1416514" y="594629"/>
                </a:lnTo>
                <a:close/>
                <a:moveTo>
                  <a:pt x="1454296" y="590110"/>
                </a:moveTo>
                <a:lnTo>
                  <a:pt x="1454454" y="590126"/>
                </a:lnTo>
                <a:lnTo>
                  <a:pt x="1454304" y="590126"/>
                </a:lnTo>
                <a:close/>
                <a:moveTo>
                  <a:pt x="1429410" y="589827"/>
                </a:moveTo>
                <a:cubicBezTo>
                  <a:pt x="1457753" y="594025"/>
                  <a:pt x="1444256" y="594175"/>
                  <a:pt x="1440920" y="596725"/>
                </a:cubicBezTo>
                <a:cubicBezTo>
                  <a:pt x="1432747" y="594363"/>
                  <a:pt x="1437171" y="592188"/>
                  <a:pt x="1429410" y="589827"/>
                </a:cubicBezTo>
                <a:close/>
                <a:moveTo>
                  <a:pt x="1509540" y="588610"/>
                </a:moveTo>
                <a:lnTo>
                  <a:pt x="1509751" y="588627"/>
                </a:lnTo>
                <a:lnTo>
                  <a:pt x="1509751" y="588664"/>
                </a:lnTo>
                <a:close/>
                <a:moveTo>
                  <a:pt x="1423176" y="587173"/>
                </a:moveTo>
                <a:lnTo>
                  <a:pt x="1420413" y="589264"/>
                </a:lnTo>
                <a:lnTo>
                  <a:pt x="1420326" y="589977"/>
                </a:lnTo>
                <a:lnTo>
                  <a:pt x="1421454" y="590117"/>
                </a:lnTo>
                <a:lnTo>
                  <a:pt x="1424808" y="590572"/>
                </a:lnTo>
                <a:lnTo>
                  <a:pt x="1425584" y="587477"/>
                </a:lnTo>
                <a:close/>
                <a:moveTo>
                  <a:pt x="1500829" y="586677"/>
                </a:moveTo>
                <a:cubicBezTo>
                  <a:pt x="1504653" y="587052"/>
                  <a:pt x="1505365" y="587362"/>
                  <a:pt x="1505880" y="587671"/>
                </a:cubicBezTo>
                <a:lnTo>
                  <a:pt x="1509540" y="588610"/>
                </a:lnTo>
                <a:lnTo>
                  <a:pt x="1505060" y="588257"/>
                </a:lnTo>
                <a:cubicBezTo>
                  <a:pt x="1503200" y="588036"/>
                  <a:pt x="1500679" y="587746"/>
                  <a:pt x="1496405" y="587465"/>
                </a:cubicBezTo>
                <a:cubicBezTo>
                  <a:pt x="1495692" y="586715"/>
                  <a:pt x="1499441" y="586940"/>
                  <a:pt x="1500829" y="586677"/>
                </a:cubicBezTo>
                <a:close/>
                <a:moveTo>
                  <a:pt x="1413647" y="586044"/>
                </a:moveTo>
                <a:lnTo>
                  <a:pt x="1411978" y="586827"/>
                </a:lnTo>
                <a:lnTo>
                  <a:pt x="1411633" y="588335"/>
                </a:lnTo>
                <a:lnTo>
                  <a:pt x="1412803" y="589039"/>
                </a:lnTo>
                <a:lnTo>
                  <a:pt x="1417395" y="589611"/>
                </a:lnTo>
                <a:lnTo>
                  <a:pt x="1417601" y="588439"/>
                </a:lnTo>
                <a:lnTo>
                  <a:pt x="1417216" y="587225"/>
                </a:lnTo>
                <a:lnTo>
                  <a:pt x="1416646" y="587127"/>
                </a:lnTo>
                <a:close/>
                <a:moveTo>
                  <a:pt x="1444556" y="585403"/>
                </a:moveTo>
                <a:cubicBezTo>
                  <a:pt x="1448999" y="586527"/>
                  <a:pt x="1451839" y="587343"/>
                  <a:pt x="1453366" y="588060"/>
                </a:cubicBezTo>
                <a:lnTo>
                  <a:pt x="1454296" y="590110"/>
                </a:lnTo>
                <a:lnTo>
                  <a:pt x="1447930" y="589452"/>
                </a:lnTo>
                <a:cubicBezTo>
                  <a:pt x="1442607" y="587915"/>
                  <a:pt x="1438783" y="585703"/>
                  <a:pt x="1444556" y="585403"/>
                </a:cubicBezTo>
                <a:close/>
                <a:moveTo>
                  <a:pt x="1415788" y="584830"/>
                </a:moveTo>
                <a:lnTo>
                  <a:pt x="1415349" y="585163"/>
                </a:lnTo>
                <a:lnTo>
                  <a:pt x="1416106" y="585126"/>
                </a:lnTo>
                <a:close/>
                <a:moveTo>
                  <a:pt x="1399008" y="579480"/>
                </a:moveTo>
                <a:lnTo>
                  <a:pt x="1399006" y="579629"/>
                </a:lnTo>
                <a:lnTo>
                  <a:pt x="1399488" y="579488"/>
                </a:lnTo>
                <a:close/>
                <a:moveTo>
                  <a:pt x="1399045" y="576329"/>
                </a:moveTo>
                <a:lnTo>
                  <a:pt x="1399035" y="577186"/>
                </a:lnTo>
                <a:lnTo>
                  <a:pt x="1400633" y="577919"/>
                </a:lnTo>
                <a:lnTo>
                  <a:pt x="1403292" y="578375"/>
                </a:lnTo>
                <a:lnTo>
                  <a:pt x="1404517" y="578017"/>
                </a:lnTo>
                <a:lnTo>
                  <a:pt x="1404422" y="577173"/>
                </a:lnTo>
                <a:lnTo>
                  <a:pt x="1403459" y="576982"/>
                </a:lnTo>
                <a:close/>
                <a:moveTo>
                  <a:pt x="1404259" y="575727"/>
                </a:moveTo>
                <a:lnTo>
                  <a:pt x="1404098" y="575740"/>
                </a:lnTo>
                <a:lnTo>
                  <a:pt x="1404272" y="575840"/>
                </a:lnTo>
                <a:close/>
                <a:moveTo>
                  <a:pt x="1442574" y="573335"/>
                </a:moveTo>
                <a:cubicBezTo>
                  <a:pt x="1444125" y="571531"/>
                  <a:pt x="1445812" y="571512"/>
                  <a:pt x="1447106" y="575242"/>
                </a:cubicBezTo>
                <a:cubicBezTo>
                  <a:pt x="1445756" y="587014"/>
                  <a:pt x="1443019" y="573893"/>
                  <a:pt x="1440882" y="579591"/>
                </a:cubicBezTo>
                <a:cubicBezTo>
                  <a:pt x="1440957" y="582553"/>
                  <a:pt x="1441782" y="582178"/>
                  <a:pt x="1442344" y="583115"/>
                </a:cubicBezTo>
                <a:lnTo>
                  <a:pt x="1442344" y="583378"/>
                </a:lnTo>
                <a:cubicBezTo>
                  <a:pt x="1442344" y="590876"/>
                  <a:pt x="1439345" y="584203"/>
                  <a:pt x="1438858" y="582141"/>
                </a:cubicBezTo>
                <a:cubicBezTo>
                  <a:pt x="1439607" y="578729"/>
                  <a:pt x="1441023" y="575139"/>
                  <a:pt x="1442574" y="573335"/>
                </a:cubicBezTo>
                <a:close/>
                <a:moveTo>
                  <a:pt x="1485608" y="565308"/>
                </a:moveTo>
                <a:cubicBezTo>
                  <a:pt x="1492881" y="565496"/>
                  <a:pt x="1495505" y="568120"/>
                  <a:pt x="1492806" y="569057"/>
                </a:cubicBezTo>
                <a:cubicBezTo>
                  <a:pt x="1481859" y="567595"/>
                  <a:pt x="1493068" y="566658"/>
                  <a:pt x="1485608" y="565308"/>
                </a:cubicBezTo>
                <a:close/>
                <a:moveTo>
                  <a:pt x="1493518" y="560959"/>
                </a:moveTo>
                <a:cubicBezTo>
                  <a:pt x="1496330" y="561259"/>
                  <a:pt x="1496480" y="561447"/>
                  <a:pt x="1496480" y="561634"/>
                </a:cubicBezTo>
                <a:cubicBezTo>
                  <a:pt x="1495655" y="561822"/>
                  <a:pt x="1497529" y="562084"/>
                  <a:pt x="1499441" y="562347"/>
                </a:cubicBezTo>
                <a:cubicBezTo>
                  <a:pt x="1496077" y="562257"/>
                  <a:pt x="1492721" y="561956"/>
                  <a:pt x="1489394" y="561447"/>
                </a:cubicBezTo>
                <a:cubicBezTo>
                  <a:pt x="1487707" y="562009"/>
                  <a:pt x="1488832" y="562646"/>
                  <a:pt x="1491231" y="563321"/>
                </a:cubicBezTo>
                <a:cubicBezTo>
                  <a:pt x="1482833" y="562946"/>
                  <a:pt x="1485270" y="560397"/>
                  <a:pt x="1493518" y="560959"/>
                </a:cubicBezTo>
                <a:close/>
                <a:moveTo>
                  <a:pt x="1403393" y="558335"/>
                </a:moveTo>
                <a:cubicBezTo>
                  <a:pt x="1402755" y="565345"/>
                  <a:pt x="1401518" y="569881"/>
                  <a:pt x="1398181" y="566507"/>
                </a:cubicBezTo>
                <a:lnTo>
                  <a:pt x="1398329" y="567772"/>
                </a:lnTo>
                <a:lnTo>
                  <a:pt x="1403130" y="568533"/>
                </a:lnTo>
                <a:lnTo>
                  <a:pt x="1398435" y="568677"/>
                </a:lnTo>
                <a:lnTo>
                  <a:pt x="1399072" y="574108"/>
                </a:lnTo>
                <a:lnTo>
                  <a:pt x="1399063" y="574840"/>
                </a:lnTo>
                <a:lnTo>
                  <a:pt x="1404203" y="575224"/>
                </a:lnTo>
                <a:lnTo>
                  <a:pt x="1403018" y="564708"/>
                </a:lnTo>
                <a:cubicBezTo>
                  <a:pt x="1404255" y="566020"/>
                  <a:pt x="1404742" y="560959"/>
                  <a:pt x="1403393" y="558335"/>
                </a:cubicBezTo>
                <a:close/>
                <a:moveTo>
                  <a:pt x="92975" y="558185"/>
                </a:moveTo>
                <a:cubicBezTo>
                  <a:pt x="89976" y="570369"/>
                  <a:pt x="84427" y="574418"/>
                  <a:pt x="87877" y="588664"/>
                </a:cubicBezTo>
                <a:cubicBezTo>
                  <a:pt x="99648" y="588364"/>
                  <a:pt x="90051" y="573668"/>
                  <a:pt x="100811" y="573930"/>
                </a:cubicBezTo>
                <a:cubicBezTo>
                  <a:pt x="88851" y="568494"/>
                  <a:pt x="100998" y="557735"/>
                  <a:pt x="92975" y="558185"/>
                </a:cubicBezTo>
                <a:close/>
                <a:moveTo>
                  <a:pt x="46906" y="553339"/>
                </a:moveTo>
                <a:lnTo>
                  <a:pt x="50537" y="556872"/>
                </a:lnTo>
                <a:cubicBezTo>
                  <a:pt x="47866" y="555701"/>
                  <a:pt x="46762" y="554609"/>
                  <a:pt x="46658" y="553635"/>
                </a:cubicBezTo>
                <a:close/>
                <a:moveTo>
                  <a:pt x="1483133" y="553237"/>
                </a:moveTo>
                <a:cubicBezTo>
                  <a:pt x="1486117" y="554108"/>
                  <a:pt x="1489182" y="554674"/>
                  <a:pt x="1492281" y="554924"/>
                </a:cubicBezTo>
                <a:cubicBezTo>
                  <a:pt x="1492693" y="555561"/>
                  <a:pt x="1488532" y="555111"/>
                  <a:pt x="1488757" y="554924"/>
                </a:cubicBezTo>
                <a:cubicBezTo>
                  <a:pt x="1482796" y="556048"/>
                  <a:pt x="1476273" y="553199"/>
                  <a:pt x="1483133" y="553237"/>
                </a:cubicBezTo>
                <a:close/>
                <a:moveTo>
                  <a:pt x="1522643" y="522902"/>
                </a:moveTo>
                <a:cubicBezTo>
                  <a:pt x="1524035" y="523807"/>
                  <a:pt x="1525515" y="525475"/>
                  <a:pt x="1526659" y="524931"/>
                </a:cubicBezTo>
                <a:cubicBezTo>
                  <a:pt x="1525159" y="532017"/>
                  <a:pt x="1521598" y="524256"/>
                  <a:pt x="1519161" y="525456"/>
                </a:cubicBezTo>
                <a:cubicBezTo>
                  <a:pt x="1519948" y="521857"/>
                  <a:pt x="1521251" y="521998"/>
                  <a:pt x="1522643" y="522902"/>
                </a:cubicBezTo>
                <a:close/>
                <a:moveTo>
                  <a:pt x="129903" y="514921"/>
                </a:moveTo>
                <a:cubicBezTo>
                  <a:pt x="127278" y="519345"/>
                  <a:pt x="123604" y="523619"/>
                  <a:pt x="125291" y="528830"/>
                </a:cubicBezTo>
                <a:cubicBezTo>
                  <a:pt x="127728" y="529055"/>
                  <a:pt x="138113" y="521707"/>
                  <a:pt x="129903" y="514921"/>
                </a:cubicBezTo>
                <a:close/>
                <a:moveTo>
                  <a:pt x="95937" y="512072"/>
                </a:moveTo>
                <a:cubicBezTo>
                  <a:pt x="92653" y="518815"/>
                  <a:pt x="89750" y="525737"/>
                  <a:pt x="87239" y="532804"/>
                </a:cubicBezTo>
                <a:cubicBezTo>
                  <a:pt x="85215" y="540302"/>
                  <a:pt x="85140" y="547238"/>
                  <a:pt x="90426" y="551286"/>
                </a:cubicBezTo>
                <a:cubicBezTo>
                  <a:pt x="84540" y="543788"/>
                  <a:pt x="96162" y="552749"/>
                  <a:pt x="95637" y="555260"/>
                </a:cubicBezTo>
                <a:cubicBezTo>
                  <a:pt x="103135" y="538615"/>
                  <a:pt x="118543" y="545438"/>
                  <a:pt x="121392" y="528155"/>
                </a:cubicBezTo>
                <a:cubicBezTo>
                  <a:pt x="116106" y="533666"/>
                  <a:pt x="114907" y="537453"/>
                  <a:pt x="108308" y="527480"/>
                </a:cubicBezTo>
                <a:cubicBezTo>
                  <a:pt x="97062" y="534791"/>
                  <a:pt x="102085" y="543901"/>
                  <a:pt x="91813" y="544763"/>
                </a:cubicBezTo>
                <a:cubicBezTo>
                  <a:pt x="89751" y="531117"/>
                  <a:pt x="102273" y="530405"/>
                  <a:pt x="103510" y="518520"/>
                </a:cubicBezTo>
                <a:cubicBezTo>
                  <a:pt x="106734" y="520920"/>
                  <a:pt x="109883" y="523057"/>
                  <a:pt x="111308" y="519833"/>
                </a:cubicBezTo>
                <a:cubicBezTo>
                  <a:pt x="104634" y="512147"/>
                  <a:pt x="103435" y="522082"/>
                  <a:pt x="95937" y="512072"/>
                </a:cubicBezTo>
                <a:close/>
                <a:moveTo>
                  <a:pt x="1427761" y="493927"/>
                </a:moveTo>
                <a:cubicBezTo>
                  <a:pt x="1426524" y="496402"/>
                  <a:pt x="1423674" y="492653"/>
                  <a:pt x="1424274" y="502587"/>
                </a:cubicBezTo>
                <a:cubicBezTo>
                  <a:pt x="1426824" y="496664"/>
                  <a:pt x="1428773" y="503337"/>
                  <a:pt x="1431172" y="507948"/>
                </a:cubicBezTo>
                <a:cubicBezTo>
                  <a:pt x="1431697" y="496289"/>
                  <a:pt x="1427761" y="504087"/>
                  <a:pt x="1427761" y="493927"/>
                </a:cubicBezTo>
                <a:close/>
                <a:moveTo>
                  <a:pt x="1472075" y="481516"/>
                </a:moveTo>
                <a:lnTo>
                  <a:pt x="1472074" y="481556"/>
                </a:lnTo>
                <a:lnTo>
                  <a:pt x="1472036" y="481518"/>
                </a:lnTo>
                <a:close/>
                <a:moveTo>
                  <a:pt x="1467041" y="473125"/>
                </a:moveTo>
                <a:cubicBezTo>
                  <a:pt x="1468278" y="473861"/>
                  <a:pt x="1469675" y="475332"/>
                  <a:pt x="1470612" y="474658"/>
                </a:cubicBezTo>
                <a:cubicBezTo>
                  <a:pt x="1470424" y="482868"/>
                  <a:pt x="1467537" y="478219"/>
                  <a:pt x="1467388" y="486579"/>
                </a:cubicBezTo>
                <a:lnTo>
                  <a:pt x="1467388" y="486729"/>
                </a:lnTo>
                <a:cubicBezTo>
                  <a:pt x="1465401" y="487104"/>
                  <a:pt x="1466900" y="473908"/>
                  <a:pt x="1464426" y="476007"/>
                </a:cubicBezTo>
                <a:cubicBezTo>
                  <a:pt x="1464726" y="472389"/>
                  <a:pt x="1465804" y="472389"/>
                  <a:pt x="1467041" y="473125"/>
                </a:cubicBezTo>
                <a:close/>
                <a:moveTo>
                  <a:pt x="1177367" y="466372"/>
                </a:moveTo>
                <a:cubicBezTo>
                  <a:pt x="1181041" y="480206"/>
                  <a:pt x="1184340" y="469484"/>
                  <a:pt x="1184865" y="466710"/>
                </a:cubicBezTo>
                <a:close/>
                <a:moveTo>
                  <a:pt x="1166382" y="462698"/>
                </a:moveTo>
                <a:cubicBezTo>
                  <a:pt x="1164695" y="466897"/>
                  <a:pt x="1165445" y="475595"/>
                  <a:pt x="1161321" y="475070"/>
                </a:cubicBezTo>
                <a:cubicBezTo>
                  <a:pt x="1169081" y="496739"/>
                  <a:pt x="1168819" y="469634"/>
                  <a:pt x="1176317" y="485155"/>
                </a:cubicBezTo>
                <a:cubicBezTo>
                  <a:pt x="1172568" y="481706"/>
                  <a:pt x="1171931" y="492128"/>
                  <a:pt x="1175455" y="497639"/>
                </a:cubicBezTo>
                <a:cubicBezTo>
                  <a:pt x="1176215" y="490322"/>
                  <a:pt x="1177366" y="483051"/>
                  <a:pt x="1178904" y="475857"/>
                </a:cubicBezTo>
                <a:cubicBezTo>
                  <a:pt x="1174630" y="468359"/>
                  <a:pt x="1172156" y="471621"/>
                  <a:pt x="1166382" y="462698"/>
                </a:cubicBezTo>
                <a:close/>
                <a:moveTo>
                  <a:pt x="1477210" y="453476"/>
                </a:moveTo>
                <a:cubicBezTo>
                  <a:pt x="1477885" y="473270"/>
                  <a:pt x="1486132" y="460974"/>
                  <a:pt x="1487370" y="483468"/>
                </a:cubicBezTo>
                <a:cubicBezTo>
                  <a:pt x="1485233" y="480881"/>
                  <a:pt x="1483133" y="480703"/>
                  <a:pt x="1480701" y="481017"/>
                </a:cubicBezTo>
                <a:lnTo>
                  <a:pt x="1472075" y="481516"/>
                </a:lnTo>
                <a:lnTo>
                  <a:pt x="1472346" y="467778"/>
                </a:lnTo>
                <a:cubicBezTo>
                  <a:pt x="1472721" y="464104"/>
                  <a:pt x="1473199" y="460693"/>
                  <a:pt x="1473236" y="455575"/>
                </a:cubicBezTo>
                <a:cubicBezTo>
                  <a:pt x="1475410" y="458949"/>
                  <a:pt x="1475335" y="451564"/>
                  <a:pt x="1477210" y="453476"/>
                </a:cubicBezTo>
                <a:close/>
                <a:moveTo>
                  <a:pt x="1485833" y="453251"/>
                </a:moveTo>
                <a:cubicBezTo>
                  <a:pt x="1486320" y="458499"/>
                  <a:pt x="1488194" y="458912"/>
                  <a:pt x="1487744" y="467047"/>
                </a:cubicBezTo>
                <a:lnTo>
                  <a:pt x="1487782" y="467197"/>
                </a:lnTo>
                <a:cubicBezTo>
                  <a:pt x="1485233" y="461011"/>
                  <a:pt x="1483508" y="468997"/>
                  <a:pt x="1481784" y="458424"/>
                </a:cubicBezTo>
                <a:cubicBezTo>
                  <a:pt x="1481784" y="449202"/>
                  <a:pt x="1485945" y="462511"/>
                  <a:pt x="1485833" y="453251"/>
                </a:cubicBezTo>
                <a:close/>
                <a:moveTo>
                  <a:pt x="1479651" y="441835"/>
                </a:moveTo>
                <a:cubicBezTo>
                  <a:pt x="1481615" y="441329"/>
                  <a:pt x="1483471" y="441685"/>
                  <a:pt x="1485233" y="446390"/>
                </a:cubicBezTo>
                <a:cubicBezTo>
                  <a:pt x="1483546" y="445678"/>
                  <a:pt x="1480846" y="447627"/>
                  <a:pt x="1478447" y="448340"/>
                </a:cubicBezTo>
                <a:cubicBezTo>
                  <a:pt x="1476048" y="449052"/>
                  <a:pt x="1473948" y="448490"/>
                  <a:pt x="1473423" y="442454"/>
                </a:cubicBezTo>
                <a:cubicBezTo>
                  <a:pt x="1475617" y="443710"/>
                  <a:pt x="1477688" y="442341"/>
                  <a:pt x="1479651" y="441835"/>
                </a:cubicBezTo>
                <a:close/>
                <a:moveTo>
                  <a:pt x="1405642" y="439455"/>
                </a:moveTo>
                <a:lnTo>
                  <a:pt x="1405634" y="439659"/>
                </a:lnTo>
                <a:lnTo>
                  <a:pt x="1402732" y="446119"/>
                </a:lnTo>
                <a:cubicBezTo>
                  <a:pt x="1401490" y="447684"/>
                  <a:pt x="1400675" y="449652"/>
                  <a:pt x="1402380" y="455013"/>
                </a:cubicBezTo>
                <a:cubicBezTo>
                  <a:pt x="1402868" y="453045"/>
                  <a:pt x="1404302" y="451020"/>
                  <a:pt x="1405305" y="448555"/>
                </a:cubicBezTo>
                <a:lnTo>
                  <a:pt x="1405634" y="439659"/>
                </a:lnTo>
                <a:lnTo>
                  <a:pt x="1405642" y="439642"/>
                </a:lnTo>
                <a:close/>
                <a:moveTo>
                  <a:pt x="1411889" y="437725"/>
                </a:moveTo>
                <a:cubicBezTo>
                  <a:pt x="1410253" y="437252"/>
                  <a:pt x="1408791" y="437449"/>
                  <a:pt x="1408041" y="440279"/>
                </a:cubicBezTo>
                <a:cubicBezTo>
                  <a:pt x="1407329" y="451826"/>
                  <a:pt x="1411790" y="459024"/>
                  <a:pt x="1412465" y="451077"/>
                </a:cubicBezTo>
                <a:cubicBezTo>
                  <a:pt x="1410066" y="439380"/>
                  <a:pt x="1413402" y="448865"/>
                  <a:pt x="1414864" y="451489"/>
                </a:cubicBezTo>
                <a:lnTo>
                  <a:pt x="1414864" y="451676"/>
                </a:lnTo>
                <a:cubicBezTo>
                  <a:pt x="1416770" y="447810"/>
                  <a:pt x="1417438" y="443451"/>
                  <a:pt x="1416776" y="439192"/>
                </a:cubicBezTo>
                <a:cubicBezTo>
                  <a:pt x="1415333" y="439342"/>
                  <a:pt x="1413524" y="438199"/>
                  <a:pt x="1411889" y="437725"/>
                </a:cubicBezTo>
                <a:close/>
                <a:moveTo>
                  <a:pt x="1430048" y="432632"/>
                </a:moveTo>
                <a:cubicBezTo>
                  <a:pt x="1431060" y="445116"/>
                  <a:pt x="1426899" y="437468"/>
                  <a:pt x="1426524" y="444778"/>
                </a:cubicBezTo>
                <a:lnTo>
                  <a:pt x="1426299" y="444628"/>
                </a:lnTo>
                <a:cubicBezTo>
                  <a:pt x="1424537" y="440317"/>
                  <a:pt x="1428061" y="432219"/>
                  <a:pt x="1430048" y="432632"/>
                </a:cubicBezTo>
                <a:close/>
                <a:moveTo>
                  <a:pt x="1165532" y="430011"/>
                </a:moveTo>
                <a:lnTo>
                  <a:pt x="1165672" y="431334"/>
                </a:lnTo>
                <a:lnTo>
                  <a:pt x="1165214" y="431189"/>
                </a:lnTo>
                <a:close/>
                <a:moveTo>
                  <a:pt x="1176692" y="422476"/>
                </a:moveTo>
                <a:lnTo>
                  <a:pt x="1165648" y="429582"/>
                </a:lnTo>
                <a:lnTo>
                  <a:pt x="1165532" y="430011"/>
                </a:lnTo>
                <a:lnTo>
                  <a:pt x="1165497" y="429679"/>
                </a:lnTo>
                <a:lnTo>
                  <a:pt x="1165220" y="429857"/>
                </a:lnTo>
                <a:lnTo>
                  <a:pt x="1164366" y="430606"/>
                </a:lnTo>
                <a:lnTo>
                  <a:pt x="1164320" y="430907"/>
                </a:lnTo>
                <a:lnTo>
                  <a:pt x="1165214" y="431189"/>
                </a:lnTo>
                <a:lnTo>
                  <a:pt x="1162357" y="441779"/>
                </a:lnTo>
                <a:cubicBezTo>
                  <a:pt x="1160899" y="446240"/>
                  <a:pt x="1158790" y="448602"/>
                  <a:pt x="1154685" y="443129"/>
                </a:cubicBezTo>
                <a:lnTo>
                  <a:pt x="1155180" y="446523"/>
                </a:lnTo>
                <a:lnTo>
                  <a:pt x="1166939" y="446173"/>
                </a:lnTo>
                <a:lnTo>
                  <a:pt x="1172081" y="428395"/>
                </a:lnTo>
                <a:lnTo>
                  <a:pt x="1174443" y="437955"/>
                </a:lnTo>
                <a:lnTo>
                  <a:pt x="1178786" y="433048"/>
                </a:lnTo>
                <a:lnTo>
                  <a:pt x="1178240" y="431291"/>
                </a:lnTo>
                <a:cubicBezTo>
                  <a:pt x="1178509" y="429923"/>
                  <a:pt x="1179539" y="429173"/>
                  <a:pt x="1180830" y="428639"/>
                </a:cubicBezTo>
                <a:lnTo>
                  <a:pt x="1184502" y="426589"/>
                </a:lnTo>
                <a:lnTo>
                  <a:pt x="1186344" y="424508"/>
                </a:lnTo>
                <a:lnTo>
                  <a:pt x="1184372" y="424093"/>
                </a:lnTo>
                <a:lnTo>
                  <a:pt x="1180553" y="426361"/>
                </a:lnTo>
                <a:cubicBezTo>
                  <a:pt x="1178792" y="427017"/>
                  <a:pt x="1176411" y="427908"/>
                  <a:pt x="1172756" y="430194"/>
                </a:cubicBezTo>
                <a:cubicBezTo>
                  <a:pt x="1171181" y="428620"/>
                  <a:pt x="1174368" y="426445"/>
                  <a:pt x="1175080" y="424833"/>
                </a:cubicBezTo>
                <a:cubicBezTo>
                  <a:pt x="1178529" y="423146"/>
                  <a:pt x="1179504" y="423512"/>
                  <a:pt x="1180324" y="424004"/>
                </a:cubicBezTo>
                <a:lnTo>
                  <a:pt x="1183689" y="423949"/>
                </a:lnTo>
                <a:close/>
                <a:moveTo>
                  <a:pt x="1203047" y="409824"/>
                </a:moveTo>
                <a:lnTo>
                  <a:pt x="1198527" y="416332"/>
                </a:lnTo>
                <a:lnTo>
                  <a:pt x="1202110" y="413999"/>
                </a:lnTo>
                <a:cubicBezTo>
                  <a:pt x="1203882" y="416698"/>
                  <a:pt x="1205681" y="417851"/>
                  <a:pt x="1207441" y="417936"/>
                </a:cubicBezTo>
                <a:lnTo>
                  <a:pt x="1212396" y="415528"/>
                </a:lnTo>
                <a:close/>
                <a:moveTo>
                  <a:pt x="1414002" y="405864"/>
                </a:moveTo>
                <a:lnTo>
                  <a:pt x="1413959" y="406056"/>
                </a:lnTo>
                <a:lnTo>
                  <a:pt x="1409836" y="406450"/>
                </a:lnTo>
                <a:cubicBezTo>
                  <a:pt x="1408754" y="407692"/>
                  <a:pt x="1408022" y="410175"/>
                  <a:pt x="1407779" y="414299"/>
                </a:cubicBezTo>
                <a:cubicBezTo>
                  <a:pt x="1409447" y="415255"/>
                  <a:pt x="1410947" y="415536"/>
                  <a:pt x="1412057" y="414384"/>
                </a:cubicBezTo>
                <a:lnTo>
                  <a:pt x="1413959" y="406056"/>
                </a:lnTo>
                <a:lnTo>
                  <a:pt x="1414002" y="406051"/>
                </a:lnTo>
                <a:close/>
                <a:moveTo>
                  <a:pt x="1419701" y="403989"/>
                </a:moveTo>
                <a:lnTo>
                  <a:pt x="1419643" y="404179"/>
                </a:lnTo>
                <a:lnTo>
                  <a:pt x="1417011" y="404280"/>
                </a:lnTo>
                <a:cubicBezTo>
                  <a:pt x="1416364" y="405236"/>
                  <a:pt x="1415802" y="406501"/>
                  <a:pt x="1414827" y="406239"/>
                </a:cubicBezTo>
                <a:cubicBezTo>
                  <a:pt x="1414615" y="409751"/>
                  <a:pt x="1415298" y="413260"/>
                  <a:pt x="1416814" y="416436"/>
                </a:cubicBezTo>
                <a:cubicBezTo>
                  <a:pt x="1416814" y="412575"/>
                  <a:pt x="1417395" y="410850"/>
                  <a:pt x="1418046" y="409397"/>
                </a:cubicBezTo>
                <a:lnTo>
                  <a:pt x="1419643" y="404179"/>
                </a:lnTo>
                <a:lnTo>
                  <a:pt x="1419701" y="404177"/>
                </a:lnTo>
                <a:close/>
                <a:moveTo>
                  <a:pt x="1464201" y="403465"/>
                </a:moveTo>
                <a:lnTo>
                  <a:pt x="1464201" y="403502"/>
                </a:lnTo>
                <a:cubicBezTo>
                  <a:pt x="1463834" y="405802"/>
                  <a:pt x="1464093" y="408159"/>
                  <a:pt x="1464951" y="410325"/>
                </a:cubicBezTo>
                <a:cubicBezTo>
                  <a:pt x="1462101" y="412425"/>
                  <a:pt x="1461202" y="422434"/>
                  <a:pt x="1458353" y="424796"/>
                </a:cubicBezTo>
                <a:cubicBezTo>
                  <a:pt x="1458502" y="409913"/>
                  <a:pt x="1461689" y="408188"/>
                  <a:pt x="1464201" y="403465"/>
                </a:cubicBezTo>
                <a:close/>
                <a:moveTo>
                  <a:pt x="1433422" y="401065"/>
                </a:moveTo>
                <a:cubicBezTo>
                  <a:pt x="1439136" y="398692"/>
                  <a:pt x="1445660" y="399355"/>
                  <a:pt x="1450780" y="402827"/>
                </a:cubicBezTo>
                <a:cubicBezTo>
                  <a:pt x="1448231" y="417373"/>
                  <a:pt x="1443282" y="402302"/>
                  <a:pt x="1439308" y="409275"/>
                </a:cubicBezTo>
                <a:cubicBezTo>
                  <a:pt x="1439018" y="412954"/>
                  <a:pt x="1439717" y="416643"/>
                  <a:pt x="1441332" y="419960"/>
                </a:cubicBezTo>
                <a:lnTo>
                  <a:pt x="1441108" y="419623"/>
                </a:lnTo>
                <a:cubicBezTo>
                  <a:pt x="1439983" y="423746"/>
                  <a:pt x="1436946" y="406164"/>
                  <a:pt x="1432785" y="410663"/>
                </a:cubicBezTo>
                <a:cubicBezTo>
                  <a:pt x="1432260" y="405864"/>
                  <a:pt x="1435859" y="403652"/>
                  <a:pt x="1433422" y="401065"/>
                </a:cubicBezTo>
                <a:close/>
                <a:moveTo>
                  <a:pt x="1210218" y="394104"/>
                </a:moveTo>
                <a:lnTo>
                  <a:pt x="1209645" y="396041"/>
                </a:lnTo>
                <a:lnTo>
                  <a:pt x="1210860" y="395930"/>
                </a:lnTo>
                <a:close/>
                <a:moveTo>
                  <a:pt x="1459290" y="388136"/>
                </a:moveTo>
                <a:cubicBezTo>
                  <a:pt x="1461071" y="388947"/>
                  <a:pt x="1462851" y="391074"/>
                  <a:pt x="1463451" y="393267"/>
                </a:cubicBezTo>
                <a:cubicBezTo>
                  <a:pt x="1462401" y="398928"/>
                  <a:pt x="1458652" y="392668"/>
                  <a:pt x="1460040" y="408713"/>
                </a:cubicBezTo>
                <a:cubicBezTo>
                  <a:pt x="1457490" y="406876"/>
                  <a:pt x="1456291" y="415161"/>
                  <a:pt x="1454304" y="406989"/>
                </a:cubicBezTo>
                <a:cubicBezTo>
                  <a:pt x="1454304" y="399903"/>
                  <a:pt x="1457228" y="406351"/>
                  <a:pt x="1458427" y="404964"/>
                </a:cubicBezTo>
                <a:cubicBezTo>
                  <a:pt x="1459027" y="394130"/>
                  <a:pt x="1457078" y="392555"/>
                  <a:pt x="1455128" y="390905"/>
                </a:cubicBezTo>
                <a:cubicBezTo>
                  <a:pt x="1455728" y="387831"/>
                  <a:pt x="1457509" y="387325"/>
                  <a:pt x="1459290" y="388136"/>
                </a:cubicBezTo>
                <a:close/>
                <a:moveTo>
                  <a:pt x="1206683" y="386647"/>
                </a:moveTo>
                <a:lnTo>
                  <a:pt x="1206911" y="387723"/>
                </a:lnTo>
                <a:lnTo>
                  <a:pt x="1207030" y="387602"/>
                </a:lnTo>
                <a:close/>
                <a:moveTo>
                  <a:pt x="1205042" y="384303"/>
                </a:moveTo>
                <a:lnTo>
                  <a:pt x="1202738" y="391575"/>
                </a:lnTo>
                <a:lnTo>
                  <a:pt x="1196157" y="392654"/>
                </a:lnTo>
                <a:lnTo>
                  <a:pt x="1196135" y="392914"/>
                </a:lnTo>
                <a:lnTo>
                  <a:pt x="1197925" y="400114"/>
                </a:lnTo>
                <a:cubicBezTo>
                  <a:pt x="1198408" y="401449"/>
                  <a:pt x="1198586" y="402471"/>
                  <a:pt x="1197948" y="405676"/>
                </a:cubicBezTo>
                <a:cubicBezTo>
                  <a:pt x="1202822" y="407176"/>
                  <a:pt x="1205221" y="404589"/>
                  <a:pt x="1208145" y="402677"/>
                </a:cubicBezTo>
                <a:cubicBezTo>
                  <a:pt x="1207583" y="396566"/>
                  <a:pt x="1205634" y="395479"/>
                  <a:pt x="1204996" y="389668"/>
                </a:cubicBezTo>
                <a:lnTo>
                  <a:pt x="1206312" y="388331"/>
                </a:lnTo>
                <a:close/>
                <a:moveTo>
                  <a:pt x="1213015" y="376313"/>
                </a:moveTo>
                <a:lnTo>
                  <a:pt x="1208258" y="376584"/>
                </a:lnTo>
                <a:lnTo>
                  <a:pt x="1208013" y="380439"/>
                </a:lnTo>
                <a:lnTo>
                  <a:pt x="1208610" y="381022"/>
                </a:lnTo>
                <a:cubicBezTo>
                  <a:pt x="1209083" y="380437"/>
                  <a:pt x="1209664" y="380408"/>
                  <a:pt x="1210920" y="385994"/>
                </a:cubicBezTo>
                <a:lnTo>
                  <a:pt x="1211239" y="388263"/>
                </a:lnTo>
                <a:lnTo>
                  <a:pt x="1211726" y="389007"/>
                </a:lnTo>
                <a:lnTo>
                  <a:pt x="1211467" y="389882"/>
                </a:lnTo>
                <a:lnTo>
                  <a:pt x="1211918" y="393089"/>
                </a:lnTo>
                <a:lnTo>
                  <a:pt x="1211870" y="395838"/>
                </a:lnTo>
                <a:lnTo>
                  <a:pt x="1214625" y="395585"/>
                </a:lnTo>
                <a:lnTo>
                  <a:pt x="1212977" y="381416"/>
                </a:lnTo>
                <a:close/>
                <a:moveTo>
                  <a:pt x="1254896" y="342506"/>
                </a:moveTo>
                <a:lnTo>
                  <a:pt x="1254930" y="342570"/>
                </a:lnTo>
                <a:lnTo>
                  <a:pt x="1254896" y="342694"/>
                </a:lnTo>
                <a:close/>
                <a:moveTo>
                  <a:pt x="817594" y="339845"/>
                </a:moveTo>
                <a:lnTo>
                  <a:pt x="816902" y="339919"/>
                </a:lnTo>
                <a:lnTo>
                  <a:pt x="817219" y="340469"/>
                </a:lnTo>
                <a:close/>
                <a:moveTo>
                  <a:pt x="1253259" y="339514"/>
                </a:moveTo>
                <a:lnTo>
                  <a:pt x="1254896" y="342694"/>
                </a:lnTo>
                <a:cubicBezTo>
                  <a:pt x="1253883" y="343181"/>
                  <a:pt x="1254896" y="346218"/>
                  <a:pt x="1255945" y="349179"/>
                </a:cubicBezTo>
                <a:lnTo>
                  <a:pt x="1246611" y="348050"/>
                </a:lnTo>
                <a:lnTo>
                  <a:pt x="1245373" y="351953"/>
                </a:lnTo>
                <a:lnTo>
                  <a:pt x="1244580" y="351698"/>
                </a:lnTo>
                <a:lnTo>
                  <a:pt x="1245650" y="362067"/>
                </a:lnTo>
                <a:cubicBezTo>
                  <a:pt x="1246179" y="365253"/>
                  <a:pt x="1247098" y="367999"/>
                  <a:pt x="1249460" y="373735"/>
                </a:cubicBezTo>
                <a:cubicBezTo>
                  <a:pt x="1248635" y="366575"/>
                  <a:pt x="1253621" y="372985"/>
                  <a:pt x="1255158" y="371261"/>
                </a:cubicBezTo>
                <a:cubicBezTo>
                  <a:pt x="1253433" y="356040"/>
                  <a:pt x="1259319" y="358552"/>
                  <a:pt x="1258907" y="346330"/>
                </a:cubicBezTo>
                <a:cubicBezTo>
                  <a:pt x="1260069" y="346630"/>
                  <a:pt x="1260819" y="350604"/>
                  <a:pt x="1262131" y="350079"/>
                </a:cubicBezTo>
                <a:cubicBezTo>
                  <a:pt x="1260275" y="336555"/>
                  <a:pt x="1258567" y="345510"/>
                  <a:pt x="1256754" y="345993"/>
                </a:cubicBezTo>
                <a:lnTo>
                  <a:pt x="1254930" y="342570"/>
                </a:lnTo>
                <a:lnTo>
                  <a:pt x="1255437" y="340723"/>
                </a:lnTo>
                <a:close/>
                <a:moveTo>
                  <a:pt x="1259877" y="339332"/>
                </a:moveTo>
                <a:lnTo>
                  <a:pt x="1259729" y="339947"/>
                </a:lnTo>
                <a:lnTo>
                  <a:pt x="1259807" y="340032"/>
                </a:lnTo>
                <a:close/>
                <a:moveTo>
                  <a:pt x="799282" y="338607"/>
                </a:moveTo>
                <a:cubicBezTo>
                  <a:pt x="795758" y="343406"/>
                  <a:pt x="795533" y="352553"/>
                  <a:pt x="788785" y="353041"/>
                </a:cubicBezTo>
                <a:lnTo>
                  <a:pt x="794702" y="360618"/>
                </a:lnTo>
                <a:lnTo>
                  <a:pt x="811615" y="345781"/>
                </a:lnTo>
                <a:lnTo>
                  <a:pt x="809470" y="344507"/>
                </a:lnTo>
                <a:cubicBezTo>
                  <a:pt x="806537" y="343650"/>
                  <a:pt x="803331" y="342656"/>
                  <a:pt x="799282" y="338607"/>
                </a:cubicBezTo>
                <a:close/>
                <a:moveTo>
                  <a:pt x="1430851" y="338520"/>
                </a:moveTo>
                <a:lnTo>
                  <a:pt x="1430873" y="338570"/>
                </a:lnTo>
                <a:lnTo>
                  <a:pt x="1430839" y="338561"/>
                </a:lnTo>
                <a:close/>
                <a:moveTo>
                  <a:pt x="1328816" y="338068"/>
                </a:moveTo>
                <a:cubicBezTo>
                  <a:pt x="1326632" y="338111"/>
                  <a:pt x="1324608" y="338739"/>
                  <a:pt x="1320803" y="338420"/>
                </a:cubicBezTo>
                <a:cubicBezTo>
                  <a:pt x="1320803" y="351916"/>
                  <a:pt x="1325489" y="339695"/>
                  <a:pt x="1326276" y="348917"/>
                </a:cubicBezTo>
                <a:cubicBezTo>
                  <a:pt x="1324289" y="346743"/>
                  <a:pt x="1319753" y="348917"/>
                  <a:pt x="1323427" y="354840"/>
                </a:cubicBezTo>
                <a:cubicBezTo>
                  <a:pt x="1323427" y="345880"/>
                  <a:pt x="1327513" y="355178"/>
                  <a:pt x="1328188" y="358852"/>
                </a:cubicBezTo>
                <a:cubicBezTo>
                  <a:pt x="1326538" y="334746"/>
                  <a:pt x="1338610" y="360576"/>
                  <a:pt x="1337785" y="341232"/>
                </a:cubicBezTo>
                <a:cubicBezTo>
                  <a:pt x="1333343" y="338570"/>
                  <a:pt x="1331000" y="338026"/>
                  <a:pt x="1328816" y="338068"/>
                </a:cubicBezTo>
                <a:close/>
                <a:moveTo>
                  <a:pt x="1354881" y="337820"/>
                </a:moveTo>
                <a:lnTo>
                  <a:pt x="1354882" y="337894"/>
                </a:lnTo>
                <a:lnTo>
                  <a:pt x="1352341" y="338724"/>
                </a:lnTo>
                <a:cubicBezTo>
                  <a:pt x="1351825" y="340107"/>
                  <a:pt x="1351732" y="342731"/>
                  <a:pt x="1352219" y="347042"/>
                </a:cubicBezTo>
                <a:cubicBezTo>
                  <a:pt x="1353381" y="347455"/>
                  <a:pt x="1353794" y="351466"/>
                  <a:pt x="1355143" y="350791"/>
                </a:cubicBezTo>
                <a:lnTo>
                  <a:pt x="1354882" y="337894"/>
                </a:lnTo>
                <a:lnTo>
                  <a:pt x="1354993" y="337858"/>
                </a:lnTo>
                <a:close/>
                <a:moveTo>
                  <a:pt x="1453188" y="337801"/>
                </a:moveTo>
                <a:cubicBezTo>
                  <a:pt x="1451530" y="337089"/>
                  <a:pt x="1449580" y="338026"/>
                  <a:pt x="1448418" y="340032"/>
                </a:cubicBezTo>
                <a:cubicBezTo>
                  <a:pt x="1449242" y="350604"/>
                  <a:pt x="1454004" y="347980"/>
                  <a:pt x="1456103" y="345430"/>
                </a:cubicBezTo>
                <a:lnTo>
                  <a:pt x="1456216" y="345468"/>
                </a:lnTo>
                <a:cubicBezTo>
                  <a:pt x="1456216" y="340875"/>
                  <a:pt x="1454847" y="338514"/>
                  <a:pt x="1453188" y="337801"/>
                </a:cubicBezTo>
                <a:close/>
                <a:moveTo>
                  <a:pt x="1341361" y="336700"/>
                </a:moveTo>
                <a:cubicBezTo>
                  <a:pt x="1340035" y="336733"/>
                  <a:pt x="1339042" y="339113"/>
                  <a:pt x="1338948" y="344756"/>
                </a:cubicBezTo>
                <a:cubicBezTo>
                  <a:pt x="1342134" y="346743"/>
                  <a:pt x="1344346" y="350642"/>
                  <a:pt x="1345658" y="342694"/>
                </a:cubicBezTo>
                <a:lnTo>
                  <a:pt x="1345771" y="342731"/>
                </a:lnTo>
                <a:cubicBezTo>
                  <a:pt x="1344346" y="338982"/>
                  <a:pt x="1342687" y="336667"/>
                  <a:pt x="1341361" y="336700"/>
                </a:cubicBezTo>
                <a:close/>
                <a:moveTo>
                  <a:pt x="1346071" y="336245"/>
                </a:moveTo>
                <a:cubicBezTo>
                  <a:pt x="1346708" y="345543"/>
                  <a:pt x="1347533" y="354016"/>
                  <a:pt x="1350157" y="353041"/>
                </a:cubicBezTo>
                <a:cubicBezTo>
                  <a:pt x="1349670" y="348730"/>
                  <a:pt x="1351319" y="350379"/>
                  <a:pt x="1351244" y="346855"/>
                </a:cubicBezTo>
                <a:lnTo>
                  <a:pt x="1351357" y="346780"/>
                </a:lnTo>
                <a:cubicBezTo>
                  <a:pt x="1349182" y="344606"/>
                  <a:pt x="1351994" y="341869"/>
                  <a:pt x="1349632" y="336845"/>
                </a:cubicBezTo>
                <a:cubicBezTo>
                  <a:pt x="1347195" y="336170"/>
                  <a:pt x="1348320" y="341981"/>
                  <a:pt x="1346071" y="336245"/>
                </a:cubicBezTo>
                <a:close/>
                <a:moveTo>
                  <a:pt x="1503931" y="335313"/>
                </a:moveTo>
                <a:cubicBezTo>
                  <a:pt x="1505243" y="335796"/>
                  <a:pt x="1506620" y="337276"/>
                  <a:pt x="1508476" y="338082"/>
                </a:cubicBezTo>
                <a:lnTo>
                  <a:pt x="1508551" y="338045"/>
                </a:lnTo>
                <a:cubicBezTo>
                  <a:pt x="1507014" y="345131"/>
                  <a:pt x="1502515" y="337295"/>
                  <a:pt x="1499779" y="338532"/>
                </a:cubicBezTo>
                <a:cubicBezTo>
                  <a:pt x="1501372" y="335346"/>
                  <a:pt x="1502618" y="334830"/>
                  <a:pt x="1503931" y="335313"/>
                </a:cubicBezTo>
                <a:close/>
                <a:moveTo>
                  <a:pt x="1485978" y="334015"/>
                </a:moveTo>
                <a:cubicBezTo>
                  <a:pt x="1487266" y="332365"/>
                  <a:pt x="1488626" y="332440"/>
                  <a:pt x="1489357" y="335271"/>
                </a:cubicBezTo>
                <a:cubicBezTo>
                  <a:pt x="1488232" y="342619"/>
                  <a:pt x="1486057" y="344981"/>
                  <a:pt x="1483021" y="343106"/>
                </a:cubicBezTo>
                <a:cubicBezTo>
                  <a:pt x="1483471" y="339039"/>
                  <a:pt x="1484689" y="335664"/>
                  <a:pt x="1485978" y="334015"/>
                </a:cubicBezTo>
                <a:close/>
                <a:moveTo>
                  <a:pt x="1391958" y="329460"/>
                </a:moveTo>
                <a:cubicBezTo>
                  <a:pt x="1390159" y="336658"/>
                  <a:pt x="1393570" y="335871"/>
                  <a:pt x="1393645" y="346030"/>
                </a:cubicBezTo>
                <a:cubicBezTo>
                  <a:pt x="1389221" y="346855"/>
                  <a:pt x="1380824" y="350567"/>
                  <a:pt x="1378612" y="339470"/>
                </a:cubicBezTo>
                <a:cubicBezTo>
                  <a:pt x="1373888" y="350716"/>
                  <a:pt x="1359867" y="332796"/>
                  <a:pt x="1357655" y="351166"/>
                </a:cubicBezTo>
                <a:cubicBezTo>
                  <a:pt x="1362266" y="350117"/>
                  <a:pt x="1366690" y="347417"/>
                  <a:pt x="1370177" y="357015"/>
                </a:cubicBezTo>
                <a:cubicBezTo>
                  <a:pt x="1365940" y="358139"/>
                  <a:pt x="1366653" y="363163"/>
                  <a:pt x="1361666" y="358364"/>
                </a:cubicBezTo>
                <a:cubicBezTo>
                  <a:pt x="1363428" y="377334"/>
                  <a:pt x="1371789" y="369199"/>
                  <a:pt x="1372164" y="360689"/>
                </a:cubicBezTo>
                <a:cubicBezTo>
                  <a:pt x="1377712" y="377559"/>
                  <a:pt x="1382998" y="370961"/>
                  <a:pt x="1387984" y="367399"/>
                </a:cubicBezTo>
                <a:cubicBezTo>
                  <a:pt x="1398331" y="385769"/>
                  <a:pt x="1407291" y="359901"/>
                  <a:pt x="1421950" y="365487"/>
                </a:cubicBezTo>
                <a:cubicBezTo>
                  <a:pt x="1424799" y="345768"/>
                  <a:pt x="1434846" y="372985"/>
                  <a:pt x="1439720" y="350754"/>
                </a:cubicBezTo>
                <a:cubicBezTo>
                  <a:pt x="1435617" y="346573"/>
                  <a:pt x="1432828" y="341281"/>
                  <a:pt x="1431697" y="335533"/>
                </a:cubicBezTo>
                <a:lnTo>
                  <a:pt x="1430851" y="338520"/>
                </a:lnTo>
                <a:lnTo>
                  <a:pt x="1427517" y="331006"/>
                </a:lnTo>
                <a:cubicBezTo>
                  <a:pt x="1425868" y="331803"/>
                  <a:pt x="1424162" y="334802"/>
                  <a:pt x="1423824" y="336658"/>
                </a:cubicBezTo>
                <a:lnTo>
                  <a:pt x="1430839" y="338561"/>
                </a:lnTo>
                <a:lnTo>
                  <a:pt x="1429413" y="343593"/>
                </a:lnTo>
                <a:cubicBezTo>
                  <a:pt x="1426751" y="347830"/>
                  <a:pt x="1423103" y="342825"/>
                  <a:pt x="1419813" y="348617"/>
                </a:cubicBezTo>
                <a:cubicBezTo>
                  <a:pt x="1421384" y="351815"/>
                  <a:pt x="1422070" y="355374"/>
                  <a:pt x="1421800" y="358927"/>
                </a:cubicBezTo>
                <a:cubicBezTo>
                  <a:pt x="1413852" y="355815"/>
                  <a:pt x="1406092" y="365038"/>
                  <a:pt x="1395557" y="349704"/>
                </a:cubicBezTo>
                <a:cubicBezTo>
                  <a:pt x="1396082" y="339620"/>
                  <a:pt x="1393795" y="341457"/>
                  <a:pt x="1393158" y="336208"/>
                </a:cubicBezTo>
                <a:cubicBezTo>
                  <a:pt x="1398181" y="335458"/>
                  <a:pt x="1404067" y="357052"/>
                  <a:pt x="1409128" y="343031"/>
                </a:cubicBezTo>
                <a:cubicBezTo>
                  <a:pt x="1405754" y="325861"/>
                  <a:pt x="1396906" y="334146"/>
                  <a:pt x="1391958" y="329460"/>
                </a:cubicBezTo>
                <a:close/>
                <a:moveTo>
                  <a:pt x="1455752" y="327951"/>
                </a:moveTo>
                <a:cubicBezTo>
                  <a:pt x="1454285" y="327407"/>
                  <a:pt x="1452654" y="328766"/>
                  <a:pt x="1452654" y="331297"/>
                </a:cubicBezTo>
                <a:cubicBezTo>
                  <a:pt x="1454791" y="335046"/>
                  <a:pt x="1454529" y="332909"/>
                  <a:pt x="1457865" y="336021"/>
                </a:cubicBezTo>
                <a:cubicBezTo>
                  <a:pt x="1458521" y="330941"/>
                  <a:pt x="1457219" y="328495"/>
                  <a:pt x="1455752" y="327951"/>
                </a:cubicBezTo>
                <a:close/>
                <a:moveTo>
                  <a:pt x="1308811" y="326831"/>
                </a:moveTo>
                <a:cubicBezTo>
                  <a:pt x="1307391" y="326836"/>
                  <a:pt x="1306425" y="328017"/>
                  <a:pt x="1306931" y="333021"/>
                </a:cubicBezTo>
                <a:cubicBezTo>
                  <a:pt x="1314579" y="336283"/>
                  <a:pt x="1304907" y="342919"/>
                  <a:pt x="1312817" y="346743"/>
                </a:cubicBezTo>
                <a:lnTo>
                  <a:pt x="1312930" y="346780"/>
                </a:lnTo>
                <a:cubicBezTo>
                  <a:pt x="1311192" y="340512"/>
                  <a:pt x="1311362" y="333869"/>
                  <a:pt x="1313417" y="327698"/>
                </a:cubicBezTo>
                <a:cubicBezTo>
                  <a:pt x="1312105" y="327998"/>
                  <a:pt x="1310231" y="326826"/>
                  <a:pt x="1308811" y="326831"/>
                </a:cubicBezTo>
                <a:close/>
                <a:moveTo>
                  <a:pt x="1462139" y="323949"/>
                </a:moveTo>
                <a:cubicBezTo>
                  <a:pt x="1469862" y="328822"/>
                  <a:pt x="1472636" y="325486"/>
                  <a:pt x="1480434" y="332272"/>
                </a:cubicBezTo>
                <a:cubicBezTo>
                  <a:pt x="1476685" y="351729"/>
                  <a:pt x="1468287" y="355928"/>
                  <a:pt x="1460377" y="353116"/>
                </a:cubicBezTo>
                <a:lnTo>
                  <a:pt x="1460152" y="352966"/>
                </a:lnTo>
                <a:cubicBezTo>
                  <a:pt x="1462926" y="343556"/>
                  <a:pt x="1461164" y="340707"/>
                  <a:pt x="1459365" y="339620"/>
                </a:cubicBezTo>
                <a:cubicBezTo>
                  <a:pt x="1458803" y="328373"/>
                  <a:pt x="1463114" y="336470"/>
                  <a:pt x="1462139" y="323949"/>
                </a:cubicBezTo>
                <a:close/>
                <a:moveTo>
                  <a:pt x="1362749" y="319605"/>
                </a:moveTo>
                <a:cubicBezTo>
                  <a:pt x="1360354" y="318719"/>
                  <a:pt x="1358199" y="318550"/>
                  <a:pt x="1357280" y="322074"/>
                </a:cubicBezTo>
                <a:cubicBezTo>
                  <a:pt x="1362716" y="326761"/>
                  <a:pt x="1357730" y="325823"/>
                  <a:pt x="1358255" y="335158"/>
                </a:cubicBezTo>
                <a:cubicBezTo>
                  <a:pt x="1360786" y="338026"/>
                  <a:pt x="1362716" y="336236"/>
                  <a:pt x="1364459" y="332904"/>
                </a:cubicBezTo>
                <a:lnTo>
                  <a:pt x="1369536" y="321406"/>
                </a:lnTo>
                <a:lnTo>
                  <a:pt x="1369652" y="321437"/>
                </a:lnTo>
                <a:lnTo>
                  <a:pt x="1369539" y="321400"/>
                </a:lnTo>
                <a:lnTo>
                  <a:pt x="1369536" y="321406"/>
                </a:lnTo>
                <a:close/>
                <a:moveTo>
                  <a:pt x="1507770" y="317832"/>
                </a:moveTo>
                <a:lnTo>
                  <a:pt x="1507727" y="317913"/>
                </a:lnTo>
                <a:lnTo>
                  <a:pt x="1507652" y="317838"/>
                </a:lnTo>
                <a:close/>
                <a:moveTo>
                  <a:pt x="1485643" y="314135"/>
                </a:moveTo>
                <a:lnTo>
                  <a:pt x="1485645" y="314164"/>
                </a:lnTo>
                <a:lnTo>
                  <a:pt x="1485570" y="314164"/>
                </a:lnTo>
                <a:close/>
                <a:moveTo>
                  <a:pt x="1513252" y="307580"/>
                </a:moveTo>
                <a:cubicBezTo>
                  <a:pt x="1515768" y="306769"/>
                  <a:pt x="1518430" y="308372"/>
                  <a:pt x="1519648" y="311727"/>
                </a:cubicBezTo>
                <a:cubicBezTo>
                  <a:pt x="1518580" y="315551"/>
                  <a:pt x="1516921" y="316976"/>
                  <a:pt x="1514859" y="317496"/>
                </a:cubicBezTo>
                <a:lnTo>
                  <a:pt x="1507770" y="317832"/>
                </a:lnTo>
                <a:close/>
                <a:moveTo>
                  <a:pt x="802706" y="304697"/>
                </a:moveTo>
                <a:lnTo>
                  <a:pt x="802741" y="306160"/>
                </a:lnTo>
                <a:lnTo>
                  <a:pt x="801946" y="306112"/>
                </a:lnTo>
                <a:close/>
                <a:moveTo>
                  <a:pt x="802786" y="299948"/>
                </a:moveTo>
                <a:lnTo>
                  <a:pt x="804006" y="302280"/>
                </a:lnTo>
                <a:lnTo>
                  <a:pt x="802706" y="304697"/>
                </a:lnTo>
                <a:lnTo>
                  <a:pt x="802647" y="302158"/>
                </a:lnTo>
                <a:lnTo>
                  <a:pt x="802512" y="300694"/>
                </a:lnTo>
                <a:close/>
                <a:moveTo>
                  <a:pt x="1513575" y="296080"/>
                </a:moveTo>
                <a:cubicBezTo>
                  <a:pt x="1515290" y="296994"/>
                  <a:pt x="1517155" y="298643"/>
                  <a:pt x="1518561" y="298081"/>
                </a:cubicBezTo>
                <a:cubicBezTo>
                  <a:pt x="1516912" y="305129"/>
                  <a:pt x="1512300" y="297294"/>
                  <a:pt x="1509489" y="298493"/>
                </a:cubicBezTo>
                <a:cubicBezTo>
                  <a:pt x="1510295" y="294988"/>
                  <a:pt x="1511860" y="295166"/>
                  <a:pt x="1513575" y="296080"/>
                </a:cubicBezTo>
                <a:close/>
                <a:moveTo>
                  <a:pt x="1500903" y="289196"/>
                </a:moveTo>
                <a:cubicBezTo>
                  <a:pt x="1499516" y="292945"/>
                  <a:pt x="1498879" y="304792"/>
                  <a:pt x="1501128" y="305804"/>
                </a:cubicBezTo>
                <a:cubicBezTo>
                  <a:pt x="1498185" y="306085"/>
                  <a:pt x="1495842" y="308719"/>
                  <a:pt x="1493462" y="311010"/>
                </a:cubicBezTo>
                <a:lnTo>
                  <a:pt x="1485643" y="314135"/>
                </a:lnTo>
                <a:lnTo>
                  <a:pt x="1485026" y="304117"/>
                </a:lnTo>
                <a:cubicBezTo>
                  <a:pt x="1484342" y="302224"/>
                  <a:pt x="1483658" y="300312"/>
                  <a:pt x="1484408" y="293957"/>
                </a:cubicBezTo>
                <a:cubicBezTo>
                  <a:pt x="1487370" y="295981"/>
                  <a:pt x="1488157" y="304717"/>
                  <a:pt x="1492243" y="303030"/>
                </a:cubicBezTo>
                <a:cubicBezTo>
                  <a:pt x="1493480" y="302392"/>
                  <a:pt x="1493293" y="295044"/>
                  <a:pt x="1493593" y="290208"/>
                </a:cubicBezTo>
                <a:cubicBezTo>
                  <a:pt x="1495805" y="288933"/>
                  <a:pt x="1497867" y="286797"/>
                  <a:pt x="1500903" y="289196"/>
                </a:cubicBezTo>
                <a:close/>
                <a:moveTo>
                  <a:pt x="1430010" y="286159"/>
                </a:moveTo>
                <a:cubicBezTo>
                  <a:pt x="1424724" y="286159"/>
                  <a:pt x="1423000" y="290883"/>
                  <a:pt x="1419176" y="289908"/>
                </a:cubicBezTo>
                <a:cubicBezTo>
                  <a:pt x="1421538" y="301230"/>
                  <a:pt x="1431510" y="308278"/>
                  <a:pt x="1434734" y="300405"/>
                </a:cubicBezTo>
                <a:cubicBezTo>
                  <a:pt x="1431810" y="300405"/>
                  <a:pt x="1431960" y="289571"/>
                  <a:pt x="1430010" y="286159"/>
                </a:cubicBezTo>
                <a:close/>
                <a:moveTo>
                  <a:pt x="1203872" y="263290"/>
                </a:moveTo>
                <a:cubicBezTo>
                  <a:pt x="1204172" y="270788"/>
                  <a:pt x="1192625" y="269364"/>
                  <a:pt x="1199110" y="279373"/>
                </a:cubicBezTo>
                <a:lnTo>
                  <a:pt x="1203501" y="273112"/>
                </a:lnTo>
                <a:lnTo>
                  <a:pt x="1203235" y="268127"/>
                </a:lnTo>
                <a:lnTo>
                  <a:pt x="1204010" y="267874"/>
                </a:lnTo>
                <a:lnTo>
                  <a:pt x="1204059" y="263290"/>
                </a:lnTo>
                <a:close/>
                <a:moveTo>
                  <a:pt x="1210635" y="262020"/>
                </a:moveTo>
                <a:lnTo>
                  <a:pt x="1207883" y="263440"/>
                </a:lnTo>
                <a:lnTo>
                  <a:pt x="1208729" y="266335"/>
                </a:lnTo>
                <a:lnTo>
                  <a:pt x="1210133" y="265877"/>
                </a:lnTo>
                <a:close/>
                <a:moveTo>
                  <a:pt x="1245448" y="251444"/>
                </a:moveTo>
                <a:cubicBezTo>
                  <a:pt x="1247810" y="263553"/>
                  <a:pt x="1240312" y="256917"/>
                  <a:pt x="1240087" y="264303"/>
                </a:cubicBezTo>
                <a:cubicBezTo>
                  <a:pt x="1236788" y="260554"/>
                  <a:pt x="1242149" y="251481"/>
                  <a:pt x="1245448" y="251444"/>
                </a:cubicBezTo>
                <a:close/>
                <a:moveTo>
                  <a:pt x="377185" y="249906"/>
                </a:moveTo>
                <a:cubicBezTo>
                  <a:pt x="372011" y="254855"/>
                  <a:pt x="367100" y="249906"/>
                  <a:pt x="362189" y="252943"/>
                </a:cubicBezTo>
                <a:cubicBezTo>
                  <a:pt x="368637" y="267077"/>
                  <a:pt x="355104" y="273150"/>
                  <a:pt x="348543" y="273712"/>
                </a:cubicBezTo>
                <a:cubicBezTo>
                  <a:pt x="355403" y="282073"/>
                  <a:pt x="345319" y="280161"/>
                  <a:pt x="350267" y="287321"/>
                </a:cubicBezTo>
                <a:cubicBezTo>
                  <a:pt x="366350" y="279373"/>
                  <a:pt x="373623" y="265727"/>
                  <a:pt x="377185" y="249906"/>
                </a:cubicBezTo>
                <a:close/>
                <a:moveTo>
                  <a:pt x="1444692" y="231054"/>
                </a:moveTo>
                <a:lnTo>
                  <a:pt x="1441581" y="236705"/>
                </a:lnTo>
                <a:lnTo>
                  <a:pt x="1441557" y="236673"/>
                </a:lnTo>
                <a:lnTo>
                  <a:pt x="1441557" y="236748"/>
                </a:lnTo>
                <a:lnTo>
                  <a:pt x="1441581" y="236705"/>
                </a:lnTo>
                <a:lnTo>
                  <a:pt x="1444959" y="241279"/>
                </a:lnTo>
                <a:cubicBezTo>
                  <a:pt x="1446440" y="242146"/>
                  <a:pt x="1447893" y="241753"/>
                  <a:pt x="1448193" y="238322"/>
                </a:cubicBezTo>
                <a:cubicBezTo>
                  <a:pt x="1447649" y="235548"/>
                  <a:pt x="1446140" y="232221"/>
                  <a:pt x="1444692" y="231054"/>
                </a:cubicBezTo>
                <a:close/>
                <a:moveTo>
                  <a:pt x="1216131" y="227975"/>
                </a:moveTo>
                <a:lnTo>
                  <a:pt x="1216119" y="228014"/>
                </a:lnTo>
                <a:lnTo>
                  <a:pt x="1209200" y="229189"/>
                </a:lnTo>
                <a:cubicBezTo>
                  <a:pt x="1207471" y="230637"/>
                  <a:pt x="1206402" y="233280"/>
                  <a:pt x="1206233" y="237535"/>
                </a:cubicBezTo>
                <a:cubicBezTo>
                  <a:pt x="1209101" y="238116"/>
                  <a:pt x="1211641" y="238125"/>
                  <a:pt x="1213431" y="236790"/>
                </a:cubicBezTo>
                <a:lnTo>
                  <a:pt x="1216119" y="228014"/>
                </a:lnTo>
                <a:lnTo>
                  <a:pt x="1216131" y="228012"/>
                </a:lnTo>
                <a:close/>
                <a:moveTo>
                  <a:pt x="440993" y="227713"/>
                </a:moveTo>
                <a:cubicBezTo>
                  <a:pt x="445079" y="223551"/>
                  <a:pt x="447928" y="237085"/>
                  <a:pt x="452239" y="230562"/>
                </a:cubicBezTo>
                <a:cubicBezTo>
                  <a:pt x="452052" y="243758"/>
                  <a:pt x="438031" y="246232"/>
                  <a:pt x="436044" y="257704"/>
                </a:cubicBezTo>
                <a:cubicBezTo>
                  <a:pt x="423260" y="244583"/>
                  <a:pt x="437056" y="235210"/>
                  <a:pt x="440993" y="227713"/>
                </a:cubicBezTo>
                <a:close/>
                <a:moveTo>
                  <a:pt x="1225541" y="225013"/>
                </a:moveTo>
                <a:cubicBezTo>
                  <a:pt x="1220967" y="222501"/>
                  <a:pt x="1220855" y="228162"/>
                  <a:pt x="1217555" y="228012"/>
                </a:cubicBezTo>
                <a:cubicBezTo>
                  <a:pt x="1217514" y="231682"/>
                  <a:pt x="1218962" y="235212"/>
                  <a:pt x="1221567" y="237797"/>
                </a:cubicBezTo>
                <a:cubicBezTo>
                  <a:pt x="1221042" y="230187"/>
                  <a:pt x="1224978" y="230637"/>
                  <a:pt x="1225541" y="225013"/>
                </a:cubicBezTo>
                <a:close/>
                <a:moveTo>
                  <a:pt x="475746" y="219202"/>
                </a:moveTo>
                <a:cubicBezTo>
                  <a:pt x="479270" y="230787"/>
                  <a:pt x="468473" y="231049"/>
                  <a:pt x="461649" y="234423"/>
                </a:cubicBezTo>
                <a:cubicBezTo>
                  <a:pt x="455426" y="222052"/>
                  <a:pt x="468173" y="214516"/>
                  <a:pt x="475746" y="219202"/>
                </a:cubicBezTo>
                <a:close/>
                <a:moveTo>
                  <a:pt x="1277614" y="217065"/>
                </a:moveTo>
                <a:cubicBezTo>
                  <a:pt x="1274802" y="232061"/>
                  <a:pt x="1265055" y="218153"/>
                  <a:pt x="1259132" y="225950"/>
                </a:cubicBezTo>
                <a:cubicBezTo>
                  <a:pt x="1259694" y="231536"/>
                  <a:pt x="1261119" y="234461"/>
                  <a:pt x="1263030" y="235885"/>
                </a:cubicBezTo>
                <a:cubicBezTo>
                  <a:pt x="1261568" y="240197"/>
                  <a:pt x="1254858" y="223401"/>
                  <a:pt x="1248334" y="228837"/>
                </a:cubicBezTo>
                <a:cubicBezTo>
                  <a:pt x="1247022" y="224151"/>
                  <a:pt x="1252833" y="221114"/>
                  <a:pt x="1248559" y="219127"/>
                </a:cubicBezTo>
                <a:cubicBezTo>
                  <a:pt x="1257791" y="215422"/>
                  <a:pt x="1267951" y="214701"/>
                  <a:pt x="1277614" y="217065"/>
                </a:cubicBezTo>
                <a:close/>
                <a:moveTo>
                  <a:pt x="1418276" y="208106"/>
                </a:moveTo>
                <a:lnTo>
                  <a:pt x="1418276" y="208256"/>
                </a:lnTo>
                <a:lnTo>
                  <a:pt x="1418332" y="208282"/>
                </a:lnTo>
                <a:lnTo>
                  <a:pt x="1420811" y="216100"/>
                </a:lnTo>
                <a:cubicBezTo>
                  <a:pt x="1422428" y="216625"/>
                  <a:pt x="1424180" y="215266"/>
                  <a:pt x="1424162" y="212792"/>
                </a:cubicBezTo>
                <a:cubicBezTo>
                  <a:pt x="1423018" y="212586"/>
                  <a:pt x="1422278" y="211030"/>
                  <a:pt x="1421458" y="209736"/>
                </a:cubicBezTo>
                <a:lnTo>
                  <a:pt x="1418332" y="208282"/>
                </a:lnTo>
                <a:close/>
                <a:moveTo>
                  <a:pt x="1373283" y="205687"/>
                </a:moveTo>
                <a:cubicBezTo>
                  <a:pt x="1371985" y="205706"/>
                  <a:pt x="1370926" y="207431"/>
                  <a:pt x="1371151" y="211892"/>
                </a:cubicBezTo>
                <a:cubicBezTo>
                  <a:pt x="1374076" y="211180"/>
                  <a:pt x="1376587" y="221452"/>
                  <a:pt x="1376850" y="209718"/>
                </a:cubicBezTo>
                <a:cubicBezTo>
                  <a:pt x="1376119" y="207356"/>
                  <a:pt x="1374582" y="205669"/>
                  <a:pt x="1373283" y="205687"/>
                </a:cubicBezTo>
                <a:close/>
                <a:moveTo>
                  <a:pt x="392931" y="200832"/>
                </a:moveTo>
                <a:cubicBezTo>
                  <a:pt x="398254" y="197383"/>
                  <a:pt x="402266" y="212679"/>
                  <a:pt x="407927" y="205594"/>
                </a:cubicBezTo>
                <a:cubicBezTo>
                  <a:pt x="410963" y="215153"/>
                  <a:pt x="400541" y="210017"/>
                  <a:pt x="402153" y="214741"/>
                </a:cubicBezTo>
                <a:cubicBezTo>
                  <a:pt x="398667" y="216691"/>
                  <a:pt x="396042" y="204694"/>
                  <a:pt x="392931" y="200832"/>
                </a:cubicBezTo>
                <a:close/>
                <a:moveTo>
                  <a:pt x="1363199" y="200753"/>
                </a:moveTo>
                <a:cubicBezTo>
                  <a:pt x="1361076" y="201704"/>
                  <a:pt x="1359136" y="205369"/>
                  <a:pt x="1359455" y="209680"/>
                </a:cubicBezTo>
                <a:cubicBezTo>
                  <a:pt x="1362454" y="209605"/>
                  <a:pt x="1366765" y="213242"/>
                  <a:pt x="1368040" y="208106"/>
                </a:cubicBezTo>
                <a:cubicBezTo>
                  <a:pt x="1367627" y="201564"/>
                  <a:pt x="1365322" y="199802"/>
                  <a:pt x="1363199" y="200753"/>
                </a:cubicBezTo>
                <a:close/>
                <a:moveTo>
                  <a:pt x="1390758" y="199408"/>
                </a:moveTo>
                <a:cubicBezTo>
                  <a:pt x="1388322" y="205144"/>
                  <a:pt x="1384310" y="206006"/>
                  <a:pt x="1382698" y="214104"/>
                </a:cubicBezTo>
                <a:cubicBezTo>
                  <a:pt x="1392670" y="221602"/>
                  <a:pt x="1415127" y="229400"/>
                  <a:pt x="1429973" y="227375"/>
                </a:cubicBezTo>
                <a:cubicBezTo>
                  <a:pt x="1428473" y="225613"/>
                  <a:pt x="1430235" y="223251"/>
                  <a:pt x="1429973" y="217515"/>
                </a:cubicBezTo>
                <a:cubicBezTo>
                  <a:pt x="1422475" y="220740"/>
                  <a:pt x="1415502" y="215716"/>
                  <a:pt x="1408941" y="211780"/>
                </a:cubicBezTo>
                <a:cubicBezTo>
                  <a:pt x="1402380" y="207843"/>
                  <a:pt x="1396157" y="204019"/>
                  <a:pt x="1390196" y="209080"/>
                </a:cubicBezTo>
                <a:cubicBezTo>
                  <a:pt x="1390646" y="203044"/>
                  <a:pt x="1393008" y="207356"/>
                  <a:pt x="1390758" y="199408"/>
                </a:cubicBezTo>
                <a:close/>
                <a:moveTo>
                  <a:pt x="487517" y="198358"/>
                </a:moveTo>
                <a:cubicBezTo>
                  <a:pt x="487067" y="210242"/>
                  <a:pt x="477733" y="202819"/>
                  <a:pt x="471772" y="210280"/>
                </a:cubicBezTo>
                <a:cubicBezTo>
                  <a:pt x="469935" y="204656"/>
                  <a:pt x="472521" y="202782"/>
                  <a:pt x="476270" y="201432"/>
                </a:cubicBezTo>
                <a:cubicBezTo>
                  <a:pt x="480019" y="200083"/>
                  <a:pt x="484818" y="200233"/>
                  <a:pt x="487517" y="198358"/>
                </a:cubicBezTo>
                <a:close/>
                <a:moveTo>
                  <a:pt x="863315" y="189098"/>
                </a:moveTo>
                <a:cubicBezTo>
                  <a:pt x="859941" y="193897"/>
                  <a:pt x="865752" y="198096"/>
                  <a:pt x="861890" y="202219"/>
                </a:cubicBezTo>
                <a:cubicBezTo>
                  <a:pt x="861140" y="192472"/>
                  <a:pt x="857354" y="196783"/>
                  <a:pt x="854617" y="196334"/>
                </a:cubicBezTo>
                <a:cubicBezTo>
                  <a:pt x="856004" y="213804"/>
                  <a:pt x="844645" y="217553"/>
                  <a:pt x="837222" y="210917"/>
                </a:cubicBezTo>
                <a:cubicBezTo>
                  <a:pt x="840258" y="221264"/>
                  <a:pt x="843408" y="231424"/>
                  <a:pt x="848469" y="232774"/>
                </a:cubicBezTo>
                <a:cubicBezTo>
                  <a:pt x="844382" y="217778"/>
                  <a:pt x="858216" y="217328"/>
                  <a:pt x="861403" y="225051"/>
                </a:cubicBezTo>
                <a:cubicBezTo>
                  <a:pt x="859491" y="225276"/>
                  <a:pt x="861403" y="230787"/>
                  <a:pt x="859978" y="231649"/>
                </a:cubicBezTo>
                <a:cubicBezTo>
                  <a:pt x="855179" y="224901"/>
                  <a:pt x="856492" y="237722"/>
                  <a:pt x="852855" y="238847"/>
                </a:cubicBezTo>
                <a:cubicBezTo>
                  <a:pt x="853980" y="249194"/>
                  <a:pt x="858591" y="242596"/>
                  <a:pt x="860128" y="251181"/>
                </a:cubicBezTo>
                <a:cubicBezTo>
                  <a:pt x="855807" y="260632"/>
                  <a:pt x="853265" y="270800"/>
                  <a:pt x="852630" y="281173"/>
                </a:cubicBezTo>
                <a:cubicBezTo>
                  <a:pt x="850081" y="272963"/>
                  <a:pt x="846069" y="271950"/>
                  <a:pt x="843745" y="262428"/>
                </a:cubicBezTo>
                <a:cubicBezTo>
                  <a:pt x="841533" y="254930"/>
                  <a:pt x="847044" y="258679"/>
                  <a:pt x="845732" y="252456"/>
                </a:cubicBezTo>
                <a:cubicBezTo>
                  <a:pt x="838014" y="254688"/>
                  <a:pt x="830943" y="258737"/>
                  <a:pt x="825113" y="264265"/>
                </a:cubicBezTo>
                <a:cubicBezTo>
                  <a:pt x="824700" y="249269"/>
                  <a:pt x="835422" y="257442"/>
                  <a:pt x="839884" y="246495"/>
                </a:cubicBezTo>
                <a:cubicBezTo>
                  <a:pt x="835085" y="232961"/>
                  <a:pt x="836135" y="234273"/>
                  <a:pt x="835947" y="224001"/>
                </a:cubicBezTo>
                <a:cubicBezTo>
                  <a:pt x="825937" y="224001"/>
                  <a:pt x="827624" y="233561"/>
                  <a:pt x="815703" y="232549"/>
                </a:cubicBezTo>
                <a:cubicBezTo>
                  <a:pt x="819002" y="248369"/>
                  <a:pt x="820501" y="233936"/>
                  <a:pt x="823875" y="241471"/>
                </a:cubicBezTo>
                <a:cubicBezTo>
                  <a:pt x="823625" y="245782"/>
                  <a:pt x="821270" y="249693"/>
                  <a:pt x="817577" y="251931"/>
                </a:cubicBezTo>
                <a:cubicBezTo>
                  <a:pt x="817577" y="258004"/>
                  <a:pt x="824550" y="262091"/>
                  <a:pt x="820764" y="264677"/>
                </a:cubicBezTo>
                <a:cubicBezTo>
                  <a:pt x="818889" y="264677"/>
                  <a:pt x="817727" y="260928"/>
                  <a:pt x="815665" y="261941"/>
                </a:cubicBezTo>
                <a:cubicBezTo>
                  <a:pt x="818777" y="273825"/>
                  <a:pt x="811916" y="272175"/>
                  <a:pt x="817840" y="287809"/>
                </a:cubicBezTo>
                <a:cubicBezTo>
                  <a:pt x="811654" y="284959"/>
                  <a:pt x="814915" y="294894"/>
                  <a:pt x="813153" y="298043"/>
                </a:cubicBezTo>
                <a:cubicBezTo>
                  <a:pt x="811148" y="294725"/>
                  <a:pt x="807596" y="293423"/>
                  <a:pt x="804746" y="294599"/>
                </a:cubicBezTo>
                <a:lnTo>
                  <a:pt x="802786" y="299948"/>
                </a:lnTo>
                <a:lnTo>
                  <a:pt x="802370" y="299154"/>
                </a:lnTo>
                <a:lnTo>
                  <a:pt x="802512" y="300694"/>
                </a:lnTo>
                <a:lnTo>
                  <a:pt x="800557" y="306029"/>
                </a:lnTo>
                <a:lnTo>
                  <a:pt x="801946" y="306112"/>
                </a:lnTo>
                <a:lnTo>
                  <a:pt x="795589" y="317936"/>
                </a:lnTo>
                <a:cubicBezTo>
                  <a:pt x="792459" y="322993"/>
                  <a:pt x="788579" y="325954"/>
                  <a:pt x="782674" y="321024"/>
                </a:cubicBezTo>
                <a:cubicBezTo>
                  <a:pt x="789122" y="336770"/>
                  <a:pt x="778625" y="330584"/>
                  <a:pt x="783237" y="343893"/>
                </a:cubicBezTo>
                <a:cubicBezTo>
                  <a:pt x="794446" y="336208"/>
                  <a:pt x="809479" y="312402"/>
                  <a:pt x="813978" y="301080"/>
                </a:cubicBezTo>
                <a:lnTo>
                  <a:pt x="816452" y="310602"/>
                </a:lnTo>
                <a:cubicBezTo>
                  <a:pt x="824719" y="305916"/>
                  <a:pt x="831551" y="299355"/>
                  <a:pt x="839021" y="293409"/>
                </a:cubicBezTo>
                <a:lnTo>
                  <a:pt x="851464" y="287039"/>
                </a:lnTo>
                <a:lnTo>
                  <a:pt x="856792" y="279374"/>
                </a:lnTo>
                <a:cubicBezTo>
                  <a:pt x="864572" y="270176"/>
                  <a:pt x="875075" y="263690"/>
                  <a:pt x="886784" y="260854"/>
                </a:cubicBezTo>
                <a:cubicBezTo>
                  <a:pt x="890195" y="271801"/>
                  <a:pt x="882060" y="268352"/>
                  <a:pt x="881722" y="274575"/>
                </a:cubicBezTo>
                <a:lnTo>
                  <a:pt x="884256" y="277140"/>
                </a:lnTo>
                <a:lnTo>
                  <a:pt x="896418" y="264490"/>
                </a:lnTo>
                <a:cubicBezTo>
                  <a:pt x="895181" y="263890"/>
                  <a:pt x="894169" y="261866"/>
                  <a:pt x="893606" y="258192"/>
                </a:cubicBezTo>
                <a:cubicBezTo>
                  <a:pt x="890270" y="255305"/>
                  <a:pt x="891020" y="268126"/>
                  <a:pt x="887908" y="258604"/>
                </a:cubicBezTo>
                <a:cubicBezTo>
                  <a:pt x="887908" y="249831"/>
                  <a:pt x="884721" y="236673"/>
                  <a:pt x="887908" y="232586"/>
                </a:cubicBezTo>
                <a:cubicBezTo>
                  <a:pt x="881497" y="234011"/>
                  <a:pt x="886146" y="242558"/>
                  <a:pt x="880035" y="229887"/>
                </a:cubicBezTo>
                <a:cubicBezTo>
                  <a:pt x="880635" y="236523"/>
                  <a:pt x="872987" y="231312"/>
                  <a:pt x="877223" y="243158"/>
                </a:cubicBezTo>
                <a:cubicBezTo>
                  <a:pt x="879173" y="249794"/>
                  <a:pt x="879998" y="238097"/>
                  <a:pt x="882922" y="249194"/>
                </a:cubicBezTo>
                <a:cubicBezTo>
                  <a:pt x="879698" y="252418"/>
                  <a:pt x="888358" y="260778"/>
                  <a:pt x="882922" y="262166"/>
                </a:cubicBezTo>
                <a:cubicBezTo>
                  <a:pt x="880597" y="255605"/>
                  <a:pt x="877336" y="253355"/>
                  <a:pt x="875724" y="243421"/>
                </a:cubicBezTo>
                <a:cubicBezTo>
                  <a:pt x="867851" y="242146"/>
                  <a:pt x="882622" y="256280"/>
                  <a:pt x="877936" y="259541"/>
                </a:cubicBezTo>
                <a:cubicBezTo>
                  <a:pt x="875236" y="256992"/>
                  <a:pt x="873512" y="249382"/>
                  <a:pt x="871450" y="243796"/>
                </a:cubicBezTo>
                <a:cubicBezTo>
                  <a:pt x="866989" y="240571"/>
                  <a:pt x="866876" y="253993"/>
                  <a:pt x="862865" y="244470"/>
                </a:cubicBezTo>
                <a:cubicBezTo>
                  <a:pt x="863690" y="239897"/>
                  <a:pt x="868338" y="240721"/>
                  <a:pt x="872125" y="240497"/>
                </a:cubicBezTo>
                <a:cubicBezTo>
                  <a:pt x="866351" y="226063"/>
                  <a:pt x="865152" y="219015"/>
                  <a:pt x="877823" y="214029"/>
                </a:cubicBezTo>
                <a:cubicBezTo>
                  <a:pt x="876511" y="205631"/>
                  <a:pt x="879960" y="204019"/>
                  <a:pt x="877823" y="194459"/>
                </a:cubicBezTo>
                <a:cubicBezTo>
                  <a:pt x="874074" y="206531"/>
                  <a:pt x="874074" y="185162"/>
                  <a:pt x="863315" y="189098"/>
                </a:cubicBezTo>
                <a:close/>
                <a:moveTo>
                  <a:pt x="1320990" y="181113"/>
                </a:moveTo>
                <a:cubicBezTo>
                  <a:pt x="1320203" y="184862"/>
                  <a:pt x="1320690" y="187674"/>
                  <a:pt x="1322565" y="187749"/>
                </a:cubicBezTo>
                <a:cubicBezTo>
                  <a:pt x="1321852" y="193934"/>
                  <a:pt x="1316679" y="188648"/>
                  <a:pt x="1315292" y="193147"/>
                </a:cubicBezTo>
                <a:lnTo>
                  <a:pt x="1315179" y="193147"/>
                </a:lnTo>
                <a:cubicBezTo>
                  <a:pt x="1314654" y="186062"/>
                  <a:pt x="1317054" y="186549"/>
                  <a:pt x="1319566" y="187336"/>
                </a:cubicBezTo>
                <a:cubicBezTo>
                  <a:pt x="1314467" y="181075"/>
                  <a:pt x="1314767" y="179838"/>
                  <a:pt x="1320990" y="181113"/>
                </a:cubicBezTo>
                <a:close/>
                <a:moveTo>
                  <a:pt x="1332696" y="178503"/>
                </a:moveTo>
                <a:cubicBezTo>
                  <a:pt x="1334261" y="177720"/>
                  <a:pt x="1335930" y="178151"/>
                  <a:pt x="1337748" y="178976"/>
                </a:cubicBezTo>
                <a:cubicBezTo>
                  <a:pt x="1341384" y="180626"/>
                  <a:pt x="1345508" y="183850"/>
                  <a:pt x="1350682" y="182275"/>
                </a:cubicBezTo>
                <a:cubicBezTo>
                  <a:pt x="1345283" y="193635"/>
                  <a:pt x="1336736" y="184599"/>
                  <a:pt x="1328338" y="185312"/>
                </a:cubicBezTo>
                <a:lnTo>
                  <a:pt x="1328263" y="185312"/>
                </a:lnTo>
                <a:cubicBezTo>
                  <a:pt x="1329669" y="181282"/>
                  <a:pt x="1331131" y="179285"/>
                  <a:pt x="1332696" y="178503"/>
                </a:cubicBezTo>
                <a:close/>
                <a:moveTo>
                  <a:pt x="1301870" y="178489"/>
                </a:moveTo>
                <a:cubicBezTo>
                  <a:pt x="1304045" y="199033"/>
                  <a:pt x="1299358" y="190860"/>
                  <a:pt x="1294260" y="190335"/>
                </a:cubicBezTo>
                <a:lnTo>
                  <a:pt x="1294185" y="190335"/>
                </a:lnTo>
                <a:cubicBezTo>
                  <a:pt x="1295909" y="184300"/>
                  <a:pt x="1298159" y="179651"/>
                  <a:pt x="1301870" y="178489"/>
                </a:cubicBezTo>
                <a:close/>
                <a:moveTo>
                  <a:pt x="650655" y="178434"/>
                </a:moveTo>
                <a:lnTo>
                  <a:pt x="653607" y="191533"/>
                </a:lnTo>
                <a:cubicBezTo>
                  <a:pt x="651915" y="200223"/>
                  <a:pt x="638882" y="196455"/>
                  <a:pt x="643437" y="212004"/>
                </a:cubicBezTo>
                <a:cubicBezTo>
                  <a:pt x="637514" y="209380"/>
                  <a:pt x="632865" y="197758"/>
                  <a:pt x="631965" y="187786"/>
                </a:cubicBezTo>
                <a:cubicBezTo>
                  <a:pt x="638920" y="194590"/>
                  <a:pt x="642135" y="190898"/>
                  <a:pt x="645251" y="185063"/>
                </a:cubicBezTo>
                <a:close/>
                <a:moveTo>
                  <a:pt x="1074513" y="176966"/>
                </a:moveTo>
                <a:cubicBezTo>
                  <a:pt x="1071027" y="177448"/>
                  <a:pt x="1067803" y="178507"/>
                  <a:pt x="1061710" y="178938"/>
                </a:cubicBezTo>
                <a:cubicBezTo>
                  <a:pt x="1061710" y="185762"/>
                  <a:pt x="1063585" y="185855"/>
                  <a:pt x="1065619" y="185391"/>
                </a:cubicBezTo>
                <a:lnTo>
                  <a:pt x="1066339" y="185852"/>
                </a:lnTo>
                <a:lnTo>
                  <a:pt x="1077344" y="183775"/>
                </a:lnTo>
                <a:lnTo>
                  <a:pt x="1069632" y="187955"/>
                </a:lnTo>
                <a:lnTo>
                  <a:pt x="1070483" y="188498"/>
                </a:lnTo>
                <a:lnTo>
                  <a:pt x="1068190" y="188736"/>
                </a:lnTo>
                <a:lnTo>
                  <a:pt x="1065005" y="190462"/>
                </a:lnTo>
                <a:lnTo>
                  <a:pt x="1065872" y="195059"/>
                </a:lnTo>
                <a:cubicBezTo>
                  <a:pt x="1065872" y="185986"/>
                  <a:pt x="1072395" y="194572"/>
                  <a:pt x="1073370" y="198171"/>
                </a:cubicBezTo>
                <a:cubicBezTo>
                  <a:pt x="1070858" y="174140"/>
                  <a:pt x="1090353" y="197796"/>
                  <a:pt x="1088891" y="178563"/>
                </a:cubicBezTo>
                <a:lnTo>
                  <a:pt x="1088891" y="178451"/>
                </a:lnTo>
                <a:cubicBezTo>
                  <a:pt x="1081749" y="176577"/>
                  <a:pt x="1078000" y="176483"/>
                  <a:pt x="1074513" y="176966"/>
                </a:cubicBezTo>
                <a:close/>
                <a:moveTo>
                  <a:pt x="652030" y="176747"/>
                </a:moveTo>
                <a:lnTo>
                  <a:pt x="650655" y="178434"/>
                </a:lnTo>
                <a:lnTo>
                  <a:pt x="650448" y="177514"/>
                </a:lnTo>
                <a:close/>
                <a:moveTo>
                  <a:pt x="1094453" y="173198"/>
                </a:moveTo>
                <a:cubicBezTo>
                  <a:pt x="1092330" y="173465"/>
                  <a:pt x="1090765" y="176033"/>
                  <a:pt x="1090653" y="181750"/>
                </a:cubicBezTo>
                <a:cubicBezTo>
                  <a:pt x="1096126" y="183175"/>
                  <a:pt x="1099725" y="186699"/>
                  <a:pt x="1101600" y="178451"/>
                </a:cubicBezTo>
                <a:cubicBezTo>
                  <a:pt x="1099257" y="174965"/>
                  <a:pt x="1096576" y="172931"/>
                  <a:pt x="1094453" y="173198"/>
                </a:cubicBezTo>
                <a:close/>
                <a:moveTo>
                  <a:pt x="1116595" y="171815"/>
                </a:moveTo>
                <a:cubicBezTo>
                  <a:pt x="1112847" y="170953"/>
                  <a:pt x="1110635" y="173090"/>
                  <a:pt x="1112397" y="181600"/>
                </a:cubicBezTo>
                <a:cubicBezTo>
                  <a:pt x="1114234" y="181600"/>
                  <a:pt x="1114983" y="185724"/>
                  <a:pt x="1117158" y="184787"/>
                </a:cubicBezTo>
                <a:cubicBezTo>
                  <a:pt x="1116187" y="180533"/>
                  <a:pt x="1115997" y="176138"/>
                  <a:pt x="1116595" y="171815"/>
                </a:cubicBezTo>
                <a:close/>
                <a:moveTo>
                  <a:pt x="1102162" y="171778"/>
                </a:moveTo>
                <a:cubicBezTo>
                  <a:pt x="1103324" y="181038"/>
                  <a:pt x="1104749" y="189435"/>
                  <a:pt x="1108985" y="187973"/>
                </a:cubicBezTo>
                <a:cubicBezTo>
                  <a:pt x="1108310" y="183775"/>
                  <a:pt x="1111010" y="185124"/>
                  <a:pt x="1110822" y="181600"/>
                </a:cubicBezTo>
                <a:lnTo>
                  <a:pt x="1110822" y="181488"/>
                </a:lnTo>
                <a:cubicBezTo>
                  <a:pt x="1107298" y="179688"/>
                  <a:pt x="1111759" y="176427"/>
                  <a:pt x="1107860" y="171778"/>
                </a:cubicBezTo>
                <a:cubicBezTo>
                  <a:pt x="1103924" y="171778"/>
                  <a:pt x="1105836" y="177214"/>
                  <a:pt x="1102162" y="171778"/>
                </a:cubicBezTo>
                <a:close/>
                <a:moveTo>
                  <a:pt x="1050089" y="169528"/>
                </a:moveTo>
                <a:cubicBezTo>
                  <a:pt x="1045927" y="170691"/>
                  <a:pt x="1038279" y="166304"/>
                  <a:pt x="1039704" y="176314"/>
                </a:cubicBezTo>
                <a:cubicBezTo>
                  <a:pt x="1048898" y="177579"/>
                  <a:pt x="1042488" y="182851"/>
                  <a:pt x="1044038" y="186341"/>
                </a:cubicBezTo>
                <a:lnTo>
                  <a:pt x="1047994" y="188431"/>
                </a:lnTo>
                <a:lnTo>
                  <a:pt x="1049045" y="188385"/>
                </a:lnTo>
                <a:lnTo>
                  <a:pt x="1047732" y="176338"/>
                </a:lnTo>
                <a:cubicBezTo>
                  <a:pt x="1048289" y="173718"/>
                  <a:pt x="1049470" y="172078"/>
                  <a:pt x="1050089" y="169528"/>
                </a:cubicBezTo>
                <a:close/>
                <a:moveTo>
                  <a:pt x="657946" y="169491"/>
                </a:moveTo>
                <a:cubicBezTo>
                  <a:pt x="657665" y="174158"/>
                  <a:pt x="656727" y="174908"/>
                  <a:pt x="655392" y="175119"/>
                </a:cubicBezTo>
                <a:lnTo>
                  <a:pt x="652030" y="176747"/>
                </a:lnTo>
                <a:close/>
                <a:moveTo>
                  <a:pt x="963975" y="166192"/>
                </a:moveTo>
                <a:cubicBezTo>
                  <a:pt x="963975" y="168741"/>
                  <a:pt x="963487" y="169941"/>
                  <a:pt x="961725" y="169566"/>
                </a:cubicBezTo>
                <a:cubicBezTo>
                  <a:pt x="962213" y="175114"/>
                  <a:pt x="965474" y="177739"/>
                  <a:pt x="963600" y="179201"/>
                </a:cubicBezTo>
                <a:cubicBezTo>
                  <a:pt x="961800" y="173540"/>
                  <a:pt x="962363" y="180700"/>
                  <a:pt x="961388" y="182612"/>
                </a:cubicBezTo>
                <a:cubicBezTo>
                  <a:pt x="960901" y="176951"/>
                  <a:pt x="950141" y="177401"/>
                  <a:pt x="949091" y="186361"/>
                </a:cubicBezTo>
                <a:cubicBezTo>
                  <a:pt x="951936" y="189179"/>
                  <a:pt x="954452" y="192310"/>
                  <a:pt x="956589" y="195696"/>
                </a:cubicBezTo>
                <a:cubicBezTo>
                  <a:pt x="955015" y="196409"/>
                  <a:pt x="956589" y="199445"/>
                  <a:pt x="957901" y="202145"/>
                </a:cubicBezTo>
                <a:cubicBezTo>
                  <a:pt x="952149" y="205383"/>
                  <a:pt x="945213" y="205743"/>
                  <a:pt x="939156" y="203119"/>
                </a:cubicBezTo>
                <a:cubicBezTo>
                  <a:pt x="940731" y="218378"/>
                  <a:pt x="939156" y="218115"/>
                  <a:pt x="945867" y="228762"/>
                </a:cubicBezTo>
                <a:cubicBezTo>
                  <a:pt x="945005" y="221564"/>
                  <a:pt x="952615" y="227113"/>
                  <a:pt x="955165" y="225013"/>
                </a:cubicBezTo>
                <a:cubicBezTo>
                  <a:pt x="953365" y="209717"/>
                  <a:pt x="962663" y="211067"/>
                  <a:pt x="962663" y="198770"/>
                </a:cubicBezTo>
                <a:lnTo>
                  <a:pt x="966847" y="201370"/>
                </a:lnTo>
                <a:lnTo>
                  <a:pt x="966520" y="198675"/>
                </a:lnTo>
                <a:lnTo>
                  <a:pt x="965259" y="195012"/>
                </a:lnTo>
                <a:cubicBezTo>
                  <a:pt x="962630" y="193452"/>
                  <a:pt x="959326" y="204206"/>
                  <a:pt x="956739" y="195771"/>
                </a:cubicBezTo>
                <a:cubicBezTo>
                  <a:pt x="958651" y="194946"/>
                  <a:pt x="958126" y="190373"/>
                  <a:pt x="959776" y="189136"/>
                </a:cubicBezTo>
                <a:cubicBezTo>
                  <a:pt x="961650" y="189136"/>
                  <a:pt x="962588" y="193184"/>
                  <a:pt x="964724" y="192135"/>
                </a:cubicBezTo>
                <a:cubicBezTo>
                  <a:pt x="964312" y="182200"/>
                  <a:pt x="972410" y="175489"/>
                  <a:pt x="963975" y="166192"/>
                </a:cubicBezTo>
                <a:close/>
                <a:moveTo>
                  <a:pt x="1238405" y="157110"/>
                </a:moveTo>
                <a:lnTo>
                  <a:pt x="1238512" y="157232"/>
                </a:lnTo>
                <a:lnTo>
                  <a:pt x="1238365" y="157227"/>
                </a:lnTo>
                <a:close/>
                <a:moveTo>
                  <a:pt x="1128072" y="151810"/>
                </a:moveTo>
                <a:cubicBezTo>
                  <a:pt x="1124253" y="151430"/>
                  <a:pt x="1120832" y="151721"/>
                  <a:pt x="1119445" y="155432"/>
                </a:cubicBezTo>
                <a:cubicBezTo>
                  <a:pt x="1128292" y="159181"/>
                  <a:pt x="1120307" y="159181"/>
                  <a:pt x="1121394" y="168366"/>
                </a:cubicBezTo>
                <a:cubicBezTo>
                  <a:pt x="1130129" y="173352"/>
                  <a:pt x="1133953" y="159706"/>
                  <a:pt x="1139352" y="152358"/>
                </a:cubicBezTo>
                <a:lnTo>
                  <a:pt x="1139089" y="152208"/>
                </a:lnTo>
                <a:cubicBezTo>
                  <a:pt x="1136109" y="153239"/>
                  <a:pt x="1131891" y="152189"/>
                  <a:pt x="1128072" y="151810"/>
                </a:cubicBezTo>
                <a:close/>
                <a:moveTo>
                  <a:pt x="1273828" y="151590"/>
                </a:moveTo>
                <a:cubicBezTo>
                  <a:pt x="1271081" y="151233"/>
                  <a:pt x="1268054" y="152583"/>
                  <a:pt x="1266405" y="154832"/>
                </a:cubicBezTo>
                <a:cubicBezTo>
                  <a:pt x="1269291" y="165292"/>
                  <a:pt x="1276489" y="161731"/>
                  <a:pt x="1279826" y="158731"/>
                </a:cubicBezTo>
                <a:lnTo>
                  <a:pt x="1279563" y="158581"/>
                </a:lnTo>
                <a:cubicBezTo>
                  <a:pt x="1279039" y="154008"/>
                  <a:pt x="1276574" y="151946"/>
                  <a:pt x="1273828" y="151590"/>
                </a:cubicBezTo>
                <a:close/>
                <a:moveTo>
                  <a:pt x="496140" y="151196"/>
                </a:moveTo>
                <a:cubicBezTo>
                  <a:pt x="504463" y="176914"/>
                  <a:pt x="488642" y="185274"/>
                  <a:pt x="470235" y="193147"/>
                </a:cubicBezTo>
                <a:cubicBezTo>
                  <a:pt x="451828" y="201021"/>
                  <a:pt x="430720" y="209155"/>
                  <a:pt x="430908" y="231649"/>
                </a:cubicBezTo>
                <a:cubicBezTo>
                  <a:pt x="425284" y="229325"/>
                  <a:pt x="425284" y="229325"/>
                  <a:pt x="420261" y="218303"/>
                </a:cubicBezTo>
                <a:cubicBezTo>
                  <a:pt x="427571" y="210355"/>
                  <a:pt x="441030" y="213504"/>
                  <a:pt x="440055" y="197046"/>
                </a:cubicBezTo>
                <a:cubicBezTo>
                  <a:pt x="436119" y="185049"/>
                  <a:pt x="430308" y="194834"/>
                  <a:pt x="426447" y="181038"/>
                </a:cubicBezTo>
                <a:lnTo>
                  <a:pt x="443767" y="175002"/>
                </a:lnTo>
                <a:cubicBezTo>
                  <a:pt x="449353" y="179913"/>
                  <a:pt x="445341" y="178751"/>
                  <a:pt x="449240" y="186924"/>
                </a:cubicBezTo>
                <a:cubicBezTo>
                  <a:pt x="461087" y="171440"/>
                  <a:pt x="482344" y="164430"/>
                  <a:pt x="496140" y="151196"/>
                </a:cubicBezTo>
                <a:close/>
                <a:moveTo>
                  <a:pt x="1232537" y="150409"/>
                </a:moveTo>
                <a:cubicBezTo>
                  <a:pt x="1229993" y="151561"/>
                  <a:pt x="1227565" y="154926"/>
                  <a:pt x="1227265" y="156857"/>
                </a:cubicBezTo>
                <a:lnTo>
                  <a:pt x="1238365" y="157227"/>
                </a:lnTo>
                <a:lnTo>
                  <a:pt x="1236623" y="162294"/>
                </a:lnTo>
                <a:cubicBezTo>
                  <a:pt x="1232743" y="167103"/>
                  <a:pt x="1226459" y="162893"/>
                  <a:pt x="1221567" y="169416"/>
                </a:cubicBezTo>
                <a:cubicBezTo>
                  <a:pt x="1223516" y="170841"/>
                  <a:pt x="1224941" y="173690"/>
                  <a:pt x="1225578" y="179313"/>
                </a:cubicBezTo>
                <a:cubicBezTo>
                  <a:pt x="1212494" y="177739"/>
                  <a:pt x="1200348" y="188423"/>
                  <a:pt x="1182540" y="175114"/>
                </a:cubicBezTo>
                <a:cubicBezTo>
                  <a:pt x="1182802" y="164917"/>
                  <a:pt x="1179241" y="167204"/>
                  <a:pt x="1177928" y="162105"/>
                </a:cubicBezTo>
                <a:cubicBezTo>
                  <a:pt x="1185876" y="160268"/>
                  <a:pt x="1196673" y="180850"/>
                  <a:pt x="1204171" y="165854"/>
                </a:cubicBezTo>
                <a:cubicBezTo>
                  <a:pt x="1197536" y="149396"/>
                  <a:pt x="1183964" y="159256"/>
                  <a:pt x="1175754" y="155582"/>
                </a:cubicBezTo>
                <a:cubicBezTo>
                  <a:pt x="1173280" y="163080"/>
                  <a:pt x="1178679" y="161693"/>
                  <a:pt x="1179503" y="171853"/>
                </a:cubicBezTo>
                <a:cubicBezTo>
                  <a:pt x="1171968" y="173840"/>
                  <a:pt x="1158584" y="179276"/>
                  <a:pt x="1154535" y="168779"/>
                </a:cubicBezTo>
                <a:lnTo>
                  <a:pt x="1154535" y="168479"/>
                </a:lnTo>
                <a:cubicBezTo>
                  <a:pt x="1147375" y="180625"/>
                  <a:pt x="1124543" y="165929"/>
                  <a:pt x="1121282" y="184637"/>
                </a:cubicBezTo>
                <a:cubicBezTo>
                  <a:pt x="1128780" y="182837"/>
                  <a:pt x="1135715" y="178788"/>
                  <a:pt x="1141676" y="187936"/>
                </a:cubicBezTo>
                <a:cubicBezTo>
                  <a:pt x="1134853" y="189998"/>
                  <a:pt x="1136128" y="194946"/>
                  <a:pt x="1127955" y="191160"/>
                </a:cubicBezTo>
                <a:lnTo>
                  <a:pt x="1129967" y="195735"/>
                </a:lnTo>
                <a:lnTo>
                  <a:pt x="1132866" y="193972"/>
                </a:lnTo>
                <a:cubicBezTo>
                  <a:pt x="1135059" y="192435"/>
                  <a:pt x="1137328" y="191310"/>
                  <a:pt x="1139839" y="191380"/>
                </a:cubicBezTo>
                <a:lnTo>
                  <a:pt x="1143446" y="193338"/>
                </a:lnTo>
                <a:lnTo>
                  <a:pt x="1145013" y="191160"/>
                </a:lnTo>
                <a:lnTo>
                  <a:pt x="1151513" y="195610"/>
                </a:lnTo>
                <a:lnTo>
                  <a:pt x="1150674" y="192960"/>
                </a:lnTo>
                <a:lnTo>
                  <a:pt x="1153902" y="197245"/>
                </a:lnTo>
                <a:lnTo>
                  <a:pt x="1158636" y="200486"/>
                </a:lnTo>
                <a:cubicBezTo>
                  <a:pt x="1162942" y="199942"/>
                  <a:pt x="1167038" y="196859"/>
                  <a:pt x="1170993" y="194572"/>
                </a:cubicBezTo>
                <a:cubicBezTo>
                  <a:pt x="1188913" y="210767"/>
                  <a:pt x="1202185" y="183325"/>
                  <a:pt x="1226365" y="185911"/>
                </a:cubicBezTo>
                <a:cubicBezTo>
                  <a:pt x="1229364" y="165592"/>
                  <a:pt x="1248072" y="190598"/>
                  <a:pt x="1253883" y="167167"/>
                </a:cubicBezTo>
                <a:cubicBezTo>
                  <a:pt x="1248747" y="163755"/>
                  <a:pt x="1243086" y="162068"/>
                  <a:pt x="1239562" y="153745"/>
                </a:cubicBezTo>
                <a:lnTo>
                  <a:pt x="1238405" y="157110"/>
                </a:lnTo>
                <a:close/>
                <a:moveTo>
                  <a:pt x="1277366" y="141524"/>
                </a:moveTo>
                <a:cubicBezTo>
                  <a:pt x="1274962" y="141261"/>
                  <a:pt x="1272497" y="142911"/>
                  <a:pt x="1272740" y="145385"/>
                </a:cubicBezTo>
                <a:cubicBezTo>
                  <a:pt x="1276489" y="148834"/>
                  <a:pt x="1275889" y="146585"/>
                  <a:pt x="1281625" y="149134"/>
                </a:cubicBezTo>
                <a:cubicBezTo>
                  <a:pt x="1282113" y="143961"/>
                  <a:pt x="1279770" y="141786"/>
                  <a:pt x="1277366" y="141524"/>
                </a:cubicBezTo>
                <a:close/>
                <a:moveTo>
                  <a:pt x="614795" y="141486"/>
                </a:moveTo>
                <a:cubicBezTo>
                  <a:pt x="597812" y="138899"/>
                  <a:pt x="602011" y="150221"/>
                  <a:pt x="596725" y="165442"/>
                </a:cubicBezTo>
                <a:cubicBezTo>
                  <a:pt x="603173" y="162893"/>
                  <a:pt x="607972" y="170691"/>
                  <a:pt x="611309" y="162255"/>
                </a:cubicBezTo>
                <a:cubicBezTo>
                  <a:pt x="603961" y="154570"/>
                  <a:pt x="622518" y="156407"/>
                  <a:pt x="614795" y="141486"/>
                </a:cubicBezTo>
                <a:close/>
                <a:moveTo>
                  <a:pt x="1340709" y="140774"/>
                </a:moveTo>
                <a:cubicBezTo>
                  <a:pt x="1344796" y="136612"/>
                  <a:pt x="1347645" y="150146"/>
                  <a:pt x="1351956" y="143623"/>
                </a:cubicBezTo>
                <a:cubicBezTo>
                  <a:pt x="1351769" y="156819"/>
                  <a:pt x="1337748" y="159294"/>
                  <a:pt x="1335761" y="170766"/>
                </a:cubicBezTo>
                <a:cubicBezTo>
                  <a:pt x="1322977" y="157644"/>
                  <a:pt x="1336773" y="148272"/>
                  <a:pt x="1340709" y="140774"/>
                </a:cubicBezTo>
                <a:close/>
                <a:moveTo>
                  <a:pt x="1355419" y="138778"/>
                </a:moveTo>
                <a:cubicBezTo>
                  <a:pt x="1357608" y="138946"/>
                  <a:pt x="1360035" y="140118"/>
                  <a:pt x="1363128" y="140511"/>
                </a:cubicBezTo>
                <a:lnTo>
                  <a:pt x="1363128" y="140699"/>
                </a:lnTo>
                <a:cubicBezTo>
                  <a:pt x="1361779" y="148197"/>
                  <a:pt x="1353306" y="141261"/>
                  <a:pt x="1349144" y="143061"/>
                </a:cubicBezTo>
                <a:cubicBezTo>
                  <a:pt x="1351281" y="139443"/>
                  <a:pt x="1353231" y="138609"/>
                  <a:pt x="1355419" y="138778"/>
                </a:cubicBezTo>
                <a:close/>
                <a:moveTo>
                  <a:pt x="1287474" y="136350"/>
                </a:moveTo>
                <a:cubicBezTo>
                  <a:pt x="1300370" y="139649"/>
                  <a:pt x="1304457" y="135825"/>
                  <a:pt x="1317803" y="140999"/>
                </a:cubicBezTo>
                <a:cubicBezTo>
                  <a:pt x="1313942" y="160981"/>
                  <a:pt x="1300783" y="166754"/>
                  <a:pt x="1287624" y="165517"/>
                </a:cubicBezTo>
                <a:cubicBezTo>
                  <a:pt x="1291073" y="155620"/>
                  <a:pt x="1287811" y="153145"/>
                  <a:pt x="1284850" y="152433"/>
                </a:cubicBezTo>
                <a:cubicBezTo>
                  <a:pt x="1282600" y="141186"/>
                  <a:pt x="1290211" y="148684"/>
                  <a:pt x="1287474" y="136350"/>
                </a:cubicBezTo>
                <a:close/>
                <a:moveTo>
                  <a:pt x="1365757" y="109339"/>
                </a:moveTo>
                <a:cubicBezTo>
                  <a:pt x="1369595" y="108017"/>
                  <a:pt x="1374056" y="109058"/>
                  <a:pt x="1376549" y="112132"/>
                </a:cubicBezTo>
                <a:cubicBezTo>
                  <a:pt x="1374563" y="120042"/>
                  <a:pt x="1367065" y="119180"/>
                  <a:pt x="1358704" y="120717"/>
                </a:cubicBezTo>
                <a:cubicBezTo>
                  <a:pt x="1358704" y="114344"/>
                  <a:pt x="1361919" y="110660"/>
                  <a:pt x="1365757" y="109339"/>
                </a:cubicBezTo>
                <a:close/>
                <a:moveTo>
                  <a:pt x="778100" y="105758"/>
                </a:moveTo>
                <a:cubicBezTo>
                  <a:pt x="773350" y="110854"/>
                  <a:pt x="767523" y="114824"/>
                  <a:pt x="761043" y="117380"/>
                </a:cubicBezTo>
                <a:cubicBezTo>
                  <a:pt x="755605" y="120046"/>
                  <a:pt x="749456" y="120900"/>
                  <a:pt x="743497" y="119817"/>
                </a:cubicBezTo>
                <a:cubicBezTo>
                  <a:pt x="748508" y="117429"/>
                  <a:pt x="753278" y="114566"/>
                  <a:pt x="757744" y="111269"/>
                </a:cubicBezTo>
                <a:cubicBezTo>
                  <a:pt x="763741" y="107249"/>
                  <a:pt x="770894" y="105313"/>
                  <a:pt x="778100" y="105758"/>
                </a:cubicBezTo>
                <a:close/>
                <a:moveTo>
                  <a:pt x="1232439" y="105121"/>
                </a:moveTo>
                <a:cubicBezTo>
                  <a:pt x="1224266" y="106321"/>
                  <a:pt x="1221904" y="111307"/>
                  <a:pt x="1215868" y="111157"/>
                </a:cubicBezTo>
                <a:cubicBezTo>
                  <a:pt x="1220442" y="121991"/>
                  <a:pt x="1236938" y="126865"/>
                  <a:pt x="1241174" y="118317"/>
                </a:cubicBezTo>
                <a:cubicBezTo>
                  <a:pt x="1236563" y="119067"/>
                  <a:pt x="1235850" y="108083"/>
                  <a:pt x="1232439" y="105121"/>
                </a:cubicBezTo>
                <a:close/>
                <a:moveTo>
                  <a:pt x="1364581" y="97923"/>
                </a:moveTo>
                <a:cubicBezTo>
                  <a:pt x="1367411" y="98495"/>
                  <a:pt x="1370589" y="99779"/>
                  <a:pt x="1372688" y="98935"/>
                </a:cubicBezTo>
                <a:cubicBezTo>
                  <a:pt x="1371263" y="106246"/>
                  <a:pt x="1362753" y="99423"/>
                  <a:pt x="1358554" y="101185"/>
                </a:cubicBezTo>
                <a:cubicBezTo>
                  <a:pt x="1359267" y="97492"/>
                  <a:pt x="1361750" y="97351"/>
                  <a:pt x="1364581" y="97923"/>
                </a:cubicBezTo>
                <a:close/>
                <a:moveTo>
                  <a:pt x="1343596" y="93799"/>
                </a:moveTo>
                <a:cubicBezTo>
                  <a:pt x="1341984" y="97773"/>
                  <a:pt x="1342734" y="109620"/>
                  <a:pt x="1346408" y="110182"/>
                </a:cubicBezTo>
                <a:cubicBezTo>
                  <a:pt x="1337523" y="111907"/>
                  <a:pt x="1333286" y="122629"/>
                  <a:pt x="1323127" y="121842"/>
                </a:cubicBezTo>
                <a:cubicBezTo>
                  <a:pt x="1323839" y="109095"/>
                  <a:pt x="1317803" y="114943"/>
                  <a:pt x="1318478" y="102084"/>
                </a:cubicBezTo>
                <a:cubicBezTo>
                  <a:pt x="1323389" y="103434"/>
                  <a:pt x="1325713" y="111907"/>
                  <a:pt x="1332049" y="109357"/>
                </a:cubicBezTo>
                <a:cubicBezTo>
                  <a:pt x="1333886" y="108458"/>
                  <a:pt x="1332499" y="101222"/>
                  <a:pt x="1332349" y="96386"/>
                </a:cubicBezTo>
                <a:cubicBezTo>
                  <a:pt x="1335611" y="94661"/>
                  <a:pt x="1338497" y="92037"/>
                  <a:pt x="1343596" y="93799"/>
                </a:cubicBezTo>
                <a:close/>
                <a:moveTo>
                  <a:pt x="813158" y="78714"/>
                </a:moveTo>
                <a:cubicBezTo>
                  <a:pt x="814437" y="76507"/>
                  <a:pt x="816996" y="76516"/>
                  <a:pt x="819302" y="81877"/>
                </a:cubicBezTo>
                <a:cubicBezTo>
                  <a:pt x="822376" y="90463"/>
                  <a:pt x="811579" y="80303"/>
                  <a:pt x="814690" y="88851"/>
                </a:cubicBezTo>
                <a:cubicBezTo>
                  <a:pt x="811879" y="85345"/>
                  <a:pt x="811879" y="80921"/>
                  <a:pt x="813158" y="78714"/>
                </a:cubicBezTo>
                <a:close/>
                <a:moveTo>
                  <a:pt x="807942" y="60058"/>
                </a:moveTo>
                <a:cubicBezTo>
                  <a:pt x="810904" y="64707"/>
                  <a:pt x="815253" y="63245"/>
                  <a:pt x="817090" y="72280"/>
                </a:cubicBezTo>
                <a:lnTo>
                  <a:pt x="807942" y="73217"/>
                </a:lnTo>
                <a:cubicBezTo>
                  <a:pt x="807268" y="69468"/>
                  <a:pt x="810079" y="70256"/>
                  <a:pt x="811691" y="69468"/>
                </a:cubicBezTo>
                <a:cubicBezTo>
                  <a:pt x="809907" y="66572"/>
                  <a:pt x="808639" y="63388"/>
                  <a:pt x="807942" y="60058"/>
                </a:cubicBezTo>
                <a:close/>
                <a:moveTo>
                  <a:pt x="1249689" y="47270"/>
                </a:moveTo>
                <a:cubicBezTo>
                  <a:pt x="1247369" y="46384"/>
                  <a:pt x="1245373" y="47649"/>
                  <a:pt x="1245523" y="53573"/>
                </a:cubicBezTo>
                <a:cubicBezTo>
                  <a:pt x="1247097" y="56609"/>
                  <a:pt x="1255608" y="60846"/>
                  <a:pt x="1255795" y="53873"/>
                </a:cubicBezTo>
                <a:cubicBezTo>
                  <a:pt x="1254652" y="51192"/>
                  <a:pt x="1252009" y="48155"/>
                  <a:pt x="1249689" y="47270"/>
                </a:cubicBezTo>
                <a:close/>
                <a:moveTo>
                  <a:pt x="957339" y="37958"/>
                </a:moveTo>
                <a:cubicBezTo>
                  <a:pt x="959748" y="37827"/>
                  <a:pt x="962756" y="39889"/>
                  <a:pt x="965549" y="42663"/>
                </a:cubicBezTo>
                <a:cubicBezTo>
                  <a:pt x="965324" y="50161"/>
                  <a:pt x="956402" y="44275"/>
                  <a:pt x="952728" y="46412"/>
                </a:cubicBezTo>
                <a:cubicBezTo>
                  <a:pt x="953121" y="40414"/>
                  <a:pt x="954930" y="38089"/>
                  <a:pt x="957339" y="37958"/>
                </a:cubicBezTo>
                <a:close/>
                <a:moveTo>
                  <a:pt x="1139628" y="35367"/>
                </a:moveTo>
                <a:cubicBezTo>
                  <a:pt x="1137683" y="35625"/>
                  <a:pt x="1136202" y="37546"/>
                  <a:pt x="1136802" y="41988"/>
                </a:cubicBezTo>
                <a:cubicBezTo>
                  <a:pt x="1141151" y="40751"/>
                  <a:pt x="1145500" y="50574"/>
                  <a:pt x="1145238" y="38727"/>
                </a:cubicBezTo>
                <a:cubicBezTo>
                  <a:pt x="1143982" y="36515"/>
                  <a:pt x="1141573" y="35109"/>
                  <a:pt x="1139628" y="35367"/>
                </a:cubicBezTo>
                <a:close/>
                <a:moveTo>
                  <a:pt x="1124248" y="32255"/>
                </a:moveTo>
                <a:cubicBezTo>
                  <a:pt x="1121113" y="33619"/>
                  <a:pt x="1118395" y="37677"/>
                  <a:pt x="1119070" y="41951"/>
                </a:cubicBezTo>
                <a:cubicBezTo>
                  <a:pt x="1123569" y="41314"/>
                  <a:pt x="1130204" y="44125"/>
                  <a:pt x="1131929" y="38764"/>
                </a:cubicBezTo>
                <a:lnTo>
                  <a:pt x="1131929" y="38727"/>
                </a:lnTo>
                <a:cubicBezTo>
                  <a:pt x="1130935" y="32222"/>
                  <a:pt x="1127383" y="30891"/>
                  <a:pt x="1124248" y="32255"/>
                </a:cubicBezTo>
                <a:close/>
                <a:moveTo>
                  <a:pt x="1017473" y="30816"/>
                </a:moveTo>
                <a:cubicBezTo>
                  <a:pt x="1019454" y="34868"/>
                  <a:pt x="1020722" y="39231"/>
                  <a:pt x="1021222" y="43713"/>
                </a:cubicBezTo>
                <a:cubicBezTo>
                  <a:pt x="1016235" y="41538"/>
                  <a:pt x="1016310" y="47162"/>
                  <a:pt x="1012824" y="47237"/>
                </a:cubicBezTo>
                <a:cubicBezTo>
                  <a:pt x="1013574" y="40564"/>
                  <a:pt x="1012374" y="30779"/>
                  <a:pt x="1017473" y="30816"/>
                </a:cubicBezTo>
                <a:close/>
                <a:moveTo>
                  <a:pt x="1207583" y="29767"/>
                </a:moveTo>
                <a:lnTo>
                  <a:pt x="1207583" y="29804"/>
                </a:lnTo>
                <a:lnTo>
                  <a:pt x="1207609" y="29809"/>
                </a:lnTo>
                <a:lnTo>
                  <a:pt x="1212087" y="37246"/>
                </a:lnTo>
                <a:cubicBezTo>
                  <a:pt x="1214575" y="37443"/>
                  <a:pt x="1217106" y="35728"/>
                  <a:pt x="1216843" y="33253"/>
                </a:cubicBezTo>
                <a:cubicBezTo>
                  <a:pt x="1215100" y="33235"/>
                  <a:pt x="1213844" y="31810"/>
                  <a:pt x="1212494" y="30671"/>
                </a:cubicBezTo>
                <a:lnTo>
                  <a:pt x="1207609" y="29809"/>
                </a:lnTo>
                <a:close/>
                <a:moveTo>
                  <a:pt x="1165707" y="25868"/>
                </a:moveTo>
                <a:cubicBezTo>
                  <a:pt x="1162445" y="32016"/>
                  <a:pt x="1156447" y="33628"/>
                  <a:pt x="1154460" y="42063"/>
                </a:cubicBezTo>
                <a:cubicBezTo>
                  <a:pt x="1169868" y="47724"/>
                  <a:pt x="1204809" y="51811"/>
                  <a:pt x="1227115" y="46487"/>
                </a:cubicBezTo>
                <a:cubicBezTo>
                  <a:pt x="1224491" y="45063"/>
                  <a:pt x="1227003" y="42326"/>
                  <a:pt x="1226066" y="36702"/>
                </a:cubicBezTo>
                <a:cubicBezTo>
                  <a:pt x="1203872" y="45962"/>
                  <a:pt x="1182465" y="23468"/>
                  <a:pt x="1165520" y="35615"/>
                </a:cubicBezTo>
                <a:cubicBezTo>
                  <a:pt x="1165820" y="29542"/>
                  <a:pt x="1169643" y="33441"/>
                  <a:pt x="1165707" y="25868"/>
                </a:cubicBezTo>
                <a:close/>
                <a:moveTo>
                  <a:pt x="1032244" y="20507"/>
                </a:moveTo>
                <a:cubicBezTo>
                  <a:pt x="1035468" y="41051"/>
                  <a:pt x="1028570" y="33591"/>
                  <a:pt x="1020997" y="33816"/>
                </a:cubicBezTo>
                <a:cubicBezTo>
                  <a:pt x="1023471" y="27367"/>
                  <a:pt x="1026808" y="22344"/>
                  <a:pt x="1032244" y="20507"/>
                </a:cubicBezTo>
                <a:close/>
                <a:moveTo>
                  <a:pt x="1060623" y="19832"/>
                </a:moveTo>
                <a:cubicBezTo>
                  <a:pt x="1059611" y="23806"/>
                  <a:pt x="1060398" y="26468"/>
                  <a:pt x="1063135" y="26243"/>
                </a:cubicBezTo>
                <a:cubicBezTo>
                  <a:pt x="1062085" y="32766"/>
                  <a:pt x="1054287" y="28305"/>
                  <a:pt x="1052263" y="33103"/>
                </a:cubicBezTo>
                <a:lnTo>
                  <a:pt x="1052263" y="32953"/>
                </a:lnTo>
                <a:cubicBezTo>
                  <a:pt x="1051326" y="25905"/>
                  <a:pt x="1054887" y="25943"/>
                  <a:pt x="1058674" y="26318"/>
                </a:cubicBezTo>
                <a:cubicBezTo>
                  <a:pt x="1050988" y="20919"/>
                  <a:pt x="1051363" y="19532"/>
                  <a:pt x="1060623" y="19832"/>
                </a:cubicBezTo>
                <a:close/>
                <a:moveTo>
                  <a:pt x="1085531" y="15099"/>
                </a:moveTo>
                <a:cubicBezTo>
                  <a:pt x="1090962" y="16177"/>
                  <a:pt x="1097307" y="18745"/>
                  <a:pt x="1104936" y="16120"/>
                </a:cubicBezTo>
                <a:cubicBezTo>
                  <a:pt x="1097438" y="28680"/>
                  <a:pt x="1084017" y="20844"/>
                  <a:pt x="1071608" y="23019"/>
                </a:cubicBezTo>
                <a:cubicBezTo>
                  <a:pt x="1075582" y="14434"/>
                  <a:pt x="1080099" y="14021"/>
                  <a:pt x="1085531" y="15099"/>
                </a:cubicBezTo>
                <a:close/>
                <a:moveTo>
                  <a:pt x="1176129" y="0"/>
                </a:moveTo>
                <a:cubicBezTo>
                  <a:pt x="1204659" y="18745"/>
                  <a:pt x="1232364" y="12334"/>
                  <a:pt x="1272215" y="25155"/>
                </a:cubicBezTo>
                <a:cubicBezTo>
                  <a:pt x="1264718" y="55372"/>
                  <a:pt x="1309893" y="18257"/>
                  <a:pt x="1319640" y="46825"/>
                </a:cubicBezTo>
                <a:cubicBezTo>
                  <a:pt x="1324814" y="34753"/>
                  <a:pt x="1336360" y="40901"/>
                  <a:pt x="1342134" y="54585"/>
                </a:cubicBezTo>
                <a:cubicBezTo>
                  <a:pt x="1349107" y="42926"/>
                  <a:pt x="1359379" y="47087"/>
                  <a:pt x="1370589" y="53273"/>
                </a:cubicBezTo>
                <a:cubicBezTo>
                  <a:pt x="1381798" y="59458"/>
                  <a:pt x="1393907" y="67106"/>
                  <a:pt x="1404967" y="62083"/>
                </a:cubicBezTo>
                <a:cubicBezTo>
                  <a:pt x="1388396" y="80828"/>
                  <a:pt x="1365565" y="55522"/>
                  <a:pt x="1356230" y="84577"/>
                </a:cubicBezTo>
                <a:cubicBezTo>
                  <a:pt x="1344983" y="78916"/>
                  <a:pt x="1322489" y="85589"/>
                  <a:pt x="1311617" y="85327"/>
                </a:cubicBezTo>
                <a:cubicBezTo>
                  <a:pt x="1312629" y="92000"/>
                  <a:pt x="1316078" y="92000"/>
                  <a:pt x="1318290" y="95411"/>
                </a:cubicBezTo>
                <a:cubicBezTo>
                  <a:pt x="1318740" y="102497"/>
                  <a:pt x="1315291" y="102197"/>
                  <a:pt x="1311655" y="101485"/>
                </a:cubicBezTo>
                <a:cubicBezTo>
                  <a:pt x="1311655" y="91625"/>
                  <a:pt x="1309068" y="89563"/>
                  <a:pt x="1308393" y="81840"/>
                </a:cubicBezTo>
                <a:cubicBezTo>
                  <a:pt x="1307090" y="81265"/>
                  <a:pt x="1305607" y="81253"/>
                  <a:pt x="1304295" y="81806"/>
                </a:cubicBezTo>
                <a:cubicBezTo>
                  <a:pt x="1302982" y="82360"/>
                  <a:pt x="1301956" y="83430"/>
                  <a:pt x="1301457" y="84764"/>
                </a:cubicBezTo>
                <a:cubicBezTo>
                  <a:pt x="1304302" y="94210"/>
                  <a:pt x="1308534" y="103181"/>
                  <a:pt x="1314017" y="111382"/>
                </a:cubicBezTo>
                <a:cubicBezTo>
                  <a:pt x="1312180" y="109170"/>
                  <a:pt x="1300820" y="106021"/>
                  <a:pt x="1305206" y="123941"/>
                </a:cubicBezTo>
                <a:cubicBezTo>
                  <a:pt x="1297521" y="120454"/>
                  <a:pt x="1296096" y="120604"/>
                  <a:pt x="1290848" y="123266"/>
                </a:cubicBezTo>
                <a:cubicBezTo>
                  <a:pt x="1293323" y="116256"/>
                  <a:pt x="1287099" y="112357"/>
                  <a:pt x="1286012" y="103547"/>
                </a:cubicBezTo>
                <a:cubicBezTo>
                  <a:pt x="1277839" y="101447"/>
                  <a:pt x="1275477" y="110295"/>
                  <a:pt x="1275027" y="122591"/>
                </a:cubicBezTo>
                <a:cubicBezTo>
                  <a:pt x="1271578" y="113781"/>
                  <a:pt x="1262881" y="118842"/>
                  <a:pt x="1254933" y="121842"/>
                </a:cubicBezTo>
                <a:cubicBezTo>
                  <a:pt x="1261981" y="133988"/>
                  <a:pt x="1275065" y="128140"/>
                  <a:pt x="1284700" y="132714"/>
                </a:cubicBezTo>
                <a:cubicBezTo>
                  <a:pt x="1286762" y="143436"/>
                  <a:pt x="1277202" y="155207"/>
                  <a:pt x="1284512" y="158656"/>
                </a:cubicBezTo>
                <a:cubicBezTo>
                  <a:pt x="1282863" y="163230"/>
                  <a:pt x="1279639" y="170503"/>
                  <a:pt x="1276677" y="164842"/>
                </a:cubicBezTo>
                <a:cubicBezTo>
                  <a:pt x="1280089" y="180513"/>
                  <a:pt x="1268092" y="176726"/>
                  <a:pt x="1268504" y="193747"/>
                </a:cubicBezTo>
                <a:lnTo>
                  <a:pt x="1263890" y="189364"/>
                </a:lnTo>
                <a:lnTo>
                  <a:pt x="1260407" y="196184"/>
                </a:lnTo>
                <a:lnTo>
                  <a:pt x="1260332" y="196184"/>
                </a:lnTo>
                <a:lnTo>
                  <a:pt x="1263867" y="189342"/>
                </a:lnTo>
                <a:lnTo>
                  <a:pt x="1261358" y="186959"/>
                </a:lnTo>
                <a:cubicBezTo>
                  <a:pt x="1259383" y="186968"/>
                  <a:pt x="1257745" y="188826"/>
                  <a:pt x="1256236" y="191263"/>
                </a:cubicBezTo>
                <a:lnTo>
                  <a:pt x="1255986" y="191710"/>
                </a:lnTo>
                <a:lnTo>
                  <a:pt x="1256995" y="192697"/>
                </a:lnTo>
                <a:lnTo>
                  <a:pt x="1256920" y="192697"/>
                </a:lnTo>
                <a:lnTo>
                  <a:pt x="1253701" y="195796"/>
                </a:lnTo>
                <a:lnTo>
                  <a:pt x="1251887" y="199040"/>
                </a:lnTo>
                <a:cubicBezTo>
                  <a:pt x="1250427" y="201364"/>
                  <a:pt x="1248888" y="202997"/>
                  <a:pt x="1247060" y="202669"/>
                </a:cubicBezTo>
                <a:cubicBezTo>
                  <a:pt x="1245823" y="189923"/>
                  <a:pt x="1234351" y="196296"/>
                  <a:pt x="1237988" y="208855"/>
                </a:cubicBezTo>
                <a:cubicBezTo>
                  <a:pt x="1233939" y="200195"/>
                  <a:pt x="1227640" y="195021"/>
                  <a:pt x="1226741" y="208555"/>
                </a:cubicBezTo>
                <a:cubicBezTo>
                  <a:pt x="1231127" y="208555"/>
                  <a:pt x="1237275" y="212829"/>
                  <a:pt x="1244398" y="215566"/>
                </a:cubicBezTo>
                <a:cubicBezTo>
                  <a:pt x="1245411" y="231761"/>
                  <a:pt x="1243461" y="225876"/>
                  <a:pt x="1238175" y="221864"/>
                </a:cubicBezTo>
                <a:cubicBezTo>
                  <a:pt x="1239337" y="234648"/>
                  <a:pt x="1245860" y="230299"/>
                  <a:pt x="1247473" y="241621"/>
                </a:cubicBezTo>
                <a:cubicBezTo>
                  <a:pt x="1240799" y="240234"/>
                  <a:pt x="1236226" y="242558"/>
                  <a:pt x="1236526" y="254255"/>
                </a:cubicBezTo>
                <a:cubicBezTo>
                  <a:pt x="1229328" y="242165"/>
                  <a:pt x="1232779" y="255190"/>
                  <a:pt x="1231649" y="262569"/>
                </a:cubicBezTo>
                <a:lnTo>
                  <a:pt x="1229511" y="265462"/>
                </a:lnTo>
                <a:lnTo>
                  <a:pt x="1231590" y="266801"/>
                </a:lnTo>
                <a:lnTo>
                  <a:pt x="1241200" y="266418"/>
                </a:lnTo>
                <a:lnTo>
                  <a:pt x="1243424" y="264753"/>
                </a:lnTo>
                <a:lnTo>
                  <a:pt x="1243949" y="266309"/>
                </a:lnTo>
                <a:lnTo>
                  <a:pt x="1249961" y="266069"/>
                </a:lnTo>
                <a:lnTo>
                  <a:pt x="1256790" y="262899"/>
                </a:lnTo>
                <a:lnTo>
                  <a:pt x="1257567" y="260324"/>
                </a:lnTo>
                <a:cubicBezTo>
                  <a:pt x="1260229" y="256177"/>
                  <a:pt x="1263575" y="253506"/>
                  <a:pt x="1267118" y="251144"/>
                </a:cubicBezTo>
                <a:cubicBezTo>
                  <a:pt x="1265393" y="243646"/>
                  <a:pt x="1261494" y="249607"/>
                  <a:pt x="1260445" y="237610"/>
                </a:cubicBezTo>
                <a:cubicBezTo>
                  <a:pt x="1269555" y="235436"/>
                  <a:pt x="1274503" y="230112"/>
                  <a:pt x="1281139" y="226850"/>
                </a:cubicBezTo>
                <a:cubicBezTo>
                  <a:pt x="1278365" y="219352"/>
                  <a:pt x="1281551" y="217703"/>
                  <a:pt x="1280689" y="207506"/>
                </a:cubicBezTo>
                <a:cubicBezTo>
                  <a:pt x="1283726" y="205744"/>
                  <a:pt x="1283088" y="214479"/>
                  <a:pt x="1282864" y="217403"/>
                </a:cubicBezTo>
                <a:lnTo>
                  <a:pt x="1287995" y="207804"/>
                </a:lnTo>
                <a:lnTo>
                  <a:pt x="1287900" y="207388"/>
                </a:lnTo>
                <a:cubicBezTo>
                  <a:pt x="1286583" y="205584"/>
                  <a:pt x="1284887" y="204994"/>
                  <a:pt x="1283275" y="204394"/>
                </a:cubicBezTo>
                <a:lnTo>
                  <a:pt x="1288719" y="201385"/>
                </a:lnTo>
                <a:lnTo>
                  <a:pt x="1289138" y="191919"/>
                </a:lnTo>
                <a:cubicBezTo>
                  <a:pt x="1289433" y="188742"/>
                  <a:pt x="1290099" y="186455"/>
                  <a:pt x="1291823" y="186774"/>
                </a:cubicBezTo>
                <a:cubicBezTo>
                  <a:pt x="1293164" y="191060"/>
                  <a:pt x="1293995" y="195490"/>
                  <a:pt x="1294297" y="199970"/>
                </a:cubicBezTo>
                <a:cubicBezTo>
                  <a:pt x="1292667" y="198583"/>
                  <a:pt x="1291870" y="199277"/>
                  <a:pt x="1291186" y="200289"/>
                </a:cubicBezTo>
                <a:lnTo>
                  <a:pt x="1290334" y="201068"/>
                </a:lnTo>
                <a:lnTo>
                  <a:pt x="1297296" y="205031"/>
                </a:lnTo>
                <a:cubicBezTo>
                  <a:pt x="1296733" y="207824"/>
                  <a:pt x="1294672" y="207862"/>
                  <a:pt x="1293289" y="209174"/>
                </a:cubicBezTo>
                <a:lnTo>
                  <a:pt x="1293324" y="214940"/>
                </a:lnTo>
                <a:lnTo>
                  <a:pt x="1298187" y="213846"/>
                </a:lnTo>
                <a:cubicBezTo>
                  <a:pt x="1300709" y="213963"/>
                  <a:pt x="1302696" y="212717"/>
                  <a:pt x="1301796" y="204132"/>
                </a:cubicBezTo>
                <a:cubicBezTo>
                  <a:pt x="1305357" y="212754"/>
                  <a:pt x="1314430" y="205631"/>
                  <a:pt x="1315929" y="209380"/>
                </a:cubicBezTo>
                <a:cubicBezTo>
                  <a:pt x="1317167" y="206718"/>
                  <a:pt x="1315180" y="204394"/>
                  <a:pt x="1315667" y="196446"/>
                </a:cubicBezTo>
                <a:cubicBezTo>
                  <a:pt x="1322115" y="215678"/>
                  <a:pt x="1324890" y="187824"/>
                  <a:pt x="1333325" y="208593"/>
                </a:cubicBezTo>
                <a:cubicBezTo>
                  <a:pt x="1335987" y="206194"/>
                  <a:pt x="1330663" y="203382"/>
                  <a:pt x="1331263" y="195397"/>
                </a:cubicBezTo>
                <a:cubicBezTo>
                  <a:pt x="1334449" y="193297"/>
                  <a:pt x="1336586" y="199146"/>
                  <a:pt x="1335012" y="205631"/>
                </a:cubicBezTo>
                <a:cubicBezTo>
                  <a:pt x="1337786" y="203682"/>
                  <a:pt x="1338761" y="209380"/>
                  <a:pt x="1341123" y="209755"/>
                </a:cubicBezTo>
                <a:cubicBezTo>
                  <a:pt x="1344872" y="208705"/>
                  <a:pt x="1346334" y="191010"/>
                  <a:pt x="1351207" y="201695"/>
                </a:cubicBezTo>
                <a:cubicBezTo>
                  <a:pt x="1351207" y="205219"/>
                  <a:pt x="1349408" y="203569"/>
                  <a:pt x="1349708" y="207843"/>
                </a:cubicBezTo>
                <a:cubicBezTo>
                  <a:pt x="1353457" y="205181"/>
                  <a:pt x="1353982" y="207843"/>
                  <a:pt x="1358555" y="209530"/>
                </a:cubicBezTo>
                <a:cubicBezTo>
                  <a:pt x="1353344" y="194909"/>
                  <a:pt x="1361105" y="196784"/>
                  <a:pt x="1364216" y="191198"/>
                </a:cubicBezTo>
                <a:cubicBezTo>
                  <a:pt x="1360467" y="182650"/>
                  <a:pt x="1353494" y="203719"/>
                  <a:pt x="1351845" y="182425"/>
                </a:cubicBezTo>
                <a:cubicBezTo>
                  <a:pt x="1359643" y="187186"/>
                  <a:pt x="1366166" y="179201"/>
                  <a:pt x="1371789" y="186174"/>
                </a:cubicBezTo>
                <a:cubicBezTo>
                  <a:pt x="1376888" y="153820"/>
                  <a:pt x="1389185" y="189511"/>
                  <a:pt x="1398895" y="174927"/>
                </a:cubicBezTo>
                <a:cubicBezTo>
                  <a:pt x="1402762" y="179809"/>
                  <a:pt x="1407365" y="184059"/>
                  <a:pt x="1412540" y="187524"/>
                </a:cubicBezTo>
                <a:cubicBezTo>
                  <a:pt x="1417118" y="190516"/>
                  <a:pt x="1421993" y="193029"/>
                  <a:pt x="1427086" y="195022"/>
                </a:cubicBezTo>
                <a:cubicBezTo>
                  <a:pt x="1438950" y="199301"/>
                  <a:pt x="1450273" y="204950"/>
                  <a:pt x="1460827" y="211855"/>
                </a:cubicBezTo>
                <a:cubicBezTo>
                  <a:pt x="1457078" y="226438"/>
                  <a:pt x="1463489" y="225838"/>
                  <a:pt x="1471174" y="225313"/>
                </a:cubicBezTo>
                <a:cubicBezTo>
                  <a:pt x="1478859" y="224788"/>
                  <a:pt x="1487969" y="224601"/>
                  <a:pt x="1489919" y="239334"/>
                </a:cubicBezTo>
                <a:cubicBezTo>
                  <a:pt x="1494343" y="228088"/>
                  <a:pt x="1501166" y="235810"/>
                  <a:pt x="1503640" y="250094"/>
                </a:cubicBezTo>
                <a:cubicBezTo>
                  <a:pt x="1509264" y="239447"/>
                  <a:pt x="1515487" y="245108"/>
                  <a:pt x="1521973" y="252531"/>
                </a:cubicBezTo>
                <a:cubicBezTo>
                  <a:pt x="1528459" y="259953"/>
                  <a:pt x="1535319" y="269101"/>
                  <a:pt x="1542892" y="265502"/>
                </a:cubicBezTo>
                <a:cubicBezTo>
                  <a:pt x="1536519" y="273713"/>
                  <a:pt x="1530558" y="270863"/>
                  <a:pt x="1524897" y="269439"/>
                </a:cubicBezTo>
                <a:cubicBezTo>
                  <a:pt x="1519236" y="268014"/>
                  <a:pt x="1513987" y="267977"/>
                  <a:pt x="1509601" y="281773"/>
                </a:cubicBezTo>
                <a:cubicBezTo>
                  <a:pt x="1503115" y="274762"/>
                  <a:pt x="1488270" y="278249"/>
                  <a:pt x="1481372" y="276449"/>
                </a:cubicBezTo>
                <a:cubicBezTo>
                  <a:pt x="1481372" y="283197"/>
                  <a:pt x="1483621" y="283685"/>
                  <a:pt x="1484746" y="287396"/>
                </a:cubicBezTo>
                <a:cubicBezTo>
                  <a:pt x="1484408" y="294444"/>
                  <a:pt x="1482271" y="293695"/>
                  <a:pt x="1480059" y="292495"/>
                </a:cubicBezTo>
                <a:cubicBezTo>
                  <a:pt x="1480959" y="282748"/>
                  <a:pt x="1479422" y="280311"/>
                  <a:pt x="1479647" y="272550"/>
                </a:cubicBezTo>
                <a:cubicBezTo>
                  <a:pt x="1477548" y="271051"/>
                  <a:pt x="1476123" y="272176"/>
                  <a:pt x="1474998" y="274650"/>
                </a:cubicBezTo>
                <a:cubicBezTo>
                  <a:pt x="1475993" y="284125"/>
                  <a:pt x="1477914" y="293479"/>
                  <a:pt x="1480734" y="302580"/>
                </a:cubicBezTo>
                <a:cubicBezTo>
                  <a:pt x="1479759" y="300105"/>
                  <a:pt x="1472899" y="295719"/>
                  <a:pt x="1474211" y="313827"/>
                </a:cubicBezTo>
                <a:cubicBezTo>
                  <a:pt x="1469750" y="309478"/>
                  <a:pt x="1468812" y="309440"/>
                  <a:pt x="1465363" y="311427"/>
                </a:cubicBezTo>
                <a:cubicBezTo>
                  <a:pt x="1467425" y="304792"/>
                  <a:pt x="1463939" y="300180"/>
                  <a:pt x="1463826" y="291333"/>
                </a:cubicBezTo>
                <a:cubicBezTo>
                  <a:pt x="1458803" y="288259"/>
                  <a:pt x="1456703" y="296731"/>
                  <a:pt x="1455579" y="308878"/>
                </a:cubicBezTo>
                <a:cubicBezTo>
                  <a:pt x="1454004" y="299993"/>
                  <a:pt x="1448005" y="303742"/>
                  <a:pt x="1442757" y="305804"/>
                </a:cubicBezTo>
                <a:cubicBezTo>
                  <a:pt x="1446506" y="318738"/>
                  <a:pt x="1454866" y="314651"/>
                  <a:pt x="1460527" y="320350"/>
                </a:cubicBezTo>
                <a:cubicBezTo>
                  <a:pt x="1461014" y="331259"/>
                  <a:pt x="1454454" y="341944"/>
                  <a:pt x="1458577" y="346068"/>
                </a:cubicBezTo>
                <a:cubicBezTo>
                  <a:pt x="1457265" y="350417"/>
                  <a:pt x="1454828" y="357315"/>
                  <a:pt x="1453404" y="351241"/>
                </a:cubicBezTo>
                <a:cubicBezTo>
                  <a:pt x="1454416" y="367174"/>
                  <a:pt x="1447405" y="361888"/>
                  <a:pt x="1446618" y="378834"/>
                </a:cubicBezTo>
                <a:cubicBezTo>
                  <a:pt x="1440882" y="357727"/>
                  <a:pt x="1437546" y="387157"/>
                  <a:pt x="1433272" y="384870"/>
                </a:cubicBezTo>
                <a:cubicBezTo>
                  <a:pt x="1433272" y="372048"/>
                  <a:pt x="1425774" y="376809"/>
                  <a:pt x="1427498" y="389781"/>
                </a:cubicBezTo>
                <a:cubicBezTo>
                  <a:pt x="1425511" y="380633"/>
                  <a:pt x="1421912" y="374785"/>
                  <a:pt x="1420788" y="387944"/>
                </a:cubicBezTo>
                <a:cubicBezTo>
                  <a:pt x="1423412" y="388581"/>
                  <a:pt x="1426899" y="393605"/>
                  <a:pt x="1430985" y="397279"/>
                </a:cubicBezTo>
                <a:cubicBezTo>
                  <a:pt x="1430798" y="413437"/>
                  <a:pt x="1429935" y="407326"/>
                  <a:pt x="1426974" y="402640"/>
                </a:cubicBezTo>
                <a:cubicBezTo>
                  <a:pt x="1426974" y="415461"/>
                  <a:pt x="1431135" y="412050"/>
                  <a:pt x="1431510" y="423484"/>
                </a:cubicBezTo>
                <a:cubicBezTo>
                  <a:pt x="1427761" y="421160"/>
                  <a:pt x="1424799" y="422847"/>
                  <a:pt x="1424537" y="434469"/>
                </a:cubicBezTo>
                <a:cubicBezTo>
                  <a:pt x="1419626" y="417336"/>
                  <a:pt x="1423824" y="446803"/>
                  <a:pt x="1419326" y="446128"/>
                </a:cubicBezTo>
                <a:cubicBezTo>
                  <a:pt x="1422835" y="448984"/>
                  <a:pt x="1427626" y="449689"/>
                  <a:pt x="1431809" y="447965"/>
                </a:cubicBezTo>
                <a:cubicBezTo>
                  <a:pt x="1436279" y="446113"/>
                  <a:pt x="1440549" y="443815"/>
                  <a:pt x="1444556" y="441104"/>
                </a:cubicBezTo>
                <a:cubicBezTo>
                  <a:pt x="1452954" y="436118"/>
                  <a:pt x="1461127" y="432931"/>
                  <a:pt x="1467050" y="447103"/>
                </a:cubicBezTo>
                <a:cubicBezTo>
                  <a:pt x="1460377" y="458350"/>
                  <a:pt x="1450142" y="451301"/>
                  <a:pt x="1442719" y="465847"/>
                </a:cubicBezTo>
                <a:cubicBezTo>
                  <a:pt x="1446805" y="479981"/>
                  <a:pt x="1451079" y="457525"/>
                  <a:pt x="1453629" y="472483"/>
                </a:cubicBezTo>
                <a:cubicBezTo>
                  <a:pt x="1452991" y="460599"/>
                  <a:pt x="1457078" y="460561"/>
                  <a:pt x="1459065" y="470871"/>
                </a:cubicBezTo>
                <a:cubicBezTo>
                  <a:pt x="1459665" y="468172"/>
                  <a:pt x="1458802" y="456250"/>
                  <a:pt x="1462214" y="458724"/>
                </a:cubicBezTo>
                <a:cubicBezTo>
                  <a:pt x="1458465" y="470346"/>
                  <a:pt x="1465063" y="468472"/>
                  <a:pt x="1464388" y="485642"/>
                </a:cubicBezTo>
                <a:cubicBezTo>
                  <a:pt x="1461539" y="481218"/>
                  <a:pt x="1462176" y="493140"/>
                  <a:pt x="1459777" y="490703"/>
                </a:cubicBezTo>
                <a:cubicBezTo>
                  <a:pt x="1459552" y="474658"/>
                  <a:pt x="1458990" y="495502"/>
                  <a:pt x="1457490" y="493290"/>
                </a:cubicBezTo>
                <a:cubicBezTo>
                  <a:pt x="1455353" y="493290"/>
                  <a:pt x="1455578" y="483468"/>
                  <a:pt x="1454416" y="479269"/>
                </a:cubicBezTo>
                <a:cubicBezTo>
                  <a:pt x="1452091" y="487554"/>
                  <a:pt x="1443581" y="471396"/>
                  <a:pt x="1439982" y="487816"/>
                </a:cubicBezTo>
                <a:cubicBezTo>
                  <a:pt x="1437905" y="484466"/>
                  <a:pt x="1436528" y="480729"/>
                  <a:pt x="1435934" y="476832"/>
                </a:cubicBezTo>
                <a:cubicBezTo>
                  <a:pt x="1435109" y="478294"/>
                  <a:pt x="1436833" y="492803"/>
                  <a:pt x="1435634" y="499326"/>
                </a:cubicBezTo>
                <a:cubicBezTo>
                  <a:pt x="1437733" y="499551"/>
                  <a:pt x="1438108" y="493890"/>
                  <a:pt x="1437208" y="503075"/>
                </a:cubicBezTo>
                <a:cubicBezTo>
                  <a:pt x="1438520" y="504312"/>
                  <a:pt x="1441857" y="497151"/>
                  <a:pt x="1438595" y="496926"/>
                </a:cubicBezTo>
                <a:cubicBezTo>
                  <a:pt x="1438183" y="490516"/>
                  <a:pt x="1442007" y="493177"/>
                  <a:pt x="1440920" y="500900"/>
                </a:cubicBezTo>
                <a:cubicBezTo>
                  <a:pt x="1442344" y="500900"/>
                  <a:pt x="1443432" y="499626"/>
                  <a:pt x="1443881" y="495352"/>
                </a:cubicBezTo>
                <a:cubicBezTo>
                  <a:pt x="1443881" y="486167"/>
                  <a:pt x="1441932" y="502550"/>
                  <a:pt x="1442269" y="488304"/>
                </a:cubicBezTo>
                <a:cubicBezTo>
                  <a:pt x="1447031" y="485192"/>
                  <a:pt x="1449205" y="482380"/>
                  <a:pt x="1453704" y="492053"/>
                </a:cubicBezTo>
                <a:cubicBezTo>
                  <a:pt x="1449392" y="507461"/>
                  <a:pt x="1434959" y="498351"/>
                  <a:pt x="1433984" y="524894"/>
                </a:cubicBezTo>
                <a:cubicBezTo>
                  <a:pt x="1432260" y="517058"/>
                  <a:pt x="1425436" y="513647"/>
                  <a:pt x="1426111" y="532392"/>
                </a:cubicBezTo>
                <a:cubicBezTo>
                  <a:pt x="1420413" y="519758"/>
                  <a:pt x="1414377" y="543639"/>
                  <a:pt x="1407629" y="543414"/>
                </a:cubicBezTo>
                <a:cubicBezTo>
                  <a:pt x="1409503" y="553836"/>
                  <a:pt x="1410965" y="540639"/>
                  <a:pt x="1413515" y="545101"/>
                </a:cubicBezTo>
                <a:cubicBezTo>
                  <a:pt x="1412765" y="561409"/>
                  <a:pt x="1408566" y="547875"/>
                  <a:pt x="1405230" y="552599"/>
                </a:cubicBezTo>
                <a:cubicBezTo>
                  <a:pt x="1405567" y="556348"/>
                  <a:pt x="1405230" y="558372"/>
                  <a:pt x="1404855" y="558972"/>
                </a:cubicBezTo>
                <a:cubicBezTo>
                  <a:pt x="1407067" y="569169"/>
                  <a:pt x="1407741" y="561409"/>
                  <a:pt x="1405604" y="572056"/>
                </a:cubicBezTo>
                <a:cubicBezTo>
                  <a:pt x="1417526" y="576180"/>
                  <a:pt x="1423000" y="569956"/>
                  <a:pt x="1432372" y="573368"/>
                </a:cubicBezTo>
                <a:cubicBezTo>
                  <a:pt x="1432372" y="578336"/>
                  <a:pt x="1429823" y="581775"/>
                  <a:pt x="1427053" y="584240"/>
                </a:cubicBezTo>
                <a:lnTo>
                  <a:pt x="1425568" y="585364"/>
                </a:lnTo>
                <a:lnTo>
                  <a:pt x="1425742" y="585454"/>
                </a:lnTo>
                <a:cubicBezTo>
                  <a:pt x="1427152" y="586471"/>
                  <a:pt x="1428005" y="587221"/>
                  <a:pt x="1432823" y="586790"/>
                </a:cubicBezTo>
                <a:cubicBezTo>
                  <a:pt x="1439871" y="587502"/>
                  <a:pt x="1433273" y="588027"/>
                  <a:pt x="1434622" y="588664"/>
                </a:cubicBezTo>
                <a:cubicBezTo>
                  <a:pt x="1430967" y="588065"/>
                  <a:pt x="1429449" y="587915"/>
                  <a:pt x="1427607" y="587732"/>
                </a:cubicBezTo>
                <a:lnTo>
                  <a:pt x="1425635" y="587483"/>
                </a:lnTo>
                <a:lnTo>
                  <a:pt x="1425847" y="590713"/>
                </a:lnTo>
                <a:lnTo>
                  <a:pt x="1426879" y="590853"/>
                </a:lnTo>
                <a:cubicBezTo>
                  <a:pt x="1428211" y="591118"/>
                  <a:pt x="1428867" y="591401"/>
                  <a:pt x="1428249" y="591701"/>
                </a:cubicBezTo>
                <a:lnTo>
                  <a:pt x="1425904" y="591577"/>
                </a:lnTo>
                <a:lnTo>
                  <a:pt x="1425937" y="592079"/>
                </a:lnTo>
                <a:lnTo>
                  <a:pt x="1430053" y="593224"/>
                </a:lnTo>
                <a:lnTo>
                  <a:pt x="1428431" y="594708"/>
                </a:lnTo>
                <a:lnTo>
                  <a:pt x="1426071" y="594115"/>
                </a:lnTo>
                <a:lnTo>
                  <a:pt x="1426220" y="596381"/>
                </a:lnTo>
                <a:lnTo>
                  <a:pt x="1426988" y="597245"/>
                </a:lnTo>
                <a:cubicBezTo>
                  <a:pt x="1428015" y="597981"/>
                  <a:pt x="1428905" y="598712"/>
                  <a:pt x="1428136" y="599424"/>
                </a:cubicBezTo>
                <a:lnTo>
                  <a:pt x="1425585" y="599180"/>
                </a:lnTo>
                <a:lnTo>
                  <a:pt x="1424612" y="602421"/>
                </a:lnTo>
                <a:lnTo>
                  <a:pt x="1434622" y="604073"/>
                </a:lnTo>
                <a:lnTo>
                  <a:pt x="1424424" y="603050"/>
                </a:lnTo>
                <a:lnTo>
                  <a:pt x="1424387" y="603172"/>
                </a:lnTo>
                <a:lnTo>
                  <a:pt x="1424162" y="603060"/>
                </a:lnTo>
                <a:lnTo>
                  <a:pt x="1424162" y="603024"/>
                </a:lnTo>
                <a:lnTo>
                  <a:pt x="1421538" y="602761"/>
                </a:lnTo>
                <a:cubicBezTo>
                  <a:pt x="1420226" y="604635"/>
                  <a:pt x="1430123" y="606509"/>
                  <a:pt x="1437696" y="608421"/>
                </a:cubicBezTo>
                <a:cubicBezTo>
                  <a:pt x="1441149" y="608269"/>
                  <a:pt x="1444608" y="608382"/>
                  <a:pt x="1448044" y="608759"/>
                </a:cubicBezTo>
                <a:cubicBezTo>
                  <a:pt x="1450792" y="609995"/>
                  <a:pt x="1453736" y="610743"/>
                  <a:pt x="1456741" y="610971"/>
                </a:cubicBezTo>
                <a:cubicBezTo>
                  <a:pt x="1443507" y="610296"/>
                  <a:pt x="1437209" y="610971"/>
                  <a:pt x="1426487" y="608984"/>
                </a:cubicBezTo>
                <a:cubicBezTo>
                  <a:pt x="1419926" y="609921"/>
                  <a:pt x="1440696" y="612320"/>
                  <a:pt x="1429336" y="613633"/>
                </a:cubicBezTo>
                <a:lnTo>
                  <a:pt x="1439908" y="613633"/>
                </a:lnTo>
                <a:cubicBezTo>
                  <a:pt x="1434847" y="614832"/>
                  <a:pt x="1428661" y="617906"/>
                  <a:pt x="1433198" y="621130"/>
                </a:cubicBezTo>
                <a:cubicBezTo>
                  <a:pt x="1443020" y="622293"/>
                  <a:pt x="1438109" y="620456"/>
                  <a:pt x="1450030" y="622030"/>
                </a:cubicBezTo>
                <a:cubicBezTo>
                  <a:pt x="1451643" y="623567"/>
                  <a:pt x="1439046" y="625142"/>
                  <a:pt x="1456404" y="626604"/>
                </a:cubicBezTo>
                <a:cubicBezTo>
                  <a:pt x="1455766" y="627991"/>
                  <a:pt x="1447706" y="627091"/>
                  <a:pt x="1447106" y="629078"/>
                </a:cubicBezTo>
                <a:cubicBezTo>
                  <a:pt x="1456816" y="629678"/>
                  <a:pt x="1451155" y="629078"/>
                  <a:pt x="1451418" y="628141"/>
                </a:cubicBezTo>
                <a:cubicBezTo>
                  <a:pt x="1460828" y="628966"/>
                  <a:pt x="1469300" y="629753"/>
                  <a:pt x="1466976" y="630578"/>
                </a:cubicBezTo>
                <a:cubicBezTo>
                  <a:pt x="1461277" y="630166"/>
                  <a:pt x="1460977" y="629753"/>
                  <a:pt x="1460977" y="629341"/>
                </a:cubicBezTo>
                <a:cubicBezTo>
                  <a:pt x="1453480" y="628816"/>
                  <a:pt x="1456291" y="630765"/>
                  <a:pt x="1462852" y="631178"/>
                </a:cubicBezTo>
                <a:cubicBezTo>
                  <a:pt x="1460228" y="631515"/>
                  <a:pt x="1455354" y="630690"/>
                  <a:pt x="1456591" y="630278"/>
                </a:cubicBezTo>
                <a:cubicBezTo>
                  <a:pt x="1448456" y="629753"/>
                  <a:pt x="1453442" y="631665"/>
                  <a:pt x="1461990" y="632078"/>
                </a:cubicBezTo>
                <a:cubicBezTo>
                  <a:pt x="1446394" y="630503"/>
                  <a:pt x="1455204" y="632940"/>
                  <a:pt x="1459703" y="634552"/>
                </a:cubicBezTo>
                <a:cubicBezTo>
                  <a:pt x="1471775" y="635414"/>
                  <a:pt x="1452205" y="632190"/>
                  <a:pt x="1467388" y="633877"/>
                </a:cubicBezTo>
                <a:cubicBezTo>
                  <a:pt x="1468963" y="641075"/>
                  <a:pt x="1464164" y="649098"/>
                  <a:pt x="1494043" y="658395"/>
                </a:cubicBezTo>
                <a:cubicBezTo>
                  <a:pt x="1490688" y="658450"/>
                  <a:pt x="1487333" y="658300"/>
                  <a:pt x="1483996" y="657945"/>
                </a:cubicBezTo>
                <a:cubicBezTo>
                  <a:pt x="1482759" y="658545"/>
                  <a:pt x="1485758" y="659108"/>
                  <a:pt x="1492956" y="659595"/>
                </a:cubicBezTo>
                <a:cubicBezTo>
                  <a:pt x="1479272" y="660682"/>
                  <a:pt x="1481709" y="664806"/>
                  <a:pt x="1489582" y="667093"/>
                </a:cubicBezTo>
                <a:cubicBezTo>
                  <a:pt x="1479647" y="664731"/>
                  <a:pt x="1480772" y="669117"/>
                  <a:pt x="1461502" y="667280"/>
                </a:cubicBezTo>
                <a:cubicBezTo>
                  <a:pt x="1460977" y="667843"/>
                  <a:pt x="1468663" y="669717"/>
                  <a:pt x="1459553" y="669455"/>
                </a:cubicBezTo>
                <a:cubicBezTo>
                  <a:pt x="1464520" y="670167"/>
                  <a:pt x="1468644" y="670889"/>
                  <a:pt x="1471568" y="671634"/>
                </a:cubicBezTo>
                <a:lnTo>
                  <a:pt x="1475927" y="673733"/>
                </a:lnTo>
                <a:lnTo>
                  <a:pt x="1482271" y="668967"/>
                </a:lnTo>
                <a:cubicBezTo>
                  <a:pt x="1485083" y="668517"/>
                  <a:pt x="1485345" y="668967"/>
                  <a:pt x="1485383" y="669417"/>
                </a:cubicBezTo>
                <a:cubicBezTo>
                  <a:pt x="1484670" y="670167"/>
                  <a:pt x="1486582" y="670017"/>
                  <a:pt x="1488494" y="669867"/>
                </a:cubicBezTo>
                <a:cubicBezTo>
                  <a:pt x="1487819" y="670879"/>
                  <a:pt x="1482458" y="671217"/>
                  <a:pt x="1478560" y="671779"/>
                </a:cubicBezTo>
                <a:cubicBezTo>
                  <a:pt x="1477210" y="673804"/>
                  <a:pt x="1478560" y="674853"/>
                  <a:pt x="1481109" y="675528"/>
                </a:cubicBezTo>
                <a:lnTo>
                  <a:pt x="1475733" y="674014"/>
                </a:lnTo>
                <a:lnTo>
                  <a:pt x="1465318" y="674973"/>
                </a:lnTo>
                <a:cubicBezTo>
                  <a:pt x="1459670" y="676618"/>
                  <a:pt x="1468204" y="679886"/>
                  <a:pt x="1472224" y="682501"/>
                </a:cubicBezTo>
                <a:cubicBezTo>
                  <a:pt x="1468868" y="682969"/>
                  <a:pt x="1465457" y="682855"/>
                  <a:pt x="1462140" y="682164"/>
                </a:cubicBezTo>
                <a:cubicBezTo>
                  <a:pt x="1458391" y="686663"/>
                  <a:pt x="1468738" y="692961"/>
                  <a:pt x="1463152" y="696710"/>
                </a:cubicBezTo>
                <a:cubicBezTo>
                  <a:pt x="1448156" y="695773"/>
                  <a:pt x="1458278" y="694048"/>
                  <a:pt x="1452842" y="692773"/>
                </a:cubicBezTo>
                <a:cubicBezTo>
                  <a:pt x="1445569" y="693936"/>
                  <a:pt x="1457716" y="697085"/>
                  <a:pt x="1454154" y="699147"/>
                </a:cubicBezTo>
                <a:cubicBezTo>
                  <a:pt x="1458728" y="699147"/>
                  <a:pt x="1457566" y="698509"/>
                  <a:pt x="1458541" y="698059"/>
                </a:cubicBezTo>
                <a:cubicBezTo>
                  <a:pt x="1459515" y="697610"/>
                  <a:pt x="1469375" y="701246"/>
                  <a:pt x="1456891" y="699971"/>
                </a:cubicBezTo>
                <a:cubicBezTo>
                  <a:pt x="1469863" y="706157"/>
                  <a:pt x="1468513" y="714105"/>
                  <a:pt x="1473349" y="720591"/>
                </a:cubicBezTo>
                <a:cubicBezTo>
                  <a:pt x="1487708" y="721903"/>
                  <a:pt x="1478860" y="719541"/>
                  <a:pt x="1490519" y="720591"/>
                </a:cubicBezTo>
                <a:cubicBezTo>
                  <a:pt x="1492244" y="729513"/>
                  <a:pt x="1479647" y="733112"/>
                  <a:pt x="1485871" y="741810"/>
                </a:cubicBezTo>
                <a:cubicBezTo>
                  <a:pt x="1490512" y="742383"/>
                  <a:pt x="1495213" y="742257"/>
                  <a:pt x="1499817" y="741435"/>
                </a:cubicBezTo>
                <a:cubicBezTo>
                  <a:pt x="1506678" y="742785"/>
                  <a:pt x="1488570" y="743347"/>
                  <a:pt x="1490594" y="744284"/>
                </a:cubicBezTo>
                <a:cubicBezTo>
                  <a:pt x="1502319" y="744790"/>
                  <a:pt x="1498882" y="743040"/>
                  <a:pt x="1503801" y="742545"/>
                </a:cubicBezTo>
                <a:lnTo>
                  <a:pt x="1508763" y="742575"/>
                </a:lnTo>
                <a:lnTo>
                  <a:pt x="1504165" y="741974"/>
                </a:lnTo>
                <a:lnTo>
                  <a:pt x="1505308" y="740327"/>
                </a:lnTo>
                <a:lnTo>
                  <a:pt x="1496480" y="740498"/>
                </a:lnTo>
                <a:cubicBezTo>
                  <a:pt x="1493799" y="740179"/>
                  <a:pt x="1495992" y="739861"/>
                  <a:pt x="1499596" y="739617"/>
                </a:cubicBezTo>
                <a:lnTo>
                  <a:pt x="1505966" y="739380"/>
                </a:lnTo>
                <a:lnTo>
                  <a:pt x="1507089" y="737761"/>
                </a:lnTo>
                <a:lnTo>
                  <a:pt x="1509490" y="739248"/>
                </a:lnTo>
                <a:lnTo>
                  <a:pt x="1511176" y="739186"/>
                </a:lnTo>
                <a:cubicBezTo>
                  <a:pt x="1512966" y="739476"/>
                  <a:pt x="1513406" y="739699"/>
                  <a:pt x="1512944" y="739870"/>
                </a:cubicBezTo>
                <a:lnTo>
                  <a:pt x="1510846" y="740088"/>
                </a:lnTo>
                <a:lnTo>
                  <a:pt x="1515562" y="743010"/>
                </a:lnTo>
                <a:lnTo>
                  <a:pt x="1515524" y="743459"/>
                </a:lnTo>
                <a:lnTo>
                  <a:pt x="1511184" y="742892"/>
                </a:lnTo>
                <a:lnTo>
                  <a:pt x="1494756" y="746951"/>
                </a:lnTo>
                <a:cubicBezTo>
                  <a:pt x="1491803" y="748539"/>
                  <a:pt x="1492263" y="750245"/>
                  <a:pt x="1497605" y="752007"/>
                </a:cubicBezTo>
                <a:cubicBezTo>
                  <a:pt x="1507390" y="751782"/>
                  <a:pt x="1502854" y="749458"/>
                  <a:pt x="1516350" y="749795"/>
                </a:cubicBezTo>
                <a:cubicBezTo>
                  <a:pt x="1501054" y="752795"/>
                  <a:pt x="1489170" y="756056"/>
                  <a:pt x="1490970" y="759843"/>
                </a:cubicBezTo>
                <a:cubicBezTo>
                  <a:pt x="1495135" y="760523"/>
                  <a:pt x="1499346" y="760887"/>
                  <a:pt x="1503566" y="760930"/>
                </a:cubicBezTo>
                <a:cubicBezTo>
                  <a:pt x="1503941" y="762167"/>
                  <a:pt x="1491382" y="766291"/>
                  <a:pt x="1511626" y="767303"/>
                </a:cubicBezTo>
                <a:cubicBezTo>
                  <a:pt x="1503303" y="766178"/>
                  <a:pt x="1506827" y="764604"/>
                  <a:pt x="1511626" y="763554"/>
                </a:cubicBezTo>
                <a:cubicBezTo>
                  <a:pt x="1521898" y="764416"/>
                  <a:pt x="1515375" y="764904"/>
                  <a:pt x="1509789" y="765728"/>
                </a:cubicBezTo>
                <a:cubicBezTo>
                  <a:pt x="1510848" y="765987"/>
                  <a:pt x="1511954" y="765987"/>
                  <a:pt x="1513013" y="765728"/>
                </a:cubicBezTo>
                <a:cubicBezTo>
                  <a:pt x="1523548" y="767303"/>
                  <a:pt x="1501279" y="769028"/>
                  <a:pt x="1515937" y="770302"/>
                </a:cubicBezTo>
                <a:cubicBezTo>
                  <a:pt x="1480922" y="776413"/>
                  <a:pt x="1499292" y="785823"/>
                  <a:pt x="1476686" y="793621"/>
                </a:cubicBezTo>
                <a:cubicBezTo>
                  <a:pt x="1482159" y="794970"/>
                  <a:pt x="1491382" y="796058"/>
                  <a:pt x="1483396" y="797632"/>
                </a:cubicBezTo>
                <a:cubicBezTo>
                  <a:pt x="1481934" y="798757"/>
                  <a:pt x="1493631" y="798869"/>
                  <a:pt x="1494981" y="799769"/>
                </a:cubicBezTo>
                <a:cubicBezTo>
                  <a:pt x="1483734" y="802206"/>
                  <a:pt x="1505590" y="803518"/>
                  <a:pt x="1496855" y="805618"/>
                </a:cubicBezTo>
                <a:cubicBezTo>
                  <a:pt x="1515113" y="805280"/>
                  <a:pt x="1493781" y="802094"/>
                  <a:pt x="1509789" y="801869"/>
                </a:cubicBezTo>
                <a:cubicBezTo>
                  <a:pt x="1517475" y="804081"/>
                  <a:pt x="1510164" y="807417"/>
                  <a:pt x="1530783" y="808542"/>
                </a:cubicBezTo>
                <a:cubicBezTo>
                  <a:pt x="1536070" y="806705"/>
                  <a:pt x="1515488" y="805880"/>
                  <a:pt x="1528422" y="803443"/>
                </a:cubicBezTo>
                <a:cubicBezTo>
                  <a:pt x="1539481" y="804268"/>
                  <a:pt x="1535133" y="806255"/>
                  <a:pt x="1555789" y="806330"/>
                </a:cubicBezTo>
                <a:cubicBezTo>
                  <a:pt x="1547466" y="806667"/>
                  <a:pt x="1558488" y="807530"/>
                  <a:pt x="1551553" y="807530"/>
                </a:cubicBezTo>
                <a:cubicBezTo>
                  <a:pt x="1540718" y="807530"/>
                  <a:pt x="1547804" y="806480"/>
                  <a:pt x="1542705" y="806180"/>
                </a:cubicBezTo>
                <a:cubicBezTo>
                  <a:pt x="1532583" y="808954"/>
                  <a:pt x="1554815" y="815590"/>
                  <a:pt x="1526547" y="809929"/>
                </a:cubicBezTo>
                <a:cubicBezTo>
                  <a:pt x="1520910" y="809519"/>
                  <a:pt x="1515246" y="809669"/>
                  <a:pt x="1509639" y="810379"/>
                </a:cubicBezTo>
                <a:cubicBezTo>
                  <a:pt x="1519986" y="809704"/>
                  <a:pt x="1510932" y="812277"/>
                  <a:pt x="1514837" y="814175"/>
                </a:cubicBezTo>
                <a:lnTo>
                  <a:pt x="1523198" y="815530"/>
                </a:lnTo>
                <a:lnTo>
                  <a:pt x="1519789" y="815351"/>
                </a:lnTo>
                <a:cubicBezTo>
                  <a:pt x="1520583" y="815817"/>
                  <a:pt x="1534748" y="818017"/>
                  <a:pt x="1538431" y="818552"/>
                </a:cubicBezTo>
                <a:cubicBezTo>
                  <a:pt x="1533220" y="818552"/>
                  <a:pt x="1540868" y="819114"/>
                  <a:pt x="1534682" y="819151"/>
                </a:cubicBezTo>
                <a:cubicBezTo>
                  <a:pt x="1521073" y="819151"/>
                  <a:pt x="1538431" y="818327"/>
                  <a:pt x="1525609" y="818139"/>
                </a:cubicBezTo>
                <a:cubicBezTo>
                  <a:pt x="1513350" y="818702"/>
                  <a:pt x="1522160" y="820951"/>
                  <a:pt x="1519273" y="821888"/>
                </a:cubicBezTo>
                <a:cubicBezTo>
                  <a:pt x="1530520" y="821888"/>
                  <a:pt x="1535657" y="821176"/>
                  <a:pt x="1549265" y="821438"/>
                </a:cubicBezTo>
                <a:cubicBezTo>
                  <a:pt x="1554176" y="820426"/>
                  <a:pt x="1538881" y="821138"/>
                  <a:pt x="1543717" y="820126"/>
                </a:cubicBezTo>
                <a:cubicBezTo>
                  <a:pt x="1554027" y="820426"/>
                  <a:pt x="1557663" y="821288"/>
                  <a:pt x="1554964" y="822713"/>
                </a:cubicBezTo>
                <a:cubicBezTo>
                  <a:pt x="1551515" y="822713"/>
                  <a:pt x="1553239" y="822076"/>
                  <a:pt x="1548928" y="822038"/>
                </a:cubicBezTo>
                <a:cubicBezTo>
                  <a:pt x="1539106" y="822263"/>
                  <a:pt x="1552677" y="822863"/>
                  <a:pt x="1547653" y="823613"/>
                </a:cubicBezTo>
                <a:cubicBezTo>
                  <a:pt x="1551016" y="823824"/>
                  <a:pt x="1554391" y="823736"/>
                  <a:pt x="1557738" y="823350"/>
                </a:cubicBezTo>
                <a:cubicBezTo>
                  <a:pt x="1571009" y="823838"/>
                  <a:pt x="1554326" y="825337"/>
                  <a:pt x="1562199" y="825900"/>
                </a:cubicBezTo>
                <a:cubicBezTo>
                  <a:pt x="1557663" y="826349"/>
                  <a:pt x="1534757" y="824512"/>
                  <a:pt x="1535244" y="826724"/>
                </a:cubicBezTo>
                <a:cubicBezTo>
                  <a:pt x="1511326" y="825600"/>
                  <a:pt x="1511551" y="824100"/>
                  <a:pt x="1515899" y="822188"/>
                </a:cubicBezTo>
                <a:cubicBezTo>
                  <a:pt x="1492806" y="823088"/>
                  <a:pt x="1519836" y="825562"/>
                  <a:pt x="1512338" y="826649"/>
                </a:cubicBezTo>
                <a:cubicBezTo>
                  <a:pt x="1519836" y="826649"/>
                  <a:pt x="1524822" y="826649"/>
                  <a:pt x="1528458" y="827024"/>
                </a:cubicBezTo>
                <a:cubicBezTo>
                  <a:pt x="1529283" y="828149"/>
                  <a:pt x="1514775" y="827812"/>
                  <a:pt x="1520098" y="829236"/>
                </a:cubicBezTo>
                <a:cubicBezTo>
                  <a:pt x="1509901" y="829461"/>
                  <a:pt x="1513613" y="829461"/>
                  <a:pt x="1503715" y="829236"/>
                </a:cubicBezTo>
                <a:cubicBezTo>
                  <a:pt x="1503040" y="831073"/>
                  <a:pt x="1501766" y="833210"/>
                  <a:pt x="1483358" y="834410"/>
                </a:cubicBezTo>
                <a:cubicBezTo>
                  <a:pt x="1482196" y="835197"/>
                  <a:pt x="1481446" y="835984"/>
                  <a:pt x="1488569" y="836022"/>
                </a:cubicBezTo>
                <a:cubicBezTo>
                  <a:pt x="1477697" y="837709"/>
                  <a:pt x="1480022" y="833060"/>
                  <a:pt x="1472711" y="835384"/>
                </a:cubicBezTo>
                <a:cubicBezTo>
                  <a:pt x="1464801" y="835047"/>
                  <a:pt x="1478222" y="834110"/>
                  <a:pt x="1474511" y="833098"/>
                </a:cubicBezTo>
                <a:cubicBezTo>
                  <a:pt x="1484445" y="833098"/>
                  <a:pt x="1487745" y="832423"/>
                  <a:pt x="1494868" y="832123"/>
                </a:cubicBezTo>
                <a:cubicBezTo>
                  <a:pt x="1498129" y="830698"/>
                  <a:pt x="1488119" y="829349"/>
                  <a:pt x="1497904" y="828374"/>
                </a:cubicBezTo>
                <a:cubicBezTo>
                  <a:pt x="1501014" y="828413"/>
                  <a:pt x="1504119" y="828639"/>
                  <a:pt x="1507202" y="829049"/>
                </a:cubicBezTo>
                <a:cubicBezTo>
                  <a:pt x="1510351" y="827887"/>
                  <a:pt x="1501128" y="827812"/>
                  <a:pt x="1502441" y="826762"/>
                </a:cubicBezTo>
                <a:cubicBezTo>
                  <a:pt x="1494305" y="826762"/>
                  <a:pt x="1486620" y="826762"/>
                  <a:pt x="1483058" y="826387"/>
                </a:cubicBezTo>
                <a:cubicBezTo>
                  <a:pt x="1483996" y="825787"/>
                  <a:pt x="1494305" y="826387"/>
                  <a:pt x="1496667" y="825787"/>
                </a:cubicBezTo>
                <a:cubicBezTo>
                  <a:pt x="1493400" y="825486"/>
                  <a:pt x="1490112" y="825486"/>
                  <a:pt x="1486845" y="825787"/>
                </a:cubicBezTo>
                <a:cubicBezTo>
                  <a:pt x="1479647" y="825787"/>
                  <a:pt x="1486545" y="824400"/>
                  <a:pt x="1485120" y="823838"/>
                </a:cubicBezTo>
                <a:cubicBezTo>
                  <a:pt x="1487595" y="824025"/>
                  <a:pt x="1490181" y="824175"/>
                  <a:pt x="1494680" y="824213"/>
                </a:cubicBezTo>
                <a:cubicBezTo>
                  <a:pt x="1499104" y="822863"/>
                  <a:pt x="1493893" y="821513"/>
                  <a:pt x="1491456" y="819976"/>
                </a:cubicBezTo>
                <a:cubicBezTo>
                  <a:pt x="1483958" y="819751"/>
                  <a:pt x="1499254" y="821963"/>
                  <a:pt x="1483658" y="821551"/>
                </a:cubicBezTo>
                <a:cubicBezTo>
                  <a:pt x="1488794" y="817014"/>
                  <a:pt x="1499742" y="814053"/>
                  <a:pt x="1478485" y="811429"/>
                </a:cubicBezTo>
                <a:cubicBezTo>
                  <a:pt x="1478485" y="810491"/>
                  <a:pt x="1490031" y="810904"/>
                  <a:pt x="1486545" y="809554"/>
                </a:cubicBezTo>
                <a:cubicBezTo>
                  <a:pt x="1490294" y="809554"/>
                  <a:pt x="1488832" y="810191"/>
                  <a:pt x="1489057" y="810566"/>
                </a:cubicBezTo>
                <a:cubicBezTo>
                  <a:pt x="1500304" y="809254"/>
                  <a:pt x="1473199" y="808429"/>
                  <a:pt x="1475523" y="806817"/>
                </a:cubicBezTo>
                <a:cubicBezTo>
                  <a:pt x="1475523" y="812103"/>
                  <a:pt x="1450682" y="817495"/>
                  <a:pt x="1445726" y="822739"/>
                </a:cubicBezTo>
                <a:lnTo>
                  <a:pt x="1447617" y="825684"/>
                </a:lnTo>
                <a:lnTo>
                  <a:pt x="1446768" y="826237"/>
                </a:lnTo>
                <a:lnTo>
                  <a:pt x="1447917" y="826151"/>
                </a:lnTo>
                <a:lnTo>
                  <a:pt x="1448758" y="827461"/>
                </a:lnTo>
                <a:lnTo>
                  <a:pt x="1451291" y="827001"/>
                </a:lnTo>
                <a:cubicBezTo>
                  <a:pt x="1452720" y="826349"/>
                  <a:pt x="1454416" y="825768"/>
                  <a:pt x="1460452" y="826049"/>
                </a:cubicBezTo>
                <a:lnTo>
                  <a:pt x="1460395" y="826215"/>
                </a:lnTo>
                <a:lnTo>
                  <a:pt x="1474511" y="824812"/>
                </a:lnTo>
                <a:cubicBezTo>
                  <a:pt x="1477097" y="826312"/>
                  <a:pt x="1469862" y="826799"/>
                  <a:pt x="1475261" y="828074"/>
                </a:cubicBezTo>
                <a:cubicBezTo>
                  <a:pt x="1482384" y="828074"/>
                  <a:pt x="1485870" y="827812"/>
                  <a:pt x="1485870" y="827099"/>
                </a:cubicBezTo>
                <a:cubicBezTo>
                  <a:pt x="1494868" y="826912"/>
                  <a:pt x="1482121" y="828636"/>
                  <a:pt x="1491381" y="828449"/>
                </a:cubicBezTo>
                <a:cubicBezTo>
                  <a:pt x="1478297" y="829836"/>
                  <a:pt x="1463151" y="830886"/>
                  <a:pt x="1467950" y="833285"/>
                </a:cubicBezTo>
                <a:lnTo>
                  <a:pt x="1459419" y="834052"/>
                </a:lnTo>
                <a:lnTo>
                  <a:pt x="1459656" y="834495"/>
                </a:lnTo>
                <a:cubicBezTo>
                  <a:pt x="1461026" y="835047"/>
                  <a:pt x="1463564" y="835291"/>
                  <a:pt x="1467950" y="835047"/>
                </a:cubicBezTo>
                <a:cubicBezTo>
                  <a:pt x="1467650" y="838421"/>
                  <a:pt x="1459515" y="838346"/>
                  <a:pt x="1459365" y="843182"/>
                </a:cubicBezTo>
                <a:cubicBezTo>
                  <a:pt x="1469075" y="842095"/>
                  <a:pt x="1463339" y="841833"/>
                  <a:pt x="1463414" y="839921"/>
                </a:cubicBezTo>
                <a:cubicBezTo>
                  <a:pt x="1472861" y="839358"/>
                  <a:pt x="1481334" y="839058"/>
                  <a:pt x="1479272" y="841608"/>
                </a:cubicBezTo>
                <a:cubicBezTo>
                  <a:pt x="1473574" y="842133"/>
                  <a:pt x="1473199" y="841233"/>
                  <a:pt x="1473086" y="840296"/>
                </a:cubicBezTo>
                <a:cubicBezTo>
                  <a:pt x="1465588" y="840895"/>
                  <a:pt x="1468812" y="844719"/>
                  <a:pt x="1475373" y="844045"/>
                </a:cubicBezTo>
                <a:cubicBezTo>
                  <a:pt x="1472861" y="845431"/>
                  <a:pt x="1467688" y="844794"/>
                  <a:pt x="1468962" y="843482"/>
                </a:cubicBezTo>
                <a:cubicBezTo>
                  <a:pt x="1460902" y="844307"/>
                  <a:pt x="1466226" y="847531"/>
                  <a:pt x="1474698" y="846406"/>
                </a:cubicBezTo>
                <a:cubicBezTo>
                  <a:pt x="1459028" y="846406"/>
                  <a:pt x="1468288" y="850155"/>
                  <a:pt x="1473011" y="852705"/>
                </a:cubicBezTo>
                <a:cubicBezTo>
                  <a:pt x="1485083" y="851767"/>
                  <a:pt x="1465288" y="848956"/>
                  <a:pt x="1480509" y="849293"/>
                </a:cubicBezTo>
                <a:cubicBezTo>
                  <a:pt x="1483471" y="866051"/>
                  <a:pt x="1480209" y="885658"/>
                  <a:pt x="1511213" y="902078"/>
                </a:cubicBezTo>
                <a:cubicBezTo>
                  <a:pt x="1510426" y="903016"/>
                  <a:pt x="1505065" y="902791"/>
                  <a:pt x="1501166" y="902978"/>
                </a:cubicBezTo>
                <a:cubicBezTo>
                  <a:pt x="1500004" y="904703"/>
                  <a:pt x="1503078" y="905453"/>
                  <a:pt x="1510276" y="905228"/>
                </a:cubicBezTo>
                <a:cubicBezTo>
                  <a:pt x="1496855" y="910589"/>
                  <a:pt x="1499629" y="919924"/>
                  <a:pt x="1507877" y="924235"/>
                </a:cubicBezTo>
                <a:cubicBezTo>
                  <a:pt x="1497717" y="920486"/>
                  <a:pt x="1499366" y="930796"/>
                  <a:pt x="1479984" y="929784"/>
                </a:cubicBezTo>
                <a:cubicBezTo>
                  <a:pt x="1479534" y="931171"/>
                  <a:pt x="1487482" y="934320"/>
                  <a:pt x="1478335" y="935220"/>
                </a:cubicBezTo>
                <a:cubicBezTo>
                  <a:pt x="1488382" y="936907"/>
                  <a:pt x="1495055" y="939343"/>
                  <a:pt x="1495617" y="943130"/>
                </a:cubicBezTo>
                <a:cubicBezTo>
                  <a:pt x="1472786" y="947816"/>
                  <a:pt x="1486470" y="956626"/>
                  <a:pt x="1492056" y="964274"/>
                </a:cubicBezTo>
                <a:cubicBezTo>
                  <a:pt x="1488919" y="965841"/>
                  <a:pt x="1485281" y="966071"/>
                  <a:pt x="1481971" y="964911"/>
                </a:cubicBezTo>
                <a:cubicBezTo>
                  <a:pt x="1478485" y="976158"/>
                  <a:pt x="1489469" y="989730"/>
                  <a:pt x="1483696" y="999327"/>
                </a:cubicBezTo>
                <a:cubicBezTo>
                  <a:pt x="1468700" y="998840"/>
                  <a:pt x="1478747" y="993554"/>
                  <a:pt x="1473311" y="991229"/>
                </a:cubicBezTo>
                <a:cubicBezTo>
                  <a:pt x="1466075" y="994791"/>
                  <a:pt x="1478260" y="1000827"/>
                  <a:pt x="1474736" y="1006225"/>
                </a:cubicBezTo>
                <a:cubicBezTo>
                  <a:pt x="1479309" y="1006225"/>
                  <a:pt x="1478110" y="1004388"/>
                  <a:pt x="1479122" y="1003264"/>
                </a:cubicBezTo>
                <a:cubicBezTo>
                  <a:pt x="1480322" y="1001202"/>
                  <a:pt x="1489956" y="1009562"/>
                  <a:pt x="1477472" y="1007875"/>
                </a:cubicBezTo>
                <a:cubicBezTo>
                  <a:pt x="1490519" y="1021221"/>
                  <a:pt x="1489244" y="1040378"/>
                  <a:pt x="1493668" y="1055599"/>
                </a:cubicBezTo>
                <a:cubicBezTo>
                  <a:pt x="1507989" y="1057849"/>
                  <a:pt x="1499216" y="1052750"/>
                  <a:pt x="1510876" y="1054137"/>
                </a:cubicBezTo>
                <a:cubicBezTo>
                  <a:pt x="1512188" y="1075956"/>
                  <a:pt x="1499366" y="1085179"/>
                  <a:pt x="1504615" y="1106060"/>
                </a:cubicBezTo>
                <a:cubicBezTo>
                  <a:pt x="1514812" y="1107523"/>
                  <a:pt x="1515337" y="1105648"/>
                  <a:pt x="1518636" y="1104748"/>
                </a:cubicBezTo>
                <a:cubicBezTo>
                  <a:pt x="1525347" y="1107972"/>
                  <a:pt x="1507202" y="1109697"/>
                  <a:pt x="1509076" y="1111946"/>
                </a:cubicBezTo>
                <a:cubicBezTo>
                  <a:pt x="1524672" y="1113258"/>
                  <a:pt x="1513687" y="1105348"/>
                  <a:pt x="1531083" y="1107298"/>
                </a:cubicBezTo>
                <a:cubicBezTo>
                  <a:pt x="1514175" y="1114158"/>
                  <a:pt x="1504840" y="1122294"/>
                  <a:pt x="1515187" y="1130766"/>
                </a:cubicBezTo>
                <a:cubicBezTo>
                  <a:pt x="1525047" y="1130166"/>
                  <a:pt x="1520736" y="1124543"/>
                  <a:pt x="1534269" y="1125180"/>
                </a:cubicBezTo>
                <a:cubicBezTo>
                  <a:pt x="1518636" y="1132678"/>
                  <a:pt x="1506077" y="1140663"/>
                  <a:pt x="1507277" y="1149961"/>
                </a:cubicBezTo>
                <a:cubicBezTo>
                  <a:pt x="1511215" y="1151617"/>
                  <a:pt x="1515417" y="1152557"/>
                  <a:pt x="1519686" y="1152735"/>
                </a:cubicBezTo>
                <a:cubicBezTo>
                  <a:pt x="1519873" y="1155884"/>
                  <a:pt x="1506602" y="1165632"/>
                  <a:pt x="1526696" y="1168668"/>
                </a:cubicBezTo>
                <a:cubicBezTo>
                  <a:pt x="1518561" y="1165669"/>
                  <a:pt x="1522348" y="1161920"/>
                  <a:pt x="1527259" y="1159108"/>
                </a:cubicBezTo>
                <a:cubicBezTo>
                  <a:pt x="1537381" y="1161508"/>
                  <a:pt x="1530595" y="1162595"/>
                  <a:pt x="1525047" y="1164507"/>
                </a:cubicBezTo>
                <a:cubicBezTo>
                  <a:pt x="1525272" y="1165444"/>
                  <a:pt x="1528121" y="1165257"/>
                  <a:pt x="1528271" y="1164844"/>
                </a:cubicBezTo>
                <a:cubicBezTo>
                  <a:pt x="1538506" y="1169081"/>
                  <a:pt x="1515899" y="1172717"/>
                  <a:pt x="1530333" y="1176316"/>
                </a:cubicBezTo>
                <a:cubicBezTo>
                  <a:pt x="1512338" y="1183252"/>
                  <a:pt x="1507164" y="1192549"/>
                  <a:pt x="1503640" y="1202372"/>
                </a:cubicBezTo>
                <a:cubicBezTo>
                  <a:pt x="1501878" y="1207283"/>
                  <a:pt x="1500509" y="1212316"/>
                  <a:pt x="1498031" y="1217175"/>
                </a:cubicBezTo>
                <a:lnTo>
                  <a:pt x="1495204" y="1220345"/>
                </a:lnTo>
                <a:lnTo>
                  <a:pt x="1502250" y="1224651"/>
                </a:lnTo>
                <a:lnTo>
                  <a:pt x="1499104" y="1224115"/>
                </a:lnTo>
                <a:lnTo>
                  <a:pt x="1493106" y="1222698"/>
                </a:lnTo>
                <a:lnTo>
                  <a:pt x="1485758" y="1230939"/>
                </a:lnTo>
                <a:cubicBezTo>
                  <a:pt x="1488288" y="1232813"/>
                  <a:pt x="1491775" y="1234632"/>
                  <a:pt x="1493579" y="1236361"/>
                </a:cubicBezTo>
                <a:lnTo>
                  <a:pt x="1492236" y="1239250"/>
                </a:lnTo>
                <a:lnTo>
                  <a:pt x="1495476" y="1238912"/>
                </a:lnTo>
                <a:lnTo>
                  <a:pt x="1496067" y="1243198"/>
                </a:lnTo>
                <a:lnTo>
                  <a:pt x="1492167" y="1239397"/>
                </a:lnTo>
                <a:lnTo>
                  <a:pt x="1491306" y="1241249"/>
                </a:lnTo>
                <a:cubicBezTo>
                  <a:pt x="1489544" y="1243798"/>
                  <a:pt x="1501128" y="1245222"/>
                  <a:pt x="1502216" y="1247547"/>
                </a:cubicBezTo>
                <a:cubicBezTo>
                  <a:pt x="1490256" y="1252308"/>
                  <a:pt x="1511700" y="1257557"/>
                  <a:pt x="1502403" y="1262018"/>
                </a:cubicBezTo>
                <a:cubicBezTo>
                  <a:pt x="1520661" y="1263292"/>
                  <a:pt x="1500379" y="1253058"/>
                  <a:pt x="1516349" y="1254520"/>
                </a:cubicBezTo>
                <a:cubicBezTo>
                  <a:pt x="1523360" y="1260743"/>
                  <a:pt x="1515075" y="1268204"/>
                  <a:pt x="1535094" y="1273490"/>
                </a:cubicBezTo>
                <a:cubicBezTo>
                  <a:pt x="1540905" y="1269441"/>
                  <a:pt x="1520698" y="1265017"/>
                  <a:pt x="1534307" y="1260331"/>
                </a:cubicBezTo>
                <a:cubicBezTo>
                  <a:pt x="1545029" y="1263630"/>
                  <a:pt x="1540118" y="1268204"/>
                  <a:pt x="1560550" y="1270715"/>
                </a:cubicBezTo>
                <a:cubicBezTo>
                  <a:pt x="1552189" y="1270715"/>
                  <a:pt x="1562837" y="1274127"/>
                  <a:pt x="1555976" y="1273340"/>
                </a:cubicBezTo>
                <a:cubicBezTo>
                  <a:pt x="1545141" y="1272440"/>
                  <a:pt x="1552489" y="1270153"/>
                  <a:pt x="1547578" y="1268803"/>
                </a:cubicBezTo>
                <a:cubicBezTo>
                  <a:pt x="1536744" y="1274727"/>
                  <a:pt x="1556576" y="1294184"/>
                  <a:pt x="1530445" y="1276076"/>
                </a:cubicBezTo>
                <a:cubicBezTo>
                  <a:pt x="1522423" y="1274727"/>
                  <a:pt x="1514775" y="1273565"/>
                  <a:pt x="1513537" y="1275139"/>
                </a:cubicBezTo>
                <a:cubicBezTo>
                  <a:pt x="1527596" y="1276039"/>
                  <a:pt x="1505402" y="1285411"/>
                  <a:pt x="1526209" y="1291597"/>
                </a:cubicBezTo>
                <a:cubicBezTo>
                  <a:pt x="1512450" y="1286199"/>
                  <a:pt x="1534494" y="1298458"/>
                  <a:pt x="1539106" y="1301007"/>
                </a:cubicBezTo>
                <a:cubicBezTo>
                  <a:pt x="1533894" y="1300482"/>
                  <a:pt x="1541280" y="1302807"/>
                  <a:pt x="1535132" y="1302019"/>
                </a:cubicBezTo>
                <a:cubicBezTo>
                  <a:pt x="1521635" y="1300220"/>
                  <a:pt x="1539218" y="1300482"/>
                  <a:pt x="1526509" y="1298270"/>
                </a:cubicBezTo>
                <a:cubicBezTo>
                  <a:pt x="1514175" y="1297933"/>
                  <a:pt x="1522085" y="1304794"/>
                  <a:pt x="1519011" y="1306818"/>
                </a:cubicBezTo>
                <a:cubicBezTo>
                  <a:pt x="1530258" y="1308430"/>
                  <a:pt x="1535469" y="1307455"/>
                  <a:pt x="1549003" y="1310080"/>
                </a:cubicBezTo>
                <a:cubicBezTo>
                  <a:pt x="1554214" y="1308280"/>
                  <a:pt x="1538843" y="1307793"/>
                  <a:pt x="1543979" y="1305993"/>
                </a:cubicBezTo>
                <a:cubicBezTo>
                  <a:pt x="1554102" y="1308280"/>
                  <a:pt x="1557363" y="1311054"/>
                  <a:pt x="1554026" y="1314241"/>
                </a:cubicBezTo>
                <a:cubicBezTo>
                  <a:pt x="1550652" y="1313454"/>
                  <a:pt x="1552564" y="1312329"/>
                  <a:pt x="1548290" y="1311617"/>
                </a:cubicBezTo>
                <a:cubicBezTo>
                  <a:pt x="1538506" y="1310717"/>
                  <a:pt x="1551552" y="1314241"/>
                  <a:pt x="1546454" y="1315366"/>
                </a:cubicBezTo>
                <a:cubicBezTo>
                  <a:pt x="1551027" y="1316191"/>
                  <a:pt x="1555564" y="1317015"/>
                  <a:pt x="1556538" y="1316228"/>
                </a:cubicBezTo>
                <a:cubicBezTo>
                  <a:pt x="1569473" y="1319490"/>
                  <a:pt x="1552414" y="1320764"/>
                  <a:pt x="1559988" y="1323426"/>
                </a:cubicBezTo>
                <a:cubicBezTo>
                  <a:pt x="1555339" y="1323913"/>
                  <a:pt x="1533370" y="1315591"/>
                  <a:pt x="1533070" y="1321327"/>
                </a:cubicBezTo>
                <a:cubicBezTo>
                  <a:pt x="1509864" y="1314616"/>
                  <a:pt x="1510576" y="1311092"/>
                  <a:pt x="1515562" y="1306968"/>
                </a:cubicBezTo>
                <a:cubicBezTo>
                  <a:pt x="1492431" y="1305656"/>
                  <a:pt x="1518299" y="1315853"/>
                  <a:pt x="1510501" y="1317465"/>
                </a:cubicBezTo>
                <a:cubicBezTo>
                  <a:pt x="1515854" y="1318090"/>
                  <a:pt x="1521130" y="1319258"/>
                  <a:pt x="1526247" y="1320952"/>
                </a:cubicBezTo>
                <a:cubicBezTo>
                  <a:pt x="1526659" y="1323913"/>
                  <a:pt x="1512451" y="1320689"/>
                  <a:pt x="1517174" y="1325113"/>
                </a:cubicBezTo>
                <a:cubicBezTo>
                  <a:pt x="1511718" y="1324760"/>
                  <a:pt x="1506314" y="1323830"/>
                  <a:pt x="1501054" y="1322339"/>
                </a:cubicBezTo>
                <a:cubicBezTo>
                  <a:pt x="1499667" y="1326688"/>
                  <a:pt x="1497305" y="1331749"/>
                  <a:pt x="1478897" y="1331336"/>
                </a:cubicBezTo>
                <a:cubicBezTo>
                  <a:pt x="1477435" y="1333061"/>
                  <a:pt x="1476385" y="1334785"/>
                  <a:pt x="1483396" y="1336173"/>
                </a:cubicBezTo>
                <a:cubicBezTo>
                  <a:pt x="1472149" y="1338272"/>
                  <a:pt x="1476160" y="1327625"/>
                  <a:pt x="1468025" y="1331824"/>
                </a:cubicBezTo>
                <a:cubicBezTo>
                  <a:pt x="1460527" y="1329687"/>
                  <a:pt x="1473948" y="1329799"/>
                  <a:pt x="1470724" y="1326688"/>
                </a:cubicBezTo>
                <a:cubicBezTo>
                  <a:pt x="1477492" y="1327631"/>
                  <a:pt x="1484325" y="1328032"/>
                  <a:pt x="1491156" y="1327887"/>
                </a:cubicBezTo>
                <a:cubicBezTo>
                  <a:pt x="1494905" y="1324926"/>
                  <a:pt x="1485645" y="1320052"/>
                  <a:pt x="1495655" y="1319002"/>
                </a:cubicBezTo>
                <a:cubicBezTo>
                  <a:pt x="1503153" y="1319827"/>
                  <a:pt x="1499592" y="1321214"/>
                  <a:pt x="1504615" y="1322151"/>
                </a:cubicBezTo>
                <a:cubicBezTo>
                  <a:pt x="1508139" y="1319790"/>
                  <a:pt x="1499067" y="1318103"/>
                  <a:pt x="1500866" y="1315816"/>
                </a:cubicBezTo>
                <a:lnTo>
                  <a:pt x="1490502" y="1313608"/>
                </a:lnTo>
                <a:lnTo>
                  <a:pt x="1491974" y="1317486"/>
                </a:lnTo>
                <a:lnTo>
                  <a:pt x="1486736" y="1312806"/>
                </a:lnTo>
                <a:lnTo>
                  <a:pt x="1481859" y="1311767"/>
                </a:lnTo>
                <a:lnTo>
                  <a:pt x="1485671" y="1311854"/>
                </a:lnTo>
                <a:lnTo>
                  <a:pt x="1483705" y="1310098"/>
                </a:lnTo>
                <a:lnTo>
                  <a:pt x="1484561" y="1309780"/>
                </a:lnTo>
                <a:lnTo>
                  <a:pt x="1483049" y="1308487"/>
                </a:lnTo>
                <a:cubicBezTo>
                  <a:pt x="1483808" y="1307606"/>
                  <a:pt x="1485327" y="1306687"/>
                  <a:pt x="1484821" y="1305881"/>
                </a:cubicBezTo>
                <a:cubicBezTo>
                  <a:pt x="1487840" y="1306955"/>
                  <a:pt x="1490952" y="1307746"/>
                  <a:pt x="1494118" y="1308243"/>
                </a:cubicBezTo>
                <a:cubicBezTo>
                  <a:pt x="1498992" y="1305619"/>
                  <a:pt x="1494118" y="1301607"/>
                  <a:pt x="1492431" y="1297483"/>
                </a:cubicBezTo>
                <a:cubicBezTo>
                  <a:pt x="1488682" y="1296640"/>
                  <a:pt x="1490435" y="1298130"/>
                  <a:pt x="1491213" y="1299419"/>
                </a:cubicBezTo>
                <a:lnTo>
                  <a:pt x="1491134" y="1299729"/>
                </a:lnTo>
                <a:lnTo>
                  <a:pt x="1493931" y="1302694"/>
                </a:lnTo>
                <a:lnTo>
                  <a:pt x="1493818" y="1302581"/>
                </a:lnTo>
                <a:lnTo>
                  <a:pt x="1489549" y="1300741"/>
                </a:lnTo>
                <a:lnTo>
                  <a:pt x="1484146" y="1300145"/>
                </a:lnTo>
                <a:lnTo>
                  <a:pt x="1485238" y="1298601"/>
                </a:lnTo>
                <a:lnTo>
                  <a:pt x="1481709" y="1296845"/>
                </a:lnTo>
                <a:cubicBezTo>
                  <a:pt x="1481709" y="1295046"/>
                  <a:pt x="1485195" y="1296433"/>
                  <a:pt x="1486882" y="1296170"/>
                </a:cubicBezTo>
                <a:lnTo>
                  <a:pt x="1486930" y="1296210"/>
                </a:lnTo>
                <a:lnTo>
                  <a:pt x="1493373" y="1287103"/>
                </a:lnTo>
                <a:cubicBezTo>
                  <a:pt x="1494662" y="1283200"/>
                  <a:pt x="1492600" y="1279470"/>
                  <a:pt x="1482496" y="1275102"/>
                </a:cubicBezTo>
                <a:cubicBezTo>
                  <a:pt x="1482909" y="1272928"/>
                  <a:pt x="1494156" y="1275327"/>
                  <a:pt x="1491081" y="1271616"/>
                </a:cubicBezTo>
                <a:cubicBezTo>
                  <a:pt x="1494830" y="1272328"/>
                  <a:pt x="1493181" y="1273415"/>
                  <a:pt x="1493293" y="1274352"/>
                </a:cubicBezTo>
                <a:cubicBezTo>
                  <a:pt x="1504990" y="1272515"/>
                  <a:pt x="1478297" y="1267267"/>
                  <a:pt x="1480959" y="1263743"/>
                </a:cubicBezTo>
                <a:cubicBezTo>
                  <a:pt x="1480022" y="1272290"/>
                  <a:pt x="1467763" y="1279301"/>
                  <a:pt x="1457828" y="1286424"/>
                </a:cubicBezTo>
                <a:cubicBezTo>
                  <a:pt x="1452861" y="1289985"/>
                  <a:pt x="1448446" y="1293547"/>
                  <a:pt x="1446220" y="1297380"/>
                </a:cubicBezTo>
                <a:lnTo>
                  <a:pt x="1447103" y="1304677"/>
                </a:lnTo>
                <a:lnTo>
                  <a:pt x="1446173" y="1305721"/>
                </a:lnTo>
                <a:lnTo>
                  <a:pt x="1445868" y="1305731"/>
                </a:lnTo>
                <a:lnTo>
                  <a:pt x="1445831" y="1306106"/>
                </a:lnTo>
                <a:lnTo>
                  <a:pt x="1446173" y="1305721"/>
                </a:lnTo>
                <a:lnTo>
                  <a:pt x="1447226" y="1305689"/>
                </a:lnTo>
                <a:lnTo>
                  <a:pt x="1447743" y="1309968"/>
                </a:lnTo>
                <a:lnTo>
                  <a:pt x="1431585" y="1307193"/>
                </a:lnTo>
                <a:cubicBezTo>
                  <a:pt x="1441407" y="1313417"/>
                  <a:pt x="1430273" y="1315104"/>
                  <a:pt x="1439346" y="1319565"/>
                </a:cubicBezTo>
                <a:cubicBezTo>
                  <a:pt x="1461464" y="1318628"/>
                  <a:pt x="1444257" y="1304756"/>
                  <a:pt x="1473986" y="1306443"/>
                </a:cubicBezTo>
                <a:cubicBezTo>
                  <a:pt x="1476011" y="1310455"/>
                  <a:pt x="1468738" y="1310530"/>
                  <a:pt x="1473611" y="1314391"/>
                </a:cubicBezTo>
                <a:cubicBezTo>
                  <a:pt x="1480622" y="1315703"/>
                  <a:pt x="1484146" y="1315516"/>
                  <a:pt x="1484408" y="1313829"/>
                </a:cubicBezTo>
                <a:cubicBezTo>
                  <a:pt x="1493368" y="1314766"/>
                  <a:pt x="1480322" y="1316903"/>
                  <a:pt x="1489357" y="1317878"/>
                </a:cubicBezTo>
                <a:cubicBezTo>
                  <a:pt x="1476011" y="1319190"/>
                  <a:pt x="1460640" y="1319115"/>
                  <a:pt x="1464389" y="1325563"/>
                </a:cubicBezTo>
                <a:cubicBezTo>
                  <a:pt x="1453592" y="1327138"/>
                  <a:pt x="1444632" y="1324214"/>
                  <a:pt x="1441257" y="1329312"/>
                </a:cubicBezTo>
                <a:cubicBezTo>
                  <a:pt x="1435372" y="1328375"/>
                  <a:pt x="1434884" y="1327213"/>
                  <a:pt x="1428698" y="1326276"/>
                </a:cubicBezTo>
                <a:cubicBezTo>
                  <a:pt x="1426749" y="1328000"/>
                  <a:pt x="1431998" y="1329462"/>
                  <a:pt x="1440470" y="1330774"/>
                </a:cubicBezTo>
                <a:cubicBezTo>
                  <a:pt x="1415052" y="1329500"/>
                  <a:pt x="1433572" y="1339622"/>
                  <a:pt x="1410741" y="1340222"/>
                </a:cubicBezTo>
                <a:cubicBezTo>
                  <a:pt x="1418726" y="1342996"/>
                  <a:pt x="1425324" y="1342396"/>
                  <a:pt x="1425399" y="1346108"/>
                </a:cubicBezTo>
                <a:cubicBezTo>
                  <a:pt x="1430574" y="1343678"/>
                  <a:pt x="1435584" y="1340910"/>
                  <a:pt x="1440395" y="1337822"/>
                </a:cubicBezTo>
                <a:cubicBezTo>
                  <a:pt x="1447668" y="1340972"/>
                  <a:pt x="1435334" y="1343333"/>
                  <a:pt x="1445119" y="1349069"/>
                </a:cubicBezTo>
                <a:cubicBezTo>
                  <a:pt x="1440733" y="1350719"/>
                  <a:pt x="1443094" y="1346445"/>
                  <a:pt x="1439870" y="1345733"/>
                </a:cubicBezTo>
                <a:cubicBezTo>
                  <a:pt x="1430798" y="1347832"/>
                  <a:pt x="1436571" y="1355068"/>
                  <a:pt x="1411266" y="1352856"/>
                </a:cubicBezTo>
                <a:cubicBezTo>
                  <a:pt x="1398894" y="1350606"/>
                  <a:pt x="1410441" y="1352069"/>
                  <a:pt x="1409204" y="1350119"/>
                </a:cubicBezTo>
                <a:cubicBezTo>
                  <a:pt x="1409204" y="1349332"/>
                  <a:pt x="1404574" y="1349210"/>
                  <a:pt x="1399887" y="1348797"/>
                </a:cubicBezTo>
                <a:lnTo>
                  <a:pt x="1398909" y="1348487"/>
                </a:lnTo>
                <a:lnTo>
                  <a:pt x="1394476" y="1351054"/>
                </a:lnTo>
                <a:cubicBezTo>
                  <a:pt x="1392840" y="1352067"/>
                  <a:pt x="1392990" y="1353941"/>
                  <a:pt x="1399944" y="1359265"/>
                </a:cubicBezTo>
                <a:cubicBezTo>
                  <a:pt x="1397657" y="1361402"/>
                  <a:pt x="1391472" y="1356116"/>
                  <a:pt x="1388472" y="1359265"/>
                </a:cubicBezTo>
                <a:cubicBezTo>
                  <a:pt x="1396495" y="1364813"/>
                  <a:pt x="1392221" y="1360914"/>
                  <a:pt x="1393534" y="1359602"/>
                </a:cubicBezTo>
                <a:cubicBezTo>
                  <a:pt x="1401032" y="1365338"/>
                  <a:pt x="1407705" y="1370662"/>
                  <a:pt x="1404556" y="1371074"/>
                </a:cubicBezTo>
                <a:cubicBezTo>
                  <a:pt x="1399907" y="1367737"/>
                  <a:pt x="1400169" y="1366875"/>
                  <a:pt x="1400807" y="1366163"/>
                </a:cubicBezTo>
                <a:cubicBezTo>
                  <a:pt x="1394846" y="1361814"/>
                  <a:pt x="1394883" y="1366463"/>
                  <a:pt x="1400207" y="1370287"/>
                </a:cubicBezTo>
                <a:cubicBezTo>
                  <a:pt x="1397433" y="1369612"/>
                  <a:pt x="1393909" y="1365863"/>
                  <a:pt x="1395708" y="1365750"/>
                </a:cubicBezTo>
                <a:cubicBezTo>
                  <a:pt x="1389072" y="1361102"/>
                  <a:pt x="1391172" y="1366650"/>
                  <a:pt x="1398257" y="1371449"/>
                </a:cubicBezTo>
                <a:cubicBezTo>
                  <a:pt x="1386298" y="1361364"/>
                  <a:pt x="1391171" y="1369687"/>
                  <a:pt x="1393196" y="1374598"/>
                </a:cubicBezTo>
                <a:cubicBezTo>
                  <a:pt x="1402831" y="1381908"/>
                  <a:pt x="1389447" y="1367100"/>
                  <a:pt x="1400694" y="1377185"/>
                </a:cubicBezTo>
                <a:lnTo>
                  <a:pt x="1391929" y="1392017"/>
                </a:lnTo>
                <a:lnTo>
                  <a:pt x="1394760" y="1399474"/>
                </a:lnTo>
                <a:cubicBezTo>
                  <a:pt x="1395463" y="1405669"/>
                  <a:pt x="1393776" y="1411039"/>
                  <a:pt x="1387459" y="1413064"/>
                </a:cubicBezTo>
                <a:lnTo>
                  <a:pt x="1387088" y="1408137"/>
                </a:lnTo>
                <a:lnTo>
                  <a:pt x="1386579" y="1412078"/>
                </a:lnTo>
                <a:cubicBezTo>
                  <a:pt x="1386973" y="1417561"/>
                  <a:pt x="1388529" y="1423972"/>
                  <a:pt x="1391734" y="1431732"/>
                </a:cubicBezTo>
                <a:cubicBezTo>
                  <a:pt x="1390609" y="1431732"/>
                  <a:pt x="1386860" y="1427983"/>
                  <a:pt x="1383936" y="1425397"/>
                </a:cubicBezTo>
                <a:cubicBezTo>
                  <a:pt x="1382099" y="1425622"/>
                  <a:pt x="1383936" y="1428171"/>
                  <a:pt x="1389222" y="1432895"/>
                </a:cubicBezTo>
                <a:cubicBezTo>
                  <a:pt x="1382812" y="1429895"/>
                  <a:pt x="1378800" y="1430233"/>
                  <a:pt x="1376813" y="1432332"/>
                </a:cubicBezTo>
                <a:cubicBezTo>
                  <a:pt x="1374842" y="1435359"/>
                  <a:pt x="1374770" y="1439244"/>
                  <a:pt x="1376626" y="1442342"/>
                </a:cubicBezTo>
                <a:cubicBezTo>
                  <a:pt x="1371527" y="1433044"/>
                  <a:pt x="1366841" y="1440130"/>
                  <a:pt x="1353532" y="1425996"/>
                </a:cubicBezTo>
                <a:cubicBezTo>
                  <a:pt x="1352482" y="1426446"/>
                  <a:pt x="1356381" y="1433494"/>
                  <a:pt x="1349371" y="1427758"/>
                </a:cubicBezTo>
                <a:cubicBezTo>
                  <a:pt x="1355631" y="1435706"/>
                  <a:pt x="1359043" y="1441705"/>
                  <a:pt x="1357356" y="1444141"/>
                </a:cubicBezTo>
                <a:cubicBezTo>
                  <a:pt x="1338611" y="1430570"/>
                  <a:pt x="1343710" y="1444966"/>
                  <a:pt x="1343747" y="1452764"/>
                </a:cubicBezTo>
                <a:cubicBezTo>
                  <a:pt x="1340644" y="1451276"/>
                  <a:pt x="1338039" y="1448919"/>
                  <a:pt x="1336249" y="1445978"/>
                </a:cubicBezTo>
                <a:cubicBezTo>
                  <a:pt x="1328077" y="1449240"/>
                  <a:pt x="1328751" y="1463374"/>
                  <a:pt x="1320504" y="1464049"/>
                </a:cubicBezTo>
                <a:cubicBezTo>
                  <a:pt x="1310231" y="1453139"/>
                  <a:pt x="1319754" y="1457750"/>
                  <a:pt x="1317017" y="1452802"/>
                </a:cubicBezTo>
                <a:cubicBezTo>
                  <a:pt x="1310269" y="1449315"/>
                  <a:pt x="1315967" y="1461012"/>
                  <a:pt x="1311094" y="1460899"/>
                </a:cubicBezTo>
                <a:cubicBezTo>
                  <a:pt x="1314355" y="1464086"/>
                  <a:pt x="1314318" y="1462436"/>
                  <a:pt x="1315555" y="1462624"/>
                </a:cubicBezTo>
                <a:cubicBezTo>
                  <a:pt x="1316792" y="1462811"/>
                  <a:pt x="1320279" y="1473271"/>
                  <a:pt x="1312256" y="1463599"/>
                </a:cubicBezTo>
                <a:cubicBezTo>
                  <a:pt x="1315293" y="1479120"/>
                  <a:pt x="1305845" y="1486843"/>
                  <a:pt x="1302021" y="1497339"/>
                </a:cubicBezTo>
                <a:cubicBezTo>
                  <a:pt x="1311056" y="1508586"/>
                  <a:pt x="1307232" y="1499926"/>
                  <a:pt x="1314768" y="1508849"/>
                </a:cubicBezTo>
                <a:lnTo>
                  <a:pt x="1304078" y="1515471"/>
                </a:lnTo>
                <a:lnTo>
                  <a:pt x="1313229" y="1520772"/>
                </a:lnTo>
                <a:cubicBezTo>
                  <a:pt x="1312836" y="1521578"/>
                  <a:pt x="1311870" y="1522365"/>
                  <a:pt x="1311570" y="1523171"/>
                </a:cubicBezTo>
                <a:lnTo>
                  <a:pt x="1313728" y="1525493"/>
                </a:lnTo>
                <a:lnTo>
                  <a:pt x="1295921" y="1521480"/>
                </a:lnTo>
                <a:lnTo>
                  <a:pt x="1291153" y="1525743"/>
                </a:lnTo>
                <a:lnTo>
                  <a:pt x="1295435" y="1529563"/>
                </a:lnTo>
                <a:cubicBezTo>
                  <a:pt x="1297771" y="1531011"/>
                  <a:pt x="1301073" y="1532496"/>
                  <a:pt x="1305993" y="1534043"/>
                </a:cubicBezTo>
                <a:cubicBezTo>
                  <a:pt x="1297708" y="1532693"/>
                  <a:pt x="1307268" y="1538804"/>
                  <a:pt x="1300670" y="1536780"/>
                </a:cubicBezTo>
                <a:cubicBezTo>
                  <a:pt x="1290135" y="1534118"/>
                  <a:pt x="1298120" y="1532168"/>
                  <a:pt x="1293659" y="1529731"/>
                </a:cubicBezTo>
                <a:lnTo>
                  <a:pt x="1290605" y="1533954"/>
                </a:lnTo>
                <a:lnTo>
                  <a:pt x="1296735" y="1539403"/>
                </a:lnTo>
                <a:cubicBezTo>
                  <a:pt x="1298328" y="1542627"/>
                  <a:pt x="1295742" y="1541231"/>
                  <a:pt x="1292785" y="1539338"/>
                </a:cubicBezTo>
                <a:lnTo>
                  <a:pt x="1288309" y="1537129"/>
                </a:lnTo>
                <a:lnTo>
                  <a:pt x="1288255" y="1537204"/>
                </a:lnTo>
                <a:lnTo>
                  <a:pt x="1288179" y="1537759"/>
                </a:lnTo>
                <a:lnTo>
                  <a:pt x="1292134" y="1541465"/>
                </a:lnTo>
                <a:cubicBezTo>
                  <a:pt x="1295906" y="1543743"/>
                  <a:pt x="1295807" y="1539609"/>
                  <a:pt x="1304271" y="1549563"/>
                </a:cubicBezTo>
                <a:lnTo>
                  <a:pt x="1287485" y="1542825"/>
                </a:lnTo>
                <a:lnTo>
                  <a:pt x="1287094" y="1545674"/>
                </a:lnTo>
                <a:cubicBezTo>
                  <a:pt x="1286773" y="1547858"/>
                  <a:pt x="1286198" y="1548999"/>
                  <a:pt x="1284407" y="1547888"/>
                </a:cubicBezTo>
                <a:lnTo>
                  <a:pt x="1283653" y="1547035"/>
                </a:lnTo>
                <a:lnTo>
                  <a:pt x="1281777" y="1550350"/>
                </a:lnTo>
                <a:cubicBezTo>
                  <a:pt x="1288937" y="1557061"/>
                  <a:pt x="1288712" y="1551063"/>
                  <a:pt x="1297860" y="1561035"/>
                </a:cubicBezTo>
                <a:cubicBezTo>
                  <a:pt x="1283051" y="1553837"/>
                  <a:pt x="1270755" y="1549076"/>
                  <a:pt x="1266931" y="1554886"/>
                </a:cubicBezTo>
                <a:cubicBezTo>
                  <a:pt x="1268855" y="1558664"/>
                  <a:pt x="1271289" y="1562158"/>
                  <a:pt x="1274166" y="1565271"/>
                </a:cubicBezTo>
                <a:lnTo>
                  <a:pt x="1272117" y="1565711"/>
                </a:lnTo>
                <a:lnTo>
                  <a:pt x="1275477" y="1569433"/>
                </a:lnTo>
                <a:cubicBezTo>
                  <a:pt x="1270491" y="1567896"/>
                  <a:pt x="1277052" y="1572095"/>
                  <a:pt x="1271203" y="1570071"/>
                </a:cubicBezTo>
                <a:lnTo>
                  <a:pt x="1266897" y="1568173"/>
                </a:lnTo>
                <a:lnTo>
                  <a:pt x="1266137" y="1570206"/>
                </a:lnTo>
                <a:lnTo>
                  <a:pt x="1271036" y="1578744"/>
                </a:lnTo>
                <a:lnTo>
                  <a:pt x="1271082" y="1578760"/>
                </a:lnTo>
                <a:lnTo>
                  <a:pt x="1270333" y="1572905"/>
                </a:lnTo>
                <a:cubicBezTo>
                  <a:pt x="1271542" y="1572403"/>
                  <a:pt x="1273866" y="1573088"/>
                  <a:pt x="1276266" y="1574081"/>
                </a:cubicBezTo>
                <a:lnTo>
                  <a:pt x="1277526" y="1577400"/>
                </a:lnTo>
                <a:lnTo>
                  <a:pt x="1278214" y="1576406"/>
                </a:lnTo>
                <a:cubicBezTo>
                  <a:pt x="1287511" y="1580980"/>
                  <a:pt x="1289836" y="1585067"/>
                  <a:pt x="1285487" y="1588666"/>
                </a:cubicBezTo>
                <a:cubicBezTo>
                  <a:pt x="1282375" y="1587129"/>
                  <a:pt x="1284662" y="1586004"/>
                  <a:pt x="1280613" y="1584354"/>
                </a:cubicBezTo>
                <a:cubicBezTo>
                  <a:pt x="1271166" y="1581580"/>
                  <a:pt x="1283013" y="1588291"/>
                  <a:pt x="1277539" y="1589003"/>
                </a:cubicBezTo>
                <a:cubicBezTo>
                  <a:pt x="1281813" y="1590840"/>
                  <a:pt x="1286087" y="1592752"/>
                  <a:pt x="1287287" y="1591740"/>
                </a:cubicBezTo>
                <a:cubicBezTo>
                  <a:pt x="1299096" y="1598076"/>
                  <a:pt x="1281701" y="1596951"/>
                  <a:pt x="1288336" y="1601637"/>
                </a:cubicBezTo>
                <a:cubicBezTo>
                  <a:pt x="1283538" y="1601637"/>
                  <a:pt x="1264455" y="1587129"/>
                  <a:pt x="1262093" y="1594439"/>
                </a:cubicBezTo>
                <a:cubicBezTo>
                  <a:pt x="1251671" y="1588178"/>
                  <a:pt x="1246929" y="1583970"/>
                  <a:pt x="1245579" y="1580769"/>
                </a:cubicBezTo>
                <a:lnTo>
                  <a:pt x="1246326" y="1579287"/>
                </a:lnTo>
                <a:lnTo>
                  <a:pt x="1241339" y="1580143"/>
                </a:lnTo>
                <a:lnTo>
                  <a:pt x="1242574" y="1582656"/>
                </a:lnTo>
                <a:cubicBezTo>
                  <a:pt x="1243145" y="1584296"/>
                  <a:pt x="1242983" y="1585516"/>
                  <a:pt x="1240912" y="1585704"/>
                </a:cubicBezTo>
                <a:cubicBezTo>
                  <a:pt x="1246060" y="1587380"/>
                  <a:pt x="1250945" y="1589778"/>
                  <a:pt x="1255420" y="1592827"/>
                </a:cubicBezTo>
                <a:cubicBezTo>
                  <a:pt x="1254858" y="1596576"/>
                  <a:pt x="1241811" y="1590128"/>
                  <a:pt x="1245073" y="1596576"/>
                </a:cubicBezTo>
                <a:cubicBezTo>
                  <a:pt x="1239816" y="1595137"/>
                  <a:pt x="1234773" y="1593007"/>
                  <a:pt x="1230077" y="1590240"/>
                </a:cubicBezTo>
                <a:cubicBezTo>
                  <a:pt x="1228783" y="1593313"/>
                  <a:pt x="1226465" y="1595843"/>
                  <a:pt x="1223516" y="1597401"/>
                </a:cubicBezTo>
                <a:lnTo>
                  <a:pt x="1222092" y="1598001"/>
                </a:lnTo>
                <a:cubicBezTo>
                  <a:pt x="1221470" y="1598161"/>
                  <a:pt x="1220877" y="1598414"/>
                  <a:pt x="1220330" y="1598750"/>
                </a:cubicBezTo>
                <a:cubicBezTo>
                  <a:pt x="1218898" y="1599488"/>
                  <a:pt x="1217389" y="1600067"/>
                  <a:pt x="1215831" y="1600475"/>
                </a:cubicBezTo>
                <a:lnTo>
                  <a:pt x="1210623" y="1600767"/>
                </a:lnTo>
                <a:lnTo>
                  <a:pt x="1212383" y="1605235"/>
                </a:lnTo>
                <a:cubicBezTo>
                  <a:pt x="1201624" y="1599162"/>
                  <a:pt x="1213208" y="1617944"/>
                  <a:pt x="1204398" y="1613670"/>
                </a:cubicBezTo>
                <a:cubicBezTo>
                  <a:pt x="1215945" y="1627842"/>
                  <a:pt x="1208147" y="1607035"/>
                  <a:pt x="1218119" y="1619519"/>
                </a:cubicBezTo>
                <a:lnTo>
                  <a:pt x="1215669" y="1628168"/>
                </a:lnTo>
                <a:lnTo>
                  <a:pt x="1216693" y="1627692"/>
                </a:lnTo>
                <a:cubicBezTo>
                  <a:pt x="1219609" y="1624497"/>
                  <a:pt x="1222069" y="1620914"/>
                  <a:pt x="1224004" y="1617045"/>
                </a:cubicBezTo>
                <a:cubicBezTo>
                  <a:pt x="1225724" y="1613474"/>
                  <a:pt x="1228300" y="1610384"/>
                  <a:pt x="1231501" y="1608048"/>
                </a:cubicBezTo>
                <a:cubicBezTo>
                  <a:pt x="1233426" y="1606832"/>
                  <a:pt x="1235563" y="1605993"/>
                  <a:pt x="1237800" y="1605573"/>
                </a:cubicBezTo>
                <a:cubicBezTo>
                  <a:pt x="1240755" y="1605438"/>
                  <a:pt x="1243713" y="1605754"/>
                  <a:pt x="1246572" y="1606511"/>
                </a:cubicBezTo>
                <a:cubicBezTo>
                  <a:pt x="1246865" y="1609741"/>
                  <a:pt x="1246377" y="1612994"/>
                  <a:pt x="1245148" y="1615996"/>
                </a:cubicBezTo>
                <a:cubicBezTo>
                  <a:pt x="1244069" y="1619436"/>
                  <a:pt x="1242267" y="1622607"/>
                  <a:pt x="1239862" y="1625293"/>
                </a:cubicBezTo>
                <a:cubicBezTo>
                  <a:pt x="1237327" y="1628029"/>
                  <a:pt x="1234062" y="1629981"/>
                  <a:pt x="1230452" y="1630917"/>
                </a:cubicBezTo>
                <a:cubicBezTo>
                  <a:pt x="1225783" y="1632060"/>
                  <a:pt x="1220906" y="1632047"/>
                  <a:pt x="1216243" y="1630879"/>
                </a:cubicBezTo>
                <a:cubicBezTo>
                  <a:pt x="1217293" y="1634816"/>
                  <a:pt x="1219289" y="1636690"/>
                  <a:pt x="1219861" y="1638354"/>
                </a:cubicBezTo>
                <a:lnTo>
                  <a:pt x="1218201" y="1640445"/>
                </a:lnTo>
                <a:lnTo>
                  <a:pt x="1219956" y="1644412"/>
                </a:lnTo>
                <a:cubicBezTo>
                  <a:pt x="1226254" y="1646324"/>
                  <a:pt x="1215157" y="1628891"/>
                  <a:pt x="1227004" y="1636164"/>
                </a:cubicBezTo>
                <a:cubicBezTo>
                  <a:pt x="1232365" y="1645949"/>
                  <a:pt x="1226404" y="1645012"/>
                  <a:pt x="1238776" y="1661582"/>
                </a:cubicBezTo>
                <a:cubicBezTo>
                  <a:pt x="1233190" y="1655359"/>
                  <a:pt x="1238326" y="1665331"/>
                  <a:pt x="1234127" y="1659745"/>
                </a:cubicBezTo>
                <a:cubicBezTo>
                  <a:pt x="1227379" y="1651273"/>
                  <a:pt x="1233677" y="1655322"/>
                  <a:pt x="1231128" y="1650935"/>
                </a:cubicBezTo>
                <a:cubicBezTo>
                  <a:pt x="1223114" y="1647505"/>
                  <a:pt x="1221955" y="1661367"/>
                  <a:pt x="1219092" y="1655859"/>
                </a:cubicBezTo>
                <a:lnTo>
                  <a:pt x="1215657" y="1643648"/>
                </a:lnTo>
                <a:lnTo>
                  <a:pt x="1214931" y="1644563"/>
                </a:lnTo>
                <a:lnTo>
                  <a:pt x="1204295" y="1636301"/>
                </a:lnTo>
                <a:lnTo>
                  <a:pt x="1204238" y="1636334"/>
                </a:lnTo>
                <a:cubicBezTo>
                  <a:pt x="1202959" y="1636872"/>
                  <a:pt x="1201691" y="1637655"/>
                  <a:pt x="1201378" y="1639498"/>
                </a:cubicBezTo>
                <a:lnTo>
                  <a:pt x="1202562" y="1643428"/>
                </a:lnTo>
                <a:lnTo>
                  <a:pt x="1203909" y="1642913"/>
                </a:lnTo>
                <a:cubicBezTo>
                  <a:pt x="1205671" y="1649005"/>
                  <a:pt x="1209205" y="1655285"/>
                  <a:pt x="1211515" y="1661836"/>
                </a:cubicBezTo>
                <a:lnTo>
                  <a:pt x="1211780" y="1682238"/>
                </a:lnTo>
                <a:lnTo>
                  <a:pt x="1208416" y="1679462"/>
                </a:lnTo>
                <a:lnTo>
                  <a:pt x="1208821" y="1682915"/>
                </a:lnTo>
                <a:lnTo>
                  <a:pt x="1207149" y="1678417"/>
                </a:lnTo>
                <a:lnTo>
                  <a:pt x="1204080" y="1675885"/>
                </a:lnTo>
                <a:lnTo>
                  <a:pt x="1202898" y="1677966"/>
                </a:lnTo>
                <a:cubicBezTo>
                  <a:pt x="1205410" y="1681902"/>
                  <a:pt x="1207884" y="1685801"/>
                  <a:pt x="1209009" y="1686064"/>
                </a:cubicBezTo>
                <a:cubicBezTo>
                  <a:pt x="1215457" y="1697686"/>
                  <a:pt x="1203423" y="1685689"/>
                  <a:pt x="1206722" y="1692999"/>
                </a:cubicBezTo>
                <a:cubicBezTo>
                  <a:pt x="1203348" y="1689775"/>
                  <a:pt x="1194163" y="1668331"/>
                  <a:pt x="1190376" y="1671518"/>
                </a:cubicBezTo>
                <a:lnTo>
                  <a:pt x="1188117" y="1665788"/>
                </a:lnTo>
                <a:lnTo>
                  <a:pt x="1185430" y="1664948"/>
                </a:lnTo>
                <a:lnTo>
                  <a:pt x="1186140" y="1666157"/>
                </a:lnTo>
                <a:lnTo>
                  <a:pt x="1183850" y="1664454"/>
                </a:lnTo>
                <a:lnTo>
                  <a:pt x="1173954" y="1661358"/>
                </a:lnTo>
                <a:lnTo>
                  <a:pt x="1176282" y="1659768"/>
                </a:lnTo>
                <a:lnTo>
                  <a:pt x="1168782" y="1647974"/>
                </a:lnTo>
                <a:cubicBezTo>
                  <a:pt x="1165033" y="1649474"/>
                  <a:pt x="1160572" y="1650861"/>
                  <a:pt x="1148838" y="1636502"/>
                </a:cubicBezTo>
                <a:cubicBezTo>
                  <a:pt x="1146851" y="1636502"/>
                  <a:pt x="1145089" y="1636502"/>
                  <a:pt x="1148838" y="1642763"/>
                </a:cubicBezTo>
                <a:cubicBezTo>
                  <a:pt x="1144564" y="1639014"/>
                  <a:pt x="1144723" y="1636390"/>
                  <a:pt x="1144976" y="1634234"/>
                </a:cubicBezTo>
                <a:lnTo>
                  <a:pt x="1143806" y="1632205"/>
                </a:lnTo>
                <a:lnTo>
                  <a:pt x="1141826" y="1633391"/>
                </a:lnTo>
                <a:cubicBezTo>
                  <a:pt x="1139440" y="1635633"/>
                  <a:pt x="1136937" y="1637748"/>
                  <a:pt x="1134328" y="1639727"/>
                </a:cubicBezTo>
                <a:lnTo>
                  <a:pt x="1130386" y="1641214"/>
                </a:lnTo>
                <a:lnTo>
                  <a:pt x="1131283" y="1643961"/>
                </a:lnTo>
                <a:lnTo>
                  <a:pt x="1135604" y="1645172"/>
                </a:lnTo>
                <a:cubicBezTo>
                  <a:pt x="1137169" y="1645359"/>
                  <a:pt x="1138772" y="1645594"/>
                  <a:pt x="1142014" y="1647187"/>
                </a:cubicBezTo>
                <a:cubicBezTo>
                  <a:pt x="1147413" y="1657459"/>
                  <a:pt x="1140890" y="1649286"/>
                  <a:pt x="1139353" y="1650936"/>
                </a:cubicBezTo>
                <a:cubicBezTo>
                  <a:pt x="1143102" y="1656672"/>
                  <a:pt x="1144639" y="1656222"/>
                  <a:pt x="1147263" y="1658846"/>
                </a:cubicBezTo>
                <a:cubicBezTo>
                  <a:pt x="1149287" y="1667806"/>
                  <a:pt x="1155848" y="1681977"/>
                  <a:pt x="1153336" y="1686101"/>
                </a:cubicBezTo>
                <a:cubicBezTo>
                  <a:pt x="1146776" y="1670281"/>
                  <a:pt x="1138153" y="1661171"/>
                  <a:pt x="1130580" y="1649474"/>
                </a:cubicBezTo>
                <a:lnTo>
                  <a:pt x="1130734" y="1649550"/>
                </a:lnTo>
                <a:lnTo>
                  <a:pt x="1128181" y="1648098"/>
                </a:lnTo>
                <a:lnTo>
                  <a:pt x="1128668" y="1652998"/>
                </a:lnTo>
                <a:lnTo>
                  <a:pt x="1128518" y="1653035"/>
                </a:lnTo>
                <a:lnTo>
                  <a:pt x="1123545" y="1644461"/>
                </a:lnTo>
                <a:lnTo>
                  <a:pt x="1121753" y="1643033"/>
                </a:lnTo>
                <a:lnTo>
                  <a:pt x="1109398" y="1640964"/>
                </a:lnTo>
                <a:cubicBezTo>
                  <a:pt x="1099388" y="1633466"/>
                  <a:pt x="1109735" y="1638939"/>
                  <a:pt x="1111310" y="1634066"/>
                </a:cubicBezTo>
                <a:cubicBezTo>
                  <a:pt x="1112397" y="1632191"/>
                  <a:pt x="1107561" y="1631104"/>
                  <a:pt x="1103099" y="1629342"/>
                </a:cubicBezTo>
                <a:cubicBezTo>
                  <a:pt x="1098638" y="1627580"/>
                  <a:pt x="1094777" y="1624843"/>
                  <a:pt x="1096914" y="1620682"/>
                </a:cubicBezTo>
                <a:cubicBezTo>
                  <a:pt x="1091328" y="1616933"/>
                  <a:pt x="1090315" y="1626605"/>
                  <a:pt x="1085029" y="1623906"/>
                </a:cubicBezTo>
                <a:cubicBezTo>
                  <a:pt x="1078394" y="1619557"/>
                  <a:pt x="1081918" y="1616933"/>
                  <a:pt x="1073520" y="1612321"/>
                </a:cubicBezTo>
                <a:cubicBezTo>
                  <a:pt x="1078431" y="1610334"/>
                  <a:pt x="1085479" y="1611684"/>
                  <a:pt x="1090240" y="1611347"/>
                </a:cubicBezTo>
                <a:cubicBezTo>
                  <a:pt x="1095002" y="1611010"/>
                  <a:pt x="1097513" y="1609022"/>
                  <a:pt x="1091777" y="1601675"/>
                </a:cubicBezTo>
                <a:cubicBezTo>
                  <a:pt x="1100962" y="1610447"/>
                  <a:pt x="1106473" y="1609885"/>
                  <a:pt x="1107261" y="1618807"/>
                </a:cubicBezTo>
                <a:cubicBezTo>
                  <a:pt x="1110747" y="1620194"/>
                  <a:pt x="1111834" y="1617795"/>
                  <a:pt x="1111010" y="1614796"/>
                </a:cubicBezTo>
                <a:lnTo>
                  <a:pt x="1109661" y="1612921"/>
                </a:lnTo>
                <a:lnTo>
                  <a:pt x="1106882" y="1611782"/>
                </a:lnTo>
                <a:cubicBezTo>
                  <a:pt x="1105436" y="1611180"/>
                  <a:pt x="1103760" y="1610106"/>
                  <a:pt x="1101545" y="1607875"/>
                </a:cubicBezTo>
                <a:lnTo>
                  <a:pt x="1093358" y="1597507"/>
                </a:lnTo>
                <a:lnTo>
                  <a:pt x="1089566" y="1598000"/>
                </a:lnTo>
                <a:cubicBezTo>
                  <a:pt x="1085121" y="1598785"/>
                  <a:pt x="1080838" y="1600305"/>
                  <a:pt x="1076894" y="1602499"/>
                </a:cubicBezTo>
                <a:cubicBezTo>
                  <a:pt x="1075193" y="1603517"/>
                  <a:pt x="1073652" y="1604781"/>
                  <a:pt x="1072320" y="1606248"/>
                </a:cubicBezTo>
                <a:cubicBezTo>
                  <a:pt x="1070963" y="1607709"/>
                  <a:pt x="1069895" y="1609414"/>
                  <a:pt x="1069171" y="1611272"/>
                </a:cubicBezTo>
                <a:lnTo>
                  <a:pt x="1068915" y="1621533"/>
                </a:lnTo>
                <a:lnTo>
                  <a:pt x="1069921" y="1620907"/>
                </a:lnTo>
                <a:cubicBezTo>
                  <a:pt x="1071046" y="1632754"/>
                  <a:pt x="1070034" y="1637628"/>
                  <a:pt x="1061374" y="1643176"/>
                </a:cubicBezTo>
                <a:lnTo>
                  <a:pt x="1061374" y="1643064"/>
                </a:lnTo>
                <a:cubicBezTo>
                  <a:pt x="1060586" y="1640102"/>
                  <a:pt x="1059724" y="1637215"/>
                  <a:pt x="1057325" y="1637927"/>
                </a:cubicBezTo>
                <a:cubicBezTo>
                  <a:pt x="1057793" y="1633991"/>
                  <a:pt x="1058862" y="1629792"/>
                  <a:pt x="1060854" y="1626549"/>
                </a:cubicBezTo>
                <a:lnTo>
                  <a:pt x="1066418" y="1623087"/>
                </a:lnTo>
                <a:lnTo>
                  <a:pt x="1062910" y="1618395"/>
                </a:lnTo>
                <a:cubicBezTo>
                  <a:pt x="1059862" y="1619788"/>
                  <a:pt x="1057594" y="1622469"/>
                  <a:pt x="1056725" y="1625705"/>
                </a:cubicBezTo>
                <a:cubicBezTo>
                  <a:pt x="1055787" y="1628780"/>
                  <a:pt x="1054738" y="1632716"/>
                  <a:pt x="1053763" y="1636090"/>
                </a:cubicBezTo>
                <a:cubicBezTo>
                  <a:pt x="1053103" y="1639273"/>
                  <a:pt x="1051369" y="1642132"/>
                  <a:pt x="1048852" y="1644188"/>
                </a:cubicBezTo>
                <a:lnTo>
                  <a:pt x="1039547" y="1644188"/>
                </a:lnTo>
                <a:lnTo>
                  <a:pt x="1040248" y="1646864"/>
                </a:lnTo>
                <a:lnTo>
                  <a:pt x="1038590" y="1650191"/>
                </a:lnTo>
                <a:lnTo>
                  <a:pt x="1039212" y="1652792"/>
                </a:lnTo>
                <a:cubicBezTo>
                  <a:pt x="1040304" y="1655819"/>
                  <a:pt x="1041297" y="1658884"/>
                  <a:pt x="1040679" y="1661620"/>
                </a:cubicBezTo>
                <a:cubicBezTo>
                  <a:pt x="1035018" y="1665369"/>
                  <a:pt x="1030594" y="1661620"/>
                  <a:pt x="1024446" y="1667619"/>
                </a:cubicBezTo>
                <a:lnTo>
                  <a:pt x="1019480" y="1659377"/>
                </a:lnTo>
                <a:lnTo>
                  <a:pt x="1017029" y="1660136"/>
                </a:lnTo>
                <a:lnTo>
                  <a:pt x="1018615" y="1657940"/>
                </a:lnTo>
                <a:lnTo>
                  <a:pt x="1012028" y="1647008"/>
                </a:lnTo>
                <a:lnTo>
                  <a:pt x="1008290" y="1647029"/>
                </a:lnTo>
                <a:lnTo>
                  <a:pt x="1004007" y="1650985"/>
                </a:lnTo>
                <a:lnTo>
                  <a:pt x="1004726" y="1655997"/>
                </a:lnTo>
                <a:lnTo>
                  <a:pt x="1003366" y="1659020"/>
                </a:lnTo>
                <a:lnTo>
                  <a:pt x="1006639" y="1659446"/>
                </a:lnTo>
                <a:lnTo>
                  <a:pt x="1006564" y="1659446"/>
                </a:lnTo>
                <a:cubicBezTo>
                  <a:pt x="1007042" y="1660139"/>
                  <a:pt x="1006150" y="1660149"/>
                  <a:pt x="1004711" y="1659854"/>
                </a:cubicBezTo>
                <a:lnTo>
                  <a:pt x="1003181" y="1659432"/>
                </a:lnTo>
                <a:lnTo>
                  <a:pt x="999665" y="1667244"/>
                </a:lnTo>
                <a:lnTo>
                  <a:pt x="989423" y="1669325"/>
                </a:lnTo>
                <a:lnTo>
                  <a:pt x="988916" y="1671827"/>
                </a:lnTo>
                <a:lnTo>
                  <a:pt x="976566" y="1672992"/>
                </a:lnTo>
                <a:lnTo>
                  <a:pt x="976309" y="1674930"/>
                </a:lnTo>
                <a:lnTo>
                  <a:pt x="974957" y="1673144"/>
                </a:lnTo>
                <a:lnTo>
                  <a:pt x="968362" y="1673767"/>
                </a:lnTo>
                <a:lnTo>
                  <a:pt x="968250" y="1673767"/>
                </a:lnTo>
                <a:cubicBezTo>
                  <a:pt x="972486" y="1678416"/>
                  <a:pt x="977735" y="1678603"/>
                  <a:pt x="971061" y="1681490"/>
                </a:cubicBezTo>
                <a:lnTo>
                  <a:pt x="960815" y="1677237"/>
                </a:lnTo>
                <a:lnTo>
                  <a:pt x="959843" y="1680409"/>
                </a:lnTo>
                <a:lnTo>
                  <a:pt x="960714" y="1680215"/>
                </a:lnTo>
                <a:lnTo>
                  <a:pt x="970630" y="1688107"/>
                </a:lnTo>
                <a:lnTo>
                  <a:pt x="973020" y="1685263"/>
                </a:lnTo>
                <a:cubicBezTo>
                  <a:pt x="975307" y="1684284"/>
                  <a:pt x="977809" y="1683496"/>
                  <a:pt x="978671" y="1681228"/>
                </a:cubicBezTo>
                <a:cubicBezTo>
                  <a:pt x="980246" y="1685165"/>
                  <a:pt x="981820" y="1689288"/>
                  <a:pt x="983395" y="1693337"/>
                </a:cubicBezTo>
                <a:lnTo>
                  <a:pt x="983357" y="1693450"/>
                </a:lnTo>
                <a:cubicBezTo>
                  <a:pt x="980190" y="1688089"/>
                  <a:pt x="977612" y="1688407"/>
                  <a:pt x="975278" y="1689532"/>
                </a:cubicBezTo>
                <a:lnTo>
                  <a:pt x="972845" y="1689870"/>
                </a:lnTo>
                <a:lnTo>
                  <a:pt x="973845" y="1690665"/>
                </a:lnTo>
                <a:cubicBezTo>
                  <a:pt x="978240" y="1694152"/>
                  <a:pt x="981802" y="1697610"/>
                  <a:pt x="981971" y="1700947"/>
                </a:cubicBezTo>
                <a:lnTo>
                  <a:pt x="981896" y="1700947"/>
                </a:lnTo>
                <a:lnTo>
                  <a:pt x="964520" y="1694488"/>
                </a:lnTo>
                <a:lnTo>
                  <a:pt x="961459" y="1698811"/>
                </a:lnTo>
                <a:cubicBezTo>
                  <a:pt x="960423" y="1700227"/>
                  <a:pt x="959739" y="1701998"/>
                  <a:pt x="960489" y="1705297"/>
                </a:cubicBezTo>
                <a:cubicBezTo>
                  <a:pt x="957040" y="1699467"/>
                  <a:pt x="953450" y="1695522"/>
                  <a:pt x="950877" y="1691552"/>
                </a:cubicBezTo>
                <a:lnTo>
                  <a:pt x="950762" y="1691096"/>
                </a:lnTo>
                <a:lnTo>
                  <a:pt x="940432" y="1689063"/>
                </a:lnTo>
                <a:cubicBezTo>
                  <a:pt x="941576" y="1687975"/>
                  <a:pt x="943638" y="1687750"/>
                  <a:pt x="943820" y="1687296"/>
                </a:cubicBezTo>
                <a:lnTo>
                  <a:pt x="938642" y="1685231"/>
                </a:lnTo>
                <a:lnTo>
                  <a:pt x="936383" y="1687911"/>
                </a:lnTo>
                <a:cubicBezTo>
                  <a:pt x="934715" y="1688680"/>
                  <a:pt x="932503" y="1688464"/>
                  <a:pt x="929447" y="1686365"/>
                </a:cubicBezTo>
                <a:lnTo>
                  <a:pt x="931559" y="1689297"/>
                </a:lnTo>
                <a:lnTo>
                  <a:pt x="931824" y="1689194"/>
                </a:lnTo>
                <a:cubicBezTo>
                  <a:pt x="933881" y="1689438"/>
                  <a:pt x="936177" y="1689869"/>
                  <a:pt x="936758" y="1688950"/>
                </a:cubicBezTo>
                <a:cubicBezTo>
                  <a:pt x="940657" y="1690862"/>
                  <a:pt x="941444" y="1692924"/>
                  <a:pt x="940845" y="1694799"/>
                </a:cubicBezTo>
                <a:lnTo>
                  <a:pt x="940732" y="1694799"/>
                </a:lnTo>
                <a:lnTo>
                  <a:pt x="933822" y="1692439"/>
                </a:lnTo>
                <a:lnTo>
                  <a:pt x="936008" y="1695475"/>
                </a:lnTo>
                <a:cubicBezTo>
                  <a:pt x="933554" y="1694691"/>
                  <a:pt x="931048" y="1694078"/>
                  <a:pt x="928510" y="1693638"/>
                </a:cubicBezTo>
                <a:cubicBezTo>
                  <a:pt x="925531" y="1693151"/>
                  <a:pt x="922527" y="1692838"/>
                  <a:pt x="919512" y="1692701"/>
                </a:cubicBezTo>
                <a:lnTo>
                  <a:pt x="910901" y="1693388"/>
                </a:lnTo>
                <a:lnTo>
                  <a:pt x="910215" y="1694485"/>
                </a:lnTo>
                <a:lnTo>
                  <a:pt x="908694" y="1694213"/>
                </a:lnTo>
                <a:lnTo>
                  <a:pt x="902867" y="1696674"/>
                </a:lnTo>
                <a:cubicBezTo>
                  <a:pt x="903392" y="1706647"/>
                  <a:pt x="907816" y="1700723"/>
                  <a:pt x="907853" y="1712908"/>
                </a:cubicBezTo>
                <a:cubicBezTo>
                  <a:pt x="905416" y="1714257"/>
                  <a:pt x="901030" y="1712308"/>
                  <a:pt x="897993" y="1712045"/>
                </a:cubicBezTo>
                <a:cubicBezTo>
                  <a:pt x="894957" y="1711783"/>
                  <a:pt x="892782" y="1713395"/>
                  <a:pt x="893982" y="1722018"/>
                </a:cubicBezTo>
                <a:cubicBezTo>
                  <a:pt x="888921" y="1722205"/>
                  <a:pt x="888583" y="1714070"/>
                  <a:pt x="881835" y="1714520"/>
                </a:cubicBezTo>
                <a:cubicBezTo>
                  <a:pt x="883710" y="1724079"/>
                  <a:pt x="883785" y="1718269"/>
                  <a:pt x="886634" y="1718269"/>
                </a:cubicBezTo>
                <a:cubicBezTo>
                  <a:pt x="887871" y="1727603"/>
                  <a:pt x="888583" y="1736114"/>
                  <a:pt x="884909" y="1734314"/>
                </a:cubicBezTo>
                <a:cubicBezTo>
                  <a:pt x="883935" y="1728691"/>
                  <a:pt x="885097" y="1728203"/>
                  <a:pt x="886521" y="1727978"/>
                </a:cubicBezTo>
                <a:cubicBezTo>
                  <a:pt x="885134" y="1720743"/>
                  <a:pt x="880185" y="1724229"/>
                  <a:pt x="881310" y="1730677"/>
                </a:cubicBezTo>
                <a:cubicBezTo>
                  <a:pt x="879248" y="1728278"/>
                  <a:pt x="879923" y="1723179"/>
                  <a:pt x="881760" y="1724229"/>
                </a:cubicBezTo>
                <a:cubicBezTo>
                  <a:pt x="880298" y="1716206"/>
                  <a:pt x="876174" y="1721867"/>
                  <a:pt x="878011" y="1730228"/>
                </a:cubicBezTo>
                <a:cubicBezTo>
                  <a:pt x="877074" y="1714594"/>
                  <a:pt x="873062" y="1724079"/>
                  <a:pt x="869951" y="1729066"/>
                </a:cubicBezTo>
                <a:cubicBezTo>
                  <a:pt x="871488" y="1741062"/>
                  <a:pt x="874300" y="1721005"/>
                  <a:pt x="874487" y="1736226"/>
                </a:cubicBezTo>
                <a:cubicBezTo>
                  <a:pt x="869126" y="1737351"/>
                  <a:pt x="864215" y="1737988"/>
                  <a:pt x="859491" y="1738813"/>
                </a:cubicBezTo>
                <a:cubicBezTo>
                  <a:pt x="854882" y="1739516"/>
                  <a:pt x="850376" y="1740775"/>
                  <a:pt x="846070" y="1742562"/>
                </a:cubicBezTo>
                <a:cubicBezTo>
                  <a:pt x="837147" y="1746311"/>
                  <a:pt x="828450" y="1753546"/>
                  <a:pt x="820764" y="1769367"/>
                </a:cubicBezTo>
                <a:cubicBezTo>
                  <a:pt x="819790" y="1768617"/>
                  <a:pt x="819790" y="1763256"/>
                  <a:pt x="819490" y="1759395"/>
                </a:cubicBezTo>
                <a:cubicBezTo>
                  <a:pt x="817690" y="1758307"/>
                  <a:pt x="817053" y="1761382"/>
                  <a:pt x="817540" y="1768580"/>
                </a:cubicBezTo>
                <a:cubicBezTo>
                  <a:pt x="811692" y="1755421"/>
                  <a:pt x="802544" y="1758495"/>
                  <a:pt x="798346" y="1766855"/>
                </a:cubicBezTo>
                <a:cubicBezTo>
                  <a:pt x="801907" y="1756583"/>
                  <a:pt x="791485" y="1758570"/>
                  <a:pt x="791897" y="1739150"/>
                </a:cubicBezTo>
                <a:cubicBezTo>
                  <a:pt x="790473" y="1738775"/>
                  <a:pt x="787549" y="1746648"/>
                  <a:pt x="786349" y="1737651"/>
                </a:cubicBezTo>
                <a:lnTo>
                  <a:pt x="785503" y="1739616"/>
                </a:lnTo>
                <a:lnTo>
                  <a:pt x="777164" y="1743236"/>
                </a:lnTo>
                <a:lnTo>
                  <a:pt x="781577" y="1748746"/>
                </a:lnTo>
                <a:lnTo>
                  <a:pt x="778851" y="1755084"/>
                </a:lnTo>
                <a:cubicBezTo>
                  <a:pt x="773452" y="1732590"/>
                  <a:pt x="765017" y="1746461"/>
                  <a:pt x="757482" y="1752234"/>
                </a:cubicBezTo>
                <a:cubicBezTo>
                  <a:pt x="755828" y="1749160"/>
                  <a:pt x="755503" y="1745544"/>
                  <a:pt x="756582" y="1742224"/>
                </a:cubicBezTo>
                <a:cubicBezTo>
                  <a:pt x="745335" y="1739038"/>
                  <a:pt x="731801" y="1749985"/>
                  <a:pt x="721979" y="1744699"/>
                </a:cubicBezTo>
                <a:cubicBezTo>
                  <a:pt x="722204" y="1729703"/>
                  <a:pt x="727715" y="1739600"/>
                  <a:pt x="729927" y="1734089"/>
                </a:cubicBezTo>
                <a:cubicBezTo>
                  <a:pt x="726178" y="1726928"/>
                  <a:pt x="720404" y="1739338"/>
                  <a:pt x="714931" y="1735889"/>
                </a:cubicBezTo>
                <a:cubicBezTo>
                  <a:pt x="714931" y="1740463"/>
                  <a:pt x="716843" y="1739263"/>
                  <a:pt x="718005" y="1740200"/>
                </a:cubicBezTo>
                <a:cubicBezTo>
                  <a:pt x="720067" y="1741400"/>
                  <a:pt x="711857" y="1751185"/>
                  <a:pt x="713319" y="1738663"/>
                </a:cubicBezTo>
                <a:cubicBezTo>
                  <a:pt x="700160" y="1752009"/>
                  <a:pt x="680740" y="1750809"/>
                  <a:pt x="665407" y="1755571"/>
                </a:cubicBezTo>
                <a:cubicBezTo>
                  <a:pt x="663270" y="1769929"/>
                  <a:pt x="668331" y="1761082"/>
                  <a:pt x="667056" y="1772741"/>
                </a:cubicBezTo>
                <a:cubicBezTo>
                  <a:pt x="644900" y="1774240"/>
                  <a:pt x="635453" y="1761494"/>
                  <a:pt x="614233" y="1766743"/>
                </a:cubicBezTo>
                <a:cubicBezTo>
                  <a:pt x="612771" y="1776978"/>
                  <a:pt x="614683" y="1777465"/>
                  <a:pt x="615621" y="1780764"/>
                </a:cubicBezTo>
                <a:cubicBezTo>
                  <a:pt x="612321" y="1787512"/>
                  <a:pt x="610522" y="1769517"/>
                  <a:pt x="608123" y="1771204"/>
                </a:cubicBezTo>
                <a:cubicBezTo>
                  <a:pt x="606810" y="1786837"/>
                  <a:pt x="614833" y="1775815"/>
                  <a:pt x="612921" y="1793210"/>
                </a:cubicBezTo>
                <a:cubicBezTo>
                  <a:pt x="605836" y="1776340"/>
                  <a:pt x="597738" y="1766967"/>
                  <a:pt x="588928" y="1777165"/>
                </a:cubicBezTo>
                <a:cubicBezTo>
                  <a:pt x="589528" y="1787062"/>
                  <a:pt x="595301" y="1782788"/>
                  <a:pt x="594589" y="1796322"/>
                </a:cubicBezTo>
                <a:cubicBezTo>
                  <a:pt x="586716" y="1780539"/>
                  <a:pt x="578956" y="1768055"/>
                  <a:pt x="569246" y="1769179"/>
                </a:cubicBezTo>
                <a:cubicBezTo>
                  <a:pt x="567436" y="1773079"/>
                  <a:pt x="566405" y="1777294"/>
                  <a:pt x="566209" y="1781588"/>
                </a:cubicBezTo>
                <a:cubicBezTo>
                  <a:pt x="562985" y="1781588"/>
                  <a:pt x="552075" y="1768205"/>
                  <a:pt x="548326" y="1788149"/>
                </a:cubicBezTo>
                <a:cubicBezTo>
                  <a:pt x="552075" y="1780164"/>
                  <a:pt x="556124" y="1784063"/>
                  <a:pt x="559273" y="1789011"/>
                </a:cubicBezTo>
                <a:cubicBezTo>
                  <a:pt x="556537" y="1799096"/>
                  <a:pt x="555300" y="1792273"/>
                  <a:pt x="553200" y="1786650"/>
                </a:cubicBezTo>
                <a:cubicBezTo>
                  <a:pt x="552188" y="1786875"/>
                  <a:pt x="552338" y="1789724"/>
                  <a:pt x="552825" y="1789874"/>
                </a:cubicBezTo>
                <a:cubicBezTo>
                  <a:pt x="550388" y="1794935"/>
                  <a:pt x="547989" y="1791748"/>
                  <a:pt x="545777" y="1789086"/>
                </a:cubicBezTo>
                <a:cubicBezTo>
                  <a:pt x="543565" y="1786425"/>
                  <a:pt x="541466" y="1784325"/>
                  <a:pt x="539179" y="1791448"/>
                </a:cubicBezTo>
                <a:cubicBezTo>
                  <a:pt x="535036" y="1782207"/>
                  <a:pt x="529985" y="1776171"/>
                  <a:pt x="524277" y="1771850"/>
                </a:cubicBezTo>
                <a:lnTo>
                  <a:pt x="507390" y="1763508"/>
                </a:lnTo>
                <a:lnTo>
                  <a:pt x="505513" y="1765842"/>
                </a:lnTo>
                <a:cubicBezTo>
                  <a:pt x="501764" y="1767979"/>
                  <a:pt x="497603" y="1769966"/>
                  <a:pt x="493291" y="1772628"/>
                </a:cubicBezTo>
                <a:cubicBezTo>
                  <a:pt x="488379" y="1775683"/>
                  <a:pt x="483816" y="1779266"/>
                  <a:pt x="479683" y="1783313"/>
                </a:cubicBezTo>
                <a:cubicBezTo>
                  <a:pt x="479683" y="1778964"/>
                  <a:pt x="481557" y="1773415"/>
                  <a:pt x="476833" y="1773415"/>
                </a:cubicBezTo>
                <a:cubicBezTo>
                  <a:pt x="474959" y="1786049"/>
                  <a:pt x="471772" y="1797296"/>
                  <a:pt x="466486" y="1804907"/>
                </a:cubicBezTo>
                <a:cubicBezTo>
                  <a:pt x="462173" y="1812357"/>
                  <a:pt x="453677" y="1816336"/>
                  <a:pt x="445192" y="1814879"/>
                </a:cubicBezTo>
                <a:cubicBezTo>
                  <a:pt x="443318" y="1819603"/>
                  <a:pt x="447629" y="1815141"/>
                  <a:pt x="449578" y="1817953"/>
                </a:cubicBezTo>
                <a:cubicBezTo>
                  <a:pt x="439869" y="1830962"/>
                  <a:pt x="435670" y="1825676"/>
                  <a:pt x="428472" y="1838985"/>
                </a:cubicBezTo>
                <a:cubicBezTo>
                  <a:pt x="426447" y="1842734"/>
                  <a:pt x="427722" y="1842284"/>
                  <a:pt x="429671" y="1841722"/>
                </a:cubicBezTo>
                <a:cubicBezTo>
                  <a:pt x="431621" y="1841159"/>
                  <a:pt x="434170" y="1840447"/>
                  <a:pt x="434995" y="1843671"/>
                </a:cubicBezTo>
                <a:cubicBezTo>
                  <a:pt x="429259" y="1854468"/>
                  <a:pt x="424160" y="1835311"/>
                  <a:pt x="418125" y="1851619"/>
                </a:cubicBezTo>
                <a:cubicBezTo>
                  <a:pt x="412164" y="1847495"/>
                  <a:pt x="404216" y="1846220"/>
                  <a:pt x="397505" y="1844121"/>
                </a:cubicBezTo>
                <a:cubicBezTo>
                  <a:pt x="390795" y="1842022"/>
                  <a:pt x="384796" y="1839435"/>
                  <a:pt x="382509" y="1833474"/>
                </a:cubicBezTo>
                <a:cubicBezTo>
                  <a:pt x="385883" y="1830737"/>
                  <a:pt x="388433" y="1832087"/>
                  <a:pt x="391807" y="1828863"/>
                </a:cubicBezTo>
                <a:cubicBezTo>
                  <a:pt x="386289" y="1823589"/>
                  <a:pt x="380054" y="1819121"/>
                  <a:pt x="373287" y="1815591"/>
                </a:cubicBezTo>
                <a:cubicBezTo>
                  <a:pt x="370063" y="1813867"/>
                  <a:pt x="366689" y="1812292"/>
                  <a:pt x="363352" y="1810718"/>
                </a:cubicBezTo>
                <a:lnTo>
                  <a:pt x="353980" y="1806144"/>
                </a:lnTo>
                <a:cubicBezTo>
                  <a:pt x="341421" y="1799846"/>
                  <a:pt x="331486" y="1792348"/>
                  <a:pt x="329911" y="1778364"/>
                </a:cubicBezTo>
                <a:cubicBezTo>
                  <a:pt x="329611" y="1773078"/>
                  <a:pt x="322788" y="1779301"/>
                  <a:pt x="319414" y="1779339"/>
                </a:cubicBezTo>
                <a:cubicBezTo>
                  <a:pt x="320739" y="1777950"/>
                  <a:pt x="321439" y="1776080"/>
                  <a:pt x="321355" y="1774163"/>
                </a:cubicBezTo>
                <a:cubicBezTo>
                  <a:pt x="321270" y="1772245"/>
                  <a:pt x="320407" y="1770445"/>
                  <a:pt x="318964" y="1769179"/>
                </a:cubicBezTo>
                <a:lnTo>
                  <a:pt x="314576" y="1761306"/>
                </a:lnTo>
                <a:lnTo>
                  <a:pt x="312703" y="1762557"/>
                </a:lnTo>
                <a:lnTo>
                  <a:pt x="305856" y="1759123"/>
                </a:lnTo>
                <a:lnTo>
                  <a:pt x="305393" y="1771691"/>
                </a:lnTo>
                <a:cubicBezTo>
                  <a:pt x="308489" y="1781510"/>
                  <a:pt x="316257" y="1789151"/>
                  <a:pt x="326125" y="1792085"/>
                </a:cubicBezTo>
                <a:cubicBezTo>
                  <a:pt x="325337" y="1800183"/>
                  <a:pt x="317052" y="1794897"/>
                  <a:pt x="313566" y="1796547"/>
                </a:cubicBezTo>
                <a:cubicBezTo>
                  <a:pt x="317315" y="1801983"/>
                  <a:pt x="321851" y="1802357"/>
                  <a:pt x="326500" y="1803370"/>
                </a:cubicBezTo>
                <a:cubicBezTo>
                  <a:pt x="328945" y="1803778"/>
                  <a:pt x="331280" y="1804684"/>
                  <a:pt x="333360" y="1806031"/>
                </a:cubicBezTo>
                <a:cubicBezTo>
                  <a:pt x="336361" y="1808051"/>
                  <a:pt x="338830" y="1810765"/>
                  <a:pt x="340558" y="1813942"/>
                </a:cubicBezTo>
                <a:cubicBezTo>
                  <a:pt x="335922" y="1814241"/>
                  <a:pt x="331269" y="1813747"/>
                  <a:pt x="326800" y="1812480"/>
                </a:cubicBezTo>
                <a:cubicBezTo>
                  <a:pt x="322819" y="1811297"/>
                  <a:pt x="319059" y="1809474"/>
                  <a:pt x="315665" y="1807081"/>
                </a:cubicBezTo>
                <a:cubicBezTo>
                  <a:pt x="309306" y="1802537"/>
                  <a:pt x="303776" y="1796931"/>
                  <a:pt x="299320" y="1790511"/>
                </a:cubicBezTo>
                <a:lnTo>
                  <a:pt x="307530" y="1785112"/>
                </a:lnTo>
                <a:cubicBezTo>
                  <a:pt x="305880" y="1780014"/>
                  <a:pt x="298757" y="1784250"/>
                  <a:pt x="297108" y="1779001"/>
                </a:cubicBezTo>
                <a:cubicBezTo>
                  <a:pt x="295008" y="1781251"/>
                  <a:pt x="292871" y="1783500"/>
                  <a:pt x="293359" y="1785749"/>
                </a:cubicBezTo>
                <a:cubicBezTo>
                  <a:pt x="286910" y="1780538"/>
                  <a:pt x="282112" y="1772478"/>
                  <a:pt x="275026" y="1765205"/>
                </a:cubicBezTo>
                <a:cubicBezTo>
                  <a:pt x="271580" y="1761490"/>
                  <a:pt x="267645" y="1758262"/>
                  <a:pt x="263329" y="1755607"/>
                </a:cubicBezTo>
                <a:cubicBezTo>
                  <a:pt x="258244" y="1752667"/>
                  <a:pt x="252624" y="1750768"/>
                  <a:pt x="246796" y="1750022"/>
                </a:cubicBezTo>
                <a:cubicBezTo>
                  <a:pt x="243385" y="1752552"/>
                  <a:pt x="244978" y="1753686"/>
                  <a:pt x="247153" y="1755092"/>
                </a:cubicBezTo>
                <a:lnTo>
                  <a:pt x="248228" y="1756967"/>
                </a:lnTo>
                <a:lnTo>
                  <a:pt x="252870" y="1753246"/>
                </a:lnTo>
                <a:cubicBezTo>
                  <a:pt x="256131" y="1759319"/>
                  <a:pt x="254369" y="1757745"/>
                  <a:pt x="260368" y="1760144"/>
                </a:cubicBezTo>
                <a:cubicBezTo>
                  <a:pt x="256563" y="1764343"/>
                  <a:pt x="253273" y="1763527"/>
                  <a:pt x="249842" y="1763438"/>
                </a:cubicBezTo>
                <a:lnTo>
                  <a:pt x="243502" y="1767706"/>
                </a:lnTo>
                <a:lnTo>
                  <a:pt x="243821" y="1767558"/>
                </a:lnTo>
                <a:cubicBezTo>
                  <a:pt x="245344" y="1769873"/>
                  <a:pt x="246234" y="1774503"/>
                  <a:pt x="246871" y="1778252"/>
                </a:cubicBezTo>
                <a:cubicBezTo>
                  <a:pt x="242908" y="1778074"/>
                  <a:pt x="239004" y="1777224"/>
                  <a:pt x="235325" y="1775740"/>
                </a:cubicBezTo>
                <a:cubicBezTo>
                  <a:pt x="227827" y="1780014"/>
                  <a:pt x="240386" y="1776677"/>
                  <a:pt x="238136" y="1782788"/>
                </a:cubicBezTo>
                <a:cubicBezTo>
                  <a:pt x="230107" y="1782341"/>
                  <a:pt x="222149" y="1781021"/>
                  <a:pt x="214405" y="1778851"/>
                </a:cubicBezTo>
                <a:cubicBezTo>
                  <a:pt x="207400" y="1776796"/>
                  <a:pt x="200608" y="1774072"/>
                  <a:pt x="194123" y="1770716"/>
                </a:cubicBezTo>
                <a:cubicBezTo>
                  <a:pt x="182141" y="1764267"/>
                  <a:pt x="170902" y="1756523"/>
                  <a:pt x="160608" y="1747622"/>
                </a:cubicBezTo>
                <a:cubicBezTo>
                  <a:pt x="156409" y="1752646"/>
                  <a:pt x="157571" y="1758869"/>
                  <a:pt x="157758" y="1764830"/>
                </a:cubicBezTo>
                <a:cubicBezTo>
                  <a:pt x="157946" y="1770791"/>
                  <a:pt x="156596" y="1776714"/>
                  <a:pt x="146511" y="1780951"/>
                </a:cubicBezTo>
                <a:cubicBezTo>
                  <a:pt x="149266" y="1775469"/>
                  <a:pt x="151078" y="1769563"/>
                  <a:pt x="151872" y="1763481"/>
                </a:cubicBezTo>
                <a:cubicBezTo>
                  <a:pt x="152636" y="1758592"/>
                  <a:pt x="152712" y="1753620"/>
                  <a:pt x="152097" y="1748710"/>
                </a:cubicBezTo>
                <a:cubicBezTo>
                  <a:pt x="151580" y="1744445"/>
                  <a:pt x="150816" y="1740214"/>
                  <a:pt x="149811" y="1736038"/>
                </a:cubicBezTo>
                <a:cubicBezTo>
                  <a:pt x="149036" y="1732599"/>
                  <a:pt x="148559" y="1729100"/>
                  <a:pt x="148386" y="1725578"/>
                </a:cubicBezTo>
                <a:cubicBezTo>
                  <a:pt x="146511" y="1721829"/>
                  <a:pt x="137926" y="1730939"/>
                  <a:pt x="140213" y="1734164"/>
                </a:cubicBezTo>
                <a:cubicBezTo>
                  <a:pt x="132340" y="1732064"/>
                  <a:pt x="144375" y="1719992"/>
                  <a:pt x="138976" y="1712644"/>
                </a:cubicBezTo>
                <a:cubicBezTo>
                  <a:pt x="128554" y="1713394"/>
                  <a:pt x="125442" y="1706946"/>
                  <a:pt x="112021" y="1710283"/>
                </a:cubicBezTo>
                <a:cubicBezTo>
                  <a:pt x="112021" y="1716468"/>
                  <a:pt x="124093" y="1710283"/>
                  <a:pt x="126042" y="1714369"/>
                </a:cubicBezTo>
                <a:cubicBezTo>
                  <a:pt x="122075" y="1722734"/>
                  <a:pt x="121058" y="1732195"/>
                  <a:pt x="123155" y="1741212"/>
                </a:cubicBezTo>
                <a:cubicBezTo>
                  <a:pt x="124515" y="1748945"/>
                  <a:pt x="128234" y="1756069"/>
                  <a:pt x="133802" y="1761606"/>
                </a:cubicBezTo>
                <a:cubicBezTo>
                  <a:pt x="124917" y="1764643"/>
                  <a:pt x="121243" y="1754408"/>
                  <a:pt x="118207" y="1743386"/>
                </a:cubicBezTo>
                <a:cubicBezTo>
                  <a:pt x="115171" y="1732364"/>
                  <a:pt x="112471" y="1720480"/>
                  <a:pt x="103586" y="1718643"/>
                </a:cubicBezTo>
                <a:cubicBezTo>
                  <a:pt x="101299" y="1720780"/>
                  <a:pt x="95225" y="1733939"/>
                  <a:pt x="105498" y="1728465"/>
                </a:cubicBezTo>
                <a:cubicBezTo>
                  <a:pt x="96688" y="1733939"/>
                  <a:pt x="94926" y="1728653"/>
                  <a:pt x="96388" y="1721455"/>
                </a:cubicBezTo>
                <a:cubicBezTo>
                  <a:pt x="97820" y="1714701"/>
                  <a:pt x="100353" y="1708229"/>
                  <a:pt x="103886" y="1702297"/>
                </a:cubicBezTo>
                <a:cubicBezTo>
                  <a:pt x="98899" y="1697873"/>
                  <a:pt x="98337" y="1710095"/>
                  <a:pt x="88665" y="1710208"/>
                </a:cubicBezTo>
                <a:cubicBezTo>
                  <a:pt x="88290" y="1704472"/>
                  <a:pt x="98075" y="1702260"/>
                  <a:pt x="99687" y="1697274"/>
                </a:cubicBezTo>
                <a:cubicBezTo>
                  <a:pt x="95938" y="1692587"/>
                  <a:pt x="93463" y="1686964"/>
                  <a:pt x="90164" y="1681940"/>
                </a:cubicBezTo>
                <a:cubicBezTo>
                  <a:pt x="88582" y="1679385"/>
                  <a:pt x="86666" y="1677052"/>
                  <a:pt x="84466" y="1675005"/>
                </a:cubicBezTo>
                <a:cubicBezTo>
                  <a:pt x="82221" y="1673167"/>
                  <a:pt x="79575" y="1671883"/>
                  <a:pt x="76743" y="1671256"/>
                </a:cubicBezTo>
                <a:cubicBezTo>
                  <a:pt x="87053" y="1666832"/>
                  <a:pt x="85666" y="1666420"/>
                  <a:pt x="82554" y="1660459"/>
                </a:cubicBezTo>
                <a:cubicBezTo>
                  <a:pt x="103436" y="1661396"/>
                  <a:pt x="84353" y="1653261"/>
                  <a:pt x="101524" y="1650599"/>
                </a:cubicBezTo>
                <a:cubicBezTo>
                  <a:pt x="93538" y="1647487"/>
                  <a:pt x="89115" y="1626680"/>
                  <a:pt x="107110" y="1625143"/>
                </a:cubicBezTo>
                <a:cubicBezTo>
                  <a:pt x="108047" y="1621019"/>
                  <a:pt x="102573" y="1620869"/>
                  <a:pt x="94101" y="1622557"/>
                </a:cubicBezTo>
                <a:cubicBezTo>
                  <a:pt x="101599" y="1618808"/>
                  <a:pt x="98712" y="1613634"/>
                  <a:pt x="97175" y="1608460"/>
                </a:cubicBezTo>
                <a:cubicBezTo>
                  <a:pt x="95638" y="1603287"/>
                  <a:pt x="95225" y="1598188"/>
                  <a:pt x="107110" y="1595414"/>
                </a:cubicBezTo>
                <a:cubicBezTo>
                  <a:pt x="94963" y="1592340"/>
                  <a:pt x="96913" y="1581880"/>
                  <a:pt x="94626" y="1580755"/>
                </a:cubicBezTo>
                <a:cubicBezTo>
                  <a:pt x="98514" y="1578131"/>
                  <a:pt x="100306" y="1573326"/>
                  <a:pt x="99087" y="1568796"/>
                </a:cubicBezTo>
                <a:cubicBezTo>
                  <a:pt x="97750" y="1562231"/>
                  <a:pt x="92739" y="1557030"/>
                  <a:pt x="86228" y="1555450"/>
                </a:cubicBezTo>
                <a:cubicBezTo>
                  <a:pt x="84653" y="1522609"/>
                  <a:pt x="68570" y="1495129"/>
                  <a:pt x="54024" y="1466524"/>
                </a:cubicBezTo>
                <a:cubicBezTo>
                  <a:pt x="39480" y="1437918"/>
                  <a:pt x="26769" y="1408827"/>
                  <a:pt x="33067" y="1377936"/>
                </a:cubicBezTo>
                <a:cubicBezTo>
                  <a:pt x="44314" y="1380110"/>
                  <a:pt x="37716" y="1387570"/>
                  <a:pt x="43115" y="1391432"/>
                </a:cubicBezTo>
                <a:cubicBezTo>
                  <a:pt x="55299" y="1390832"/>
                  <a:pt x="55711" y="1379548"/>
                  <a:pt x="67483" y="1386746"/>
                </a:cubicBezTo>
                <a:cubicBezTo>
                  <a:pt x="68195" y="1374524"/>
                  <a:pt x="55336" y="1367626"/>
                  <a:pt x="58036" y="1358703"/>
                </a:cubicBezTo>
                <a:cubicBezTo>
                  <a:pt x="79292" y="1358703"/>
                  <a:pt x="63359" y="1369763"/>
                  <a:pt x="82554" y="1366914"/>
                </a:cubicBezTo>
                <a:cubicBezTo>
                  <a:pt x="76218" y="1375836"/>
                  <a:pt x="107635" y="1379810"/>
                  <a:pt x="106397" y="1390607"/>
                </a:cubicBezTo>
                <a:cubicBezTo>
                  <a:pt x="111309" y="1386371"/>
                  <a:pt x="110859" y="1381160"/>
                  <a:pt x="112433" y="1376099"/>
                </a:cubicBezTo>
                <a:cubicBezTo>
                  <a:pt x="114008" y="1371038"/>
                  <a:pt x="117569" y="1366014"/>
                  <a:pt x="130541" y="1362490"/>
                </a:cubicBezTo>
                <a:cubicBezTo>
                  <a:pt x="135205" y="1365472"/>
                  <a:pt x="140740" y="1366793"/>
                  <a:pt x="146249" y="1366239"/>
                </a:cubicBezTo>
                <a:cubicBezTo>
                  <a:pt x="151048" y="1373249"/>
                  <a:pt x="151535" y="1381235"/>
                  <a:pt x="164132" y="1386221"/>
                </a:cubicBezTo>
                <a:cubicBezTo>
                  <a:pt x="170655" y="1379323"/>
                  <a:pt x="165781" y="1366051"/>
                  <a:pt x="158283" y="1359191"/>
                </a:cubicBezTo>
                <a:cubicBezTo>
                  <a:pt x="149211" y="1357954"/>
                  <a:pt x="138489" y="1362377"/>
                  <a:pt x="143587" y="1363690"/>
                </a:cubicBezTo>
                <a:cubicBezTo>
                  <a:pt x="134515" y="1364739"/>
                  <a:pt x="138826" y="1353642"/>
                  <a:pt x="130541" y="1350943"/>
                </a:cubicBezTo>
                <a:cubicBezTo>
                  <a:pt x="120344" y="1349331"/>
                  <a:pt x="119856" y="1352180"/>
                  <a:pt x="114195" y="1349444"/>
                </a:cubicBezTo>
                <a:cubicBezTo>
                  <a:pt x="115882" y="1326950"/>
                  <a:pt x="77155" y="1313266"/>
                  <a:pt x="78318" y="1291335"/>
                </a:cubicBezTo>
                <a:cubicBezTo>
                  <a:pt x="68945" y="1288035"/>
                  <a:pt x="62309" y="1284174"/>
                  <a:pt x="47651" y="1281887"/>
                </a:cubicBezTo>
                <a:cubicBezTo>
                  <a:pt x="47312" y="1266490"/>
                  <a:pt x="45657" y="1251151"/>
                  <a:pt x="42702" y="1236037"/>
                </a:cubicBezTo>
                <a:cubicBezTo>
                  <a:pt x="29056" y="1235025"/>
                  <a:pt x="42702" y="1240836"/>
                  <a:pt x="33892" y="1241773"/>
                </a:cubicBezTo>
                <a:cubicBezTo>
                  <a:pt x="27819" y="1240798"/>
                  <a:pt x="32918" y="1237799"/>
                  <a:pt x="25345" y="1237087"/>
                </a:cubicBezTo>
                <a:cubicBezTo>
                  <a:pt x="21933" y="1252382"/>
                  <a:pt x="32843" y="1260143"/>
                  <a:pt x="37191" y="1272477"/>
                </a:cubicBezTo>
                <a:cubicBezTo>
                  <a:pt x="27107" y="1269178"/>
                  <a:pt x="28756" y="1263630"/>
                  <a:pt x="13760" y="1261230"/>
                </a:cubicBezTo>
                <a:cubicBezTo>
                  <a:pt x="12786" y="1252608"/>
                  <a:pt x="15785" y="1243272"/>
                  <a:pt x="19609" y="1233900"/>
                </a:cubicBezTo>
                <a:lnTo>
                  <a:pt x="26544" y="1233711"/>
                </a:lnTo>
                <a:lnTo>
                  <a:pt x="26544" y="1233713"/>
                </a:lnTo>
                <a:lnTo>
                  <a:pt x="26546" y="1233711"/>
                </a:lnTo>
                <a:lnTo>
                  <a:pt x="33405" y="1233525"/>
                </a:lnTo>
                <a:cubicBezTo>
                  <a:pt x="33030" y="1232513"/>
                  <a:pt x="30518" y="1231951"/>
                  <a:pt x="30856" y="1230826"/>
                </a:cubicBezTo>
                <a:lnTo>
                  <a:pt x="26546" y="1233711"/>
                </a:lnTo>
                <a:lnTo>
                  <a:pt x="26544" y="1233711"/>
                </a:lnTo>
                <a:lnTo>
                  <a:pt x="23686" y="1212493"/>
                </a:lnTo>
                <a:cubicBezTo>
                  <a:pt x="23264" y="1205183"/>
                  <a:pt x="24201" y="1197385"/>
                  <a:pt x="28981" y="1188350"/>
                </a:cubicBezTo>
                <a:cubicBezTo>
                  <a:pt x="31493" y="1188987"/>
                  <a:pt x="31830" y="1189999"/>
                  <a:pt x="35054" y="1190524"/>
                </a:cubicBezTo>
                <a:cubicBezTo>
                  <a:pt x="35692" y="1181264"/>
                  <a:pt x="40303" y="1174066"/>
                  <a:pt x="44427" y="1166456"/>
                </a:cubicBezTo>
                <a:cubicBezTo>
                  <a:pt x="49572" y="1158430"/>
                  <a:pt x="51906" y="1148922"/>
                  <a:pt x="51063" y="1139426"/>
                </a:cubicBezTo>
                <a:cubicBezTo>
                  <a:pt x="59948" y="1161057"/>
                  <a:pt x="46189" y="1195136"/>
                  <a:pt x="47988" y="1211219"/>
                </a:cubicBezTo>
                <a:cubicBezTo>
                  <a:pt x="62197" y="1177665"/>
                  <a:pt x="74419" y="1139088"/>
                  <a:pt x="86115" y="1104223"/>
                </a:cubicBezTo>
                <a:cubicBezTo>
                  <a:pt x="89864" y="1092976"/>
                  <a:pt x="76143" y="1078467"/>
                  <a:pt x="93276" y="1070857"/>
                </a:cubicBezTo>
                <a:cubicBezTo>
                  <a:pt x="101899" y="1076068"/>
                  <a:pt x="108497" y="1081467"/>
                  <a:pt x="106997" y="1087690"/>
                </a:cubicBezTo>
                <a:cubicBezTo>
                  <a:pt x="111459" y="1088252"/>
                  <a:pt x="110746" y="1085591"/>
                  <a:pt x="111983" y="1084128"/>
                </a:cubicBezTo>
                <a:cubicBezTo>
                  <a:pt x="112696" y="1091214"/>
                  <a:pt x="111983" y="1113333"/>
                  <a:pt x="99199" y="1122968"/>
                </a:cubicBezTo>
                <a:cubicBezTo>
                  <a:pt x="83604" y="1120643"/>
                  <a:pt x="113408" y="1119818"/>
                  <a:pt x="95450" y="1115470"/>
                </a:cubicBezTo>
                <a:cubicBezTo>
                  <a:pt x="83941" y="1118131"/>
                  <a:pt x="93876" y="1127879"/>
                  <a:pt x="86678" y="1136876"/>
                </a:cubicBezTo>
                <a:cubicBezTo>
                  <a:pt x="88290" y="1140625"/>
                  <a:pt x="91027" y="1138976"/>
                  <a:pt x="99124" y="1140363"/>
                </a:cubicBezTo>
                <a:lnTo>
                  <a:pt x="97025" y="1145724"/>
                </a:lnTo>
                <a:cubicBezTo>
                  <a:pt x="89152" y="1144712"/>
                  <a:pt x="100774" y="1141150"/>
                  <a:pt x="88627" y="1140700"/>
                </a:cubicBezTo>
                <a:cubicBezTo>
                  <a:pt x="74869" y="1150035"/>
                  <a:pt x="82067" y="1165331"/>
                  <a:pt x="77943" y="1176840"/>
                </a:cubicBezTo>
                <a:cubicBezTo>
                  <a:pt x="101149" y="1172491"/>
                  <a:pt x="100437" y="1164056"/>
                  <a:pt x="86753" y="1154346"/>
                </a:cubicBezTo>
                <a:cubicBezTo>
                  <a:pt x="90314" y="1149998"/>
                  <a:pt x="90052" y="1148498"/>
                  <a:pt x="93388" y="1146361"/>
                </a:cubicBezTo>
                <a:cubicBezTo>
                  <a:pt x="111758" y="1157945"/>
                  <a:pt x="102086" y="1167730"/>
                  <a:pt x="122368" y="1177740"/>
                </a:cubicBezTo>
                <a:cubicBezTo>
                  <a:pt x="109022" y="1176915"/>
                  <a:pt x="110334" y="1182539"/>
                  <a:pt x="111871" y="1187300"/>
                </a:cubicBezTo>
                <a:cubicBezTo>
                  <a:pt x="99274" y="1186850"/>
                  <a:pt x="100624" y="1177253"/>
                  <a:pt x="95713" y="1184601"/>
                </a:cubicBezTo>
                <a:cubicBezTo>
                  <a:pt x="83904" y="1181714"/>
                  <a:pt x="96875" y="1180852"/>
                  <a:pt x="91252" y="1178115"/>
                </a:cubicBezTo>
                <a:cubicBezTo>
                  <a:pt x="54961" y="1178115"/>
                  <a:pt x="109097" y="1198509"/>
                  <a:pt x="91252" y="1205595"/>
                </a:cubicBezTo>
                <a:cubicBezTo>
                  <a:pt x="88927" y="1207957"/>
                  <a:pt x="106247" y="1207319"/>
                  <a:pt x="99649" y="1210319"/>
                </a:cubicBezTo>
                <a:cubicBezTo>
                  <a:pt x="80679" y="1204508"/>
                  <a:pt x="97287" y="1221003"/>
                  <a:pt x="101449" y="1224227"/>
                </a:cubicBezTo>
                <a:cubicBezTo>
                  <a:pt x="110521" y="1225764"/>
                  <a:pt x="111758" y="1223028"/>
                  <a:pt x="113108" y="1220478"/>
                </a:cubicBezTo>
                <a:cubicBezTo>
                  <a:pt x="116857" y="1225952"/>
                  <a:pt x="129154" y="1230001"/>
                  <a:pt x="128104" y="1236187"/>
                </a:cubicBezTo>
                <a:cubicBezTo>
                  <a:pt x="143100" y="1236711"/>
                  <a:pt x="129341" y="1229438"/>
                  <a:pt x="138039" y="1227601"/>
                </a:cubicBezTo>
                <a:cubicBezTo>
                  <a:pt x="146886" y="1235362"/>
                  <a:pt x="140363" y="1239448"/>
                  <a:pt x="148161" y="1246909"/>
                </a:cubicBezTo>
                <a:cubicBezTo>
                  <a:pt x="158583" y="1244659"/>
                  <a:pt x="153297" y="1241022"/>
                  <a:pt x="155659" y="1235662"/>
                </a:cubicBezTo>
                <a:cubicBezTo>
                  <a:pt x="167581" y="1242222"/>
                  <a:pt x="165894" y="1244434"/>
                  <a:pt x="158358" y="1247133"/>
                </a:cubicBezTo>
                <a:cubicBezTo>
                  <a:pt x="158358" y="1248446"/>
                  <a:pt x="163944" y="1248858"/>
                  <a:pt x="167656" y="1249533"/>
                </a:cubicBezTo>
                <a:cubicBezTo>
                  <a:pt x="176316" y="1247433"/>
                  <a:pt x="172792" y="1238923"/>
                  <a:pt x="176616" y="1234537"/>
                </a:cubicBezTo>
                <a:cubicBezTo>
                  <a:pt x="179619" y="1235772"/>
                  <a:pt x="182769" y="1236617"/>
                  <a:pt x="185988" y="1237049"/>
                </a:cubicBezTo>
                <a:cubicBezTo>
                  <a:pt x="175791" y="1227976"/>
                  <a:pt x="177478" y="1218866"/>
                  <a:pt x="178265" y="1209906"/>
                </a:cubicBezTo>
                <a:cubicBezTo>
                  <a:pt x="179052" y="1200946"/>
                  <a:pt x="178940" y="1192099"/>
                  <a:pt x="165331" y="1183064"/>
                </a:cubicBezTo>
                <a:cubicBezTo>
                  <a:pt x="177216" y="1169305"/>
                  <a:pt x="154684" y="1151685"/>
                  <a:pt x="160495" y="1135339"/>
                </a:cubicBezTo>
                <a:cubicBezTo>
                  <a:pt x="150898" y="1132677"/>
                  <a:pt x="152997" y="1136989"/>
                  <a:pt x="143512" y="1134327"/>
                </a:cubicBezTo>
                <a:cubicBezTo>
                  <a:pt x="145799" y="1130531"/>
                  <a:pt x="146518" y="1126613"/>
                  <a:pt x="146686" y="1122744"/>
                </a:cubicBezTo>
                <a:lnTo>
                  <a:pt x="146600" y="1115629"/>
                </a:lnTo>
                <a:lnTo>
                  <a:pt x="143563" y="1113889"/>
                </a:lnTo>
                <a:cubicBezTo>
                  <a:pt x="141937" y="1110306"/>
                  <a:pt x="152369" y="1107466"/>
                  <a:pt x="141375" y="1102349"/>
                </a:cubicBezTo>
                <a:cubicBezTo>
                  <a:pt x="140006" y="1102105"/>
                  <a:pt x="136735" y="1101833"/>
                  <a:pt x="135194" y="1101993"/>
                </a:cubicBezTo>
                <a:lnTo>
                  <a:pt x="134688" y="1102550"/>
                </a:lnTo>
                <a:lnTo>
                  <a:pt x="131539" y="1101429"/>
                </a:lnTo>
                <a:cubicBezTo>
                  <a:pt x="129741" y="1099497"/>
                  <a:pt x="143343" y="1099912"/>
                  <a:pt x="147560" y="1100474"/>
                </a:cubicBezTo>
                <a:cubicBezTo>
                  <a:pt x="144636" y="1098113"/>
                  <a:pt x="139875" y="1099575"/>
                  <a:pt x="131215" y="1096238"/>
                </a:cubicBezTo>
                <a:cubicBezTo>
                  <a:pt x="132864" y="1095375"/>
                  <a:pt x="142462" y="1098450"/>
                  <a:pt x="145536" y="1098300"/>
                </a:cubicBezTo>
                <a:cubicBezTo>
                  <a:pt x="142087" y="1094551"/>
                  <a:pt x="143362" y="1091364"/>
                  <a:pt x="132977" y="1086266"/>
                </a:cubicBezTo>
                <a:cubicBezTo>
                  <a:pt x="143661" y="1088927"/>
                  <a:pt x="142537" y="1088365"/>
                  <a:pt x="141487" y="1085966"/>
                </a:cubicBezTo>
                <a:cubicBezTo>
                  <a:pt x="160232" y="1093464"/>
                  <a:pt x="145236" y="1085029"/>
                  <a:pt x="161769" y="1090390"/>
                </a:cubicBezTo>
                <a:cubicBezTo>
                  <a:pt x="155546" y="1086978"/>
                  <a:pt x="157120" y="1080492"/>
                  <a:pt x="174141" y="1086266"/>
                </a:cubicBezTo>
                <a:cubicBezTo>
                  <a:pt x="176090" y="1085553"/>
                  <a:pt x="171104" y="1083641"/>
                  <a:pt x="162894" y="1081167"/>
                </a:cubicBezTo>
                <a:cubicBezTo>
                  <a:pt x="178452" y="1084429"/>
                  <a:pt x="158357" y="1072095"/>
                  <a:pt x="181901" y="1078618"/>
                </a:cubicBezTo>
                <a:cubicBezTo>
                  <a:pt x="171404" y="1073782"/>
                  <a:pt x="175528" y="1071532"/>
                  <a:pt x="173653" y="1070483"/>
                </a:cubicBezTo>
                <a:cubicBezTo>
                  <a:pt x="180851" y="1071870"/>
                  <a:pt x="185575" y="1067408"/>
                  <a:pt x="171141" y="1060660"/>
                </a:cubicBezTo>
                <a:cubicBezTo>
                  <a:pt x="181339" y="1040566"/>
                  <a:pt x="126604" y="1006038"/>
                  <a:pt x="142499" y="986431"/>
                </a:cubicBezTo>
                <a:cubicBezTo>
                  <a:pt x="153259" y="990180"/>
                  <a:pt x="146248" y="991192"/>
                  <a:pt x="151309" y="993929"/>
                </a:cubicBezTo>
                <a:cubicBezTo>
                  <a:pt x="163081" y="996965"/>
                  <a:pt x="164281" y="992841"/>
                  <a:pt x="175115" y="998615"/>
                </a:cubicBezTo>
                <a:cubicBezTo>
                  <a:pt x="176652" y="994191"/>
                  <a:pt x="164581" y="988155"/>
                  <a:pt x="167617" y="985418"/>
                </a:cubicBezTo>
                <a:cubicBezTo>
                  <a:pt x="188199" y="990779"/>
                  <a:pt x="172154" y="991079"/>
                  <a:pt x="190861" y="994866"/>
                </a:cubicBezTo>
                <a:cubicBezTo>
                  <a:pt x="189184" y="995325"/>
                  <a:pt x="189809" y="996281"/>
                  <a:pt x="191660" y="997517"/>
                </a:cubicBezTo>
                <a:lnTo>
                  <a:pt x="197598" y="1000672"/>
                </a:lnTo>
                <a:lnTo>
                  <a:pt x="197422" y="999701"/>
                </a:lnTo>
                <a:cubicBezTo>
                  <a:pt x="204639" y="1000788"/>
                  <a:pt x="205942" y="999917"/>
                  <a:pt x="206804" y="998740"/>
                </a:cubicBezTo>
                <a:lnTo>
                  <a:pt x="208336" y="997080"/>
                </a:lnTo>
                <a:lnTo>
                  <a:pt x="195913" y="992391"/>
                </a:lnTo>
                <a:cubicBezTo>
                  <a:pt x="193195" y="990404"/>
                  <a:pt x="192173" y="988530"/>
                  <a:pt x="190299" y="987105"/>
                </a:cubicBezTo>
                <a:cubicBezTo>
                  <a:pt x="189137" y="985231"/>
                  <a:pt x="201546" y="989879"/>
                  <a:pt x="198434" y="987105"/>
                </a:cubicBezTo>
                <a:cubicBezTo>
                  <a:pt x="203702" y="989392"/>
                  <a:pt x="204967" y="991098"/>
                  <a:pt x="205941" y="992785"/>
                </a:cubicBezTo>
                <a:lnTo>
                  <a:pt x="209952" y="996659"/>
                </a:lnTo>
                <a:lnTo>
                  <a:pt x="213543" y="995952"/>
                </a:lnTo>
                <a:lnTo>
                  <a:pt x="202099" y="985109"/>
                </a:lnTo>
                <a:lnTo>
                  <a:pt x="195786" y="981946"/>
                </a:lnTo>
                <a:lnTo>
                  <a:pt x="198808" y="980891"/>
                </a:lnTo>
                <a:lnTo>
                  <a:pt x="195892" y="971168"/>
                </a:lnTo>
                <a:lnTo>
                  <a:pt x="194772" y="970333"/>
                </a:lnTo>
                <a:lnTo>
                  <a:pt x="193803" y="968761"/>
                </a:lnTo>
                <a:lnTo>
                  <a:pt x="188931" y="970169"/>
                </a:lnTo>
                <a:cubicBezTo>
                  <a:pt x="187488" y="971200"/>
                  <a:pt x="185538" y="971902"/>
                  <a:pt x="179765" y="969972"/>
                </a:cubicBezTo>
                <a:lnTo>
                  <a:pt x="179428" y="958568"/>
                </a:lnTo>
                <a:lnTo>
                  <a:pt x="160419" y="951340"/>
                </a:lnTo>
                <a:cubicBezTo>
                  <a:pt x="160368" y="944265"/>
                  <a:pt x="158915" y="937269"/>
                  <a:pt x="156146" y="930758"/>
                </a:cubicBezTo>
                <a:cubicBezTo>
                  <a:pt x="142912" y="927309"/>
                  <a:pt x="156146" y="932820"/>
                  <a:pt x="147635" y="931246"/>
                </a:cubicBezTo>
                <a:cubicBezTo>
                  <a:pt x="141712" y="929484"/>
                  <a:pt x="146661" y="929334"/>
                  <a:pt x="139313" y="927497"/>
                </a:cubicBezTo>
                <a:cubicBezTo>
                  <a:pt x="136089" y="933195"/>
                  <a:pt x="146398" y="938744"/>
                  <a:pt x="150560" y="945117"/>
                </a:cubicBezTo>
                <a:cubicBezTo>
                  <a:pt x="140887" y="941368"/>
                  <a:pt x="142574" y="939456"/>
                  <a:pt x="128066" y="935070"/>
                </a:cubicBezTo>
                <a:cubicBezTo>
                  <a:pt x="127278" y="931321"/>
                  <a:pt x="130203" y="928022"/>
                  <a:pt x="133839" y="924910"/>
                </a:cubicBezTo>
                <a:cubicBezTo>
                  <a:pt x="138202" y="926284"/>
                  <a:pt x="142682" y="927250"/>
                  <a:pt x="147223" y="927797"/>
                </a:cubicBezTo>
                <a:cubicBezTo>
                  <a:pt x="146886" y="927272"/>
                  <a:pt x="144449" y="926485"/>
                  <a:pt x="144786" y="926072"/>
                </a:cubicBezTo>
                <a:cubicBezTo>
                  <a:pt x="141037" y="925097"/>
                  <a:pt x="141487" y="926072"/>
                  <a:pt x="140587" y="926335"/>
                </a:cubicBezTo>
                <a:cubicBezTo>
                  <a:pt x="139275" y="920074"/>
                  <a:pt x="133652" y="913326"/>
                  <a:pt x="142462" y="907590"/>
                </a:cubicBezTo>
                <a:cubicBezTo>
                  <a:pt x="144899" y="908414"/>
                  <a:pt x="145236" y="908902"/>
                  <a:pt x="148385" y="909802"/>
                </a:cubicBezTo>
                <a:lnTo>
                  <a:pt x="148424" y="909764"/>
                </a:lnTo>
                <a:lnTo>
                  <a:pt x="142987" y="900729"/>
                </a:lnTo>
                <a:cubicBezTo>
                  <a:pt x="147945" y="902238"/>
                  <a:pt x="151076" y="903470"/>
                  <a:pt x="152942" y="904552"/>
                </a:cubicBezTo>
                <a:lnTo>
                  <a:pt x="153312" y="905008"/>
                </a:lnTo>
                <a:lnTo>
                  <a:pt x="156933" y="901484"/>
                </a:lnTo>
                <a:lnTo>
                  <a:pt x="159527" y="896473"/>
                </a:lnTo>
                <a:lnTo>
                  <a:pt x="152771" y="888844"/>
                </a:lnTo>
                <a:cubicBezTo>
                  <a:pt x="147748" y="888319"/>
                  <a:pt x="153259" y="891131"/>
                  <a:pt x="151047" y="893455"/>
                </a:cubicBezTo>
                <a:cubicBezTo>
                  <a:pt x="136051" y="887907"/>
                  <a:pt x="139537" y="883033"/>
                  <a:pt x="124804" y="879959"/>
                </a:cubicBezTo>
                <a:cubicBezTo>
                  <a:pt x="116519" y="878234"/>
                  <a:pt x="128216" y="883708"/>
                  <a:pt x="122517" y="886407"/>
                </a:cubicBezTo>
                <a:cubicBezTo>
                  <a:pt x="110783" y="883970"/>
                  <a:pt x="126753" y="875535"/>
                  <a:pt x="109546" y="874148"/>
                </a:cubicBezTo>
                <a:cubicBezTo>
                  <a:pt x="110645" y="868093"/>
                  <a:pt x="110581" y="861884"/>
                  <a:pt x="109358" y="855853"/>
                </a:cubicBezTo>
                <a:cubicBezTo>
                  <a:pt x="108683" y="849817"/>
                  <a:pt x="108608" y="844194"/>
                  <a:pt x="113107" y="840445"/>
                </a:cubicBezTo>
                <a:cubicBezTo>
                  <a:pt x="116856" y="842319"/>
                  <a:pt x="116856" y="844869"/>
                  <a:pt x="121055" y="846668"/>
                </a:cubicBezTo>
                <a:cubicBezTo>
                  <a:pt x="126528" y="833434"/>
                  <a:pt x="125179" y="819863"/>
                  <a:pt x="124804" y="806629"/>
                </a:cubicBezTo>
                <a:cubicBezTo>
                  <a:pt x="124430" y="793395"/>
                  <a:pt x="125666" y="781286"/>
                  <a:pt x="137026" y="773188"/>
                </a:cubicBezTo>
                <a:cubicBezTo>
                  <a:pt x="141412" y="770114"/>
                  <a:pt x="132527" y="767452"/>
                  <a:pt x="130690" y="764566"/>
                </a:cubicBezTo>
                <a:cubicBezTo>
                  <a:pt x="136163" y="765090"/>
                  <a:pt x="137813" y="762354"/>
                  <a:pt x="139050" y="758605"/>
                </a:cubicBezTo>
                <a:cubicBezTo>
                  <a:pt x="140040" y="754102"/>
                  <a:pt x="142320" y="749986"/>
                  <a:pt x="145611" y="746758"/>
                </a:cubicBezTo>
                <a:cubicBezTo>
                  <a:pt x="159894" y="754256"/>
                  <a:pt x="152396" y="761116"/>
                  <a:pt x="158845" y="768352"/>
                </a:cubicBezTo>
                <a:cubicBezTo>
                  <a:pt x="165293" y="769327"/>
                  <a:pt x="168517" y="765840"/>
                  <a:pt x="175078" y="767040"/>
                </a:cubicBezTo>
                <a:cubicBezTo>
                  <a:pt x="170504" y="759129"/>
                  <a:pt x="160569" y="750844"/>
                  <a:pt x="163831" y="742821"/>
                </a:cubicBezTo>
                <a:cubicBezTo>
                  <a:pt x="148273" y="735923"/>
                  <a:pt x="136763" y="740235"/>
                  <a:pt x="129715" y="748445"/>
                </a:cubicBezTo>
                <a:cubicBezTo>
                  <a:pt x="123178" y="756254"/>
                  <a:pt x="120730" y="766699"/>
                  <a:pt x="123117" y="776600"/>
                </a:cubicBezTo>
                <a:cubicBezTo>
                  <a:pt x="115619" y="779711"/>
                  <a:pt x="116144" y="770264"/>
                  <a:pt x="112882" y="768165"/>
                </a:cubicBezTo>
                <a:cubicBezTo>
                  <a:pt x="110108" y="773713"/>
                  <a:pt x="112132" y="777762"/>
                  <a:pt x="113557" y="782148"/>
                </a:cubicBezTo>
                <a:cubicBezTo>
                  <a:pt x="114395" y="784398"/>
                  <a:pt x="114753" y="786799"/>
                  <a:pt x="114607" y="789196"/>
                </a:cubicBezTo>
                <a:cubicBezTo>
                  <a:pt x="114337" y="792531"/>
                  <a:pt x="113142" y="795725"/>
                  <a:pt x="111158" y="798419"/>
                </a:cubicBezTo>
                <a:cubicBezTo>
                  <a:pt x="108663" y="794751"/>
                  <a:pt x="106788" y="790698"/>
                  <a:pt x="105609" y="786422"/>
                </a:cubicBezTo>
                <a:cubicBezTo>
                  <a:pt x="104690" y="782659"/>
                  <a:pt x="104374" y="778775"/>
                  <a:pt x="104672" y="774913"/>
                </a:cubicBezTo>
                <a:cubicBezTo>
                  <a:pt x="105475" y="767417"/>
                  <a:pt x="107370" y="760079"/>
                  <a:pt x="110295" y="753131"/>
                </a:cubicBezTo>
                <a:lnTo>
                  <a:pt x="119368" y="757367"/>
                </a:lnTo>
                <a:cubicBezTo>
                  <a:pt x="122817" y="753244"/>
                  <a:pt x="115319" y="749345"/>
                  <a:pt x="118956" y="745258"/>
                </a:cubicBezTo>
                <a:cubicBezTo>
                  <a:pt x="115919" y="744696"/>
                  <a:pt x="112807" y="744021"/>
                  <a:pt x="111120" y="745446"/>
                </a:cubicBezTo>
                <a:cubicBezTo>
                  <a:pt x="112170" y="737685"/>
                  <a:pt x="116369" y="728763"/>
                  <a:pt x="118618" y="718828"/>
                </a:cubicBezTo>
                <a:cubicBezTo>
                  <a:pt x="119869" y="713691"/>
                  <a:pt x="120362" y="708399"/>
                  <a:pt x="120080" y="703120"/>
                </a:cubicBezTo>
                <a:cubicBezTo>
                  <a:pt x="119786" y="697211"/>
                  <a:pt x="118267" y="691428"/>
                  <a:pt x="115619" y="686137"/>
                </a:cubicBezTo>
                <a:cubicBezTo>
                  <a:pt x="107521" y="683475"/>
                  <a:pt x="115357" y="694122"/>
                  <a:pt x="108121" y="696559"/>
                </a:cubicBezTo>
                <a:cubicBezTo>
                  <a:pt x="102760" y="687262"/>
                  <a:pt x="92150" y="677589"/>
                  <a:pt x="96499" y="668254"/>
                </a:cubicBezTo>
                <a:cubicBezTo>
                  <a:pt x="92975" y="666530"/>
                  <a:pt x="92038" y="669679"/>
                  <a:pt x="90276" y="671216"/>
                </a:cubicBezTo>
                <a:cubicBezTo>
                  <a:pt x="89339" y="664880"/>
                  <a:pt x="81316" y="658207"/>
                  <a:pt x="84128" y="651834"/>
                </a:cubicBezTo>
                <a:cubicBezTo>
                  <a:pt x="71568" y="658020"/>
                  <a:pt x="100323" y="678976"/>
                  <a:pt x="92825" y="690111"/>
                </a:cubicBezTo>
                <a:cubicBezTo>
                  <a:pt x="99236" y="689474"/>
                  <a:pt x="100323" y="691348"/>
                  <a:pt x="99273" y="693860"/>
                </a:cubicBezTo>
                <a:cubicBezTo>
                  <a:pt x="97513" y="697191"/>
                  <a:pt x="95149" y="700166"/>
                  <a:pt x="92300" y="702632"/>
                </a:cubicBezTo>
                <a:cubicBezTo>
                  <a:pt x="90198" y="699225"/>
                  <a:pt x="88689" y="695486"/>
                  <a:pt x="87839" y="691573"/>
                </a:cubicBezTo>
                <a:cubicBezTo>
                  <a:pt x="80154" y="687824"/>
                  <a:pt x="89976" y="696484"/>
                  <a:pt x="83678" y="697946"/>
                </a:cubicBezTo>
                <a:cubicBezTo>
                  <a:pt x="75698" y="684792"/>
                  <a:pt x="70588" y="670100"/>
                  <a:pt x="68682" y="654833"/>
                </a:cubicBezTo>
                <a:cubicBezTo>
                  <a:pt x="67030" y="641146"/>
                  <a:pt x="66829" y="627323"/>
                  <a:pt x="68082" y="613594"/>
                </a:cubicBezTo>
                <a:cubicBezTo>
                  <a:pt x="61521" y="613332"/>
                  <a:pt x="57097" y="618093"/>
                  <a:pt x="52299" y="621880"/>
                </a:cubicBezTo>
                <a:cubicBezTo>
                  <a:pt x="47500" y="625666"/>
                  <a:pt x="42064" y="628028"/>
                  <a:pt x="32804" y="622442"/>
                </a:cubicBezTo>
                <a:cubicBezTo>
                  <a:pt x="38846" y="621438"/>
                  <a:pt x="44667" y="619396"/>
                  <a:pt x="50012" y="616406"/>
                </a:cubicBezTo>
                <a:cubicBezTo>
                  <a:pt x="54413" y="613967"/>
                  <a:pt x="58462" y="610940"/>
                  <a:pt x="62046" y="607409"/>
                </a:cubicBezTo>
                <a:cubicBezTo>
                  <a:pt x="68944" y="600923"/>
                  <a:pt x="73705" y="593800"/>
                  <a:pt x="78729" y="589563"/>
                </a:cubicBezTo>
                <a:cubicBezTo>
                  <a:pt x="80529" y="585814"/>
                  <a:pt x="68082" y="584615"/>
                  <a:pt x="66845" y="588589"/>
                </a:cubicBezTo>
                <a:cubicBezTo>
                  <a:pt x="63808" y="580828"/>
                  <a:pt x="80791" y="582515"/>
                  <a:pt x="83715" y="573593"/>
                </a:cubicBezTo>
                <a:cubicBezTo>
                  <a:pt x="76855" y="565682"/>
                  <a:pt x="80229" y="558897"/>
                  <a:pt x="69282" y="550387"/>
                </a:cubicBezTo>
                <a:cubicBezTo>
                  <a:pt x="64183" y="554323"/>
                  <a:pt x="76555" y="560134"/>
                  <a:pt x="74493" y="564333"/>
                </a:cubicBezTo>
                <a:cubicBezTo>
                  <a:pt x="69824" y="565309"/>
                  <a:pt x="65375" y="567139"/>
                  <a:pt x="61371" y="569731"/>
                </a:cubicBezTo>
                <a:cubicBezTo>
                  <a:pt x="57453" y="572439"/>
                  <a:pt x="53921" y="575668"/>
                  <a:pt x="50874" y="579329"/>
                </a:cubicBezTo>
                <a:cubicBezTo>
                  <a:pt x="45485" y="585236"/>
                  <a:pt x="41929" y="592582"/>
                  <a:pt x="40639" y="600473"/>
                </a:cubicBezTo>
                <a:cubicBezTo>
                  <a:pt x="32917" y="595112"/>
                  <a:pt x="39065" y="586189"/>
                  <a:pt x="46113" y="576742"/>
                </a:cubicBezTo>
                <a:cubicBezTo>
                  <a:pt x="49694" y="572211"/>
                  <a:pt x="52939" y="567425"/>
                  <a:pt x="55823" y="562421"/>
                </a:cubicBezTo>
                <a:cubicBezTo>
                  <a:pt x="58488" y="558505"/>
                  <a:pt x="59062" y="553532"/>
                  <a:pt x="57360" y="549112"/>
                </a:cubicBezTo>
                <a:cubicBezTo>
                  <a:pt x="55804" y="548943"/>
                  <a:pt x="51427" y="549712"/>
                  <a:pt x="48775" y="551108"/>
                </a:cubicBezTo>
                <a:lnTo>
                  <a:pt x="46906" y="553339"/>
                </a:lnTo>
                <a:lnTo>
                  <a:pt x="44433" y="550932"/>
                </a:lnTo>
                <a:cubicBezTo>
                  <a:pt x="45734" y="544871"/>
                  <a:pt x="65570" y="539037"/>
                  <a:pt x="70856" y="538727"/>
                </a:cubicBezTo>
                <a:cubicBezTo>
                  <a:pt x="71381" y="531829"/>
                  <a:pt x="61184" y="539440"/>
                  <a:pt x="55148" y="531867"/>
                </a:cubicBezTo>
                <a:cubicBezTo>
                  <a:pt x="59497" y="527818"/>
                  <a:pt x="67332" y="534079"/>
                  <a:pt x="72356" y="532092"/>
                </a:cubicBezTo>
                <a:cubicBezTo>
                  <a:pt x="73145" y="529031"/>
                  <a:pt x="74134" y="526025"/>
                  <a:pt x="75317" y="523094"/>
                </a:cubicBezTo>
                <a:cubicBezTo>
                  <a:pt x="76517" y="520170"/>
                  <a:pt x="77754" y="517283"/>
                  <a:pt x="78767" y="514359"/>
                </a:cubicBezTo>
                <a:cubicBezTo>
                  <a:pt x="81176" y="508460"/>
                  <a:pt x="81520" y="501920"/>
                  <a:pt x="79741" y="495802"/>
                </a:cubicBezTo>
                <a:cubicBezTo>
                  <a:pt x="90013" y="500525"/>
                  <a:pt x="89564" y="498988"/>
                  <a:pt x="93388" y="491265"/>
                </a:cubicBezTo>
                <a:cubicBezTo>
                  <a:pt x="104897" y="509373"/>
                  <a:pt x="101223" y="486504"/>
                  <a:pt x="113969" y="498388"/>
                </a:cubicBezTo>
                <a:cubicBezTo>
                  <a:pt x="112207" y="489278"/>
                  <a:pt x="129828" y="467722"/>
                  <a:pt x="141937" y="481218"/>
                </a:cubicBezTo>
                <a:cubicBezTo>
                  <a:pt x="146511" y="478406"/>
                  <a:pt x="143399" y="473720"/>
                  <a:pt x="136763" y="468247"/>
                </a:cubicBezTo>
                <a:cubicBezTo>
                  <a:pt x="144599" y="471246"/>
                  <a:pt x="148010" y="464273"/>
                  <a:pt x="152471" y="458649"/>
                </a:cubicBezTo>
                <a:cubicBezTo>
                  <a:pt x="156933" y="453026"/>
                  <a:pt x="161581" y="448265"/>
                  <a:pt x="171216" y="455650"/>
                </a:cubicBezTo>
                <a:cubicBezTo>
                  <a:pt x="167130" y="443204"/>
                  <a:pt x="178714" y="435443"/>
                  <a:pt x="178714" y="432631"/>
                </a:cubicBezTo>
                <a:cubicBezTo>
                  <a:pt x="186212" y="435481"/>
                  <a:pt x="204132" y="422097"/>
                  <a:pt x="199933" y="404102"/>
                </a:cubicBezTo>
                <a:cubicBezTo>
                  <a:pt x="202033" y="402227"/>
                  <a:pt x="204057" y="400353"/>
                  <a:pt x="206044" y="398366"/>
                </a:cubicBezTo>
                <a:cubicBezTo>
                  <a:pt x="208031" y="396379"/>
                  <a:pt x="210018" y="394617"/>
                  <a:pt x="211968" y="392667"/>
                </a:cubicBezTo>
                <a:cubicBezTo>
                  <a:pt x="217704" y="386931"/>
                  <a:pt x="217704" y="386931"/>
                  <a:pt x="222990" y="380783"/>
                </a:cubicBezTo>
                <a:cubicBezTo>
                  <a:pt x="230038" y="372610"/>
                  <a:pt x="236448" y="363988"/>
                  <a:pt x="242859" y="355440"/>
                </a:cubicBezTo>
                <a:cubicBezTo>
                  <a:pt x="249270" y="346892"/>
                  <a:pt x="255156" y="337857"/>
                  <a:pt x="261117" y="328710"/>
                </a:cubicBezTo>
                <a:lnTo>
                  <a:pt x="279524" y="301642"/>
                </a:lnTo>
                <a:cubicBezTo>
                  <a:pt x="282636" y="297106"/>
                  <a:pt x="285822" y="292495"/>
                  <a:pt x="289009" y="288071"/>
                </a:cubicBezTo>
                <a:cubicBezTo>
                  <a:pt x="292196" y="283647"/>
                  <a:pt x="295382" y="279523"/>
                  <a:pt x="298719" y="275287"/>
                </a:cubicBezTo>
                <a:cubicBezTo>
                  <a:pt x="305322" y="266731"/>
                  <a:pt x="312407" y="258558"/>
                  <a:pt x="319938" y="250806"/>
                </a:cubicBezTo>
                <a:cubicBezTo>
                  <a:pt x="327629" y="243055"/>
                  <a:pt x="335888" y="235887"/>
                  <a:pt x="344644" y="229362"/>
                </a:cubicBezTo>
                <a:cubicBezTo>
                  <a:pt x="353729" y="222711"/>
                  <a:pt x="363463" y="216996"/>
                  <a:pt x="373698" y="212304"/>
                </a:cubicBezTo>
                <a:cubicBezTo>
                  <a:pt x="377447" y="223551"/>
                  <a:pt x="364438" y="223551"/>
                  <a:pt x="362714" y="231237"/>
                </a:cubicBezTo>
                <a:cubicBezTo>
                  <a:pt x="370212" y="240834"/>
                  <a:pt x="384458" y="232361"/>
                  <a:pt x="382284" y="247695"/>
                </a:cubicBezTo>
                <a:cubicBezTo>
                  <a:pt x="388830" y="243488"/>
                  <a:pt x="394279" y="237782"/>
                  <a:pt x="398179" y="231049"/>
                </a:cubicBezTo>
                <a:cubicBezTo>
                  <a:pt x="401928" y="225276"/>
                  <a:pt x="405677" y="220215"/>
                  <a:pt x="411975" y="217928"/>
                </a:cubicBezTo>
                <a:cubicBezTo>
                  <a:pt x="424085" y="235510"/>
                  <a:pt x="401103" y="230749"/>
                  <a:pt x="415462" y="244545"/>
                </a:cubicBezTo>
                <a:cubicBezTo>
                  <a:pt x="407964" y="245145"/>
                  <a:pt x="407589" y="253131"/>
                  <a:pt x="407177" y="261566"/>
                </a:cubicBezTo>
                <a:cubicBezTo>
                  <a:pt x="406764" y="270001"/>
                  <a:pt x="406502" y="279186"/>
                  <a:pt x="399679" y="282860"/>
                </a:cubicBezTo>
                <a:cubicBezTo>
                  <a:pt x="415350" y="284509"/>
                  <a:pt x="424610" y="264677"/>
                  <a:pt x="448041" y="281023"/>
                </a:cubicBezTo>
                <a:cubicBezTo>
                  <a:pt x="448041" y="285222"/>
                  <a:pt x="446129" y="288034"/>
                  <a:pt x="452277" y="296844"/>
                </a:cubicBezTo>
                <a:cubicBezTo>
                  <a:pt x="446279" y="305954"/>
                  <a:pt x="436644" y="312814"/>
                  <a:pt x="437731" y="327098"/>
                </a:cubicBezTo>
                <a:cubicBezTo>
                  <a:pt x="444533" y="326424"/>
                  <a:pt x="450880" y="323370"/>
                  <a:pt x="455651" y="318475"/>
                </a:cubicBezTo>
                <a:cubicBezTo>
                  <a:pt x="460938" y="313788"/>
                  <a:pt x="465102" y="307971"/>
                  <a:pt x="467835" y="301455"/>
                </a:cubicBezTo>
                <a:cubicBezTo>
                  <a:pt x="464349" y="292982"/>
                  <a:pt x="452839" y="287471"/>
                  <a:pt x="454002" y="292720"/>
                </a:cubicBezTo>
                <a:cubicBezTo>
                  <a:pt x="447553" y="285972"/>
                  <a:pt x="463936" y="281023"/>
                  <a:pt x="462699" y="272063"/>
                </a:cubicBezTo>
                <a:cubicBezTo>
                  <a:pt x="458950" y="262316"/>
                  <a:pt x="455201" y="264078"/>
                  <a:pt x="455501" y="257329"/>
                </a:cubicBezTo>
                <a:cubicBezTo>
                  <a:pt x="470497" y="249382"/>
                  <a:pt x="476758" y="235173"/>
                  <a:pt x="483393" y="220477"/>
                </a:cubicBezTo>
                <a:cubicBezTo>
                  <a:pt x="490029" y="205781"/>
                  <a:pt x="496740" y="191647"/>
                  <a:pt x="511736" y="183999"/>
                </a:cubicBezTo>
                <a:cubicBezTo>
                  <a:pt x="511023" y="173727"/>
                  <a:pt x="512598" y="165255"/>
                  <a:pt x="507724" y="151308"/>
                </a:cubicBezTo>
                <a:cubicBezTo>
                  <a:pt x="519759" y="145010"/>
                  <a:pt x="529281" y="139199"/>
                  <a:pt x="538316" y="133651"/>
                </a:cubicBezTo>
                <a:cubicBezTo>
                  <a:pt x="547352" y="128103"/>
                  <a:pt x="556124" y="122404"/>
                  <a:pt x="566771" y="115431"/>
                </a:cubicBezTo>
                <a:cubicBezTo>
                  <a:pt x="560885" y="103097"/>
                  <a:pt x="560397" y="118767"/>
                  <a:pt x="554399" y="111682"/>
                </a:cubicBezTo>
                <a:cubicBezTo>
                  <a:pt x="552487" y="105796"/>
                  <a:pt x="559235" y="107933"/>
                  <a:pt x="556161" y="101110"/>
                </a:cubicBezTo>
                <a:cubicBezTo>
                  <a:pt x="533667" y="108608"/>
                  <a:pt x="529131" y="122966"/>
                  <a:pt x="514922" y="135600"/>
                </a:cubicBezTo>
                <a:cubicBezTo>
                  <a:pt x="513910" y="124728"/>
                  <a:pt x="522420" y="122179"/>
                  <a:pt x="517472" y="107783"/>
                </a:cubicBezTo>
                <a:cubicBezTo>
                  <a:pt x="528719" y="100997"/>
                  <a:pt x="542815" y="97286"/>
                  <a:pt x="557548" y="94062"/>
                </a:cubicBezTo>
                <a:lnTo>
                  <a:pt x="561514" y="99982"/>
                </a:lnTo>
                <a:lnTo>
                  <a:pt x="561447" y="100022"/>
                </a:lnTo>
                <a:lnTo>
                  <a:pt x="561566" y="100059"/>
                </a:lnTo>
                <a:lnTo>
                  <a:pt x="565309" y="105646"/>
                </a:lnTo>
                <a:cubicBezTo>
                  <a:pt x="566471" y="104709"/>
                  <a:pt x="565908" y="102159"/>
                  <a:pt x="567595" y="101897"/>
                </a:cubicBezTo>
                <a:lnTo>
                  <a:pt x="561566" y="100059"/>
                </a:lnTo>
                <a:lnTo>
                  <a:pt x="561514" y="99982"/>
                </a:lnTo>
                <a:lnTo>
                  <a:pt x="588234" y="83930"/>
                </a:lnTo>
                <a:cubicBezTo>
                  <a:pt x="597747" y="78916"/>
                  <a:pt x="608572" y="74829"/>
                  <a:pt x="622893" y="73405"/>
                </a:cubicBezTo>
                <a:cubicBezTo>
                  <a:pt x="623343" y="75992"/>
                  <a:pt x="622181" y="76891"/>
                  <a:pt x="623193" y="80003"/>
                </a:cubicBezTo>
                <a:cubicBezTo>
                  <a:pt x="635752" y="74679"/>
                  <a:pt x="647374" y="74717"/>
                  <a:pt x="659408" y="73742"/>
                </a:cubicBezTo>
                <a:cubicBezTo>
                  <a:pt x="672613" y="73303"/>
                  <a:pt x="685552" y="69908"/>
                  <a:pt x="697273" y="63807"/>
                </a:cubicBezTo>
                <a:cubicBezTo>
                  <a:pt x="690750" y="69187"/>
                  <a:pt x="683459" y="73559"/>
                  <a:pt x="675641" y="76779"/>
                </a:cubicBezTo>
                <a:cubicBezTo>
                  <a:pt x="666905" y="80617"/>
                  <a:pt x="657970" y="83983"/>
                  <a:pt x="648873" y="86864"/>
                </a:cubicBezTo>
                <a:cubicBezTo>
                  <a:pt x="639763" y="89788"/>
                  <a:pt x="630616" y="92749"/>
                  <a:pt x="622630" y="95561"/>
                </a:cubicBezTo>
                <a:cubicBezTo>
                  <a:pt x="615681" y="97766"/>
                  <a:pt x="608944" y="100589"/>
                  <a:pt x="602498" y="103996"/>
                </a:cubicBezTo>
                <a:cubicBezTo>
                  <a:pt x="654234" y="94849"/>
                  <a:pt x="710132" y="83827"/>
                  <a:pt x="759431" y="75092"/>
                </a:cubicBezTo>
                <a:cubicBezTo>
                  <a:pt x="767491" y="73705"/>
                  <a:pt x="774426" y="68081"/>
                  <a:pt x="781250" y="64145"/>
                </a:cubicBezTo>
                <a:cubicBezTo>
                  <a:pt x="788073" y="60209"/>
                  <a:pt x="795346" y="58146"/>
                  <a:pt x="804268" y="63657"/>
                </a:cubicBezTo>
                <a:cubicBezTo>
                  <a:pt x="802131" y="74042"/>
                  <a:pt x="798832" y="82702"/>
                  <a:pt x="790472" y="84652"/>
                </a:cubicBezTo>
                <a:cubicBezTo>
                  <a:pt x="791972" y="88926"/>
                  <a:pt x="794896" y="86901"/>
                  <a:pt x="797295" y="87201"/>
                </a:cubicBezTo>
                <a:cubicBezTo>
                  <a:pt x="789776" y="90922"/>
                  <a:pt x="781884" y="93838"/>
                  <a:pt x="773752" y="95899"/>
                </a:cubicBezTo>
                <a:cubicBezTo>
                  <a:pt x="763442" y="98485"/>
                  <a:pt x="751820" y="99648"/>
                  <a:pt x="742448" y="96873"/>
                </a:cubicBezTo>
                <a:cubicBezTo>
                  <a:pt x="737612" y="81877"/>
                  <a:pt x="753695" y="107595"/>
                  <a:pt x="750246" y="89375"/>
                </a:cubicBezTo>
                <a:cubicBezTo>
                  <a:pt x="741136" y="80715"/>
                  <a:pt x="733825" y="94999"/>
                  <a:pt x="718829" y="93537"/>
                </a:cubicBezTo>
                <a:cubicBezTo>
                  <a:pt x="715080" y="96948"/>
                  <a:pt x="718304" y="98523"/>
                  <a:pt x="720666" y="106396"/>
                </a:cubicBezTo>
                <a:lnTo>
                  <a:pt x="712756" y="107558"/>
                </a:lnTo>
                <a:cubicBezTo>
                  <a:pt x="710057" y="100060"/>
                  <a:pt x="720441" y="108233"/>
                  <a:pt x="714930" y="97398"/>
                </a:cubicBezTo>
                <a:cubicBezTo>
                  <a:pt x="695998" y="90613"/>
                  <a:pt x="680177" y="105683"/>
                  <a:pt x="663082" y="108983"/>
                </a:cubicBezTo>
                <a:cubicBezTo>
                  <a:pt x="680590" y="126715"/>
                  <a:pt x="691162" y="121092"/>
                  <a:pt x="696823" y="103434"/>
                </a:cubicBezTo>
                <a:cubicBezTo>
                  <a:pt x="704321" y="104071"/>
                  <a:pt x="706008" y="102984"/>
                  <a:pt x="710431" y="104671"/>
                </a:cubicBezTo>
                <a:cubicBezTo>
                  <a:pt x="704883" y="127165"/>
                  <a:pt x="687563" y="124428"/>
                  <a:pt x="684938" y="148197"/>
                </a:cubicBezTo>
                <a:cubicBezTo>
                  <a:pt x="679165" y="136050"/>
                  <a:pt x="672567" y="140474"/>
                  <a:pt x="667206" y="144448"/>
                </a:cubicBezTo>
                <a:cubicBezTo>
                  <a:pt x="661320" y="133201"/>
                  <a:pt x="674704" y="128852"/>
                  <a:pt x="662445" y="128777"/>
                </a:cubicBezTo>
                <a:cubicBezTo>
                  <a:pt x="660120" y="116780"/>
                  <a:pt x="667956" y="127577"/>
                  <a:pt x="668555" y="121279"/>
                </a:cubicBezTo>
                <a:cubicBezTo>
                  <a:pt x="659258" y="105458"/>
                  <a:pt x="654834" y="112394"/>
                  <a:pt x="650598" y="121804"/>
                </a:cubicBezTo>
                <a:cubicBezTo>
                  <a:pt x="646361" y="131214"/>
                  <a:pt x="642125" y="143398"/>
                  <a:pt x="632828" y="137925"/>
                </a:cubicBezTo>
                <a:cubicBezTo>
                  <a:pt x="628554" y="137362"/>
                  <a:pt x="638301" y="151871"/>
                  <a:pt x="630991" y="148122"/>
                </a:cubicBezTo>
                <a:cubicBezTo>
                  <a:pt x="628779" y="128065"/>
                  <a:pt x="615995" y="152658"/>
                  <a:pt x="613708" y="158357"/>
                </a:cubicBezTo>
                <a:cubicBezTo>
                  <a:pt x="616445" y="167167"/>
                  <a:pt x="620681" y="166492"/>
                  <a:pt x="624955" y="165854"/>
                </a:cubicBezTo>
                <a:cubicBezTo>
                  <a:pt x="619669" y="172490"/>
                  <a:pt x="620793" y="185724"/>
                  <a:pt x="612058" y="188611"/>
                </a:cubicBezTo>
                <a:cubicBezTo>
                  <a:pt x="619181" y="201732"/>
                  <a:pt x="621618" y="185424"/>
                  <a:pt x="628516" y="191760"/>
                </a:cubicBezTo>
                <a:cubicBezTo>
                  <a:pt x="622968" y="204281"/>
                  <a:pt x="614233" y="201282"/>
                  <a:pt x="608609" y="212717"/>
                </a:cubicBezTo>
                <a:cubicBezTo>
                  <a:pt x="616969" y="220215"/>
                  <a:pt x="618956" y="213391"/>
                  <a:pt x="626979" y="212042"/>
                </a:cubicBezTo>
                <a:cubicBezTo>
                  <a:pt x="624692" y="226475"/>
                  <a:pt x="620943" y="226400"/>
                  <a:pt x="613483" y="221602"/>
                </a:cubicBezTo>
                <a:cubicBezTo>
                  <a:pt x="611796" y="222501"/>
                  <a:pt x="614158" y="227525"/>
                  <a:pt x="615207" y="231162"/>
                </a:cubicBezTo>
                <a:cubicBezTo>
                  <a:pt x="622443" y="237310"/>
                  <a:pt x="631665" y="228875"/>
                  <a:pt x="639613" y="229325"/>
                </a:cubicBezTo>
                <a:cubicBezTo>
                  <a:pt x="639550" y="232624"/>
                  <a:pt x="640110" y="235905"/>
                  <a:pt x="641263" y="238997"/>
                </a:cubicBezTo>
                <a:cubicBezTo>
                  <a:pt x="647749" y="224413"/>
                  <a:pt x="660345" y="220252"/>
                  <a:pt x="672304" y="215566"/>
                </a:cubicBezTo>
                <a:cubicBezTo>
                  <a:pt x="684264" y="210879"/>
                  <a:pt x="695511" y="205631"/>
                  <a:pt x="700234" y="188461"/>
                </a:cubicBezTo>
                <a:cubicBezTo>
                  <a:pt x="712118" y="189398"/>
                  <a:pt x="720629" y="182762"/>
                  <a:pt x="729326" y="175114"/>
                </a:cubicBezTo>
                <a:cubicBezTo>
                  <a:pt x="738023" y="167466"/>
                  <a:pt x="746684" y="159069"/>
                  <a:pt x="758418" y="157119"/>
                </a:cubicBezTo>
                <a:cubicBezTo>
                  <a:pt x="756994" y="147222"/>
                  <a:pt x="752607" y="151533"/>
                  <a:pt x="751183" y="141674"/>
                </a:cubicBezTo>
                <a:cubicBezTo>
                  <a:pt x="756764" y="141419"/>
                  <a:pt x="762253" y="140148"/>
                  <a:pt x="767378" y="137925"/>
                </a:cubicBezTo>
                <a:cubicBezTo>
                  <a:pt x="772290" y="135975"/>
                  <a:pt x="776826" y="133613"/>
                  <a:pt x="781362" y="131739"/>
                </a:cubicBezTo>
                <a:cubicBezTo>
                  <a:pt x="790435" y="127990"/>
                  <a:pt x="799470" y="126303"/>
                  <a:pt x="810417" y="134813"/>
                </a:cubicBezTo>
                <a:cubicBezTo>
                  <a:pt x="812254" y="140211"/>
                  <a:pt x="810679" y="140961"/>
                  <a:pt x="808955" y="141524"/>
                </a:cubicBezTo>
                <a:cubicBezTo>
                  <a:pt x="810942" y="148009"/>
                  <a:pt x="814466" y="147484"/>
                  <a:pt x="817202" y="150484"/>
                </a:cubicBezTo>
                <a:cubicBezTo>
                  <a:pt x="822938" y="142648"/>
                  <a:pt x="826987" y="145647"/>
                  <a:pt x="837297" y="145310"/>
                </a:cubicBezTo>
                <a:cubicBezTo>
                  <a:pt x="839900" y="149028"/>
                  <a:pt x="840962" y="153610"/>
                  <a:pt x="840258" y="158094"/>
                </a:cubicBezTo>
                <a:cubicBezTo>
                  <a:pt x="843595" y="162443"/>
                  <a:pt x="850306" y="151046"/>
                  <a:pt x="853455" y="170016"/>
                </a:cubicBezTo>
                <a:cubicBezTo>
                  <a:pt x="867364" y="175827"/>
                  <a:pt x="863240" y="156220"/>
                  <a:pt x="863840" y="143098"/>
                </a:cubicBezTo>
                <a:cubicBezTo>
                  <a:pt x="868338" y="135600"/>
                  <a:pt x="886821" y="153670"/>
                  <a:pt x="881572" y="128777"/>
                </a:cubicBezTo>
                <a:cubicBezTo>
                  <a:pt x="890457" y="129040"/>
                  <a:pt x="896568" y="125028"/>
                  <a:pt x="895706" y="111457"/>
                </a:cubicBezTo>
                <a:cubicBezTo>
                  <a:pt x="912239" y="109432"/>
                  <a:pt x="929447" y="137287"/>
                  <a:pt x="943130" y="118392"/>
                </a:cubicBezTo>
                <a:cubicBezTo>
                  <a:pt x="947892" y="132226"/>
                  <a:pt x="949991" y="121204"/>
                  <a:pt x="955877" y="130727"/>
                </a:cubicBezTo>
                <a:cubicBezTo>
                  <a:pt x="959026" y="113519"/>
                  <a:pt x="968811" y="106133"/>
                  <a:pt x="979570" y="100360"/>
                </a:cubicBezTo>
                <a:cubicBezTo>
                  <a:pt x="977134" y="93087"/>
                  <a:pt x="971023" y="99723"/>
                  <a:pt x="969786" y="87726"/>
                </a:cubicBezTo>
                <a:cubicBezTo>
                  <a:pt x="983694" y="83977"/>
                  <a:pt x="991267" y="77716"/>
                  <a:pt x="1001314" y="73405"/>
                </a:cubicBezTo>
                <a:cubicBezTo>
                  <a:pt x="997266" y="66132"/>
                  <a:pt x="1002065" y="64145"/>
                  <a:pt x="1000827" y="53948"/>
                </a:cubicBezTo>
                <a:cubicBezTo>
                  <a:pt x="1005401" y="51623"/>
                  <a:pt x="1004576" y="60583"/>
                  <a:pt x="1004051" y="63582"/>
                </a:cubicBezTo>
                <a:cubicBezTo>
                  <a:pt x="1005626" y="56647"/>
                  <a:pt x="1008288" y="51436"/>
                  <a:pt x="1013649" y="50311"/>
                </a:cubicBezTo>
                <a:cubicBezTo>
                  <a:pt x="1015207" y="53320"/>
                  <a:pt x="1016271" y="56561"/>
                  <a:pt x="1016798" y="59908"/>
                </a:cubicBezTo>
                <a:cubicBezTo>
                  <a:pt x="1020547" y="53085"/>
                  <a:pt x="1035243" y="63657"/>
                  <a:pt x="1032356" y="46450"/>
                </a:cubicBezTo>
                <a:cubicBezTo>
                  <a:pt x="1037792" y="54472"/>
                  <a:pt x="1051326" y="45662"/>
                  <a:pt x="1053688" y="49186"/>
                </a:cubicBezTo>
                <a:cubicBezTo>
                  <a:pt x="1055450" y="46300"/>
                  <a:pt x="1052451" y="44313"/>
                  <a:pt x="1053050" y="36177"/>
                </a:cubicBezTo>
                <a:cubicBezTo>
                  <a:pt x="1063098" y="54397"/>
                  <a:pt x="1066584" y="25943"/>
                  <a:pt x="1079818" y="45437"/>
                </a:cubicBezTo>
                <a:cubicBezTo>
                  <a:pt x="1083754" y="42551"/>
                  <a:pt x="1075619" y="40639"/>
                  <a:pt x="1076331" y="32503"/>
                </a:cubicBezTo>
                <a:cubicBezTo>
                  <a:pt x="1081055" y="29842"/>
                  <a:pt x="1084467" y="35428"/>
                  <a:pt x="1082292" y="42176"/>
                </a:cubicBezTo>
                <a:cubicBezTo>
                  <a:pt x="1086454" y="39739"/>
                  <a:pt x="1088178" y="45400"/>
                  <a:pt x="1091665" y="45250"/>
                </a:cubicBezTo>
                <a:cubicBezTo>
                  <a:pt x="1097251" y="43600"/>
                  <a:pt x="1098825" y="25793"/>
                  <a:pt x="1106661" y="35390"/>
                </a:cubicBezTo>
                <a:cubicBezTo>
                  <a:pt x="1106661" y="38952"/>
                  <a:pt x="1104036" y="37640"/>
                  <a:pt x="1104636" y="41913"/>
                </a:cubicBezTo>
                <a:cubicBezTo>
                  <a:pt x="1110335" y="38464"/>
                  <a:pt x="1111084" y="41089"/>
                  <a:pt x="1117983" y="41913"/>
                </a:cubicBezTo>
                <a:cubicBezTo>
                  <a:pt x="1109510" y="28267"/>
                  <a:pt x="1121244" y="28642"/>
                  <a:pt x="1125481" y="22381"/>
                </a:cubicBezTo>
                <a:cubicBezTo>
                  <a:pt x="1119295" y="14583"/>
                  <a:pt x="1110110" y="37077"/>
                  <a:pt x="1106736" y="15970"/>
                </a:cubicBezTo>
                <a:cubicBezTo>
                  <a:pt x="1118545" y="19232"/>
                  <a:pt x="1127805" y="10010"/>
                  <a:pt x="1136503" y="15970"/>
                </a:cubicBezTo>
                <a:cubicBezTo>
                  <a:pt x="1142126" y="-17358"/>
                  <a:pt x="1162745" y="15970"/>
                  <a:pt x="1176129" y="0"/>
                </a:cubicBezTo>
                <a:close/>
              </a:path>
            </a:pathLst>
          </a:custGeom>
          <a:blipFill dpi="0" rotWithShape="0">
            <a:blip r:embed="rId5"/>
            <a:stretch>
              <a:fillRect t="-14000" b="-14000"/>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p:tgtEl>
                                          <p:spTgt spid="11"/>
                                        </p:tgtEl>
                                        <p:attrNameLst>
                                          <p:attrName>ppt_y</p:attrName>
                                        </p:attrNameLst>
                                      </p:cBhvr>
                                      <p:tavLst>
                                        <p:tav tm="0">
                                          <p:val>
                                            <p:strVal val="#ppt_y+#ppt_h*1.125000"/>
                                          </p:val>
                                        </p:tav>
                                        <p:tav tm="100000">
                                          <p:val>
                                            <p:strVal val="#ppt_y"/>
                                          </p:val>
                                        </p:tav>
                                      </p:tavLst>
                                    </p:anim>
                                    <p:animEffect transition="in" filter="wipe(up)">
                                      <p:cBhvr>
                                        <p:cTn id="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0"/>
            <a:ext cx="12192000" cy="6858000"/>
          </a:xfrm>
          <a:prstGeom prst="rect">
            <a:avLst/>
          </a:prstGeom>
          <a:solidFill>
            <a:srgbClr val="EFEB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形状 2"/>
          <p:cNvSpPr/>
          <p:nvPr/>
        </p:nvSpPr>
        <p:spPr>
          <a:xfrm>
            <a:off x="285750" y="185222"/>
            <a:ext cx="11620499" cy="6273800"/>
          </a:xfrm>
          <a:custGeom>
            <a:gdLst>
              <a:gd name="connsiteX0" fmla="*/ 459920 w 10842171"/>
              <a:gd name="connsiteY0" fmla="*/ 0 h 5642428"/>
              <a:gd name="connsiteX1" fmla="*/ 9847035 w 10842171"/>
              <a:gd name="connsiteY1" fmla="*/ 0 h 5642428"/>
              <a:gd name="connsiteX2" fmla="*/ 9847035 w 10842171"/>
              <a:gd name="connsiteY2" fmla="*/ 326571 h 5642428"/>
              <a:gd name="connsiteX3" fmla="*/ 10842171 w 10842171"/>
              <a:gd name="connsiteY3" fmla="*/ 326571 h 5642428"/>
              <a:gd name="connsiteX4" fmla="*/ 10842171 w 10842171"/>
              <a:gd name="connsiteY4" fmla="*/ 5315856 h 5642428"/>
              <a:gd name="connsiteX5" fmla="*/ 10382251 w 10842171"/>
              <a:gd name="connsiteY5" fmla="*/ 5315856 h 5642428"/>
              <a:gd name="connsiteX6" fmla="*/ 10382251 w 10842171"/>
              <a:gd name="connsiteY6" fmla="*/ 5642428 h 5642428"/>
              <a:gd name="connsiteX7" fmla="*/ 459919 w 10842171"/>
              <a:gd name="connsiteY7" fmla="*/ 5642428 h 5642428"/>
              <a:gd name="connsiteX8" fmla="*/ 459919 w 10842171"/>
              <a:gd name="connsiteY8" fmla="*/ 5315856 h 5642428"/>
              <a:gd name="connsiteX9" fmla="*/ 0 w 10842171"/>
              <a:gd name="connsiteY9" fmla="*/ 5315856 h 5642428"/>
              <a:gd name="connsiteX10" fmla="*/ 0 w 10842171"/>
              <a:gd name="connsiteY10" fmla="*/ 326571 h 5642428"/>
              <a:gd name="connsiteX11" fmla="*/ 459920 w 10842171"/>
              <a:gd name="connsiteY11" fmla="*/ 326571 h 564242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842171" h="5642428">
                <a:moveTo>
                  <a:pt x="459920" y="0"/>
                </a:moveTo>
                <a:lnTo>
                  <a:pt x="9847035" y="0"/>
                </a:lnTo>
                <a:lnTo>
                  <a:pt x="9847035" y="326571"/>
                </a:lnTo>
                <a:lnTo>
                  <a:pt x="10842171" y="326571"/>
                </a:lnTo>
                <a:lnTo>
                  <a:pt x="10842171" y="5315856"/>
                </a:lnTo>
                <a:lnTo>
                  <a:pt x="10382251" y="5315856"/>
                </a:lnTo>
                <a:lnTo>
                  <a:pt x="10382251" y="5642428"/>
                </a:lnTo>
                <a:lnTo>
                  <a:pt x="459919" y="5642428"/>
                </a:lnTo>
                <a:lnTo>
                  <a:pt x="459919" y="5315856"/>
                </a:lnTo>
                <a:lnTo>
                  <a:pt x="0" y="5315856"/>
                </a:lnTo>
                <a:lnTo>
                  <a:pt x="0" y="326571"/>
                </a:lnTo>
                <a:lnTo>
                  <a:pt x="459920" y="326571"/>
                </a:lnTo>
                <a:close/>
              </a:path>
            </a:pathLst>
          </a:custGeom>
          <a:solidFill>
            <a:schemeClr val="bg1"/>
          </a:solidFill>
          <a:ln>
            <a:solidFill>
              <a:srgbClr val="9C76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219710" y="433070"/>
            <a:ext cx="11664315" cy="3538220"/>
          </a:xfrm>
          <a:prstGeom prst="rect">
            <a:avLst/>
          </a:prstGeom>
          <a:noFill/>
        </p:spPr>
        <p:txBody>
          <a:bodyPr wrap="square" rtlCol="0">
            <a:spAutoFit/>
          </a:bodyPr>
          <a:lstStyle/>
          <a:p>
            <a:r>
              <a:rPr lang="en-US" altLang="zh-CN" sz="3200">
                <a:latin typeface="楷体" panose="02010609060101010101" charset="-122"/>
                <a:ea typeface="楷体" panose="02010609060101010101" charset="-122"/>
              </a:rPr>
              <a:t>    </a:t>
            </a:r>
            <a:r>
              <a:rPr lang="zh-CN" altLang="en-US" sz="3200" b="1">
                <a:latin typeface="楷体" panose="02010609060101010101" charset="-122"/>
                <a:ea typeface="楷体" panose="02010609060101010101" charset="-122"/>
              </a:rPr>
              <a:t>人</a:t>
            </a:r>
            <a:r>
              <a:rPr lang="zh-CN" altLang="en-US" sz="3200" b="1">
                <a:solidFill>
                  <a:srgbClr val="C00000"/>
                </a:solidFill>
                <a:latin typeface="楷体" panose="02010609060101010101" charset="-122"/>
                <a:ea typeface="楷体" panose="02010609060101010101" charset="-122"/>
              </a:rPr>
              <a:t>习</a:t>
            </a:r>
            <a:r>
              <a:rPr lang="zh-CN" altLang="en-US" sz="3200" b="1">
                <a:latin typeface="楷体" panose="02010609060101010101" charset="-122"/>
                <a:ea typeface="楷体" panose="02010609060101010101" charset="-122"/>
              </a:rPr>
              <a:t>于</a:t>
            </a:r>
            <a:r>
              <a:rPr lang="zh-CN" altLang="en-US" sz="3200" b="1">
                <a:solidFill>
                  <a:srgbClr val="C00000"/>
                </a:solidFill>
                <a:latin typeface="楷体" panose="02010609060101010101" charset="-122"/>
                <a:ea typeface="楷体" panose="02010609060101010101" charset="-122"/>
              </a:rPr>
              <a:t>苟且</a:t>
            </a:r>
            <a:r>
              <a:rPr lang="zh-CN" altLang="en-US" sz="3200" b="1">
                <a:latin typeface="楷体" panose="02010609060101010101" charset="-122"/>
                <a:ea typeface="楷体" panose="02010609060101010101" charset="-122"/>
              </a:rPr>
              <a:t>非一日，士大夫多</a:t>
            </a:r>
            <a:r>
              <a:rPr lang="zh-CN" altLang="en-US" sz="3200" b="1">
                <a:solidFill>
                  <a:srgbClr val="C00000"/>
                </a:solidFill>
                <a:latin typeface="楷体" panose="02010609060101010101" charset="-122"/>
                <a:ea typeface="楷体" panose="02010609060101010101" charset="-122"/>
              </a:rPr>
              <a:t>以</a:t>
            </a:r>
            <a:r>
              <a:rPr lang="zh-CN" altLang="en-US" sz="3200" b="1">
                <a:latin typeface="楷体" panose="02010609060101010101" charset="-122"/>
                <a:ea typeface="楷体" panose="02010609060101010101" charset="-122"/>
              </a:rPr>
              <a:t>不</a:t>
            </a:r>
            <a:r>
              <a:rPr lang="zh-CN" altLang="en-US" sz="3200" b="1">
                <a:solidFill>
                  <a:srgbClr val="C00000"/>
                </a:solidFill>
                <a:latin typeface="楷体" panose="02010609060101010101" charset="-122"/>
                <a:ea typeface="楷体" panose="02010609060101010101" charset="-122"/>
              </a:rPr>
              <a:t>恤</a:t>
            </a:r>
            <a:r>
              <a:rPr lang="zh-CN" altLang="en-US" sz="3200" b="1">
                <a:latin typeface="楷体" panose="02010609060101010101" charset="-122"/>
                <a:ea typeface="楷体" panose="02010609060101010101" charset="-122"/>
              </a:rPr>
              <a:t>国事、</a:t>
            </a:r>
            <a:r>
              <a:rPr lang="zh-CN" altLang="en-US" sz="3200" b="1" u="sng">
                <a:solidFill>
                  <a:srgbClr val="C00000"/>
                </a:solidFill>
                <a:latin typeface="楷体" panose="02010609060101010101" charset="-122"/>
                <a:ea typeface="楷体" panose="02010609060101010101" charset="-122"/>
              </a:rPr>
              <a:t>同俗</a:t>
            </a:r>
            <a:r>
              <a:rPr lang="zh-CN" altLang="en-US" sz="3200" b="1">
                <a:latin typeface="楷体" panose="02010609060101010101" charset="-122"/>
                <a:ea typeface="楷体" panose="02010609060101010101" charset="-122"/>
              </a:rPr>
              <a:t>自</a:t>
            </a:r>
            <a:r>
              <a:rPr lang="zh-CN" altLang="en-US" sz="3200" b="1">
                <a:solidFill>
                  <a:srgbClr val="C00000"/>
                </a:solidFill>
                <a:latin typeface="楷体" panose="02010609060101010101" charset="-122"/>
                <a:ea typeface="楷体" panose="02010609060101010101" charset="-122"/>
              </a:rPr>
              <a:t>媚</a:t>
            </a:r>
            <a:r>
              <a:rPr lang="zh-CN" altLang="en-US" sz="3200" b="1">
                <a:latin typeface="楷体" panose="02010609060101010101" charset="-122"/>
                <a:ea typeface="楷体" panose="02010609060101010101" charset="-122"/>
              </a:rPr>
              <a:t>于众</a:t>
            </a:r>
            <a:r>
              <a:rPr lang="zh-CN" altLang="en-US" sz="3200" b="1">
                <a:solidFill>
                  <a:srgbClr val="C00000"/>
                </a:solidFill>
                <a:latin typeface="楷体" panose="02010609060101010101" charset="-122"/>
                <a:ea typeface="楷体" panose="02010609060101010101" charset="-122"/>
              </a:rPr>
              <a:t>为善</a:t>
            </a:r>
            <a:r>
              <a:rPr lang="zh-CN" altLang="en-US" sz="3200" b="1">
                <a:latin typeface="楷体" panose="02010609060101010101" charset="-122"/>
                <a:ea typeface="楷体" panose="02010609060101010101" charset="-122"/>
              </a:rPr>
              <a:t>，</a:t>
            </a:r>
            <a:r>
              <a:rPr lang="zh-CN" altLang="en-US" sz="3200" b="1">
                <a:solidFill>
                  <a:srgbClr val="C00000"/>
                </a:solidFill>
                <a:latin typeface="楷体" panose="02010609060101010101" charset="-122"/>
                <a:ea typeface="楷体" panose="02010609060101010101" charset="-122"/>
              </a:rPr>
              <a:t>上乃</a:t>
            </a:r>
            <a:r>
              <a:rPr lang="zh-CN" altLang="en-US" sz="3200" b="1">
                <a:latin typeface="楷体" panose="02010609060101010101" charset="-122"/>
                <a:ea typeface="楷体" panose="02010609060101010101" charset="-122"/>
              </a:rPr>
              <a:t>欲变</a:t>
            </a:r>
            <a:r>
              <a:rPr lang="zh-CN" altLang="en-US" sz="3200" b="1">
                <a:solidFill>
                  <a:srgbClr val="C00000"/>
                </a:solidFill>
                <a:latin typeface="楷体" panose="02010609060101010101" charset="-122"/>
                <a:ea typeface="楷体" panose="02010609060101010101" charset="-122"/>
              </a:rPr>
              <a:t>此</a:t>
            </a:r>
            <a:r>
              <a:rPr lang="zh-CN" altLang="en-US" sz="3200" b="1">
                <a:latin typeface="楷体" panose="02010609060101010101" charset="-122"/>
                <a:ea typeface="楷体" panose="02010609060101010101" charset="-122"/>
              </a:rPr>
              <a:t>，而某不</a:t>
            </a:r>
            <a:r>
              <a:rPr lang="zh-CN" altLang="en-US" sz="3200" b="1">
                <a:solidFill>
                  <a:srgbClr val="C00000"/>
                </a:solidFill>
                <a:latin typeface="楷体" panose="02010609060101010101" charset="-122"/>
                <a:ea typeface="楷体" panose="02010609060101010101" charset="-122"/>
              </a:rPr>
              <a:t>量敌</a:t>
            </a:r>
            <a:r>
              <a:rPr lang="zh-CN" altLang="en-US" sz="3200" b="1">
                <a:latin typeface="楷体" panose="02010609060101010101" charset="-122"/>
                <a:ea typeface="楷体" panose="02010609060101010101" charset="-122"/>
              </a:rPr>
              <a:t>之</a:t>
            </a:r>
            <a:r>
              <a:rPr lang="zh-CN" altLang="en-US" sz="3200" b="1" u="sng">
                <a:solidFill>
                  <a:srgbClr val="C00000"/>
                </a:solidFill>
                <a:latin typeface="楷体" panose="02010609060101010101" charset="-122"/>
                <a:ea typeface="楷体" panose="02010609060101010101" charset="-122"/>
              </a:rPr>
              <a:t>众寡</a:t>
            </a:r>
            <a:r>
              <a:rPr lang="zh-CN" altLang="en-US" sz="3200" b="1">
                <a:latin typeface="楷体" panose="02010609060101010101" charset="-122"/>
                <a:ea typeface="楷体" panose="02010609060101010101" charset="-122"/>
              </a:rPr>
              <a:t>，欲出力助上以</a:t>
            </a:r>
            <a:r>
              <a:rPr lang="zh-CN" altLang="en-US" sz="3200" b="1">
                <a:solidFill>
                  <a:srgbClr val="C00000"/>
                </a:solidFill>
                <a:latin typeface="楷体" panose="02010609060101010101" charset="-122"/>
                <a:ea typeface="楷体" panose="02010609060101010101" charset="-122"/>
              </a:rPr>
              <a:t>抗</a:t>
            </a:r>
            <a:r>
              <a:rPr lang="zh-CN" altLang="en-US" sz="3200" b="1">
                <a:latin typeface="楷体" panose="02010609060101010101" charset="-122"/>
                <a:ea typeface="楷体" panose="02010609060101010101" charset="-122"/>
              </a:rPr>
              <a:t>之，</a:t>
            </a:r>
            <a:r>
              <a:rPr lang="zh-CN" altLang="en-US" sz="3200" b="1">
                <a:solidFill>
                  <a:srgbClr val="C00000"/>
                </a:solidFill>
                <a:latin typeface="楷体" panose="02010609060101010101" charset="-122"/>
                <a:ea typeface="楷体" panose="02010609060101010101" charset="-122"/>
              </a:rPr>
              <a:t>则</a:t>
            </a:r>
            <a:r>
              <a:rPr lang="zh-CN" altLang="en-US" sz="3200" b="1">
                <a:latin typeface="楷体" panose="02010609060101010101" charset="-122"/>
                <a:ea typeface="楷体" panose="02010609060101010101" charset="-122"/>
              </a:rPr>
              <a:t>众何为</a:t>
            </a:r>
            <a:r>
              <a:rPr lang="zh-CN" altLang="en-US" sz="3200" b="1">
                <a:gradFill>
                  <a:gsLst>
                    <a:gs pos="0">
                      <a:srgbClr val="7B32B2"/>
                    </a:gs>
                    <a:gs pos="100000">
                      <a:srgbClr val="401A5D"/>
                    </a:gs>
                  </a:gsLst>
                  <a:lin scaled="0"/>
                </a:gradFill>
                <a:latin typeface="楷体" panose="02010609060101010101" charset="-122"/>
                <a:ea typeface="楷体" panose="02010609060101010101" charset="-122"/>
                <a:sym typeface="+mn-ea"/>
              </a:rPr>
              <a:t>（</a:t>
            </a:r>
            <a:r>
              <a:rPr lang="en-US" altLang="zh-CN" sz="3200" b="1" err="1">
                <a:gradFill>
                  <a:gsLst>
                    <a:gs pos="0">
                      <a:srgbClr val="7B32B2"/>
                    </a:gs>
                    <a:gs pos="100000">
                      <a:srgbClr val="401A5D"/>
                    </a:gs>
                  </a:gsLst>
                  <a:lin scaled="0"/>
                </a:gradFill>
                <a:latin typeface="宋体" panose="02010600030101010101" pitchFamily="2" charset="-122"/>
                <a:ea typeface="宋体" panose="02010600030101010101" pitchFamily="2" charset="-122"/>
                <a:sym typeface="+mn-ea"/>
              </a:rPr>
              <a:t>wéi</a:t>
            </a:r>
            <a:r>
              <a:rPr lang="zh-CN" altLang="en-US" sz="3200" b="1">
                <a:gradFill>
                  <a:gsLst>
                    <a:gs pos="0">
                      <a:srgbClr val="7B32B2"/>
                    </a:gs>
                    <a:gs pos="100000">
                      <a:srgbClr val="401A5D"/>
                    </a:gs>
                  </a:gsLst>
                  <a:lin scaled="0"/>
                </a:gradFill>
                <a:latin typeface="楷体" panose="02010609060101010101" charset="-122"/>
                <a:ea typeface="楷体" panose="02010609060101010101" charset="-122"/>
                <a:sym typeface="+mn-ea"/>
              </a:rPr>
              <a:t>）</a:t>
            </a:r>
            <a:r>
              <a:rPr lang="zh-CN" altLang="en-US" sz="3200" b="1">
                <a:latin typeface="楷体" panose="02010609060101010101" charset="-122"/>
                <a:ea typeface="楷体" panose="02010609060101010101" charset="-122"/>
              </a:rPr>
              <a:t>而不</a:t>
            </a:r>
            <a:r>
              <a:rPr lang="zh-CN" altLang="en-US" sz="3200" b="1" u="sng">
                <a:solidFill>
                  <a:srgbClr val="C00000"/>
                </a:solidFill>
                <a:latin typeface="楷体" panose="02010609060101010101" charset="-122"/>
                <a:ea typeface="楷体" panose="02010609060101010101" charset="-122"/>
              </a:rPr>
              <a:t>汹汹然</a:t>
            </a:r>
            <a:r>
              <a:rPr lang="zh-CN" altLang="en-US" sz="3200" b="1">
                <a:latin typeface="楷体" panose="02010609060101010101" charset="-122"/>
                <a:ea typeface="楷体" panose="02010609060101010101" charset="-122"/>
              </a:rPr>
              <a:t>？</a:t>
            </a:r>
            <a:r>
              <a:rPr lang="zh-CN" altLang="en-US" sz="3200" b="1" u="sng">
                <a:solidFill>
                  <a:srgbClr val="C00000"/>
                </a:solidFill>
                <a:latin typeface="楷体" panose="02010609060101010101" charset="-122"/>
                <a:ea typeface="楷体" panose="02010609060101010101" charset="-122"/>
                <a:hlinkClick r:id="rId2" action="ppaction://hlinksldjump"/>
              </a:rPr>
              <a:t>盘庚之迁</a:t>
            </a:r>
            <a:r>
              <a:rPr lang="zh-CN" altLang="en-US" sz="3200" b="1">
                <a:latin typeface="楷体" panose="02010609060101010101" charset="-122"/>
                <a:ea typeface="楷体" panose="02010609060101010101" charset="-122"/>
              </a:rPr>
              <a:t>，</a:t>
            </a:r>
            <a:r>
              <a:rPr lang="zh-CN" altLang="en-US" sz="3200" b="1" u="sng">
                <a:solidFill>
                  <a:srgbClr val="C00000"/>
                </a:solidFill>
                <a:latin typeface="楷体" panose="02010609060101010101" charset="-122"/>
                <a:ea typeface="楷体" panose="02010609060101010101" charset="-122"/>
              </a:rPr>
              <a:t>胥怨</a:t>
            </a:r>
            <a:r>
              <a:rPr lang="zh-CN" altLang="en-US" sz="3200" b="1">
                <a:latin typeface="楷体" panose="02010609060101010101" charset="-122"/>
                <a:ea typeface="楷体" panose="02010609060101010101" charset="-122"/>
              </a:rPr>
              <a:t>者民也，</a:t>
            </a:r>
            <a:r>
              <a:rPr lang="zh-CN" altLang="en-US" sz="3200" b="1" u="sng">
                <a:solidFill>
                  <a:srgbClr val="C00000"/>
                </a:solidFill>
                <a:latin typeface="楷体" panose="02010609060101010101" charset="-122"/>
                <a:ea typeface="楷体" panose="02010609060101010101" charset="-122"/>
              </a:rPr>
              <a:t>非特</a:t>
            </a:r>
            <a:r>
              <a:rPr lang="zh-CN" altLang="en-US" sz="3200" b="1">
                <a:latin typeface="楷体" panose="02010609060101010101" charset="-122"/>
                <a:ea typeface="楷体" panose="02010609060101010101" charset="-122"/>
              </a:rPr>
              <a:t>朝廷士大夫而已；盘庚不为</a:t>
            </a:r>
            <a:r>
              <a:rPr lang="zh-CN" altLang="en-US" sz="3200" b="1">
                <a:latin typeface="楷体" panose="02010609060101010101" charset="-122"/>
                <a:ea typeface="楷体" panose="02010609060101010101" charset="-122"/>
                <a:sym typeface="+mn-ea"/>
              </a:rPr>
              <a:t>怨</a:t>
            </a:r>
            <a:r>
              <a:rPr lang="zh-CN" altLang="en-US" sz="3200" b="1">
                <a:latin typeface="楷体" panose="02010609060101010101" charset="-122"/>
                <a:ea typeface="楷体" panose="02010609060101010101" charset="-122"/>
              </a:rPr>
              <a:t>者故改其度，度义而后动，是而不见可悔故也。如君实责我以在位久，未能助上大有为，以膏泽斯民，则某知罪矣；如曰今日当一切不事事，守前所为而已，则非某之所敢知。</a:t>
            </a:r>
            <a:endParaRPr lang="zh-CN" altLang="en-US" sz="3200" b="1">
              <a:latin typeface="楷体" panose="02010609060101010101" charset="-122"/>
              <a:ea typeface="楷体" panose="02010609060101010101" charset="-122"/>
            </a:endParaRPr>
          </a:p>
        </p:txBody>
      </p:sp>
      <p:sp>
        <p:nvSpPr>
          <p:cNvPr id="6" name="文本框 5"/>
          <p:cNvSpPr txBox="1"/>
          <p:nvPr/>
        </p:nvSpPr>
        <p:spPr>
          <a:xfrm>
            <a:off x="450537" y="3824927"/>
            <a:ext cx="11409680" cy="2677656"/>
          </a:xfrm>
          <a:prstGeom prst="rect">
            <a:avLst/>
          </a:prstGeom>
          <a:noFill/>
        </p:spPr>
        <p:txBody>
          <a:bodyPr wrap="square" rtlCol="0">
            <a:spAutoFit/>
          </a:bodyPr>
          <a:lstStyle/>
          <a:p>
            <a:r>
              <a:rPr lang="zh-CN" altLang="en-US" sz="2800" b="1" smtClean="0">
                <a:solidFill>
                  <a:srgbClr val="C00000"/>
                </a:solidFill>
                <a:latin typeface="楷体" panose="02010609060101010101" charset="-122"/>
                <a:ea typeface="楷体" panose="02010609060101010101" charset="-122"/>
              </a:rPr>
              <a:t>苟</a:t>
            </a:r>
            <a:r>
              <a:rPr lang="zh-CN" altLang="en-US" sz="2800" b="1">
                <a:solidFill>
                  <a:srgbClr val="C00000"/>
                </a:solidFill>
                <a:latin typeface="楷体" panose="02010609060101010101" charset="-122"/>
                <a:ea typeface="楷体" panose="02010609060101010101" charset="-122"/>
              </a:rPr>
              <a:t>且</a:t>
            </a:r>
            <a:r>
              <a:rPr lang="zh-CN" altLang="en-US" sz="2800" b="1">
                <a:latin typeface="楷体" panose="02010609060101010101" charset="-122"/>
                <a:ea typeface="楷体" panose="02010609060101010101" charset="-122"/>
              </a:rPr>
              <a:t>：得过且过，没有长远打算</a:t>
            </a:r>
            <a:r>
              <a:rPr lang="en-US" altLang="zh-CN" sz="2800" b="1">
                <a:latin typeface="楷体" panose="02010609060101010101" charset="-122"/>
                <a:ea typeface="楷体" panose="02010609060101010101" charset="-122"/>
              </a:rPr>
              <a:t>  </a:t>
            </a:r>
            <a:r>
              <a:rPr lang="en-US" altLang="zh-CN" sz="2800" b="1" smtClean="0">
                <a:latin typeface="楷体" panose="02010609060101010101" charset="-122"/>
                <a:ea typeface="楷体" panose="02010609060101010101" charset="-122"/>
              </a:rPr>
              <a:t>        </a:t>
            </a:r>
            <a:r>
              <a:rPr lang="zh-CN" altLang="en-US" sz="2800" b="1" smtClean="0">
                <a:solidFill>
                  <a:srgbClr val="0033CC"/>
                </a:solidFill>
                <a:latin typeface="楷体" panose="02010609060101010101" charset="-122"/>
                <a:ea typeface="楷体" panose="02010609060101010101" charset="-122"/>
                <a:sym typeface="+mn-ea"/>
              </a:rPr>
              <a:t>恤</a:t>
            </a:r>
            <a:r>
              <a:rPr lang="zh-CN" altLang="en-US" sz="2800" b="1">
                <a:solidFill>
                  <a:srgbClr val="0033CC"/>
                </a:solidFill>
                <a:latin typeface="楷体" panose="02010609060101010101" charset="-122"/>
                <a:ea typeface="楷体" panose="02010609060101010101" charset="-122"/>
                <a:sym typeface="+mn-ea"/>
              </a:rPr>
              <a:t>：顾念，忧虑</a:t>
            </a:r>
            <a:endParaRPr lang="zh-CN" altLang="en-US" sz="2800" b="1">
              <a:solidFill>
                <a:srgbClr val="0033CC"/>
              </a:solidFill>
              <a:latin typeface="楷体" panose="02010609060101010101" charset="-122"/>
              <a:ea typeface="楷体" panose="02010609060101010101" charset="-122"/>
            </a:endParaRPr>
          </a:p>
          <a:p>
            <a:r>
              <a:rPr lang="zh-CN" altLang="en-US" sz="2800" b="1">
                <a:solidFill>
                  <a:srgbClr val="C00000"/>
                </a:solidFill>
                <a:latin typeface="楷体" panose="02010609060101010101" charset="-122"/>
                <a:ea typeface="楷体" panose="02010609060101010101" charset="-122"/>
              </a:rPr>
              <a:t>同俗</a:t>
            </a:r>
            <a:r>
              <a:rPr lang="zh-CN" altLang="en-US" sz="2800" b="1">
                <a:latin typeface="楷体" panose="02010609060101010101" charset="-122"/>
                <a:ea typeface="楷体" panose="02010609060101010101" charset="-122"/>
              </a:rPr>
              <a:t>：附和世俗，流于世俗</a:t>
            </a:r>
            <a:r>
              <a:rPr lang="en-US" altLang="zh-CN" sz="2800" b="1">
                <a:latin typeface="楷体" panose="02010609060101010101" charset="-122"/>
                <a:ea typeface="楷体" panose="02010609060101010101" charset="-122"/>
              </a:rPr>
              <a:t>  </a:t>
            </a:r>
            <a:r>
              <a:rPr lang="en-US" altLang="zh-CN" sz="2800" b="1" smtClean="0">
                <a:latin typeface="楷体" panose="02010609060101010101" charset="-122"/>
                <a:ea typeface="楷体" panose="02010609060101010101" charset="-122"/>
              </a:rPr>
              <a:t>  </a:t>
            </a:r>
            <a:r>
              <a:rPr lang="zh-CN" altLang="en-US" sz="2800" b="1" smtClean="0">
                <a:solidFill>
                  <a:srgbClr val="0033CC"/>
                </a:solidFill>
                <a:latin typeface="楷体" panose="02010609060101010101" charset="-122"/>
                <a:ea typeface="楷体" panose="02010609060101010101" charset="-122"/>
                <a:sym typeface="+mn-ea"/>
              </a:rPr>
              <a:t>媚</a:t>
            </a:r>
            <a:r>
              <a:rPr lang="zh-CN" altLang="en-US" sz="2800" b="1">
                <a:solidFill>
                  <a:srgbClr val="0033CC"/>
                </a:solidFill>
                <a:latin typeface="楷体" panose="02010609060101010101" charset="-122"/>
                <a:ea typeface="楷体" panose="02010609060101010101" charset="-122"/>
                <a:sym typeface="+mn-ea"/>
              </a:rPr>
              <a:t>：献媚讨好</a:t>
            </a:r>
            <a:r>
              <a:rPr lang="en-US" altLang="zh-CN" sz="2800" b="1">
                <a:solidFill>
                  <a:srgbClr val="0033CC"/>
                </a:solidFill>
                <a:latin typeface="楷体" panose="02010609060101010101" charset="-122"/>
                <a:ea typeface="楷体" panose="02010609060101010101" charset="-122"/>
                <a:sym typeface="+mn-ea"/>
              </a:rPr>
              <a:t>  </a:t>
            </a:r>
            <a:r>
              <a:rPr lang="zh-CN" altLang="en-US" sz="2800" b="1" smtClean="0">
                <a:solidFill>
                  <a:srgbClr val="0033CC"/>
                </a:solidFill>
                <a:latin typeface="楷体" panose="02010609060101010101" charset="-122"/>
                <a:ea typeface="楷体" panose="02010609060101010101" charset="-122"/>
              </a:rPr>
              <a:t>善</a:t>
            </a:r>
            <a:r>
              <a:rPr lang="zh-CN" altLang="en-US" sz="2800" b="1">
                <a:solidFill>
                  <a:srgbClr val="0033CC"/>
                </a:solidFill>
                <a:latin typeface="楷体" panose="02010609060101010101" charset="-122"/>
                <a:ea typeface="楷体" panose="02010609060101010101" charset="-122"/>
              </a:rPr>
              <a:t>：形作名，上策</a:t>
            </a:r>
            <a:r>
              <a:rPr lang="en-US" altLang="zh-CN" sz="2800" b="1">
                <a:solidFill>
                  <a:srgbClr val="0033CC"/>
                </a:solidFill>
                <a:latin typeface="楷体" panose="02010609060101010101" charset="-122"/>
                <a:ea typeface="楷体" panose="02010609060101010101" charset="-122"/>
              </a:rPr>
              <a:t>  </a:t>
            </a:r>
            <a:endParaRPr lang="en-US" altLang="zh-CN" sz="2800" b="1" smtClean="0">
              <a:solidFill>
                <a:srgbClr val="0033CC"/>
              </a:solidFill>
              <a:latin typeface="楷体" panose="02010609060101010101" charset="-122"/>
              <a:ea typeface="楷体" panose="02010609060101010101" charset="-122"/>
            </a:endParaRPr>
          </a:p>
          <a:p>
            <a:r>
              <a:rPr lang="zh-CN" altLang="en-US" sz="2800" b="1" smtClean="0">
                <a:solidFill>
                  <a:srgbClr val="C00000"/>
                </a:solidFill>
                <a:latin typeface="楷体" panose="02010609060101010101" charset="-122"/>
                <a:ea typeface="楷体" panose="02010609060101010101" charset="-122"/>
              </a:rPr>
              <a:t>上</a:t>
            </a:r>
            <a:r>
              <a:rPr lang="zh-CN" altLang="en-US" sz="2800" b="1">
                <a:latin typeface="楷体" panose="02010609060101010101" charset="-122"/>
                <a:ea typeface="楷体" panose="02010609060101010101" charset="-122"/>
              </a:rPr>
              <a:t>：皇帝</a:t>
            </a:r>
            <a:r>
              <a:rPr lang="en-US" altLang="zh-CN" sz="2800" b="1">
                <a:latin typeface="楷体" panose="02010609060101010101" charset="-122"/>
                <a:ea typeface="楷体" panose="02010609060101010101" charset="-122"/>
              </a:rPr>
              <a:t>   </a:t>
            </a:r>
            <a:r>
              <a:rPr lang="zh-CN" altLang="en-US" sz="2800" b="1">
                <a:solidFill>
                  <a:srgbClr val="C00000"/>
                </a:solidFill>
                <a:latin typeface="楷体" panose="02010609060101010101" charset="-122"/>
                <a:ea typeface="楷体" panose="02010609060101010101" charset="-122"/>
              </a:rPr>
              <a:t>乃</a:t>
            </a:r>
            <a:r>
              <a:rPr lang="zh-CN" altLang="en-US" sz="2800" b="1">
                <a:latin typeface="楷体" panose="02010609060101010101" charset="-122"/>
                <a:ea typeface="楷体" panose="02010609060101010101" charset="-122"/>
              </a:rPr>
              <a:t>：才</a:t>
            </a:r>
            <a:r>
              <a:rPr lang="en-US" altLang="zh-CN" sz="2800" b="1">
                <a:latin typeface="楷体" panose="02010609060101010101" charset="-122"/>
                <a:ea typeface="楷体" panose="02010609060101010101" charset="-122"/>
              </a:rPr>
              <a:t>  </a:t>
            </a:r>
            <a:r>
              <a:rPr lang="zh-CN" altLang="en-US" sz="2800" b="1">
                <a:solidFill>
                  <a:srgbClr val="C00000"/>
                </a:solidFill>
                <a:latin typeface="楷体" panose="02010609060101010101" charset="-122"/>
                <a:ea typeface="楷体" panose="02010609060101010101" charset="-122"/>
              </a:rPr>
              <a:t>此</a:t>
            </a:r>
            <a:r>
              <a:rPr lang="zh-CN" altLang="en-US" sz="2800" b="1">
                <a:latin typeface="楷体" panose="02010609060101010101" charset="-122"/>
                <a:ea typeface="楷体" panose="02010609060101010101" charset="-122"/>
              </a:rPr>
              <a:t>：这，这种情况</a:t>
            </a:r>
            <a:r>
              <a:rPr lang="en-US" altLang="zh-CN" sz="2800" b="1">
                <a:latin typeface="楷体" panose="02010609060101010101" charset="-122"/>
                <a:ea typeface="楷体" panose="02010609060101010101" charset="-122"/>
              </a:rPr>
              <a:t>   </a:t>
            </a:r>
            <a:r>
              <a:rPr lang="en-US" altLang="zh-CN" sz="2800" b="1" smtClean="0">
                <a:latin typeface="楷体" panose="02010609060101010101" charset="-122"/>
                <a:ea typeface="楷体" panose="02010609060101010101" charset="-122"/>
              </a:rPr>
              <a:t>    </a:t>
            </a:r>
            <a:r>
              <a:rPr lang="zh-CN" sz="2800" b="1" smtClean="0">
                <a:solidFill>
                  <a:srgbClr val="0033CC"/>
                </a:solidFill>
                <a:latin typeface="楷体" panose="02010609060101010101" charset="-122"/>
                <a:ea typeface="楷体" panose="02010609060101010101" charset="-122"/>
              </a:rPr>
              <a:t>量</a:t>
            </a:r>
            <a:r>
              <a:rPr lang="zh-CN" altLang="en-US" sz="2800" b="1">
                <a:solidFill>
                  <a:srgbClr val="0033CC"/>
                </a:solidFill>
                <a:latin typeface="楷体" panose="02010609060101010101" charset="-122"/>
                <a:ea typeface="楷体" panose="02010609060101010101" charset="-122"/>
                <a:sym typeface="+mn-ea"/>
              </a:rPr>
              <a:t>：估算，估量</a:t>
            </a:r>
            <a:endParaRPr lang="zh-CN" altLang="en-US" sz="2800" b="1">
              <a:solidFill>
                <a:srgbClr val="0033CC"/>
              </a:solidFill>
              <a:latin typeface="楷体" panose="02010609060101010101" charset="-122"/>
              <a:ea typeface="楷体" panose="02010609060101010101" charset="-122"/>
              <a:sym typeface="+mn-ea"/>
            </a:endParaRPr>
          </a:p>
          <a:p>
            <a:r>
              <a:rPr lang="zh-CN" altLang="en-US" sz="2800" b="1" smtClean="0">
                <a:solidFill>
                  <a:srgbClr val="C00000"/>
                </a:solidFill>
                <a:latin typeface="楷体" panose="02010609060101010101" charset="-122"/>
                <a:ea typeface="楷体" panose="02010609060101010101" charset="-122"/>
                <a:sym typeface="+mn-ea"/>
              </a:rPr>
              <a:t>众</a:t>
            </a:r>
            <a:r>
              <a:rPr lang="zh-CN" altLang="en-US" sz="2800" b="1">
                <a:solidFill>
                  <a:srgbClr val="C00000"/>
                </a:solidFill>
                <a:latin typeface="楷体" panose="02010609060101010101" charset="-122"/>
                <a:ea typeface="楷体" panose="02010609060101010101" charset="-122"/>
                <a:sym typeface="+mn-ea"/>
              </a:rPr>
              <a:t>寡</a:t>
            </a:r>
            <a:r>
              <a:rPr lang="zh-CN" altLang="en-US" sz="2800" b="1">
                <a:latin typeface="楷体" panose="02010609060101010101" charset="-122"/>
                <a:ea typeface="楷体" panose="02010609060101010101" charset="-122"/>
                <a:sym typeface="+mn-ea"/>
              </a:rPr>
              <a:t>：</a:t>
            </a:r>
            <a:r>
              <a:rPr lang="zh-CN" sz="2800" b="1">
                <a:latin typeface="楷体" panose="02010609060101010101" charset="-122"/>
                <a:ea typeface="楷体" panose="02010609060101010101" charset="-122"/>
                <a:sym typeface="+mn-ea"/>
              </a:rPr>
              <a:t>多少</a:t>
            </a:r>
            <a:r>
              <a:rPr lang="en-US" altLang="zh-CN" sz="2800" b="1">
                <a:latin typeface="楷体" panose="02010609060101010101" charset="-122"/>
                <a:ea typeface="楷体" panose="02010609060101010101" charset="-122"/>
                <a:sym typeface="+mn-ea"/>
              </a:rPr>
              <a:t>  </a:t>
            </a:r>
            <a:r>
              <a:rPr lang="zh-CN" altLang="en-US" sz="2800" b="1">
                <a:solidFill>
                  <a:srgbClr val="C00000"/>
                </a:solidFill>
                <a:latin typeface="楷体" panose="02010609060101010101" charset="-122"/>
                <a:ea typeface="楷体" panose="02010609060101010101" charset="-122"/>
                <a:sym typeface="+mn-ea"/>
              </a:rPr>
              <a:t>抗</a:t>
            </a:r>
            <a:r>
              <a:rPr lang="zh-CN" altLang="en-US" sz="2800" b="1">
                <a:latin typeface="楷体" panose="02010609060101010101" charset="-122"/>
                <a:ea typeface="楷体" panose="02010609060101010101" charset="-122"/>
                <a:sym typeface="+mn-ea"/>
              </a:rPr>
              <a:t>：抵抗</a:t>
            </a:r>
            <a:r>
              <a:rPr lang="en-US" altLang="zh-CN" sz="2800" b="1">
                <a:latin typeface="楷体" panose="02010609060101010101" charset="-122"/>
                <a:ea typeface="楷体" panose="02010609060101010101" charset="-122"/>
                <a:sym typeface="+mn-ea"/>
              </a:rPr>
              <a:t>  </a:t>
            </a:r>
            <a:r>
              <a:rPr lang="en-US" altLang="zh-CN" sz="2800" b="1" smtClean="0">
                <a:latin typeface="楷体" panose="02010609060101010101" charset="-122"/>
                <a:ea typeface="楷体" panose="02010609060101010101" charset="-122"/>
                <a:sym typeface="+mn-ea"/>
              </a:rPr>
              <a:t>    </a:t>
            </a:r>
            <a:r>
              <a:rPr lang="zh-CN" altLang="en-US" sz="2800" b="1" smtClean="0">
                <a:solidFill>
                  <a:srgbClr val="C00000"/>
                </a:solidFill>
                <a:latin typeface="楷体" panose="02010609060101010101" charset="-122"/>
                <a:ea typeface="楷体" panose="02010609060101010101" charset="-122"/>
                <a:sym typeface="+mn-ea"/>
              </a:rPr>
              <a:t>汹</a:t>
            </a:r>
            <a:r>
              <a:rPr lang="zh-CN" altLang="en-US" sz="2800" b="1">
                <a:solidFill>
                  <a:srgbClr val="C00000"/>
                </a:solidFill>
                <a:latin typeface="楷体" panose="02010609060101010101" charset="-122"/>
                <a:ea typeface="楷体" panose="02010609060101010101" charset="-122"/>
                <a:sym typeface="+mn-ea"/>
              </a:rPr>
              <a:t>汹然</a:t>
            </a:r>
            <a:r>
              <a:rPr lang="zh-CN" altLang="en-US" sz="2800" b="1">
                <a:latin typeface="楷体" panose="02010609060101010101" charset="-122"/>
                <a:ea typeface="楷体" panose="02010609060101010101" charset="-122"/>
                <a:sym typeface="+mn-ea"/>
              </a:rPr>
              <a:t>：形容声势盛大或凶猛的样子</a:t>
            </a:r>
            <a:r>
              <a:rPr lang="zh-CN" altLang="en-US" sz="2800" b="1" smtClean="0">
                <a:latin typeface="楷体" panose="02010609060101010101" charset="-122"/>
                <a:ea typeface="楷体" panose="02010609060101010101" charset="-122"/>
                <a:sym typeface="+mn-ea"/>
              </a:rPr>
              <a:t>。</a:t>
            </a:r>
            <a:endParaRPr lang="en-US" altLang="zh-CN" sz="2800" b="1" smtClean="0">
              <a:latin typeface="楷体" panose="02010609060101010101" charset="-122"/>
              <a:ea typeface="楷体" panose="02010609060101010101" charset="-122"/>
              <a:sym typeface="+mn-ea"/>
            </a:endParaRPr>
          </a:p>
          <a:p>
            <a:r>
              <a:rPr lang="en-US" altLang="zh-CN" sz="2800" b="1" smtClean="0">
                <a:latin typeface="楷体" panose="02010609060101010101" charset="-122"/>
                <a:ea typeface="楷体" panose="02010609060101010101" charset="-122"/>
                <a:sym typeface="+mn-ea"/>
              </a:rPr>
              <a:t> </a:t>
            </a:r>
            <a:r>
              <a:rPr lang="zh-CN" altLang="en-US" sz="2800" b="1">
                <a:solidFill>
                  <a:srgbClr val="C00000"/>
                </a:solidFill>
                <a:latin typeface="楷体" panose="02010609060101010101" charset="-122"/>
                <a:ea typeface="楷体" panose="02010609060101010101" charset="-122"/>
                <a:sym typeface="+mn-ea"/>
              </a:rPr>
              <a:t>胥怨</a:t>
            </a:r>
            <a:r>
              <a:rPr lang="zh-CN" altLang="en-US" sz="2800" b="1">
                <a:latin typeface="楷体" panose="02010609060101010101" charset="-122"/>
                <a:ea typeface="楷体" panose="02010609060101010101" charset="-122"/>
                <a:sym typeface="+mn-ea"/>
              </a:rPr>
              <a:t>：相怨，这里指百姓对上位者的怨恨</a:t>
            </a:r>
            <a:r>
              <a:rPr lang="en-US" altLang="zh-CN" sz="2800" b="1">
                <a:latin typeface="楷体" panose="02010609060101010101" charset="-122"/>
                <a:ea typeface="楷体" panose="02010609060101010101" charset="-122"/>
                <a:sym typeface="+mn-ea"/>
              </a:rPr>
              <a:t>  </a:t>
            </a:r>
            <a:endParaRPr lang="en-US" altLang="zh-CN" sz="2800" b="1" smtClean="0">
              <a:latin typeface="楷体" panose="02010609060101010101" charset="-122"/>
              <a:ea typeface="楷体" panose="02010609060101010101" charset="-122"/>
              <a:sym typeface="+mn-ea"/>
            </a:endParaRPr>
          </a:p>
          <a:p>
            <a:r>
              <a:rPr lang="zh-CN" altLang="en-US" sz="2800" b="1" smtClean="0">
                <a:solidFill>
                  <a:srgbClr val="C00000"/>
                </a:solidFill>
                <a:latin typeface="楷体" panose="02010609060101010101" charset="-122"/>
                <a:ea typeface="楷体" panose="02010609060101010101" charset="-122"/>
                <a:sym typeface="+mn-ea"/>
              </a:rPr>
              <a:t>     </a:t>
            </a:r>
            <a:r>
              <a:rPr lang="zh-CN" altLang="en-US" sz="2800" b="1" smtClean="0">
                <a:latin typeface="楷体" panose="02010609060101010101" charset="-122"/>
                <a:ea typeface="楷体" panose="02010609060101010101" charset="-122"/>
                <a:sym typeface="+mn-ea"/>
              </a:rPr>
              <a:t>非</a:t>
            </a:r>
            <a:r>
              <a:rPr lang="zh-CN" altLang="en-US" sz="2800" b="1">
                <a:latin typeface="楷体" panose="02010609060101010101" charset="-122"/>
                <a:ea typeface="楷体" panose="02010609060101010101" charset="-122"/>
                <a:sym typeface="+mn-ea"/>
              </a:rPr>
              <a:t>特：不仅</a:t>
            </a:r>
            <a:r>
              <a:rPr lang="en-US" altLang="zh-CN" sz="2800" b="1">
                <a:latin typeface="楷体" panose="02010609060101010101" charset="-122"/>
                <a:ea typeface="楷体" panose="02010609060101010101" charset="-122"/>
                <a:sym typeface="+mn-ea"/>
              </a:rPr>
              <a:t>  </a:t>
            </a:r>
            <a:endParaRPr lang="zh-CN" altLang="en-US" sz="2800" b="1">
              <a:latin typeface="楷体" panose="02010609060101010101" charset="-122"/>
              <a:ea typeface="楷体" panose="02010609060101010101" charset="-122"/>
              <a:sym typeface="+mn-ea"/>
            </a:endParaRPr>
          </a:p>
        </p:txBody>
      </p:sp>
      <p:sp>
        <p:nvSpPr>
          <p:cNvPr id="5" name="右箭头 4">
            <a:hlinkClick r:id="rId3" action="ppaction://hlinksldjump"/>
          </p:cNvPr>
          <p:cNvSpPr/>
          <p:nvPr/>
        </p:nvSpPr>
        <p:spPr>
          <a:xfrm>
            <a:off x="10578465" y="6106160"/>
            <a:ext cx="862330" cy="497205"/>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0"/>
            <a:ext cx="12192000" cy="6858000"/>
          </a:xfrm>
          <a:prstGeom prst="rect">
            <a:avLst/>
          </a:prstGeom>
          <a:solidFill>
            <a:srgbClr val="EFEB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形状 2"/>
          <p:cNvSpPr/>
          <p:nvPr/>
        </p:nvSpPr>
        <p:spPr>
          <a:xfrm>
            <a:off x="0" y="0"/>
            <a:ext cx="12192000" cy="6858000"/>
          </a:xfrm>
          <a:custGeom>
            <a:gdLst>
              <a:gd name="connsiteX0" fmla="*/ 459920 w 10842171"/>
              <a:gd name="connsiteY0" fmla="*/ 0 h 5642428"/>
              <a:gd name="connsiteX1" fmla="*/ 9847035 w 10842171"/>
              <a:gd name="connsiteY1" fmla="*/ 0 h 5642428"/>
              <a:gd name="connsiteX2" fmla="*/ 9847035 w 10842171"/>
              <a:gd name="connsiteY2" fmla="*/ 326571 h 5642428"/>
              <a:gd name="connsiteX3" fmla="*/ 10842171 w 10842171"/>
              <a:gd name="connsiteY3" fmla="*/ 326571 h 5642428"/>
              <a:gd name="connsiteX4" fmla="*/ 10842171 w 10842171"/>
              <a:gd name="connsiteY4" fmla="*/ 5315856 h 5642428"/>
              <a:gd name="connsiteX5" fmla="*/ 10382251 w 10842171"/>
              <a:gd name="connsiteY5" fmla="*/ 5315856 h 5642428"/>
              <a:gd name="connsiteX6" fmla="*/ 10382251 w 10842171"/>
              <a:gd name="connsiteY6" fmla="*/ 5642428 h 5642428"/>
              <a:gd name="connsiteX7" fmla="*/ 459919 w 10842171"/>
              <a:gd name="connsiteY7" fmla="*/ 5642428 h 5642428"/>
              <a:gd name="connsiteX8" fmla="*/ 459919 w 10842171"/>
              <a:gd name="connsiteY8" fmla="*/ 5315856 h 5642428"/>
              <a:gd name="connsiteX9" fmla="*/ 0 w 10842171"/>
              <a:gd name="connsiteY9" fmla="*/ 5315856 h 5642428"/>
              <a:gd name="connsiteX10" fmla="*/ 0 w 10842171"/>
              <a:gd name="connsiteY10" fmla="*/ 326571 h 5642428"/>
              <a:gd name="connsiteX11" fmla="*/ 459920 w 10842171"/>
              <a:gd name="connsiteY11" fmla="*/ 326571 h 564242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842171" h="5642428">
                <a:moveTo>
                  <a:pt x="459920" y="0"/>
                </a:moveTo>
                <a:lnTo>
                  <a:pt x="9847035" y="0"/>
                </a:lnTo>
                <a:lnTo>
                  <a:pt x="9847035" y="326571"/>
                </a:lnTo>
                <a:lnTo>
                  <a:pt x="10842171" y="326571"/>
                </a:lnTo>
                <a:lnTo>
                  <a:pt x="10842171" y="5315856"/>
                </a:lnTo>
                <a:lnTo>
                  <a:pt x="10382251" y="5315856"/>
                </a:lnTo>
                <a:lnTo>
                  <a:pt x="10382251" y="5642428"/>
                </a:lnTo>
                <a:lnTo>
                  <a:pt x="459919" y="5642428"/>
                </a:lnTo>
                <a:lnTo>
                  <a:pt x="459919" y="5315856"/>
                </a:lnTo>
                <a:lnTo>
                  <a:pt x="0" y="5315856"/>
                </a:lnTo>
                <a:lnTo>
                  <a:pt x="0" y="326571"/>
                </a:lnTo>
                <a:lnTo>
                  <a:pt x="459920" y="326571"/>
                </a:lnTo>
                <a:close/>
              </a:path>
            </a:pathLst>
          </a:custGeom>
          <a:solidFill>
            <a:schemeClr val="bg1"/>
          </a:solidFill>
          <a:ln>
            <a:solidFill>
              <a:srgbClr val="9C76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219710" y="307340"/>
            <a:ext cx="11664315" cy="3538220"/>
          </a:xfrm>
          <a:prstGeom prst="rect">
            <a:avLst/>
          </a:prstGeom>
          <a:noFill/>
        </p:spPr>
        <p:txBody>
          <a:bodyPr wrap="square" rtlCol="0">
            <a:spAutoFit/>
          </a:bodyPr>
          <a:lstStyle/>
          <a:p>
            <a:r>
              <a:rPr lang="en-US" altLang="zh-CN" sz="3200">
                <a:latin typeface="楷体" panose="02010609060101010101" charset="-122"/>
                <a:ea typeface="楷体" panose="02010609060101010101" charset="-122"/>
              </a:rPr>
              <a:t>    </a:t>
            </a:r>
            <a:r>
              <a:rPr lang="zh-CN" altLang="en-US" sz="3200" b="1">
                <a:latin typeface="楷体" panose="02010609060101010101" charset="-122"/>
                <a:ea typeface="楷体" panose="02010609060101010101" charset="-122"/>
              </a:rPr>
              <a:t>人</a:t>
            </a:r>
            <a:r>
              <a:rPr lang="zh-CN" altLang="en-US" sz="3200" b="1">
                <a:solidFill>
                  <a:srgbClr val="C00000"/>
                </a:solidFill>
                <a:latin typeface="楷体" panose="02010609060101010101" charset="-122"/>
                <a:ea typeface="楷体" panose="02010609060101010101" charset="-122"/>
              </a:rPr>
              <a:t>习</a:t>
            </a:r>
            <a:r>
              <a:rPr lang="zh-CN" altLang="en-US" sz="3200" b="1">
                <a:latin typeface="楷体" panose="02010609060101010101" charset="-122"/>
                <a:ea typeface="楷体" panose="02010609060101010101" charset="-122"/>
              </a:rPr>
              <a:t>于</a:t>
            </a:r>
            <a:r>
              <a:rPr lang="zh-CN" altLang="en-US" sz="3200" b="1">
                <a:solidFill>
                  <a:srgbClr val="C00000"/>
                </a:solidFill>
                <a:latin typeface="楷体" panose="02010609060101010101" charset="-122"/>
                <a:ea typeface="楷体" panose="02010609060101010101" charset="-122"/>
              </a:rPr>
              <a:t>苟且</a:t>
            </a:r>
            <a:r>
              <a:rPr lang="zh-CN" altLang="en-US" sz="3200" b="1">
                <a:latin typeface="楷体" panose="02010609060101010101" charset="-122"/>
                <a:ea typeface="楷体" panose="02010609060101010101" charset="-122"/>
              </a:rPr>
              <a:t>非一日，士大夫多</a:t>
            </a:r>
            <a:r>
              <a:rPr lang="zh-CN" altLang="en-US" sz="3200" b="1">
                <a:solidFill>
                  <a:srgbClr val="C00000"/>
                </a:solidFill>
                <a:latin typeface="楷体" panose="02010609060101010101" charset="-122"/>
                <a:ea typeface="楷体" panose="02010609060101010101" charset="-122"/>
              </a:rPr>
              <a:t>以</a:t>
            </a:r>
            <a:r>
              <a:rPr lang="zh-CN" altLang="en-US" sz="3200" b="1">
                <a:latin typeface="楷体" panose="02010609060101010101" charset="-122"/>
                <a:ea typeface="楷体" panose="02010609060101010101" charset="-122"/>
              </a:rPr>
              <a:t>不</a:t>
            </a:r>
            <a:r>
              <a:rPr lang="zh-CN" altLang="en-US" sz="3200" b="1">
                <a:solidFill>
                  <a:srgbClr val="C00000"/>
                </a:solidFill>
                <a:latin typeface="楷体" panose="02010609060101010101" charset="-122"/>
                <a:ea typeface="楷体" panose="02010609060101010101" charset="-122"/>
              </a:rPr>
              <a:t>恤</a:t>
            </a:r>
            <a:r>
              <a:rPr lang="zh-CN" altLang="en-US" sz="3200" b="1">
                <a:latin typeface="楷体" panose="02010609060101010101" charset="-122"/>
                <a:ea typeface="楷体" panose="02010609060101010101" charset="-122"/>
              </a:rPr>
              <a:t>国事、</a:t>
            </a:r>
            <a:r>
              <a:rPr lang="zh-CN" altLang="en-US" sz="3200" b="1" u="sng">
                <a:solidFill>
                  <a:srgbClr val="C00000"/>
                </a:solidFill>
                <a:latin typeface="楷体" panose="02010609060101010101" charset="-122"/>
                <a:ea typeface="楷体" panose="02010609060101010101" charset="-122"/>
              </a:rPr>
              <a:t>同俗</a:t>
            </a:r>
            <a:r>
              <a:rPr lang="zh-CN" altLang="en-US" sz="3200" b="1">
                <a:latin typeface="楷体" panose="02010609060101010101" charset="-122"/>
                <a:ea typeface="楷体" panose="02010609060101010101" charset="-122"/>
              </a:rPr>
              <a:t>自</a:t>
            </a:r>
            <a:r>
              <a:rPr lang="zh-CN" altLang="en-US" sz="3200" b="1">
                <a:solidFill>
                  <a:srgbClr val="C00000"/>
                </a:solidFill>
                <a:latin typeface="楷体" panose="02010609060101010101" charset="-122"/>
                <a:ea typeface="楷体" panose="02010609060101010101" charset="-122"/>
              </a:rPr>
              <a:t>媚</a:t>
            </a:r>
            <a:r>
              <a:rPr lang="zh-CN" altLang="en-US" sz="3200" b="1">
                <a:latin typeface="楷体" panose="02010609060101010101" charset="-122"/>
                <a:ea typeface="楷体" panose="02010609060101010101" charset="-122"/>
              </a:rPr>
              <a:t>于众</a:t>
            </a:r>
            <a:r>
              <a:rPr lang="zh-CN" altLang="en-US" sz="3200" b="1">
                <a:solidFill>
                  <a:srgbClr val="C00000"/>
                </a:solidFill>
                <a:latin typeface="楷体" panose="02010609060101010101" charset="-122"/>
                <a:ea typeface="楷体" panose="02010609060101010101" charset="-122"/>
              </a:rPr>
              <a:t>为善</a:t>
            </a:r>
            <a:r>
              <a:rPr lang="zh-CN" altLang="en-US" sz="3200" b="1">
                <a:latin typeface="楷体" panose="02010609060101010101" charset="-122"/>
                <a:ea typeface="楷体" panose="02010609060101010101" charset="-122"/>
              </a:rPr>
              <a:t>，</a:t>
            </a:r>
            <a:r>
              <a:rPr lang="zh-CN" altLang="en-US" sz="3200" b="1">
                <a:solidFill>
                  <a:srgbClr val="C00000"/>
                </a:solidFill>
                <a:latin typeface="楷体" panose="02010609060101010101" charset="-122"/>
                <a:ea typeface="楷体" panose="02010609060101010101" charset="-122"/>
              </a:rPr>
              <a:t>上乃</a:t>
            </a:r>
            <a:r>
              <a:rPr lang="zh-CN" altLang="en-US" sz="3200" b="1">
                <a:latin typeface="楷体" panose="02010609060101010101" charset="-122"/>
                <a:ea typeface="楷体" panose="02010609060101010101" charset="-122"/>
              </a:rPr>
              <a:t>欲变</a:t>
            </a:r>
            <a:r>
              <a:rPr lang="zh-CN" altLang="en-US" sz="3200" b="1">
                <a:solidFill>
                  <a:srgbClr val="C00000"/>
                </a:solidFill>
                <a:latin typeface="楷体" panose="02010609060101010101" charset="-122"/>
                <a:ea typeface="楷体" panose="02010609060101010101" charset="-122"/>
              </a:rPr>
              <a:t>此</a:t>
            </a:r>
            <a:r>
              <a:rPr lang="zh-CN" altLang="en-US" sz="3200" b="1">
                <a:latin typeface="楷体" panose="02010609060101010101" charset="-122"/>
                <a:ea typeface="楷体" panose="02010609060101010101" charset="-122"/>
              </a:rPr>
              <a:t>，而某不</a:t>
            </a:r>
            <a:r>
              <a:rPr lang="zh-CN" altLang="en-US" sz="3200" b="1">
                <a:solidFill>
                  <a:srgbClr val="C00000"/>
                </a:solidFill>
                <a:latin typeface="楷体" panose="02010609060101010101" charset="-122"/>
                <a:ea typeface="楷体" panose="02010609060101010101" charset="-122"/>
              </a:rPr>
              <a:t>量敌</a:t>
            </a:r>
            <a:r>
              <a:rPr lang="zh-CN" altLang="en-US" sz="3200" b="1">
                <a:latin typeface="楷体" panose="02010609060101010101" charset="-122"/>
                <a:ea typeface="楷体" panose="02010609060101010101" charset="-122"/>
              </a:rPr>
              <a:t>之</a:t>
            </a:r>
            <a:r>
              <a:rPr lang="zh-CN" altLang="en-US" sz="3200" b="1" u="sng">
                <a:solidFill>
                  <a:srgbClr val="C00000"/>
                </a:solidFill>
                <a:latin typeface="楷体" panose="02010609060101010101" charset="-122"/>
                <a:ea typeface="楷体" panose="02010609060101010101" charset="-122"/>
              </a:rPr>
              <a:t>众寡</a:t>
            </a:r>
            <a:r>
              <a:rPr lang="zh-CN" altLang="en-US" sz="3200" b="1">
                <a:latin typeface="楷体" panose="02010609060101010101" charset="-122"/>
                <a:ea typeface="楷体" panose="02010609060101010101" charset="-122"/>
              </a:rPr>
              <a:t>，欲出力助上以</a:t>
            </a:r>
            <a:r>
              <a:rPr lang="zh-CN" altLang="en-US" sz="3200" b="1">
                <a:solidFill>
                  <a:srgbClr val="C00000"/>
                </a:solidFill>
                <a:latin typeface="楷体" panose="02010609060101010101" charset="-122"/>
                <a:ea typeface="楷体" panose="02010609060101010101" charset="-122"/>
              </a:rPr>
              <a:t>抗</a:t>
            </a:r>
            <a:r>
              <a:rPr lang="zh-CN" altLang="en-US" sz="3200" b="1">
                <a:latin typeface="楷体" panose="02010609060101010101" charset="-122"/>
                <a:ea typeface="楷体" panose="02010609060101010101" charset="-122"/>
              </a:rPr>
              <a:t>之，</a:t>
            </a:r>
            <a:r>
              <a:rPr lang="zh-CN" altLang="en-US" sz="3200" b="1">
                <a:solidFill>
                  <a:srgbClr val="C00000"/>
                </a:solidFill>
                <a:latin typeface="楷体" panose="02010609060101010101" charset="-122"/>
                <a:ea typeface="楷体" panose="02010609060101010101" charset="-122"/>
              </a:rPr>
              <a:t>则</a:t>
            </a:r>
            <a:r>
              <a:rPr lang="zh-CN" altLang="en-US" sz="3200" b="1">
                <a:latin typeface="楷体" panose="02010609060101010101" charset="-122"/>
                <a:ea typeface="楷体" panose="02010609060101010101" charset="-122"/>
              </a:rPr>
              <a:t>众何为而不</a:t>
            </a:r>
            <a:r>
              <a:rPr lang="zh-CN" altLang="en-US" sz="3200" b="1" u="sng">
                <a:solidFill>
                  <a:srgbClr val="C00000"/>
                </a:solidFill>
                <a:latin typeface="楷体" panose="02010609060101010101" charset="-122"/>
                <a:ea typeface="楷体" panose="02010609060101010101" charset="-122"/>
              </a:rPr>
              <a:t>汹汹然</a:t>
            </a:r>
            <a:r>
              <a:rPr lang="zh-CN" altLang="en-US" sz="3200" b="1">
                <a:latin typeface="楷体" panose="02010609060101010101" charset="-122"/>
                <a:ea typeface="楷体" panose="02010609060101010101" charset="-122"/>
              </a:rPr>
              <a:t>？</a:t>
            </a:r>
            <a:r>
              <a:rPr lang="zh-CN" altLang="en-US" sz="3200" b="1" u="sng">
                <a:solidFill>
                  <a:srgbClr val="C00000"/>
                </a:solidFill>
                <a:latin typeface="楷体" panose="02010609060101010101" charset="-122"/>
                <a:ea typeface="楷体" panose="02010609060101010101" charset="-122"/>
              </a:rPr>
              <a:t>盘庚之迁</a:t>
            </a:r>
            <a:r>
              <a:rPr lang="zh-CN" altLang="en-US" sz="3200" b="1">
                <a:latin typeface="楷体" panose="02010609060101010101" charset="-122"/>
                <a:ea typeface="楷体" panose="02010609060101010101" charset="-122"/>
              </a:rPr>
              <a:t>，</a:t>
            </a:r>
            <a:r>
              <a:rPr lang="zh-CN" altLang="en-US" sz="3200" b="1" u="sng">
                <a:solidFill>
                  <a:srgbClr val="C00000"/>
                </a:solidFill>
                <a:latin typeface="楷体" panose="02010609060101010101" charset="-122"/>
                <a:ea typeface="楷体" panose="02010609060101010101" charset="-122"/>
              </a:rPr>
              <a:t>胥怨</a:t>
            </a:r>
            <a:r>
              <a:rPr lang="zh-CN" altLang="en-US" sz="3200" b="1">
                <a:latin typeface="楷体" panose="02010609060101010101" charset="-122"/>
                <a:ea typeface="楷体" panose="02010609060101010101" charset="-122"/>
              </a:rPr>
              <a:t>者民也，</a:t>
            </a:r>
            <a:r>
              <a:rPr lang="zh-CN" altLang="en-US" sz="3200" b="1" u="sng">
                <a:solidFill>
                  <a:srgbClr val="C00000"/>
                </a:solidFill>
                <a:latin typeface="楷体" panose="02010609060101010101" charset="-122"/>
                <a:ea typeface="楷体" panose="02010609060101010101" charset="-122"/>
              </a:rPr>
              <a:t>非特</a:t>
            </a:r>
            <a:r>
              <a:rPr lang="zh-CN" altLang="en-US" sz="3200" b="1">
                <a:latin typeface="楷体" panose="02010609060101010101" charset="-122"/>
                <a:ea typeface="楷体" panose="02010609060101010101" charset="-122"/>
              </a:rPr>
              <a:t>朝廷士大夫而已；盘庚不</a:t>
            </a:r>
            <a:r>
              <a:rPr lang="zh-CN" altLang="en-US" sz="3200" b="1">
                <a:solidFill>
                  <a:srgbClr val="C00000"/>
                </a:solidFill>
                <a:latin typeface="楷体" panose="02010609060101010101" charset="-122"/>
                <a:ea typeface="楷体" panose="02010609060101010101" charset="-122"/>
              </a:rPr>
              <a:t>为</a:t>
            </a:r>
            <a:r>
              <a:rPr lang="en-US" altLang="zh-CN" sz="3200" b="1">
                <a:solidFill>
                  <a:srgbClr val="7030A0"/>
                </a:solidFill>
                <a:latin typeface="楷体" panose="02010609060101010101" charset="-122"/>
                <a:ea typeface="楷体" panose="02010609060101010101" charset="-122"/>
                <a:sym typeface="+mn-ea"/>
              </a:rPr>
              <a:t>(</a:t>
            </a:r>
            <a:r>
              <a:rPr lang="en-US" altLang="zh-CN" sz="3200" b="1" err="1">
                <a:solidFill>
                  <a:srgbClr val="7030A0"/>
                </a:solidFill>
                <a:latin typeface="宋体" panose="02010600030101010101" pitchFamily="2" charset="-122"/>
                <a:ea typeface="宋体" panose="02010600030101010101" pitchFamily="2" charset="-122"/>
                <a:sym typeface="+mn-ea"/>
              </a:rPr>
              <a:t>wèi</a:t>
            </a:r>
            <a:r>
              <a:rPr lang="en-US" altLang="zh-CN" sz="3200" b="1">
                <a:solidFill>
                  <a:srgbClr val="7030A0"/>
                </a:solidFill>
                <a:latin typeface="楷体" panose="02010609060101010101" charset="-122"/>
                <a:ea typeface="楷体" panose="02010609060101010101" charset="-122"/>
                <a:sym typeface="+mn-ea"/>
              </a:rPr>
              <a:t>)</a:t>
            </a:r>
            <a:r>
              <a:rPr lang="zh-CN" altLang="en-US" sz="3200" b="1">
                <a:latin typeface="楷体" panose="02010609060101010101" charset="-122"/>
                <a:ea typeface="楷体" panose="02010609060101010101" charset="-122"/>
                <a:sym typeface="+mn-ea"/>
              </a:rPr>
              <a:t>怨</a:t>
            </a:r>
            <a:r>
              <a:rPr lang="zh-CN" altLang="en-US" sz="3200" b="1">
                <a:latin typeface="楷体" panose="02010609060101010101" charset="-122"/>
                <a:ea typeface="楷体" panose="02010609060101010101" charset="-122"/>
              </a:rPr>
              <a:t>者</a:t>
            </a:r>
            <a:r>
              <a:rPr lang="zh-CN" altLang="en-US" sz="3200" b="1">
                <a:solidFill>
                  <a:srgbClr val="C00000"/>
                </a:solidFill>
                <a:latin typeface="楷体" panose="02010609060101010101" charset="-122"/>
                <a:ea typeface="楷体" panose="02010609060101010101" charset="-122"/>
              </a:rPr>
              <a:t>故</a:t>
            </a:r>
            <a:r>
              <a:rPr lang="zh-CN" altLang="en-US" sz="3200" b="1">
                <a:latin typeface="楷体" panose="02010609060101010101" charset="-122"/>
                <a:ea typeface="楷体" panose="02010609060101010101" charset="-122"/>
              </a:rPr>
              <a:t>改其</a:t>
            </a:r>
            <a:r>
              <a:rPr lang="zh-CN" altLang="en-US" sz="3200" b="1">
                <a:solidFill>
                  <a:srgbClr val="C00000"/>
                </a:solidFill>
                <a:latin typeface="楷体" panose="02010609060101010101" charset="-122"/>
                <a:ea typeface="楷体" panose="02010609060101010101" charset="-122"/>
              </a:rPr>
              <a:t>度</a:t>
            </a:r>
            <a:r>
              <a:rPr lang="zh-CN" altLang="en-US" sz="3200" b="1">
                <a:solidFill>
                  <a:srgbClr val="7030A0"/>
                </a:solidFill>
                <a:latin typeface="楷体" panose="02010609060101010101" charset="-122"/>
                <a:ea typeface="楷体" panose="02010609060101010101" charset="-122"/>
              </a:rPr>
              <a:t>（</a:t>
            </a:r>
            <a:r>
              <a:rPr lang="en-US" altLang="zh-CN" sz="3200" b="1" err="1">
                <a:solidFill>
                  <a:srgbClr val="7030A0"/>
                </a:solidFill>
                <a:latin typeface="宋体" panose="02010600030101010101" pitchFamily="2" charset="-122"/>
                <a:ea typeface="宋体" panose="02010600030101010101" pitchFamily="2" charset="-122"/>
              </a:rPr>
              <a:t>dù</a:t>
            </a:r>
            <a:r>
              <a:rPr lang="zh-CN" altLang="en-US" sz="3200" b="1">
                <a:solidFill>
                  <a:srgbClr val="7030A0"/>
                </a:solidFill>
                <a:latin typeface="楷体" panose="02010609060101010101" charset="-122"/>
                <a:ea typeface="楷体" panose="02010609060101010101" charset="-122"/>
              </a:rPr>
              <a:t>）</a:t>
            </a:r>
            <a:r>
              <a:rPr lang="zh-CN" altLang="en-US" sz="3200" b="1">
                <a:latin typeface="楷体" panose="02010609060101010101" charset="-122"/>
                <a:ea typeface="楷体" panose="02010609060101010101" charset="-122"/>
              </a:rPr>
              <a:t>，</a:t>
            </a:r>
            <a:r>
              <a:rPr lang="zh-CN" altLang="en-US" sz="3200" b="1">
                <a:solidFill>
                  <a:srgbClr val="C00000"/>
                </a:solidFill>
                <a:latin typeface="楷体" panose="02010609060101010101" charset="-122"/>
                <a:ea typeface="楷体" panose="02010609060101010101" charset="-122"/>
              </a:rPr>
              <a:t>度</a:t>
            </a:r>
            <a:r>
              <a:rPr lang="zh-CN" altLang="en-US" sz="3200" b="1">
                <a:solidFill>
                  <a:srgbClr val="7030A0"/>
                </a:solidFill>
                <a:latin typeface="楷体" panose="02010609060101010101" charset="-122"/>
                <a:ea typeface="楷体" panose="02010609060101010101" charset="-122"/>
              </a:rPr>
              <a:t>（</a:t>
            </a:r>
            <a:r>
              <a:rPr lang="en-US" altLang="zh-CN" sz="3200" b="1" err="1">
                <a:solidFill>
                  <a:srgbClr val="7030A0"/>
                </a:solidFill>
                <a:latin typeface="宋体" panose="02010600030101010101" pitchFamily="2" charset="-122"/>
                <a:ea typeface="宋体" panose="02010600030101010101" pitchFamily="2" charset="-122"/>
              </a:rPr>
              <a:t>duó</a:t>
            </a:r>
            <a:r>
              <a:rPr lang="zh-CN" altLang="en-US" sz="3200" b="1">
                <a:solidFill>
                  <a:srgbClr val="7030A0"/>
                </a:solidFill>
                <a:latin typeface="楷体" panose="02010609060101010101" charset="-122"/>
                <a:ea typeface="楷体" panose="02010609060101010101" charset="-122"/>
              </a:rPr>
              <a:t>）</a:t>
            </a:r>
            <a:r>
              <a:rPr lang="zh-CN" altLang="en-US" sz="3200" b="1">
                <a:solidFill>
                  <a:srgbClr val="C00000"/>
                </a:solidFill>
                <a:latin typeface="楷体" panose="02010609060101010101" charset="-122"/>
                <a:ea typeface="楷体" panose="02010609060101010101" charset="-122"/>
              </a:rPr>
              <a:t>义</a:t>
            </a:r>
            <a:r>
              <a:rPr lang="zh-CN" altLang="en-US" sz="3200" b="1">
                <a:latin typeface="楷体" panose="02010609060101010101" charset="-122"/>
                <a:ea typeface="楷体" panose="02010609060101010101" charset="-122"/>
              </a:rPr>
              <a:t>而后动，</a:t>
            </a:r>
            <a:r>
              <a:rPr lang="zh-CN" altLang="en-US" sz="3200" b="1">
                <a:solidFill>
                  <a:srgbClr val="C00000"/>
                </a:solidFill>
                <a:latin typeface="楷体" panose="02010609060101010101" charset="-122"/>
                <a:ea typeface="楷体" panose="02010609060101010101" charset="-122"/>
              </a:rPr>
              <a:t>是</a:t>
            </a:r>
            <a:r>
              <a:rPr lang="zh-CN" altLang="en-US" sz="3200" b="1">
                <a:latin typeface="楷体" panose="02010609060101010101" charset="-122"/>
                <a:ea typeface="楷体" panose="02010609060101010101" charset="-122"/>
              </a:rPr>
              <a:t>而不见</a:t>
            </a:r>
            <a:r>
              <a:rPr lang="zh-CN" altLang="en-US" sz="3200" b="1" u="sng">
                <a:solidFill>
                  <a:srgbClr val="C00000"/>
                </a:solidFill>
                <a:latin typeface="楷体" panose="02010609060101010101" charset="-122"/>
                <a:ea typeface="楷体" panose="02010609060101010101" charset="-122"/>
              </a:rPr>
              <a:t>可悔</a:t>
            </a:r>
            <a:r>
              <a:rPr lang="zh-CN" altLang="en-US" sz="3200" b="1">
                <a:latin typeface="楷体" panose="02010609060101010101" charset="-122"/>
                <a:ea typeface="楷体" panose="02010609060101010101" charset="-122"/>
              </a:rPr>
              <a:t>故也。如君实责我以在位久，未能助上大有</a:t>
            </a:r>
            <a:r>
              <a:rPr lang="zh-CN" altLang="en-US" sz="3200" b="1">
                <a:solidFill>
                  <a:srgbClr val="C00000"/>
                </a:solidFill>
                <a:latin typeface="楷体" panose="02010609060101010101" charset="-122"/>
                <a:ea typeface="楷体" panose="02010609060101010101" charset="-122"/>
              </a:rPr>
              <a:t>为</a:t>
            </a:r>
            <a:r>
              <a:rPr lang="zh-CN" altLang="en-US" sz="3200" b="1">
                <a:latin typeface="楷体" panose="02010609060101010101" charset="-122"/>
                <a:ea typeface="楷体" panose="02010609060101010101" charset="-122"/>
              </a:rPr>
              <a:t>，</a:t>
            </a:r>
            <a:r>
              <a:rPr lang="zh-CN" altLang="en-US" sz="3200" b="1">
                <a:solidFill>
                  <a:srgbClr val="C00000"/>
                </a:solidFill>
                <a:latin typeface="楷体" panose="02010609060101010101" charset="-122"/>
                <a:ea typeface="楷体" panose="02010609060101010101" charset="-122"/>
              </a:rPr>
              <a:t>以</a:t>
            </a:r>
            <a:r>
              <a:rPr lang="zh-CN" altLang="en-US" sz="3200" b="1" u="sng">
                <a:solidFill>
                  <a:srgbClr val="C00000"/>
                </a:solidFill>
                <a:latin typeface="楷体" panose="02010609060101010101" charset="-122"/>
                <a:ea typeface="楷体" panose="02010609060101010101" charset="-122"/>
              </a:rPr>
              <a:t>膏泽</a:t>
            </a:r>
            <a:r>
              <a:rPr lang="zh-CN" altLang="en-US" sz="3200" b="1">
                <a:latin typeface="楷体" panose="02010609060101010101" charset="-122"/>
                <a:ea typeface="楷体" panose="02010609060101010101" charset="-122"/>
              </a:rPr>
              <a:t>斯民，则某知罪矣；如曰</a:t>
            </a:r>
            <a:r>
              <a:rPr lang="zh-CN" altLang="en-US" sz="3200" b="1" u="sng">
                <a:solidFill>
                  <a:srgbClr val="C00000"/>
                </a:solidFill>
                <a:latin typeface="楷体" panose="02010609060101010101" charset="-122"/>
                <a:ea typeface="楷体" panose="02010609060101010101" charset="-122"/>
              </a:rPr>
              <a:t>今日</a:t>
            </a:r>
            <a:r>
              <a:rPr lang="zh-CN" altLang="en-US" sz="3200" b="1">
                <a:solidFill>
                  <a:srgbClr val="C00000"/>
                </a:solidFill>
                <a:latin typeface="楷体" panose="02010609060101010101" charset="-122"/>
                <a:ea typeface="楷体" panose="02010609060101010101" charset="-122"/>
              </a:rPr>
              <a:t>当</a:t>
            </a:r>
            <a:r>
              <a:rPr lang="zh-CN" altLang="en-US" sz="3200" b="1">
                <a:latin typeface="楷体" panose="02010609060101010101" charset="-122"/>
                <a:ea typeface="楷体" panose="02010609060101010101" charset="-122"/>
              </a:rPr>
              <a:t>一切不</a:t>
            </a:r>
            <a:r>
              <a:rPr lang="zh-CN" altLang="en-US" sz="3200" b="1" u="sng">
                <a:solidFill>
                  <a:srgbClr val="C00000"/>
                </a:solidFill>
                <a:latin typeface="楷体" panose="02010609060101010101" charset="-122"/>
                <a:ea typeface="楷体" panose="02010609060101010101" charset="-122"/>
              </a:rPr>
              <a:t>事事</a:t>
            </a:r>
            <a:r>
              <a:rPr lang="zh-CN" altLang="en-US" sz="3200" b="1">
                <a:latin typeface="楷体" panose="02010609060101010101" charset="-122"/>
                <a:ea typeface="楷体" panose="02010609060101010101" charset="-122"/>
              </a:rPr>
              <a:t>，</a:t>
            </a:r>
            <a:r>
              <a:rPr lang="zh-CN" altLang="en-US" sz="3200" b="1">
                <a:solidFill>
                  <a:srgbClr val="C00000"/>
                </a:solidFill>
                <a:latin typeface="楷体" panose="02010609060101010101" charset="-122"/>
                <a:ea typeface="楷体" panose="02010609060101010101" charset="-122"/>
              </a:rPr>
              <a:t>守</a:t>
            </a:r>
            <a:r>
              <a:rPr lang="zh-CN" altLang="en-US" sz="3200" b="1">
                <a:latin typeface="楷体" panose="02010609060101010101" charset="-122"/>
                <a:ea typeface="楷体" panose="02010609060101010101" charset="-122"/>
              </a:rPr>
              <a:t>前</a:t>
            </a:r>
            <a:r>
              <a:rPr lang="zh-CN" altLang="en-US" sz="3200" b="1" u="sng">
                <a:solidFill>
                  <a:srgbClr val="C00000"/>
                </a:solidFill>
                <a:latin typeface="楷体" panose="02010609060101010101" charset="-122"/>
                <a:ea typeface="楷体" panose="02010609060101010101" charset="-122"/>
              </a:rPr>
              <a:t>所为而已</a:t>
            </a:r>
            <a:r>
              <a:rPr lang="zh-CN" altLang="en-US" sz="3200" b="1">
                <a:latin typeface="楷体" panose="02010609060101010101" charset="-122"/>
                <a:ea typeface="楷体" panose="02010609060101010101" charset="-122"/>
              </a:rPr>
              <a:t>，</a:t>
            </a:r>
            <a:r>
              <a:rPr lang="zh-CN" altLang="en-US" sz="3200" b="1">
                <a:solidFill>
                  <a:srgbClr val="C00000"/>
                </a:solidFill>
                <a:latin typeface="楷体" panose="02010609060101010101" charset="-122"/>
                <a:ea typeface="楷体" panose="02010609060101010101" charset="-122"/>
              </a:rPr>
              <a:t>则</a:t>
            </a:r>
            <a:r>
              <a:rPr lang="zh-CN" altLang="en-US" sz="3200" b="1">
                <a:latin typeface="楷体" panose="02010609060101010101" charset="-122"/>
                <a:ea typeface="楷体" panose="02010609060101010101" charset="-122"/>
              </a:rPr>
              <a:t>非某之</a:t>
            </a:r>
            <a:r>
              <a:rPr lang="zh-CN" altLang="en-US" sz="3200" b="1" u="sng">
                <a:solidFill>
                  <a:srgbClr val="C00000"/>
                </a:solidFill>
                <a:latin typeface="楷体" panose="02010609060101010101" charset="-122"/>
                <a:ea typeface="楷体" panose="02010609060101010101" charset="-122"/>
              </a:rPr>
              <a:t>所敢知</a:t>
            </a:r>
            <a:r>
              <a:rPr lang="zh-CN" altLang="en-US" sz="3200" b="1">
                <a:latin typeface="楷体" panose="02010609060101010101" charset="-122"/>
                <a:ea typeface="楷体" panose="02010609060101010101" charset="-122"/>
              </a:rPr>
              <a:t>。</a:t>
            </a:r>
            <a:endParaRPr lang="zh-CN" altLang="en-US" sz="3200" b="1">
              <a:latin typeface="楷体" panose="02010609060101010101" charset="-122"/>
              <a:ea typeface="楷体" panose="02010609060101010101" charset="-122"/>
            </a:endParaRPr>
          </a:p>
        </p:txBody>
      </p:sp>
      <p:sp>
        <p:nvSpPr>
          <p:cNvPr id="6" name="文本框 5"/>
          <p:cNvSpPr txBox="1"/>
          <p:nvPr/>
        </p:nvSpPr>
        <p:spPr>
          <a:xfrm>
            <a:off x="457579" y="3801621"/>
            <a:ext cx="11424920" cy="2676525"/>
          </a:xfrm>
          <a:prstGeom prst="rect">
            <a:avLst/>
          </a:prstGeom>
          <a:solidFill>
            <a:schemeClr val="accent4">
              <a:lumMod val="20000"/>
              <a:lumOff val="80000"/>
            </a:schemeClr>
          </a:solidFill>
        </p:spPr>
        <p:txBody>
          <a:bodyPr wrap="square" rtlCol="0">
            <a:spAutoFit/>
          </a:bodyPr>
          <a:lstStyle/>
          <a:p>
            <a:r>
              <a:rPr lang="zh-CN" altLang="en-US" sz="2800" b="1">
                <a:solidFill>
                  <a:srgbClr val="C00000"/>
                </a:solidFill>
                <a:latin typeface="楷体" panose="02010609060101010101" charset="-122"/>
                <a:ea typeface="楷体" panose="02010609060101010101" charset="-122"/>
              </a:rPr>
              <a:t>为</a:t>
            </a:r>
            <a:r>
              <a:rPr lang="zh-CN" altLang="en-US" sz="2800" b="1">
                <a:latin typeface="楷体" panose="02010609060101010101" charset="-122"/>
                <a:ea typeface="楷体" panose="02010609060101010101" charset="-122"/>
              </a:rPr>
              <a:t>：因为  </a:t>
            </a:r>
            <a:r>
              <a:rPr lang="zh-CN" altLang="en-US" sz="2800" b="1">
                <a:solidFill>
                  <a:srgbClr val="C00000"/>
                </a:solidFill>
                <a:latin typeface="楷体" panose="02010609060101010101" charset="-122"/>
                <a:ea typeface="楷体" panose="02010609060101010101" charset="-122"/>
              </a:rPr>
              <a:t>故</a:t>
            </a:r>
            <a:r>
              <a:rPr lang="zh-CN" altLang="en-US" sz="2800" b="1">
                <a:latin typeface="楷体" panose="02010609060101010101" charset="-122"/>
                <a:ea typeface="楷体" panose="02010609060101010101" charset="-122"/>
              </a:rPr>
              <a:t>：原因</a:t>
            </a:r>
            <a:r>
              <a:rPr lang="en-US" altLang="zh-CN" sz="2800" b="1">
                <a:latin typeface="楷体" panose="02010609060101010101" charset="-122"/>
                <a:ea typeface="楷体" panose="02010609060101010101" charset="-122"/>
              </a:rPr>
              <a:t>  </a:t>
            </a:r>
            <a:r>
              <a:rPr lang="zh-CN" altLang="en-US" sz="2800" b="1">
                <a:solidFill>
                  <a:srgbClr val="C00000"/>
                </a:solidFill>
                <a:latin typeface="楷体" panose="02010609060101010101" charset="-122"/>
                <a:ea typeface="楷体" panose="02010609060101010101" charset="-122"/>
              </a:rPr>
              <a:t>度（</a:t>
            </a:r>
            <a:r>
              <a:rPr lang="zh-CN" altLang="en-US" sz="2800" b="1">
                <a:solidFill>
                  <a:srgbClr val="C00000"/>
                </a:solidFill>
                <a:latin typeface="宋体" panose="02010600030101010101" pitchFamily="2" charset="-122"/>
                <a:ea typeface="宋体" panose="02010600030101010101" pitchFamily="2" charset="-122"/>
              </a:rPr>
              <a:t>dù</a:t>
            </a:r>
            <a:r>
              <a:rPr lang="zh-CN" altLang="en-US" sz="2800" b="1">
                <a:solidFill>
                  <a:srgbClr val="C00000"/>
                </a:solidFill>
                <a:latin typeface="楷体" panose="02010609060101010101" charset="-122"/>
                <a:ea typeface="楷体" panose="02010609060101010101" charset="-122"/>
              </a:rPr>
              <a:t>）</a:t>
            </a:r>
            <a:r>
              <a:rPr lang="zh-CN" altLang="en-US" sz="2800" b="1">
                <a:latin typeface="楷体" panose="02010609060101010101" charset="-122"/>
                <a:ea typeface="楷体" panose="02010609060101010101" charset="-122"/>
              </a:rPr>
              <a:t>：</a:t>
            </a:r>
            <a:r>
              <a:rPr lang="zh-CN" sz="2800" b="1">
                <a:latin typeface="楷体" panose="02010609060101010101" charset="-122"/>
                <a:ea typeface="楷体" panose="02010609060101010101" charset="-122"/>
              </a:rPr>
              <a:t>计划</a:t>
            </a:r>
            <a:r>
              <a:rPr lang="en-US" altLang="zh-CN" sz="2800" b="1">
                <a:latin typeface="楷体" panose="02010609060101010101" charset="-122"/>
                <a:ea typeface="楷体" panose="02010609060101010101" charset="-122"/>
              </a:rPr>
              <a:t>  </a:t>
            </a:r>
            <a:r>
              <a:rPr lang="zh-CN" altLang="en-US" sz="2800" b="1">
                <a:solidFill>
                  <a:srgbClr val="C00000"/>
                </a:solidFill>
                <a:latin typeface="楷体" panose="02010609060101010101" charset="-122"/>
                <a:ea typeface="楷体" panose="02010609060101010101" charset="-122"/>
                <a:sym typeface="+mn-ea"/>
              </a:rPr>
              <a:t>度（</a:t>
            </a:r>
            <a:r>
              <a:rPr lang="zh-CN" altLang="en-US" sz="2800" b="1">
                <a:solidFill>
                  <a:srgbClr val="C00000"/>
                </a:solidFill>
                <a:latin typeface="宋体" panose="02010600030101010101" pitchFamily="2" charset="-122"/>
                <a:ea typeface="宋体" panose="02010600030101010101" pitchFamily="2" charset="-122"/>
                <a:sym typeface="+mn-ea"/>
              </a:rPr>
              <a:t>duó</a:t>
            </a:r>
            <a:r>
              <a:rPr lang="zh-CN" altLang="en-US" sz="2800" b="1">
                <a:solidFill>
                  <a:srgbClr val="C00000"/>
                </a:solidFill>
                <a:latin typeface="楷体" panose="02010609060101010101" charset="-122"/>
                <a:ea typeface="楷体" panose="02010609060101010101" charset="-122"/>
                <a:sym typeface="+mn-ea"/>
              </a:rPr>
              <a:t>）</a:t>
            </a:r>
            <a:r>
              <a:rPr lang="zh-CN" altLang="en-US" sz="2800" b="1">
                <a:latin typeface="楷体" panose="02010609060101010101" charset="-122"/>
                <a:ea typeface="楷体" panose="02010609060101010101" charset="-122"/>
                <a:sym typeface="+mn-ea"/>
              </a:rPr>
              <a:t>：估计，揣测</a:t>
            </a:r>
            <a:endParaRPr lang="zh-CN" altLang="en-US" sz="2800" b="1">
              <a:latin typeface="楷体" panose="02010609060101010101" charset="-122"/>
              <a:ea typeface="楷体" panose="02010609060101010101" charset="-122"/>
            </a:endParaRPr>
          </a:p>
          <a:p>
            <a:r>
              <a:rPr lang="zh-CN" altLang="en-US" sz="2800" b="1">
                <a:solidFill>
                  <a:srgbClr val="C00000"/>
                </a:solidFill>
                <a:latin typeface="楷体" panose="02010609060101010101" charset="-122"/>
                <a:ea typeface="楷体" panose="02010609060101010101" charset="-122"/>
              </a:rPr>
              <a:t>义</a:t>
            </a:r>
            <a:r>
              <a:rPr lang="zh-CN" altLang="en-US" sz="2800" b="1">
                <a:latin typeface="楷体" panose="02010609060101010101" charset="-122"/>
                <a:ea typeface="楷体" panose="02010609060101010101" charset="-122"/>
              </a:rPr>
              <a:t>：适宜</a:t>
            </a:r>
            <a:r>
              <a:rPr lang="en-US" altLang="zh-CN" sz="2800" b="1">
                <a:latin typeface="楷体" panose="02010609060101010101" charset="-122"/>
                <a:ea typeface="楷体" panose="02010609060101010101" charset="-122"/>
              </a:rPr>
              <a:t>  </a:t>
            </a:r>
            <a:r>
              <a:rPr lang="zh-CN" altLang="en-US" sz="2800" b="1">
                <a:solidFill>
                  <a:srgbClr val="C00000"/>
                </a:solidFill>
                <a:latin typeface="楷体" panose="02010609060101010101" charset="-122"/>
                <a:ea typeface="楷体" panose="02010609060101010101" charset="-122"/>
                <a:sym typeface="+mn-ea"/>
              </a:rPr>
              <a:t>是</a:t>
            </a:r>
            <a:r>
              <a:rPr lang="zh-CN" altLang="en-US" sz="2800" b="1">
                <a:latin typeface="楷体" panose="02010609060101010101" charset="-122"/>
                <a:ea typeface="楷体" panose="02010609060101010101" charset="-122"/>
                <a:sym typeface="+mn-ea"/>
              </a:rPr>
              <a:t>：认为正确</a:t>
            </a:r>
            <a:r>
              <a:rPr lang="en-US" altLang="zh-CN" sz="2800" b="1">
                <a:latin typeface="楷体" panose="02010609060101010101" charset="-122"/>
                <a:ea typeface="楷体" panose="02010609060101010101" charset="-122"/>
                <a:sym typeface="+mn-ea"/>
              </a:rPr>
              <a:t>  </a:t>
            </a:r>
            <a:r>
              <a:rPr lang="zh-CN" altLang="en-US" sz="2800" b="1">
                <a:solidFill>
                  <a:srgbClr val="C00000"/>
                </a:solidFill>
                <a:latin typeface="楷体" panose="02010609060101010101" charset="-122"/>
                <a:ea typeface="楷体" panose="02010609060101010101" charset="-122"/>
              </a:rPr>
              <a:t>可悔</a:t>
            </a:r>
            <a:r>
              <a:rPr lang="zh-CN" altLang="en-US" sz="2800" b="1">
                <a:latin typeface="楷体" panose="02010609060101010101" charset="-122"/>
                <a:ea typeface="楷体" panose="02010609060101010101" charset="-122"/>
              </a:rPr>
              <a:t>：</a:t>
            </a:r>
            <a:r>
              <a:rPr lang="zh-CN" sz="2800" b="1">
                <a:latin typeface="楷体" panose="02010609060101010101" charset="-122"/>
                <a:ea typeface="楷体" panose="02010609060101010101" charset="-122"/>
              </a:rPr>
              <a:t>值得反悔的地方</a:t>
            </a:r>
            <a:r>
              <a:rPr lang="en-US" altLang="zh-CN" sz="2800" b="1">
                <a:latin typeface="楷体" panose="02010609060101010101" charset="-122"/>
                <a:ea typeface="楷体" panose="02010609060101010101" charset="-122"/>
              </a:rPr>
              <a:t>   </a:t>
            </a:r>
            <a:r>
              <a:rPr lang="zh-CN" altLang="en-US" sz="2800" b="1">
                <a:solidFill>
                  <a:srgbClr val="C00000"/>
                </a:solidFill>
                <a:latin typeface="楷体" panose="02010609060101010101" charset="-122"/>
                <a:ea typeface="楷体" panose="02010609060101010101" charset="-122"/>
              </a:rPr>
              <a:t>为</a:t>
            </a:r>
            <a:r>
              <a:rPr lang="zh-CN" altLang="en-US" sz="2800" b="1">
                <a:latin typeface="楷体" panose="02010609060101010101" charset="-122"/>
                <a:ea typeface="楷体" panose="02010609060101010101" charset="-122"/>
              </a:rPr>
              <a:t>：</a:t>
            </a:r>
            <a:r>
              <a:rPr lang="zh-CN" sz="2800" b="1">
                <a:latin typeface="楷体" panose="02010609060101010101" charset="-122"/>
                <a:ea typeface="楷体" panose="02010609060101010101" charset="-122"/>
              </a:rPr>
              <a:t>作为</a:t>
            </a:r>
            <a:r>
              <a:rPr lang="en-US" altLang="zh-CN" sz="2800" b="1">
                <a:latin typeface="楷体" panose="02010609060101010101" charset="-122"/>
                <a:ea typeface="楷体" panose="02010609060101010101" charset="-122"/>
              </a:rPr>
              <a:t> </a:t>
            </a:r>
            <a:endParaRPr lang="en-US" altLang="zh-CN" sz="2800" b="1">
              <a:latin typeface="楷体" panose="02010609060101010101" charset="-122"/>
              <a:ea typeface="楷体" panose="02010609060101010101" charset="-122"/>
            </a:endParaRPr>
          </a:p>
          <a:p>
            <a:r>
              <a:rPr lang="zh-CN" altLang="en-US" sz="2800" b="1">
                <a:solidFill>
                  <a:srgbClr val="C00000"/>
                </a:solidFill>
                <a:latin typeface="楷体" panose="02010609060101010101" charset="-122"/>
                <a:ea typeface="楷体" panose="02010609060101010101" charset="-122"/>
              </a:rPr>
              <a:t>以</a:t>
            </a:r>
            <a:r>
              <a:rPr lang="zh-CN" altLang="en-US" sz="2800" b="1">
                <a:latin typeface="楷体" panose="02010609060101010101" charset="-122"/>
                <a:ea typeface="楷体" panose="02010609060101010101" charset="-122"/>
              </a:rPr>
              <a:t>：来</a:t>
            </a:r>
            <a:r>
              <a:rPr lang="en-US" altLang="zh-CN" sz="2800" b="1">
                <a:latin typeface="楷体" panose="02010609060101010101" charset="-122"/>
                <a:ea typeface="楷体" panose="02010609060101010101" charset="-122"/>
              </a:rPr>
              <a:t>   </a:t>
            </a:r>
            <a:r>
              <a:rPr lang="zh-CN" altLang="en-US" sz="2800" b="1">
                <a:solidFill>
                  <a:srgbClr val="C00000"/>
                </a:solidFill>
                <a:latin typeface="楷体" panose="02010609060101010101" charset="-122"/>
                <a:ea typeface="楷体" panose="02010609060101010101" charset="-122"/>
              </a:rPr>
              <a:t>膏泽</a:t>
            </a:r>
            <a:r>
              <a:rPr lang="zh-CN" altLang="en-US" sz="2800" b="1">
                <a:latin typeface="楷体" panose="02010609060101010101" charset="-122"/>
                <a:ea typeface="楷体" panose="02010609060101010101" charset="-122"/>
              </a:rPr>
              <a:t>：名作动。施恩泽</a:t>
            </a:r>
            <a:r>
              <a:rPr lang="en-US" altLang="zh-CN" sz="2800" b="1">
                <a:latin typeface="楷体" panose="02010609060101010101" charset="-122"/>
                <a:ea typeface="楷体" panose="02010609060101010101" charset="-122"/>
              </a:rPr>
              <a:t>  </a:t>
            </a:r>
            <a:r>
              <a:rPr lang="zh-CN" altLang="en-US" sz="2800" b="1">
                <a:solidFill>
                  <a:srgbClr val="C00000"/>
                </a:solidFill>
                <a:latin typeface="楷体" panose="02010609060101010101" charset="-122"/>
                <a:ea typeface="楷体" panose="02010609060101010101" charset="-122"/>
              </a:rPr>
              <a:t>今日</a:t>
            </a:r>
            <a:r>
              <a:rPr lang="zh-CN" altLang="en-US" sz="2800" b="1">
                <a:latin typeface="楷体" panose="02010609060101010101" charset="-122"/>
                <a:ea typeface="楷体" panose="02010609060101010101" charset="-122"/>
              </a:rPr>
              <a:t>：现在</a:t>
            </a:r>
            <a:r>
              <a:rPr lang="en-US" altLang="zh-CN" sz="2800" b="1">
                <a:latin typeface="楷体" panose="02010609060101010101" charset="-122"/>
                <a:ea typeface="楷体" panose="02010609060101010101" charset="-122"/>
              </a:rPr>
              <a:t>   </a:t>
            </a:r>
            <a:r>
              <a:rPr lang="zh-CN" sz="2800" b="1">
                <a:solidFill>
                  <a:srgbClr val="C00000"/>
                </a:solidFill>
                <a:latin typeface="楷体" panose="02010609060101010101" charset="-122"/>
                <a:ea typeface="楷体" panose="02010609060101010101" charset="-122"/>
              </a:rPr>
              <a:t>当</a:t>
            </a:r>
            <a:r>
              <a:rPr lang="zh-CN" altLang="en-US" sz="2800" b="1">
                <a:latin typeface="楷体" panose="02010609060101010101" charset="-122"/>
                <a:ea typeface="楷体" panose="02010609060101010101" charset="-122"/>
                <a:sym typeface="+mn-ea"/>
              </a:rPr>
              <a:t>：应当</a:t>
            </a:r>
            <a:r>
              <a:rPr lang="en-US" altLang="zh-CN" sz="2800" b="1">
                <a:latin typeface="楷体" panose="02010609060101010101" charset="-122"/>
                <a:ea typeface="楷体" panose="02010609060101010101" charset="-122"/>
                <a:sym typeface="+mn-ea"/>
              </a:rPr>
              <a:t>  </a:t>
            </a:r>
            <a:r>
              <a:rPr lang="zh-CN" altLang="en-US" sz="2800" b="1">
                <a:solidFill>
                  <a:srgbClr val="C00000"/>
                </a:solidFill>
                <a:latin typeface="楷体" panose="02010609060101010101" charset="-122"/>
                <a:ea typeface="楷体" panose="02010609060101010101" charset="-122"/>
                <a:sym typeface="+mn-ea"/>
              </a:rPr>
              <a:t>事事</a:t>
            </a:r>
            <a:r>
              <a:rPr lang="zh-CN" altLang="en-US" sz="2800" b="1">
                <a:latin typeface="楷体" panose="02010609060101010101" charset="-122"/>
                <a:ea typeface="楷体" panose="02010609060101010101" charset="-122"/>
                <a:sym typeface="+mn-ea"/>
              </a:rPr>
              <a:t>：做事，办事，第一个</a:t>
            </a:r>
            <a:r>
              <a:rPr lang="en-US" altLang="zh-CN" sz="2800" b="1">
                <a:latin typeface="楷体" panose="02010609060101010101" charset="-122"/>
                <a:ea typeface="楷体" panose="02010609060101010101" charset="-122"/>
                <a:sym typeface="+mn-ea"/>
              </a:rPr>
              <a:t>“</a:t>
            </a:r>
            <a:r>
              <a:rPr lang="zh-CN" altLang="en-US" sz="2800" b="1">
                <a:latin typeface="楷体" panose="02010609060101010101" charset="-122"/>
                <a:ea typeface="楷体" panose="02010609060101010101" charset="-122"/>
                <a:sym typeface="+mn-ea"/>
              </a:rPr>
              <a:t>事</a:t>
            </a:r>
            <a:r>
              <a:rPr lang="en-US" altLang="zh-CN" sz="2800" b="1">
                <a:latin typeface="楷体" panose="02010609060101010101" charset="-122"/>
                <a:ea typeface="楷体" panose="02010609060101010101" charset="-122"/>
                <a:sym typeface="+mn-ea"/>
              </a:rPr>
              <a:t>”</a:t>
            </a:r>
            <a:r>
              <a:rPr lang="zh-CN" altLang="en-US" sz="2800" b="1">
                <a:latin typeface="楷体" panose="02010609060101010101" charset="-122"/>
                <a:ea typeface="楷体" panose="02010609060101010101" charset="-122"/>
                <a:sym typeface="+mn-ea"/>
              </a:rPr>
              <a:t>动词，做。第二个</a:t>
            </a:r>
            <a:r>
              <a:rPr lang="en-US" altLang="zh-CN" sz="2800" b="1">
                <a:latin typeface="楷体" panose="02010609060101010101" charset="-122"/>
                <a:ea typeface="楷体" panose="02010609060101010101" charset="-122"/>
                <a:sym typeface="+mn-ea"/>
              </a:rPr>
              <a:t>“</a:t>
            </a:r>
            <a:r>
              <a:rPr lang="zh-CN" altLang="en-US" sz="2800" b="1">
                <a:latin typeface="楷体" panose="02010609060101010101" charset="-122"/>
                <a:ea typeface="楷体" panose="02010609060101010101" charset="-122"/>
                <a:sym typeface="+mn-ea"/>
              </a:rPr>
              <a:t>事</a:t>
            </a:r>
            <a:r>
              <a:rPr lang="en-US" altLang="zh-CN" sz="2800" b="1">
                <a:latin typeface="楷体" panose="02010609060101010101" charset="-122"/>
                <a:ea typeface="楷体" panose="02010609060101010101" charset="-122"/>
                <a:sym typeface="+mn-ea"/>
              </a:rPr>
              <a:t>”</a:t>
            </a:r>
            <a:r>
              <a:rPr lang="zh-CN" altLang="en-US" sz="2800" b="1">
                <a:latin typeface="楷体" panose="02010609060101010101" charset="-122"/>
                <a:ea typeface="楷体" panose="02010609060101010101" charset="-122"/>
                <a:sym typeface="+mn-ea"/>
              </a:rPr>
              <a:t>名词，事情</a:t>
            </a:r>
            <a:r>
              <a:rPr lang="en-US" altLang="zh-CN" sz="2800" b="1">
                <a:latin typeface="楷体" panose="02010609060101010101" charset="-122"/>
                <a:ea typeface="楷体" panose="02010609060101010101" charset="-122"/>
                <a:sym typeface="+mn-ea"/>
              </a:rPr>
              <a:t> </a:t>
            </a:r>
            <a:r>
              <a:rPr lang="zh-CN" altLang="en-US" sz="2800" b="1">
                <a:solidFill>
                  <a:srgbClr val="C00000"/>
                </a:solidFill>
                <a:latin typeface="楷体" panose="02010609060101010101" charset="-122"/>
                <a:ea typeface="楷体" panose="02010609060101010101" charset="-122"/>
                <a:sym typeface="+mn-ea"/>
              </a:rPr>
              <a:t>守</a:t>
            </a:r>
            <a:r>
              <a:rPr lang="zh-CN" altLang="en-US" sz="2800" b="1">
                <a:latin typeface="楷体" panose="02010609060101010101" charset="-122"/>
                <a:ea typeface="楷体" panose="02010609060101010101" charset="-122"/>
                <a:sym typeface="+mn-ea"/>
              </a:rPr>
              <a:t>：</a:t>
            </a:r>
            <a:r>
              <a:rPr lang="zh-CN" sz="2800" b="1">
                <a:latin typeface="楷体" panose="02010609060101010101" charset="-122"/>
                <a:ea typeface="楷体" panose="02010609060101010101" charset="-122"/>
                <a:sym typeface="+mn-ea"/>
              </a:rPr>
              <a:t>墨守</a:t>
            </a:r>
            <a:r>
              <a:rPr lang="en-US" altLang="zh-CN" sz="2800" b="1">
                <a:latin typeface="楷体" panose="02010609060101010101" charset="-122"/>
                <a:ea typeface="楷体" panose="02010609060101010101" charset="-122"/>
                <a:sym typeface="+mn-ea"/>
              </a:rPr>
              <a:t>  </a:t>
            </a:r>
            <a:r>
              <a:rPr lang="zh-CN" altLang="en-US" sz="2800" b="1">
                <a:solidFill>
                  <a:srgbClr val="C00000"/>
                </a:solidFill>
                <a:latin typeface="楷体" panose="02010609060101010101" charset="-122"/>
                <a:ea typeface="楷体" panose="02010609060101010101" charset="-122"/>
                <a:sym typeface="+mn-ea"/>
              </a:rPr>
              <a:t>所为</a:t>
            </a:r>
            <a:r>
              <a:rPr lang="zh-CN" altLang="en-US" sz="2800" b="1">
                <a:latin typeface="楷体" panose="02010609060101010101" charset="-122"/>
                <a:ea typeface="楷体" panose="02010609060101010101" charset="-122"/>
                <a:sym typeface="+mn-ea"/>
              </a:rPr>
              <a:t>：所</a:t>
            </a:r>
            <a:r>
              <a:rPr lang="en-US" altLang="zh-CN" sz="2800" b="1">
                <a:latin typeface="楷体" panose="02010609060101010101" charset="-122"/>
                <a:ea typeface="楷体" panose="02010609060101010101" charset="-122"/>
                <a:sym typeface="+mn-ea"/>
              </a:rPr>
              <a:t>+</a:t>
            </a:r>
            <a:r>
              <a:rPr lang="zh-CN" altLang="en-US" sz="2800" b="1">
                <a:latin typeface="楷体" panose="02010609060101010101" charset="-122"/>
                <a:ea typeface="楷体" panose="02010609060101010101" charset="-122"/>
                <a:sym typeface="+mn-ea"/>
              </a:rPr>
              <a:t>动词</a:t>
            </a:r>
            <a:r>
              <a:rPr lang="en-US" altLang="zh-CN" sz="2800" b="1">
                <a:latin typeface="楷体" panose="02010609060101010101" charset="-122"/>
                <a:ea typeface="楷体" panose="02010609060101010101" charset="-122"/>
                <a:sym typeface="+mn-ea"/>
              </a:rPr>
              <a:t>=</a:t>
            </a:r>
            <a:r>
              <a:rPr lang="zh-CN" altLang="en-US" sz="2800" b="1">
                <a:latin typeface="楷体" panose="02010609060101010101" charset="-122"/>
                <a:ea typeface="楷体" panose="02010609060101010101" charset="-122"/>
                <a:sym typeface="+mn-ea"/>
              </a:rPr>
              <a:t>名词</a:t>
            </a:r>
            <a:r>
              <a:rPr lang="en-US" altLang="zh-CN" sz="2800" b="1">
                <a:latin typeface="楷体" panose="02010609060101010101" charset="-122"/>
                <a:ea typeface="楷体" panose="02010609060101010101" charset="-122"/>
                <a:sym typeface="+mn-ea"/>
              </a:rPr>
              <a:t>/</a:t>
            </a:r>
            <a:r>
              <a:rPr lang="zh-CN" altLang="en-US" sz="2800" b="1">
                <a:latin typeface="楷体" panose="02010609060101010101" charset="-122"/>
                <a:ea typeface="楷体" panose="02010609060101010101" charset="-122"/>
                <a:sym typeface="+mn-ea"/>
              </a:rPr>
              <a:t>名词性结构，所做的事情</a:t>
            </a:r>
            <a:r>
              <a:rPr lang="en-US" altLang="zh-CN" sz="2800" b="1">
                <a:latin typeface="楷体" panose="02010609060101010101" charset="-122"/>
                <a:ea typeface="楷体" panose="02010609060101010101" charset="-122"/>
                <a:sym typeface="+mn-ea"/>
              </a:rPr>
              <a:t>  </a:t>
            </a:r>
            <a:r>
              <a:rPr lang="zh-CN" altLang="en-US" sz="2800" b="1">
                <a:solidFill>
                  <a:srgbClr val="C00000"/>
                </a:solidFill>
                <a:latin typeface="楷体" panose="02010609060101010101" charset="-122"/>
                <a:ea typeface="楷体" panose="02010609060101010101" charset="-122"/>
                <a:sym typeface="+mn-ea"/>
              </a:rPr>
              <a:t>而已</a:t>
            </a:r>
            <a:r>
              <a:rPr lang="zh-CN" altLang="en-US" sz="2800" b="1">
                <a:latin typeface="楷体" panose="02010609060101010101" charset="-122"/>
                <a:ea typeface="楷体" panose="02010609060101010101" charset="-122"/>
                <a:sym typeface="+mn-ea"/>
              </a:rPr>
              <a:t>：罢了</a:t>
            </a:r>
            <a:r>
              <a:rPr lang="en-US" altLang="zh-CN" sz="2800" b="1">
                <a:latin typeface="楷体" panose="02010609060101010101" charset="-122"/>
                <a:ea typeface="楷体" panose="02010609060101010101" charset="-122"/>
                <a:sym typeface="+mn-ea"/>
              </a:rPr>
              <a:t>  </a:t>
            </a:r>
            <a:r>
              <a:rPr lang="zh-CN" altLang="en-US" sz="2800" b="1">
                <a:solidFill>
                  <a:srgbClr val="C00000"/>
                </a:solidFill>
                <a:latin typeface="楷体" panose="02010609060101010101" charset="-122"/>
                <a:ea typeface="楷体" panose="02010609060101010101" charset="-122"/>
                <a:sym typeface="+mn-ea"/>
              </a:rPr>
              <a:t>则</a:t>
            </a:r>
            <a:r>
              <a:rPr lang="zh-CN" sz="2800" b="1">
                <a:latin typeface="楷体" panose="02010609060101010101" charset="-122"/>
                <a:ea typeface="楷体" panose="02010609060101010101" charset="-122"/>
                <a:sym typeface="+mn-ea"/>
              </a:rPr>
              <a:t>：那么</a:t>
            </a:r>
            <a:r>
              <a:rPr lang="en-US" altLang="zh-CN" sz="2800" b="1">
                <a:latin typeface="楷体" panose="02010609060101010101" charset="-122"/>
                <a:ea typeface="楷体" panose="02010609060101010101" charset="-122"/>
                <a:sym typeface="+mn-ea"/>
              </a:rPr>
              <a:t>  </a:t>
            </a:r>
            <a:r>
              <a:rPr lang="zh-CN" altLang="en-US" sz="2800" b="1">
                <a:solidFill>
                  <a:srgbClr val="C00000"/>
                </a:solidFill>
                <a:latin typeface="楷体" panose="02010609060101010101" charset="-122"/>
                <a:ea typeface="楷体" panose="02010609060101010101" charset="-122"/>
                <a:sym typeface="+mn-ea"/>
              </a:rPr>
              <a:t>所敢知</a:t>
            </a:r>
            <a:r>
              <a:rPr lang="zh-CN" altLang="en-US" sz="2800" b="1">
                <a:latin typeface="楷体" panose="02010609060101010101" charset="-122"/>
                <a:ea typeface="楷体" panose="02010609060101010101" charset="-122"/>
                <a:sym typeface="+mn-ea"/>
              </a:rPr>
              <a:t>：所敢于领教的事情；知：知道，这里指领教</a:t>
            </a:r>
            <a:endParaRPr lang="zh-CN" altLang="en-US" sz="2800" b="1">
              <a:latin typeface="楷体" panose="02010609060101010101" charset="-122"/>
              <a:ea typeface="楷体" panose="02010609060101010101" charset="-122"/>
              <a:sym typeface="+mn-ea"/>
            </a:endParaRPr>
          </a:p>
        </p:txBody>
      </p:sp>
    </p:spTree>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0"/>
            <a:ext cx="12192000" cy="6858000"/>
          </a:xfrm>
          <a:prstGeom prst="rect">
            <a:avLst/>
          </a:prstGeom>
          <a:solidFill>
            <a:srgbClr val="EFEB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形状 2"/>
          <p:cNvSpPr/>
          <p:nvPr/>
        </p:nvSpPr>
        <p:spPr>
          <a:xfrm>
            <a:off x="285750" y="292100"/>
            <a:ext cx="11620499" cy="6273800"/>
          </a:xfrm>
          <a:custGeom>
            <a:gdLst>
              <a:gd name="connsiteX0" fmla="*/ 459920 w 10842171"/>
              <a:gd name="connsiteY0" fmla="*/ 0 h 5642428"/>
              <a:gd name="connsiteX1" fmla="*/ 9847035 w 10842171"/>
              <a:gd name="connsiteY1" fmla="*/ 0 h 5642428"/>
              <a:gd name="connsiteX2" fmla="*/ 9847035 w 10842171"/>
              <a:gd name="connsiteY2" fmla="*/ 326571 h 5642428"/>
              <a:gd name="connsiteX3" fmla="*/ 10842171 w 10842171"/>
              <a:gd name="connsiteY3" fmla="*/ 326571 h 5642428"/>
              <a:gd name="connsiteX4" fmla="*/ 10842171 w 10842171"/>
              <a:gd name="connsiteY4" fmla="*/ 5315856 h 5642428"/>
              <a:gd name="connsiteX5" fmla="*/ 10382251 w 10842171"/>
              <a:gd name="connsiteY5" fmla="*/ 5315856 h 5642428"/>
              <a:gd name="connsiteX6" fmla="*/ 10382251 w 10842171"/>
              <a:gd name="connsiteY6" fmla="*/ 5642428 h 5642428"/>
              <a:gd name="connsiteX7" fmla="*/ 459919 w 10842171"/>
              <a:gd name="connsiteY7" fmla="*/ 5642428 h 5642428"/>
              <a:gd name="connsiteX8" fmla="*/ 459919 w 10842171"/>
              <a:gd name="connsiteY8" fmla="*/ 5315856 h 5642428"/>
              <a:gd name="connsiteX9" fmla="*/ 0 w 10842171"/>
              <a:gd name="connsiteY9" fmla="*/ 5315856 h 5642428"/>
              <a:gd name="connsiteX10" fmla="*/ 0 w 10842171"/>
              <a:gd name="connsiteY10" fmla="*/ 326571 h 5642428"/>
              <a:gd name="connsiteX11" fmla="*/ 459920 w 10842171"/>
              <a:gd name="connsiteY11" fmla="*/ 326571 h 564242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842171" h="5642428">
                <a:moveTo>
                  <a:pt x="459920" y="0"/>
                </a:moveTo>
                <a:lnTo>
                  <a:pt x="9847035" y="0"/>
                </a:lnTo>
                <a:lnTo>
                  <a:pt x="9847035" y="326571"/>
                </a:lnTo>
                <a:lnTo>
                  <a:pt x="10842171" y="326571"/>
                </a:lnTo>
                <a:lnTo>
                  <a:pt x="10842171" y="5315856"/>
                </a:lnTo>
                <a:lnTo>
                  <a:pt x="10382251" y="5315856"/>
                </a:lnTo>
                <a:lnTo>
                  <a:pt x="10382251" y="5642428"/>
                </a:lnTo>
                <a:lnTo>
                  <a:pt x="459919" y="5642428"/>
                </a:lnTo>
                <a:lnTo>
                  <a:pt x="459919" y="5315856"/>
                </a:lnTo>
                <a:lnTo>
                  <a:pt x="0" y="5315856"/>
                </a:lnTo>
                <a:lnTo>
                  <a:pt x="0" y="326571"/>
                </a:lnTo>
                <a:lnTo>
                  <a:pt x="459920" y="326571"/>
                </a:lnTo>
                <a:close/>
              </a:path>
            </a:pathLst>
          </a:custGeom>
          <a:solidFill>
            <a:schemeClr val="bg1"/>
          </a:solidFill>
          <a:ln>
            <a:solidFill>
              <a:srgbClr val="9C76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904240" y="560705"/>
            <a:ext cx="10575925" cy="5509200"/>
          </a:xfrm>
          <a:prstGeom prst="rect">
            <a:avLst/>
          </a:prstGeom>
          <a:noFill/>
        </p:spPr>
        <p:txBody>
          <a:bodyPr wrap="square" rtlCol="0">
            <a:spAutoFit/>
          </a:bodyPr>
          <a:lstStyle/>
          <a:p>
            <a:r>
              <a:rPr lang="en-US" altLang="zh-CN" sz="3200" smtClean="0">
                <a:latin typeface="楷体" panose="02010609060101010101" charset="-122"/>
                <a:ea typeface="楷体" panose="02010609060101010101" charset="-122"/>
                <a:cs typeface="楷体" panose="02010609060101010101" charset="-122"/>
              </a:rPr>
              <a:t>【</a:t>
            </a:r>
            <a:r>
              <a:rPr lang="zh-CN" altLang="en-US" sz="3200" b="1" smtClean="0">
                <a:solidFill>
                  <a:srgbClr val="C00000"/>
                </a:solidFill>
                <a:latin typeface="楷体" panose="02010609060101010101" charset="-122"/>
                <a:ea typeface="楷体" panose="02010609060101010101" charset="-122"/>
                <a:cs typeface="楷体" panose="02010609060101010101" charset="-122"/>
              </a:rPr>
              <a:t>翻译</a:t>
            </a:r>
            <a:r>
              <a:rPr lang="en-US" altLang="zh-CN" sz="3200" smtClean="0">
                <a:latin typeface="楷体" panose="02010609060101010101" charset="-122"/>
                <a:ea typeface="楷体" panose="02010609060101010101" charset="-122"/>
                <a:cs typeface="楷体" panose="02010609060101010101" charset="-122"/>
              </a:rPr>
              <a:t>】</a:t>
            </a:r>
            <a:r>
              <a:rPr lang="zh-CN" altLang="en-US" sz="3200" b="1" smtClean="0">
                <a:latin typeface="楷体" panose="02010609060101010101" charset="-122"/>
                <a:ea typeface="楷体" panose="02010609060101010101" charset="-122"/>
                <a:cs typeface="楷体" panose="02010609060101010101" charset="-122"/>
              </a:rPr>
              <a:t>人</a:t>
            </a:r>
            <a:r>
              <a:rPr lang="zh-CN" altLang="en-US" sz="3200" b="1">
                <a:latin typeface="楷体" panose="02010609060101010101" charset="-122"/>
                <a:ea typeface="楷体" panose="02010609060101010101" charset="-122"/>
                <a:cs typeface="楷体" panose="02010609060101010101" charset="-122"/>
              </a:rPr>
              <a:t>们习惯于得过且过不是一天两天的事了，士大夫们多把不忧虑国事，附和世俗，向众人献媚讨好当作上策，皇上想要改变这种状况，我不去考虑反对者的多少，想出力帮助皇上与之对抗，那么这些人又怎么会不大吵大闹呢?盘庚迁都，怨恨他的是老百姓啊，并不只是朝廷士大夫而已;盘庚不因为有人怨恨的缘故就改变自己的计划，考虑到这样做合宜就采取行动，是因为他认为自己做得正确且看不出有什么可以后悔的地方的缘故啊。如果您责备我在位时间很久，没能帮助皇上干一番大事业，来施恩惠给百姓，那么我知罪;如果您说我现在应该不做任何事，守着以前的成法罢了，那么这就不是我敢领教的事了</a:t>
            </a:r>
            <a:r>
              <a:rPr lang="zh-CN" altLang="en-US" sz="3200">
                <a:latin typeface="楷体" panose="02010609060101010101" charset="-122"/>
                <a:ea typeface="楷体" panose="02010609060101010101" charset="-122"/>
                <a:cs typeface="楷体" panose="02010609060101010101" charset="-122"/>
              </a:rPr>
              <a:t>。</a:t>
            </a:r>
            <a:endParaRPr lang="zh-CN" altLang="en-US" sz="3200">
              <a:latin typeface="楷体" panose="02010609060101010101" charset="-122"/>
              <a:ea typeface="楷体" panose="02010609060101010101" charset="-122"/>
              <a:cs typeface="楷体" panose="02010609060101010101" charset="-122"/>
            </a:endParaRPr>
          </a:p>
        </p:txBody>
      </p:sp>
    </p:spTree>
  </p:cSld>
  <p:clrMapOvr>
    <a:masterClrMapping/>
  </p:clrMapOv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0"/>
            <a:ext cx="12192000" cy="6858000"/>
          </a:xfrm>
          <a:prstGeom prst="rect">
            <a:avLst/>
          </a:prstGeom>
          <a:solidFill>
            <a:srgbClr val="EFEB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形状 2"/>
          <p:cNvSpPr/>
          <p:nvPr/>
        </p:nvSpPr>
        <p:spPr>
          <a:xfrm>
            <a:off x="285750" y="292100"/>
            <a:ext cx="11620499" cy="6273800"/>
          </a:xfrm>
          <a:custGeom>
            <a:gdLst>
              <a:gd name="connsiteX0" fmla="*/ 459920 w 10842171"/>
              <a:gd name="connsiteY0" fmla="*/ 0 h 5642428"/>
              <a:gd name="connsiteX1" fmla="*/ 9847035 w 10842171"/>
              <a:gd name="connsiteY1" fmla="*/ 0 h 5642428"/>
              <a:gd name="connsiteX2" fmla="*/ 9847035 w 10842171"/>
              <a:gd name="connsiteY2" fmla="*/ 326571 h 5642428"/>
              <a:gd name="connsiteX3" fmla="*/ 10842171 w 10842171"/>
              <a:gd name="connsiteY3" fmla="*/ 326571 h 5642428"/>
              <a:gd name="connsiteX4" fmla="*/ 10842171 w 10842171"/>
              <a:gd name="connsiteY4" fmla="*/ 5315856 h 5642428"/>
              <a:gd name="connsiteX5" fmla="*/ 10382251 w 10842171"/>
              <a:gd name="connsiteY5" fmla="*/ 5315856 h 5642428"/>
              <a:gd name="connsiteX6" fmla="*/ 10382251 w 10842171"/>
              <a:gd name="connsiteY6" fmla="*/ 5642428 h 5642428"/>
              <a:gd name="connsiteX7" fmla="*/ 459919 w 10842171"/>
              <a:gd name="connsiteY7" fmla="*/ 5642428 h 5642428"/>
              <a:gd name="connsiteX8" fmla="*/ 459919 w 10842171"/>
              <a:gd name="connsiteY8" fmla="*/ 5315856 h 5642428"/>
              <a:gd name="connsiteX9" fmla="*/ 0 w 10842171"/>
              <a:gd name="connsiteY9" fmla="*/ 5315856 h 5642428"/>
              <a:gd name="connsiteX10" fmla="*/ 0 w 10842171"/>
              <a:gd name="connsiteY10" fmla="*/ 326571 h 5642428"/>
              <a:gd name="connsiteX11" fmla="*/ 459920 w 10842171"/>
              <a:gd name="connsiteY11" fmla="*/ 326571 h 564242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842171" h="5642428">
                <a:moveTo>
                  <a:pt x="459920" y="0"/>
                </a:moveTo>
                <a:lnTo>
                  <a:pt x="9847035" y="0"/>
                </a:lnTo>
                <a:lnTo>
                  <a:pt x="9847035" y="326571"/>
                </a:lnTo>
                <a:lnTo>
                  <a:pt x="10842171" y="326571"/>
                </a:lnTo>
                <a:lnTo>
                  <a:pt x="10842171" y="5315856"/>
                </a:lnTo>
                <a:lnTo>
                  <a:pt x="10382251" y="5315856"/>
                </a:lnTo>
                <a:lnTo>
                  <a:pt x="10382251" y="5642428"/>
                </a:lnTo>
                <a:lnTo>
                  <a:pt x="459919" y="5642428"/>
                </a:lnTo>
                <a:lnTo>
                  <a:pt x="459919" y="5315856"/>
                </a:lnTo>
                <a:lnTo>
                  <a:pt x="0" y="5315856"/>
                </a:lnTo>
                <a:lnTo>
                  <a:pt x="0" y="326571"/>
                </a:lnTo>
                <a:lnTo>
                  <a:pt x="459920" y="326571"/>
                </a:lnTo>
                <a:close/>
              </a:path>
            </a:pathLst>
          </a:custGeom>
          <a:solidFill>
            <a:schemeClr val="bg1"/>
          </a:solidFill>
          <a:ln>
            <a:solidFill>
              <a:srgbClr val="9C76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2"/>
          <a:srcRect l="18522" t="22602" r="25292" b="32683"/>
          <a:stretch>
            <a:fillRect/>
          </a:stretch>
        </p:blipFill>
        <p:spPr>
          <a:xfrm>
            <a:off x="10475166" y="5874954"/>
            <a:ext cx="1333500" cy="673100"/>
          </a:xfrm>
          <a:prstGeom prst="rect">
            <a:avLst/>
          </a:prstGeom>
        </p:spPr>
      </p:pic>
      <p:sp>
        <p:nvSpPr>
          <p:cNvPr id="8" name="文本框 7"/>
          <p:cNvSpPr txBox="1"/>
          <p:nvPr/>
        </p:nvSpPr>
        <p:spPr>
          <a:xfrm>
            <a:off x="475014" y="437573"/>
            <a:ext cx="11435936" cy="6093976"/>
          </a:xfrm>
          <a:prstGeom prst="rect">
            <a:avLst/>
          </a:prstGeom>
          <a:noFill/>
        </p:spPr>
        <p:txBody>
          <a:bodyPr wrap="square" rtlCol="0">
            <a:spAutoFit/>
          </a:bodyPr>
          <a:lstStyle/>
          <a:p>
            <a:pPr>
              <a:lnSpc>
                <a:spcPct val="150000"/>
              </a:lnSpc>
            </a:pPr>
            <a:r>
              <a:rPr lang="en-US" altLang="zh-CN" sz="2800">
                <a:latin typeface="楷体" panose="02010609060101010101" charset="-122"/>
                <a:ea typeface="楷体" panose="02010609060101010101" charset="-122"/>
                <a:cs typeface="楷体" panose="02010609060101010101" charset="-122"/>
              </a:rPr>
              <a:t>    </a:t>
            </a:r>
            <a:r>
              <a:rPr lang="zh-CN" altLang="en-US" sz="3600">
                <a:latin typeface="方正宋刻本秀楷_GBK" panose="02000000000000000000" charset="-122"/>
                <a:ea typeface="方正宋刻本秀楷_GBK" panose="02000000000000000000" charset="-122"/>
                <a:cs typeface="楷体" panose="02010609060101010101" charset="-122"/>
              </a:rPr>
              <a:t>盘庚迁</a:t>
            </a:r>
            <a:r>
              <a:rPr lang="zh-CN" altLang="en-US" sz="3600" smtClean="0">
                <a:latin typeface="方正宋刻本秀楷_GBK" panose="02000000000000000000" charset="-122"/>
                <a:ea typeface="方正宋刻本秀楷_GBK" panose="02000000000000000000" charset="-122"/>
                <a:cs typeface="楷体" panose="02010609060101010101" charset="-122"/>
              </a:rPr>
              <a:t>殷</a:t>
            </a:r>
            <a:r>
              <a:rPr lang="zh-CN" altLang="en-US" sz="2800" b="1" smtClean="0">
                <a:latin typeface="楷体" panose="02010609060101010101" charset="-122"/>
                <a:ea typeface="楷体" panose="02010609060101010101" charset="-122"/>
                <a:cs typeface="楷体" panose="02010609060101010101" charset="-122"/>
              </a:rPr>
              <a:t>是</a:t>
            </a:r>
            <a:r>
              <a:rPr lang="zh-CN" altLang="en-US" sz="2800" b="1">
                <a:latin typeface="楷体" panose="02010609060101010101" charset="-122"/>
                <a:ea typeface="楷体" panose="02010609060101010101" charset="-122"/>
                <a:cs typeface="楷体" panose="02010609060101010101" charset="-122"/>
              </a:rPr>
              <a:t>指盘庚继位后，为了挽救政治危机，决定迁都于殷(今河南安阳</a:t>
            </a:r>
            <a:r>
              <a:rPr lang="zh-CN" altLang="en-US" sz="2800" b="1" smtClean="0">
                <a:latin typeface="楷体" panose="02010609060101010101" charset="-122"/>
                <a:ea typeface="楷体" panose="02010609060101010101" charset="-122"/>
                <a:cs typeface="楷体" panose="02010609060101010101" charset="-122"/>
              </a:rPr>
              <a:t>)。商</a:t>
            </a:r>
            <a:r>
              <a:rPr lang="zh-CN" altLang="en-US" sz="2800" b="1">
                <a:latin typeface="楷体" panose="02010609060101010101" charset="-122"/>
                <a:ea typeface="楷体" panose="02010609060101010101" charset="-122"/>
                <a:cs typeface="楷体" panose="02010609060101010101" charset="-122"/>
              </a:rPr>
              <a:t>汤建立商朝的时候，最早的国都在亳(</a:t>
            </a:r>
            <a:r>
              <a:rPr lang="zh-CN" altLang="en-US" sz="2800" b="1">
                <a:latin typeface="宋体" panose="02010600030101010101" pitchFamily="2" charset="-122"/>
                <a:ea typeface="宋体" panose="02010600030101010101" pitchFamily="2" charset="-122"/>
                <a:cs typeface="楷体" panose="02010609060101010101" charset="-122"/>
              </a:rPr>
              <a:t>bó</a:t>
            </a:r>
            <a:r>
              <a:rPr lang="zh-CN" altLang="en-US" sz="2800" b="1">
                <a:latin typeface="楷体" panose="02010609060101010101" charset="-122"/>
                <a:ea typeface="楷体" panose="02010609060101010101" charset="-122"/>
                <a:cs typeface="楷体" panose="02010609060101010101" charset="-122"/>
              </a:rPr>
              <a:t>，今河南商丘</a:t>
            </a:r>
            <a:r>
              <a:rPr lang="zh-CN" altLang="en-US" sz="2800" b="1" smtClean="0">
                <a:latin typeface="楷体" panose="02010609060101010101" charset="-122"/>
                <a:ea typeface="楷体" panose="02010609060101010101" charset="-122"/>
                <a:cs typeface="楷体" panose="02010609060101010101" charset="-122"/>
              </a:rPr>
              <a:t>)。</a:t>
            </a:r>
            <a:endParaRPr lang="en-US" altLang="zh-CN" sz="2800" b="1" smtClean="0">
              <a:latin typeface="楷体" panose="02010609060101010101" charset="-122"/>
              <a:ea typeface="楷体" panose="02010609060101010101" charset="-122"/>
              <a:cs typeface="楷体" panose="02010609060101010101" charset="-122"/>
            </a:endParaRPr>
          </a:p>
          <a:p>
            <a:pPr>
              <a:lnSpc>
                <a:spcPct val="150000"/>
              </a:lnSpc>
            </a:pPr>
            <a:r>
              <a:rPr lang="zh-CN" altLang="en-US" sz="2800" b="1" smtClean="0">
                <a:latin typeface="楷体" panose="02010609060101010101" charset="-122"/>
                <a:ea typeface="楷体" panose="02010609060101010101" charset="-122"/>
                <a:cs typeface="楷体" panose="02010609060101010101" charset="-122"/>
              </a:rPr>
              <a:t>   在</a:t>
            </a:r>
            <a:r>
              <a:rPr lang="zh-CN" altLang="en-US" sz="2800" b="1">
                <a:latin typeface="楷体" panose="02010609060101010101" charset="-122"/>
                <a:ea typeface="楷体" panose="02010609060101010101" charset="-122"/>
                <a:cs typeface="楷体" panose="02010609060101010101" charset="-122"/>
              </a:rPr>
              <a:t>以后三百年当中，都城一共搬迁了五次。这是因为</a:t>
            </a:r>
            <a:r>
              <a:rPr lang="zh-CN" altLang="en-US" sz="2800" b="1" u="sng">
                <a:latin typeface="楷体" panose="02010609060101010101" charset="-122"/>
                <a:ea typeface="楷体" panose="02010609060101010101" charset="-122"/>
                <a:cs typeface="楷体" panose="02010609060101010101" charset="-122"/>
              </a:rPr>
              <a:t>王族内部经常争夺王位，发生内乱</a:t>
            </a:r>
            <a:r>
              <a:rPr lang="zh-CN" altLang="en-US" sz="2800" b="1">
                <a:latin typeface="楷体" panose="02010609060101010101" charset="-122"/>
                <a:ea typeface="楷体" panose="02010609060101010101" charset="-122"/>
                <a:cs typeface="楷体" panose="02010609060101010101" charset="-122"/>
              </a:rPr>
              <a:t>;再加上</a:t>
            </a:r>
            <a:r>
              <a:rPr lang="zh-CN" altLang="en-US" sz="2800" b="1" u="sng">
                <a:latin typeface="楷体" panose="02010609060101010101" charset="-122"/>
                <a:ea typeface="楷体" panose="02010609060101010101" charset="-122"/>
                <a:cs typeface="楷体" panose="02010609060101010101" charset="-122"/>
              </a:rPr>
              <a:t>黄河下游常常闹水灾</a:t>
            </a:r>
            <a:r>
              <a:rPr lang="zh-CN" altLang="en-US" sz="2800" b="1" smtClean="0">
                <a:latin typeface="楷体" panose="02010609060101010101" charset="-122"/>
                <a:ea typeface="楷体" panose="02010609060101010101" charset="-122"/>
                <a:cs typeface="楷体" panose="02010609060101010101" charset="-122"/>
              </a:rPr>
              <a:t>。同</a:t>
            </a:r>
            <a:r>
              <a:rPr lang="zh-CN" altLang="en-US" sz="2800" b="1">
                <a:latin typeface="楷体" panose="02010609060101010101" charset="-122"/>
                <a:ea typeface="楷体" panose="02010609060101010101" charset="-122"/>
                <a:cs typeface="楷体" panose="02010609060101010101" charset="-122"/>
              </a:rPr>
              <a:t>时在统治者之间，对王位的争夺也十分激烈</a:t>
            </a:r>
            <a:r>
              <a:rPr lang="zh-CN" altLang="en-US" sz="2800" b="1" smtClean="0">
                <a:latin typeface="楷体" panose="02010609060101010101" charset="-122"/>
                <a:ea typeface="楷体" panose="02010609060101010101" charset="-122"/>
                <a:cs typeface="楷体" panose="02010609060101010101" charset="-122"/>
              </a:rPr>
              <a:t>，叔</a:t>
            </a:r>
            <a:r>
              <a:rPr lang="zh-CN" altLang="en-US" sz="2800" b="1">
                <a:latin typeface="楷体" panose="02010609060101010101" charset="-122"/>
                <a:ea typeface="楷体" panose="02010609060101010101" charset="-122"/>
                <a:cs typeface="楷体" panose="02010609060101010101" charset="-122"/>
              </a:rPr>
              <a:t>侄之间、兄弟之</a:t>
            </a:r>
            <a:r>
              <a:rPr lang="zh-CN" altLang="en-US" sz="2800" b="1" smtClean="0">
                <a:latin typeface="楷体" panose="02010609060101010101" charset="-122"/>
                <a:ea typeface="楷体" panose="02010609060101010101" charset="-122"/>
                <a:cs typeface="楷体" panose="02010609060101010101" charset="-122"/>
              </a:rPr>
              <a:t>间等为</a:t>
            </a:r>
            <a:r>
              <a:rPr lang="zh-CN" altLang="en-US" sz="2800" b="1">
                <a:latin typeface="楷体" panose="02010609060101010101" charset="-122"/>
                <a:ea typeface="楷体" panose="02010609060101010101" charset="-122"/>
                <a:cs typeface="楷体" panose="02010609060101010101" charset="-122"/>
              </a:rPr>
              <a:t>争夺王位，常常展开你死我活的斗争。他们为私利把国家搞得混乱不堪。 就不得考虑迁都的问题</a:t>
            </a:r>
            <a:r>
              <a:rPr lang="zh-CN" altLang="en-US" sz="2800" b="1" smtClean="0">
                <a:latin typeface="楷体" panose="02010609060101010101" charset="-122"/>
                <a:ea typeface="楷体" panose="02010609060101010101" charset="-122"/>
                <a:cs typeface="楷体" panose="02010609060101010101" charset="-122"/>
              </a:rPr>
              <a:t>。自</a:t>
            </a:r>
            <a:r>
              <a:rPr lang="zh-CN" altLang="en-US" sz="2800" b="1">
                <a:latin typeface="楷体" panose="02010609060101010101" charset="-122"/>
                <a:ea typeface="楷体" panose="02010609060101010101" charset="-122"/>
                <a:cs typeface="楷体" panose="02010609060101010101" charset="-122"/>
              </a:rPr>
              <a:t>盘庚迁都殷后，商族才定居下来不再迁徙。从此，政局稳定，诸侯来朝，商朝遂强盛起来。</a:t>
            </a:r>
            <a:endParaRPr lang="zh-CN" altLang="en-US" sz="2800" b="1">
              <a:latin typeface="楷体" panose="02010609060101010101" charset="-122"/>
              <a:ea typeface="楷体" panose="02010609060101010101" charset="-122"/>
              <a:cs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p:tgtEl>
                                          <p:spTgt spid="8"/>
                                        </p:tgtEl>
                                        <p:attrNameLst>
                                          <p:attrName>ppt_y</p:attrName>
                                        </p:attrNameLst>
                                      </p:cBhvr>
                                      <p:tavLst>
                                        <p:tav tm="0">
                                          <p:val>
                                            <p:strVal val="#ppt_y+#ppt_h*1.125000"/>
                                          </p:val>
                                        </p:tav>
                                        <p:tav tm="100000">
                                          <p:val>
                                            <p:strVal val="#ppt_y"/>
                                          </p:val>
                                        </p:tav>
                                      </p:tavLst>
                                    </p:anim>
                                    <p:animEffect transition="in" filter="wipe(up)">
                                      <p:cBhvr>
                                        <p:cTn id="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0"/>
            <a:ext cx="12192000" cy="6858000"/>
          </a:xfrm>
          <a:prstGeom prst="rect">
            <a:avLst/>
          </a:prstGeom>
          <a:solidFill>
            <a:srgbClr val="EFEB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形状 2"/>
          <p:cNvSpPr/>
          <p:nvPr/>
        </p:nvSpPr>
        <p:spPr>
          <a:xfrm>
            <a:off x="285750" y="292100"/>
            <a:ext cx="11620499" cy="6273800"/>
          </a:xfrm>
          <a:custGeom>
            <a:gdLst>
              <a:gd name="connsiteX0" fmla="*/ 459920 w 10842171"/>
              <a:gd name="connsiteY0" fmla="*/ 0 h 5642428"/>
              <a:gd name="connsiteX1" fmla="*/ 9847035 w 10842171"/>
              <a:gd name="connsiteY1" fmla="*/ 0 h 5642428"/>
              <a:gd name="connsiteX2" fmla="*/ 9847035 w 10842171"/>
              <a:gd name="connsiteY2" fmla="*/ 326571 h 5642428"/>
              <a:gd name="connsiteX3" fmla="*/ 10842171 w 10842171"/>
              <a:gd name="connsiteY3" fmla="*/ 326571 h 5642428"/>
              <a:gd name="connsiteX4" fmla="*/ 10842171 w 10842171"/>
              <a:gd name="connsiteY4" fmla="*/ 5315856 h 5642428"/>
              <a:gd name="connsiteX5" fmla="*/ 10382251 w 10842171"/>
              <a:gd name="connsiteY5" fmla="*/ 5315856 h 5642428"/>
              <a:gd name="connsiteX6" fmla="*/ 10382251 w 10842171"/>
              <a:gd name="connsiteY6" fmla="*/ 5642428 h 5642428"/>
              <a:gd name="connsiteX7" fmla="*/ 459919 w 10842171"/>
              <a:gd name="connsiteY7" fmla="*/ 5642428 h 5642428"/>
              <a:gd name="connsiteX8" fmla="*/ 459919 w 10842171"/>
              <a:gd name="connsiteY8" fmla="*/ 5315856 h 5642428"/>
              <a:gd name="connsiteX9" fmla="*/ 0 w 10842171"/>
              <a:gd name="connsiteY9" fmla="*/ 5315856 h 5642428"/>
              <a:gd name="connsiteX10" fmla="*/ 0 w 10842171"/>
              <a:gd name="connsiteY10" fmla="*/ 326571 h 5642428"/>
              <a:gd name="connsiteX11" fmla="*/ 459920 w 10842171"/>
              <a:gd name="connsiteY11" fmla="*/ 326571 h 564242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842171" h="5642428">
                <a:moveTo>
                  <a:pt x="459920" y="0"/>
                </a:moveTo>
                <a:lnTo>
                  <a:pt x="9847035" y="0"/>
                </a:lnTo>
                <a:lnTo>
                  <a:pt x="9847035" y="326571"/>
                </a:lnTo>
                <a:lnTo>
                  <a:pt x="10842171" y="326571"/>
                </a:lnTo>
                <a:lnTo>
                  <a:pt x="10842171" y="5315856"/>
                </a:lnTo>
                <a:lnTo>
                  <a:pt x="10382251" y="5315856"/>
                </a:lnTo>
                <a:lnTo>
                  <a:pt x="10382251" y="5642428"/>
                </a:lnTo>
                <a:lnTo>
                  <a:pt x="459919" y="5642428"/>
                </a:lnTo>
                <a:lnTo>
                  <a:pt x="459919" y="5315856"/>
                </a:lnTo>
                <a:lnTo>
                  <a:pt x="0" y="5315856"/>
                </a:lnTo>
                <a:lnTo>
                  <a:pt x="0" y="326571"/>
                </a:lnTo>
                <a:lnTo>
                  <a:pt x="459920" y="326571"/>
                </a:lnTo>
                <a:close/>
              </a:path>
            </a:pathLst>
          </a:custGeom>
          <a:solidFill>
            <a:schemeClr val="bg1"/>
          </a:solidFill>
          <a:ln>
            <a:solidFill>
              <a:srgbClr val="9C76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nvPicPr>
        <p:blipFill>
          <a:blip r:embed="rId2"/>
          <a:stretch>
            <a:fillRect/>
          </a:stretch>
        </p:blipFill>
        <p:spPr>
          <a:xfrm>
            <a:off x="10758170" y="208973"/>
            <a:ext cx="1433830" cy="2423795"/>
          </a:xfrm>
          <a:prstGeom prst="rect">
            <a:avLst/>
          </a:prstGeom>
        </p:spPr>
      </p:pic>
      <p:sp>
        <p:nvSpPr>
          <p:cNvPr id="4" name="文本框 3"/>
          <p:cNvSpPr txBox="1"/>
          <p:nvPr/>
        </p:nvSpPr>
        <p:spPr>
          <a:xfrm>
            <a:off x="3996574" y="850859"/>
            <a:ext cx="7308736" cy="5078313"/>
          </a:xfrm>
          <a:prstGeom prst="rect">
            <a:avLst/>
          </a:prstGeom>
          <a:noFill/>
        </p:spPr>
        <p:txBody>
          <a:bodyPr wrap="square" rtlCol="0">
            <a:spAutoFit/>
          </a:bodyPr>
          <a:lstStyle/>
          <a:p>
            <a:pPr>
              <a:lnSpc>
                <a:spcPct val="150000"/>
              </a:lnSpc>
            </a:pPr>
            <a:r>
              <a:rPr lang="en-US" altLang="zh-CN" sz="3600">
                <a:latin typeface="楷体" panose="02010609060101010101" charset="-122"/>
                <a:ea typeface="楷体" panose="02010609060101010101" charset="-122"/>
              </a:rPr>
              <a:t>    </a:t>
            </a:r>
            <a:r>
              <a:rPr lang="zh-CN" altLang="en-US" sz="3600" b="1">
                <a:latin typeface="楷体" panose="02010609060101010101" charset="-122"/>
                <a:ea typeface="楷体" panose="02010609060101010101" charset="-122"/>
              </a:rPr>
              <a:t>谏院是宋代设立的舆论机关，负责在朝廷中搜集建议和评论。谏院中设</a:t>
            </a:r>
            <a:r>
              <a:rPr lang="zh-CN" altLang="en-US" sz="3600" b="1">
                <a:solidFill>
                  <a:srgbClr val="C00000"/>
                </a:solidFill>
                <a:latin typeface="楷体" panose="02010609060101010101" charset="-122"/>
                <a:ea typeface="楷体" panose="02010609060101010101" charset="-122"/>
              </a:rPr>
              <a:t>谏官</a:t>
            </a:r>
            <a:r>
              <a:rPr lang="zh-CN" altLang="en-US" sz="3600" b="1">
                <a:latin typeface="楷体" panose="02010609060101010101" charset="-122"/>
                <a:ea typeface="楷体" panose="02010609060101010101" charset="-122"/>
              </a:rPr>
              <a:t>和御史，御史负责组织各种官员收集民间的意见；</a:t>
            </a:r>
            <a:r>
              <a:rPr lang="zh-CN" altLang="en-US" sz="3600" b="1">
                <a:solidFill>
                  <a:srgbClr val="C00000"/>
                </a:solidFill>
                <a:latin typeface="楷体" panose="02010609060101010101" charset="-122"/>
                <a:ea typeface="楷体" panose="02010609060101010101" charset="-122"/>
              </a:rPr>
              <a:t>谏官议论施政的得失，供皇帝参考，有时还可纠正皇帝的错误。</a:t>
            </a:r>
            <a:endParaRPr lang="zh-CN" altLang="en-US" sz="3600" b="1">
              <a:latin typeface="楷体" panose="02010609060101010101" charset="-122"/>
              <a:ea typeface="楷体" panose="02010609060101010101" charset="-122"/>
            </a:endParaRPr>
          </a:p>
        </p:txBody>
      </p:sp>
      <p:pic>
        <p:nvPicPr>
          <p:cNvPr id="5" name="图片 4" descr="img-16172026052117ae7039dbacac9dd5e8fecd816e30b80">
            <a:hlinkClick r:id="rId4" action="ppaction://hlinksldjump"/>
          </p:cNvPr>
          <p:cNvPicPr>
            <a:picLocks noChangeAspect="1"/>
          </p:cNvPicPr>
          <p:nvPr/>
        </p:nvPicPr>
        <p:blipFill>
          <a:blip r:embed="rId3"/>
          <a:stretch>
            <a:fillRect/>
          </a:stretch>
        </p:blipFill>
        <p:spPr>
          <a:xfrm>
            <a:off x="345225" y="795646"/>
            <a:ext cx="3129783" cy="4693829"/>
          </a:xfrm>
          <a:prstGeom prst="rect">
            <a:avLst/>
          </a:prstGeom>
        </p:spPr>
      </p:pic>
    </p:spTree>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任意多边形: 形状 2"/>
          <p:cNvSpPr/>
          <p:nvPr/>
        </p:nvSpPr>
        <p:spPr>
          <a:xfrm>
            <a:off x="547008" y="273133"/>
            <a:ext cx="11644992" cy="6304007"/>
          </a:xfrm>
          <a:custGeom>
            <a:gdLst>
              <a:gd name="connsiteX0" fmla="*/ 459920 w 10842171"/>
              <a:gd name="connsiteY0" fmla="*/ 0 h 5642428"/>
              <a:gd name="connsiteX1" fmla="*/ 9847035 w 10842171"/>
              <a:gd name="connsiteY1" fmla="*/ 0 h 5642428"/>
              <a:gd name="connsiteX2" fmla="*/ 9847035 w 10842171"/>
              <a:gd name="connsiteY2" fmla="*/ 326571 h 5642428"/>
              <a:gd name="connsiteX3" fmla="*/ 10842171 w 10842171"/>
              <a:gd name="connsiteY3" fmla="*/ 326571 h 5642428"/>
              <a:gd name="connsiteX4" fmla="*/ 10842171 w 10842171"/>
              <a:gd name="connsiteY4" fmla="*/ 5315856 h 5642428"/>
              <a:gd name="connsiteX5" fmla="*/ 10382251 w 10842171"/>
              <a:gd name="connsiteY5" fmla="*/ 5315856 h 5642428"/>
              <a:gd name="connsiteX6" fmla="*/ 10382251 w 10842171"/>
              <a:gd name="connsiteY6" fmla="*/ 5642428 h 5642428"/>
              <a:gd name="connsiteX7" fmla="*/ 459919 w 10842171"/>
              <a:gd name="connsiteY7" fmla="*/ 5642428 h 5642428"/>
              <a:gd name="connsiteX8" fmla="*/ 459919 w 10842171"/>
              <a:gd name="connsiteY8" fmla="*/ 5315856 h 5642428"/>
              <a:gd name="connsiteX9" fmla="*/ 0 w 10842171"/>
              <a:gd name="connsiteY9" fmla="*/ 5315856 h 5642428"/>
              <a:gd name="connsiteX10" fmla="*/ 0 w 10842171"/>
              <a:gd name="connsiteY10" fmla="*/ 326571 h 5642428"/>
              <a:gd name="connsiteX11" fmla="*/ 459920 w 10842171"/>
              <a:gd name="connsiteY11" fmla="*/ 326571 h 564242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842171" h="5642428">
                <a:moveTo>
                  <a:pt x="459920" y="0"/>
                </a:moveTo>
                <a:lnTo>
                  <a:pt x="9847035" y="0"/>
                </a:lnTo>
                <a:lnTo>
                  <a:pt x="9847035" y="326571"/>
                </a:lnTo>
                <a:lnTo>
                  <a:pt x="10842171" y="326571"/>
                </a:lnTo>
                <a:lnTo>
                  <a:pt x="10842171" y="5315856"/>
                </a:lnTo>
                <a:lnTo>
                  <a:pt x="10382251" y="5315856"/>
                </a:lnTo>
                <a:lnTo>
                  <a:pt x="10382251" y="5642428"/>
                </a:lnTo>
                <a:lnTo>
                  <a:pt x="459919" y="5642428"/>
                </a:lnTo>
                <a:lnTo>
                  <a:pt x="459919" y="5315856"/>
                </a:lnTo>
                <a:lnTo>
                  <a:pt x="0" y="5315856"/>
                </a:lnTo>
                <a:lnTo>
                  <a:pt x="0" y="326571"/>
                </a:lnTo>
                <a:lnTo>
                  <a:pt x="459920" y="326571"/>
                </a:lnTo>
                <a:close/>
              </a:path>
            </a:pathLst>
          </a:custGeom>
          <a:solidFill>
            <a:schemeClr val="bg1"/>
          </a:solidFill>
          <a:ln>
            <a:solidFill>
              <a:srgbClr val="9C76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068780" y="843149"/>
            <a:ext cx="10189028" cy="5260768"/>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068779" y="773430"/>
            <a:ext cx="9963397" cy="1077218"/>
          </a:xfrm>
          <a:prstGeom prst="rect">
            <a:avLst/>
          </a:prstGeom>
          <a:solidFill>
            <a:schemeClr val="accent4">
              <a:lumMod val="20000"/>
              <a:lumOff val="80000"/>
            </a:schemeClr>
          </a:solidFill>
        </p:spPr>
        <p:txBody>
          <a:bodyPr wrap="square" rtlCol="0">
            <a:spAutoFit/>
          </a:bodyPr>
          <a:lstStyle/>
          <a:p>
            <a:r>
              <a:rPr lang="zh-CN" altLang="en-US" sz="3200" b="1">
                <a:latin typeface="楷体" panose="02010609060101010101" charset="-122"/>
                <a:ea typeface="楷体" panose="02010609060101010101" charset="-122"/>
              </a:rPr>
              <a:t>王安石在回信中也引用了盘庚迁殷的史实</a:t>
            </a:r>
            <a:r>
              <a:rPr lang="zh-CN" altLang="en-US" sz="3200" b="1" smtClean="0">
                <a:latin typeface="楷体" panose="02010609060101010101" charset="-122"/>
                <a:ea typeface="楷体" panose="02010609060101010101" charset="-122"/>
              </a:rPr>
              <a:t>，他</a:t>
            </a:r>
            <a:r>
              <a:rPr lang="zh-CN" altLang="en-US" sz="3200" b="1">
                <a:latin typeface="楷体" panose="02010609060101010101" charset="-122"/>
                <a:ea typeface="楷体" panose="02010609060101010101" charset="-122"/>
              </a:rPr>
              <a:t>想表达什么内容？</a:t>
            </a:r>
            <a:endParaRPr lang="zh-CN" altLang="en-US" sz="3200" b="1">
              <a:latin typeface="楷体" panose="02010609060101010101" charset="-122"/>
              <a:ea typeface="楷体" panose="02010609060101010101" charset="-122"/>
            </a:endParaRPr>
          </a:p>
        </p:txBody>
      </p:sp>
      <p:sp>
        <p:nvSpPr>
          <p:cNvPr id="3" name="文本框 2"/>
          <p:cNvSpPr txBox="1"/>
          <p:nvPr/>
        </p:nvSpPr>
        <p:spPr>
          <a:xfrm>
            <a:off x="1265175" y="2631795"/>
            <a:ext cx="9716770" cy="1454244"/>
          </a:xfrm>
          <a:prstGeom prst="rect">
            <a:avLst/>
          </a:prstGeom>
          <a:noFill/>
        </p:spPr>
        <p:txBody>
          <a:bodyPr wrap="square" rtlCol="0">
            <a:spAutoFit/>
          </a:bodyPr>
          <a:lstStyle/>
          <a:p>
            <a:pPr>
              <a:lnSpc>
                <a:spcPct val="150000"/>
              </a:lnSpc>
            </a:pPr>
            <a:r>
              <a:rPr lang="zh-CN" altLang="en-US" sz="3200" b="1">
                <a:latin typeface="黑体" panose="02010609060101010101" pitchFamily="49" charset="-122"/>
                <a:ea typeface="黑体" panose="02010609060101010101" pitchFamily="49" charset="-122"/>
                <a:cs typeface="楷体" panose="02010609060101010101" charset="-122"/>
                <a:sym typeface="+mn-ea"/>
              </a:rPr>
              <a:t>王安石借</a:t>
            </a:r>
            <a:r>
              <a:rPr lang="en-US" altLang="zh-CN" sz="3200" b="1">
                <a:latin typeface="黑体" panose="02010609060101010101" pitchFamily="49" charset="-122"/>
                <a:ea typeface="黑体" panose="02010609060101010101" pitchFamily="49" charset="-122"/>
                <a:cs typeface="楷体" panose="02010609060101010101" charset="-122"/>
                <a:sym typeface="+mn-ea"/>
              </a:rPr>
              <a:t>“</a:t>
            </a:r>
            <a:r>
              <a:rPr lang="zh-CN" altLang="en-US" sz="3200" b="1">
                <a:latin typeface="黑体" panose="02010609060101010101" pitchFamily="49" charset="-122"/>
                <a:ea typeface="黑体" panose="02010609060101010101" pitchFamily="49" charset="-122"/>
                <a:cs typeface="楷体" panose="02010609060101010101" charset="-122"/>
                <a:sym typeface="+mn-ea"/>
              </a:rPr>
              <a:t>盘庚迁殷</a:t>
            </a:r>
            <a:r>
              <a:rPr lang="en-US" altLang="zh-CN" sz="3200" b="1">
                <a:latin typeface="黑体" panose="02010609060101010101" pitchFamily="49" charset="-122"/>
                <a:ea typeface="黑体" panose="02010609060101010101" pitchFamily="49" charset="-122"/>
                <a:cs typeface="楷体" panose="02010609060101010101" charset="-122"/>
                <a:sym typeface="+mn-ea"/>
              </a:rPr>
              <a:t>”</a:t>
            </a:r>
            <a:r>
              <a:rPr lang="zh-CN" altLang="en-US" sz="3200" b="1">
                <a:latin typeface="黑体" panose="02010609060101010101" pitchFamily="49" charset="-122"/>
                <a:ea typeface="黑体" panose="02010609060101010101" pitchFamily="49" charset="-122"/>
                <a:cs typeface="楷体" panose="02010609060101010101" charset="-122"/>
                <a:sym typeface="+mn-ea"/>
              </a:rPr>
              <a:t>表达</a:t>
            </a:r>
            <a:r>
              <a:rPr lang="zh-CN" altLang="en-US" sz="3200" b="1" u="sng">
                <a:solidFill>
                  <a:srgbClr val="C00000"/>
                </a:solidFill>
                <a:latin typeface="黑体" panose="02010609060101010101" pitchFamily="49" charset="-122"/>
                <a:ea typeface="黑体" panose="02010609060101010101" pitchFamily="49" charset="-122"/>
                <a:cs typeface="楷体" panose="02010609060101010101" charset="-122"/>
                <a:sym typeface="+mn-ea"/>
              </a:rPr>
              <a:t>变法的正确性、有效性</a:t>
            </a:r>
            <a:r>
              <a:rPr lang="zh-CN" altLang="en-US" sz="3200" b="1">
                <a:latin typeface="黑体" panose="02010609060101010101" pitchFamily="49" charset="-122"/>
                <a:ea typeface="黑体" panose="02010609060101010101" pitchFamily="49" charset="-122"/>
                <a:cs typeface="楷体" panose="02010609060101010101" charset="-122"/>
                <a:sym typeface="+mn-ea"/>
              </a:rPr>
              <a:t>，以及自己</a:t>
            </a:r>
            <a:r>
              <a:rPr lang="zh-CN" altLang="en-US" sz="3200" b="1" u="sng">
                <a:solidFill>
                  <a:srgbClr val="C00000"/>
                </a:solidFill>
                <a:latin typeface="黑体" panose="02010609060101010101" pitchFamily="49" charset="-122"/>
                <a:ea typeface="黑体" panose="02010609060101010101" pitchFamily="49" charset="-122"/>
                <a:cs typeface="楷体" panose="02010609060101010101" charset="-122"/>
                <a:sym typeface="+mn-ea"/>
              </a:rPr>
              <a:t>施行变法的坚定决心</a:t>
            </a:r>
            <a:r>
              <a:rPr lang="zh-CN" altLang="en-US" sz="3200" b="1">
                <a:latin typeface="黑体" panose="02010609060101010101" pitchFamily="49" charset="-122"/>
                <a:ea typeface="黑体" panose="02010609060101010101" pitchFamily="49" charset="-122"/>
                <a:cs typeface="楷体" panose="02010609060101010101" charset="-122"/>
                <a:sym typeface="+mn-ea"/>
              </a:rPr>
              <a:t>。</a:t>
            </a:r>
            <a:endParaRPr lang="zh-CN" altLang="en-US" sz="3200" b="1">
              <a:latin typeface="黑体" panose="02010609060101010101" pitchFamily="49" charset="-122"/>
              <a:ea typeface="黑体" panose="02010609060101010101" pitchFamily="49" charset="-122"/>
              <a:cs typeface="楷体" panose="02010609060101010101" charset="-122"/>
              <a:sym typeface="+mn-ea"/>
            </a:endParaRPr>
          </a:p>
        </p:txBody>
      </p:sp>
      <p:pic>
        <p:nvPicPr>
          <p:cNvPr id="7" name="图片 6">
            <a:hlinkClick r:id="rId3" action="ppaction://hlinksldjump"/>
          </p:cNvPr>
          <p:cNvPicPr>
            <a:picLocks noChangeAspect="1"/>
          </p:cNvPicPr>
          <p:nvPr/>
        </p:nvPicPr>
        <p:blipFill>
          <a:blip r:embed="rId2"/>
          <a:srcRect r="5533"/>
          <a:stretch>
            <a:fillRect/>
          </a:stretch>
        </p:blipFill>
        <p:spPr>
          <a:xfrm>
            <a:off x="8918293" y="4631375"/>
            <a:ext cx="2868841" cy="1613156"/>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childTnLst>
                    </p:cTn>
                  </p:par>
                  <p:par>
                    <p:cTn id="9" fill="hold" nodeType="clickPar">
                      <p:stCondLst>
                        <p:cond delay="indefinite"/>
                      </p:stCondLst>
                      <p:childTnLst>
                        <p:par>
                          <p:cTn id="10" fill="hold" nodeType="afterGroup">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p:tgtEl>
                                          <p:spTgt spid="5"/>
                                        </p:tgtEl>
                                        <p:attrNameLst>
                                          <p:attrName>ppt_y</p:attrName>
                                        </p:attrNameLst>
                                      </p:cBhvr>
                                      <p:tavLst>
                                        <p:tav tm="0">
                                          <p:val>
                                            <p:strVal val="#ppt_y+#ppt_h*1.125000"/>
                                          </p:val>
                                        </p:tav>
                                        <p:tav tm="100000">
                                          <p:val>
                                            <p:strVal val="#ppt_y"/>
                                          </p:val>
                                        </p:tav>
                                      </p:tavLst>
                                    </p:anim>
                                    <p:animEffect transition="in" filter="wipe(up)">
                                      <p:cBhvr>
                                        <p:cTn id="14" dur="500"/>
                                        <p:tgtEl>
                                          <p:spTgt spid="5"/>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p:tgtEl>
                                          <p:spTgt spid="3"/>
                                        </p:tgtEl>
                                        <p:attrNameLst>
                                          <p:attrName>ppt_y</p:attrName>
                                        </p:attrNameLst>
                                      </p:cBhvr>
                                      <p:tavLst>
                                        <p:tav tm="0">
                                          <p:val>
                                            <p:strVal val="#ppt_y+#ppt_h*1.125000"/>
                                          </p:val>
                                        </p:tav>
                                        <p:tav tm="100000">
                                          <p:val>
                                            <p:strVal val="#ppt_y"/>
                                          </p:val>
                                        </p:tav>
                                      </p:tavLst>
                                    </p:anim>
                                    <p:animEffect transition="in" filter="wipe(up)">
                                      <p:cBhvr>
                                        <p:cTn id="2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3"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08280" y="157480"/>
            <a:ext cx="11775440" cy="2799715"/>
          </a:xfrm>
          <a:prstGeom prst="rect">
            <a:avLst/>
          </a:prstGeom>
          <a:noFill/>
        </p:spPr>
        <p:txBody>
          <a:bodyPr wrap="square" rtlCol="0">
            <a:spAutoFit/>
          </a:bodyPr>
          <a:lstStyle/>
          <a:p>
            <a:r>
              <a:rPr lang="en-US" altLang="zh-CN" sz="3200">
                <a:latin typeface="楷体" panose="02010609060101010101" charset="-122"/>
                <a:ea typeface="楷体" panose="02010609060101010101" charset="-122"/>
              </a:rPr>
              <a:t>    </a:t>
            </a:r>
            <a:r>
              <a:rPr lang="zh-CN" altLang="en-US" sz="2800" b="1">
                <a:latin typeface="楷体" panose="02010609060101010101" charset="-122"/>
                <a:ea typeface="楷体" panose="02010609060101010101" charset="-122"/>
              </a:rPr>
              <a:t>盘庚曰：“今我民用荡析离居。”又曰：“予岂汝威？用奉畜汝众。”又曰：“无或敢伏小人之攸箴。”又曰：“非废厥谋，吊由灵各。”盖盘庚遇水灾而选都，臣民有从者，有违者，盘庚不忍胁以威刑，故勤劳晓解，其卒也皆化而从之，非谓废弃天下人之言而独行己志也。光岂劝介甫以不恤国事，而同俗自媚哉？盖谓天下异同之议，亦当少垂意采察而已</a:t>
            </a:r>
            <a:r>
              <a:rPr lang="zh-CN" altLang="en-US" sz="2800" b="1" smtClean="0">
                <a:latin typeface="楷体" panose="02010609060101010101" charset="-122"/>
                <a:ea typeface="楷体" panose="02010609060101010101" charset="-122"/>
              </a:rPr>
              <a:t>。</a:t>
            </a:r>
            <a:endParaRPr lang="en-US" altLang="zh-CN" sz="2800" b="1" smtClean="0">
              <a:latin typeface="楷体" panose="02010609060101010101" charset="-122"/>
              <a:ea typeface="楷体" panose="02010609060101010101" charset="-122"/>
            </a:endParaRPr>
          </a:p>
          <a:p>
            <a:r>
              <a:rPr lang="en-US" altLang="zh-CN" sz="2800" b="1" smtClean="0">
                <a:latin typeface="楷体" panose="02010609060101010101" charset="-122"/>
                <a:ea typeface="楷体" panose="02010609060101010101" charset="-122"/>
              </a:rPr>
              <a:t>                                      ——</a:t>
            </a:r>
            <a:r>
              <a:rPr lang="zh-CN" altLang="en-US" sz="2800" b="1">
                <a:latin typeface="楷体" panose="02010609060101010101" charset="-122"/>
                <a:ea typeface="楷体" panose="02010609060101010101" charset="-122"/>
              </a:rPr>
              <a:t>《与王介甫第三书</a:t>
            </a:r>
            <a:r>
              <a:rPr lang="zh-CN" altLang="en-US" sz="3200">
                <a:latin typeface="楷体" panose="02010609060101010101" charset="-122"/>
                <a:ea typeface="楷体" panose="02010609060101010101" charset="-122"/>
              </a:rPr>
              <a:t>》</a:t>
            </a:r>
            <a:endParaRPr lang="zh-CN" altLang="en-US" sz="3200">
              <a:latin typeface="楷体" panose="02010609060101010101" charset="-122"/>
              <a:ea typeface="楷体" panose="02010609060101010101" charset="-122"/>
            </a:endParaRPr>
          </a:p>
        </p:txBody>
      </p:sp>
      <p:sp>
        <p:nvSpPr>
          <p:cNvPr id="4" name="文本框 3"/>
          <p:cNvSpPr txBox="1"/>
          <p:nvPr/>
        </p:nvSpPr>
        <p:spPr>
          <a:xfrm>
            <a:off x="336682" y="3000474"/>
            <a:ext cx="11503017" cy="3539430"/>
          </a:xfrm>
          <a:prstGeom prst="rect">
            <a:avLst/>
          </a:prstGeom>
          <a:solidFill>
            <a:schemeClr val="accent4">
              <a:lumMod val="20000"/>
              <a:lumOff val="80000"/>
            </a:schemeClr>
          </a:solidFill>
        </p:spPr>
        <p:txBody>
          <a:bodyPr wrap="square" rtlCol="0">
            <a:spAutoFit/>
          </a:bodyPr>
          <a:lstStyle/>
          <a:p>
            <a:r>
              <a:rPr lang="zh-CN" altLang="en-US" sz="2800" b="1">
                <a:latin typeface="楷体" panose="02010609060101010101" charset="-122"/>
                <a:ea typeface="楷体" panose="02010609060101010101" charset="-122"/>
                <a:cs typeface="楷体" panose="02010609060101010101" charset="-122"/>
              </a:rPr>
              <a:t>盘庚说“而今我们的百姓家人离散，居无定所”又说：“我不是要耍威风，迁都是为了奉养你们过上好日子”又说：“不要听信小人反对迁都的鼓动”又说：“这是</a:t>
            </a:r>
            <a:r>
              <a:rPr lang="zh-CN" altLang="en-US" sz="2800" b="1" u="sng">
                <a:latin typeface="楷体" panose="02010609060101010101" charset="-122"/>
                <a:ea typeface="楷体" panose="02010609060101010101" charset="-122"/>
                <a:cs typeface="楷体" panose="02010609060101010101" charset="-122"/>
              </a:rPr>
              <a:t>听取了大家意见，从中选出的最好方案</a:t>
            </a:r>
            <a:r>
              <a:rPr lang="zh-CN" altLang="en-US" sz="2800" b="1">
                <a:latin typeface="楷体" panose="02010609060101010101" charset="-122"/>
                <a:ea typeface="楷体" panose="02010609060101010101" charset="-122"/>
                <a:cs typeface="楷体" panose="02010609060101010101" charset="-122"/>
              </a:rPr>
              <a:t>”。这都是说盘庚遇到水灾而要迁都，臣民有愿意的，有不愿意的，盘庚不忍心使用刑罚手段逼迫，所以</a:t>
            </a:r>
            <a:r>
              <a:rPr lang="zh-CN" altLang="en-US" sz="2800" b="1" u="sng">
                <a:latin typeface="楷体" panose="02010609060101010101" charset="-122"/>
                <a:ea typeface="楷体" panose="02010609060101010101" charset="-122"/>
                <a:cs typeface="楷体" panose="02010609060101010101" charset="-122"/>
              </a:rPr>
              <a:t>苦口婆心反复劝说，最终还是化解矛盾</a:t>
            </a:r>
            <a:r>
              <a:rPr lang="zh-CN" altLang="en-US" sz="2800" b="1">
                <a:latin typeface="楷体" panose="02010609060101010101" charset="-122"/>
                <a:ea typeface="楷体" panose="02010609060101010101" charset="-122"/>
                <a:cs typeface="楷体" panose="02010609060101010101" charset="-122"/>
              </a:rPr>
              <a:t>，使大家顺从，</a:t>
            </a:r>
            <a:r>
              <a:rPr lang="zh-CN" altLang="en-US" sz="2800" b="1" u="sng">
                <a:latin typeface="楷体" panose="02010609060101010101" charset="-122"/>
                <a:ea typeface="楷体" panose="02010609060101010101" charset="-122"/>
                <a:cs typeface="楷体" panose="02010609060101010101" charset="-122"/>
              </a:rPr>
              <a:t>并不是废弃所有人的意见，独按自己的想法去做</a:t>
            </a:r>
            <a:r>
              <a:rPr lang="zh-CN" altLang="en-US" sz="2800" b="1">
                <a:latin typeface="楷体" panose="02010609060101010101" charset="-122"/>
                <a:ea typeface="楷体" panose="02010609060101010101" charset="-122"/>
                <a:cs typeface="楷体" panose="02010609060101010101" charset="-122"/>
              </a:rPr>
              <a:t>。我哪里是劝您不以国事为重，以媚俗从众为荣？只是说天下有不同的意见，也希望您能多少留意体察而已。</a:t>
            </a:r>
            <a:endParaRPr lang="zh-CN" altLang="en-US" sz="2800" b="1">
              <a:latin typeface="楷体" panose="02010609060101010101" charset="-122"/>
              <a:ea typeface="楷体" panose="02010609060101010101" charset="-122"/>
              <a:cs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任意多边形: 形状 2"/>
          <p:cNvSpPr/>
          <p:nvPr/>
        </p:nvSpPr>
        <p:spPr>
          <a:xfrm>
            <a:off x="285750" y="291465"/>
            <a:ext cx="11620499" cy="6273800"/>
          </a:xfrm>
          <a:custGeom>
            <a:gdLst>
              <a:gd name="connsiteX0" fmla="*/ 459920 w 10842171"/>
              <a:gd name="connsiteY0" fmla="*/ 0 h 5642428"/>
              <a:gd name="connsiteX1" fmla="*/ 9847035 w 10842171"/>
              <a:gd name="connsiteY1" fmla="*/ 0 h 5642428"/>
              <a:gd name="connsiteX2" fmla="*/ 9847035 w 10842171"/>
              <a:gd name="connsiteY2" fmla="*/ 326571 h 5642428"/>
              <a:gd name="connsiteX3" fmla="*/ 10842171 w 10842171"/>
              <a:gd name="connsiteY3" fmla="*/ 326571 h 5642428"/>
              <a:gd name="connsiteX4" fmla="*/ 10842171 w 10842171"/>
              <a:gd name="connsiteY4" fmla="*/ 5315856 h 5642428"/>
              <a:gd name="connsiteX5" fmla="*/ 10382251 w 10842171"/>
              <a:gd name="connsiteY5" fmla="*/ 5315856 h 5642428"/>
              <a:gd name="connsiteX6" fmla="*/ 10382251 w 10842171"/>
              <a:gd name="connsiteY6" fmla="*/ 5642428 h 5642428"/>
              <a:gd name="connsiteX7" fmla="*/ 459919 w 10842171"/>
              <a:gd name="connsiteY7" fmla="*/ 5642428 h 5642428"/>
              <a:gd name="connsiteX8" fmla="*/ 459919 w 10842171"/>
              <a:gd name="connsiteY8" fmla="*/ 5315856 h 5642428"/>
              <a:gd name="connsiteX9" fmla="*/ 0 w 10842171"/>
              <a:gd name="connsiteY9" fmla="*/ 5315856 h 5642428"/>
              <a:gd name="connsiteX10" fmla="*/ 0 w 10842171"/>
              <a:gd name="connsiteY10" fmla="*/ 326571 h 5642428"/>
              <a:gd name="connsiteX11" fmla="*/ 459920 w 10842171"/>
              <a:gd name="connsiteY11" fmla="*/ 326571 h 564242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842171" h="5642428">
                <a:moveTo>
                  <a:pt x="459920" y="0"/>
                </a:moveTo>
                <a:lnTo>
                  <a:pt x="9847035" y="0"/>
                </a:lnTo>
                <a:lnTo>
                  <a:pt x="9847035" y="326571"/>
                </a:lnTo>
                <a:lnTo>
                  <a:pt x="10842171" y="326571"/>
                </a:lnTo>
                <a:lnTo>
                  <a:pt x="10842171" y="5315856"/>
                </a:lnTo>
                <a:lnTo>
                  <a:pt x="10382251" y="5315856"/>
                </a:lnTo>
                <a:lnTo>
                  <a:pt x="10382251" y="5642428"/>
                </a:lnTo>
                <a:lnTo>
                  <a:pt x="459919" y="5642428"/>
                </a:lnTo>
                <a:lnTo>
                  <a:pt x="459919" y="5315856"/>
                </a:lnTo>
                <a:lnTo>
                  <a:pt x="0" y="5315856"/>
                </a:lnTo>
                <a:lnTo>
                  <a:pt x="0" y="326571"/>
                </a:lnTo>
                <a:lnTo>
                  <a:pt x="459920" y="326571"/>
                </a:lnTo>
                <a:close/>
              </a:path>
            </a:pathLst>
          </a:custGeom>
          <a:solidFill>
            <a:schemeClr val="bg1"/>
          </a:solidFill>
          <a:ln>
            <a:solidFill>
              <a:srgbClr val="9C76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06013" y="688768"/>
            <a:ext cx="11189335" cy="5462649"/>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985520" y="732790"/>
            <a:ext cx="10228580" cy="645160"/>
          </a:xfrm>
          <a:prstGeom prst="rect">
            <a:avLst/>
          </a:prstGeom>
          <a:solidFill>
            <a:schemeClr val="accent4">
              <a:lumMod val="20000"/>
              <a:lumOff val="80000"/>
            </a:schemeClr>
          </a:solidFill>
        </p:spPr>
        <p:txBody>
          <a:bodyPr wrap="square" rtlCol="0">
            <a:spAutoFit/>
          </a:bodyPr>
          <a:lstStyle/>
          <a:p>
            <a:r>
              <a:rPr lang="zh-CN" altLang="en-US" sz="3600" b="1">
                <a:latin typeface="楷体" panose="02010609060101010101" charset="-122"/>
                <a:ea typeface="楷体" panose="02010609060101010101" charset="-122"/>
              </a:rPr>
              <a:t>司马光在信中引用盘庚迁殷的史实，欲说明什么？</a:t>
            </a:r>
            <a:endParaRPr lang="zh-CN" altLang="en-US" sz="3600" b="1">
              <a:latin typeface="楷体" panose="02010609060101010101" charset="-122"/>
              <a:ea typeface="楷体" panose="02010609060101010101" charset="-122"/>
            </a:endParaRPr>
          </a:p>
        </p:txBody>
      </p:sp>
      <p:sp>
        <p:nvSpPr>
          <p:cNvPr id="3" name="文本框 2"/>
          <p:cNvSpPr txBox="1"/>
          <p:nvPr/>
        </p:nvSpPr>
        <p:spPr>
          <a:xfrm>
            <a:off x="750091" y="1938887"/>
            <a:ext cx="10483966" cy="2308324"/>
          </a:xfrm>
          <a:prstGeom prst="rect">
            <a:avLst/>
          </a:prstGeom>
          <a:noFill/>
        </p:spPr>
        <p:txBody>
          <a:bodyPr wrap="square" rtlCol="0">
            <a:spAutoFit/>
          </a:bodyPr>
          <a:lstStyle/>
          <a:p>
            <a:pPr>
              <a:lnSpc>
                <a:spcPct val="150000"/>
              </a:lnSpc>
            </a:pPr>
            <a:r>
              <a:rPr lang="zh-CN" altLang="en-US" sz="3200" b="1" smtClean="0">
                <a:latin typeface="楷体" panose="02010609060101010101" charset="-122"/>
                <a:ea typeface="楷体" panose="02010609060101010101" charset="-122"/>
                <a:cs typeface="楷体" panose="02010609060101010101" charset="-122"/>
                <a:sym typeface="+mn-ea"/>
              </a:rPr>
              <a:t>  司</a:t>
            </a:r>
            <a:r>
              <a:rPr lang="zh-CN" altLang="en-US" sz="3200" b="1">
                <a:latin typeface="楷体" panose="02010609060101010101" charset="-122"/>
                <a:ea typeface="楷体" panose="02010609060101010101" charset="-122"/>
                <a:cs typeface="楷体" panose="02010609060101010101" charset="-122"/>
                <a:sym typeface="+mn-ea"/>
              </a:rPr>
              <a:t>马光认为盘庚迁殷听取大家意见，而不是只按照自己的想法施展雷霆手段强迫百姓，司马光借</a:t>
            </a:r>
            <a:r>
              <a:rPr lang="en-US" altLang="zh-CN" sz="3200" b="1">
                <a:latin typeface="楷体" panose="02010609060101010101" charset="-122"/>
                <a:ea typeface="楷体" panose="02010609060101010101" charset="-122"/>
                <a:cs typeface="楷体" panose="02010609060101010101" charset="-122"/>
                <a:sym typeface="+mn-ea"/>
              </a:rPr>
              <a:t>“</a:t>
            </a:r>
            <a:r>
              <a:rPr lang="zh-CN" altLang="en-US" sz="3200" b="1">
                <a:latin typeface="楷体" panose="02010609060101010101" charset="-122"/>
                <a:ea typeface="楷体" panose="02010609060101010101" charset="-122"/>
                <a:cs typeface="楷体" panose="02010609060101010101" charset="-122"/>
                <a:sym typeface="+mn-ea"/>
              </a:rPr>
              <a:t>盘庚迁殷</a:t>
            </a:r>
            <a:r>
              <a:rPr lang="en-US" altLang="zh-CN" sz="3200" b="1">
                <a:latin typeface="楷体" panose="02010609060101010101" charset="-122"/>
                <a:ea typeface="楷体" panose="02010609060101010101" charset="-122"/>
                <a:cs typeface="楷体" panose="02010609060101010101" charset="-122"/>
                <a:sym typeface="+mn-ea"/>
              </a:rPr>
              <a:t>”</a:t>
            </a:r>
            <a:r>
              <a:rPr lang="zh-CN" altLang="en-US" sz="3200" b="1" u="sng">
                <a:latin typeface="楷体" panose="02010609060101010101" charset="-122"/>
                <a:ea typeface="楷体" panose="02010609060101010101" charset="-122"/>
                <a:cs typeface="楷体" panose="02010609060101010101" charset="-122"/>
                <a:sym typeface="+mn-ea"/>
              </a:rPr>
              <a:t>劝王安石能够听取其他人对新法的不同意见，不要一意孤行</a:t>
            </a:r>
            <a:r>
              <a:rPr lang="zh-CN" altLang="en-US" sz="3200" b="1">
                <a:latin typeface="楷体" panose="02010609060101010101" charset="-122"/>
                <a:ea typeface="楷体" panose="02010609060101010101" charset="-122"/>
                <a:cs typeface="楷体" panose="02010609060101010101" charset="-122"/>
                <a:sym typeface="+mn-ea"/>
              </a:rPr>
              <a:t>。</a:t>
            </a:r>
            <a:endParaRPr lang="zh-CN" altLang="en-US" sz="3200" b="1">
              <a:latin typeface="楷体" panose="02010609060101010101" charset="-122"/>
              <a:ea typeface="楷体" panose="02010609060101010101" charset="-122"/>
              <a:cs typeface="楷体" panose="02010609060101010101" charset="-122"/>
              <a:sym typeface="+mn-ea"/>
            </a:endParaRPr>
          </a:p>
        </p:txBody>
      </p:sp>
      <p:pic>
        <p:nvPicPr>
          <p:cNvPr id="7" name="图片 6">
            <a:hlinkClick r:id="rId3" action="ppaction://hlinksldjump"/>
          </p:cNvPr>
          <p:cNvPicPr>
            <a:picLocks noChangeAspect="1"/>
          </p:cNvPicPr>
          <p:nvPr/>
        </p:nvPicPr>
        <p:blipFill>
          <a:blip r:embed="rId2"/>
          <a:srcRect r="5533"/>
          <a:stretch>
            <a:fillRect/>
          </a:stretch>
        </p:blipFill>
        <p:spPr>
          <a:xfrm>
            <a:off x="8455155" y="4310742"/>
            <a:ext cx="2868841" cy="1613156"/>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childTnLst>
                    </p:cTn>
                  </p:par>
                  <p:par>
                    <p:cTn id="9" fill="hold" nodeType="clickPar">
                      <p:stCondLst>
                        <p:cond delay="indefinite"/>
                      </p:stCondLst>
                      <p:childTnLst>
                        <p:par>
                          <p:cTn id="10" fill="hold" nodeType="afterGroup">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p:tgtEl>
                                          <p:spTgt spid="5"/>
                                        </p:tgtEl>
                                        <p:attrNameLst>
                                          <p:attrName>ppt_y</p:attrName>
                                        </p:attrNameLst>
                                      </p:cBhvr>
                                      <p:tavLst>
                                        <p:tav tm="0">
                                          <p:val>
                                            <p:strVal val="#ppt_y+#ppt_h*1.125000"/>
                                          </p:val>
                                        </p:tav>
                                        <p:tav tm="100000">
                                          <p:val>
                                            <p:strVal val="#ppt_y"/>
                                          </p:val>
                                        </p:tav>
                                      </p:tavLst>
                                    </p:anim>
                                    <p:animEffect transition="in" filter="wipe(up)">
                                      <p:cBhvr>
                                        <p:cTn id="14" dur="500"/>
                                        <p:tgtEl>
                                          <p:spTgt spid="5"/>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p:tgtEl>
                                          <p:spTgt spid="3"/>
                                        </p:tgtEl>
                                        <p:attrNameLst>
                                          <p:attrName>ppt_y</p:attrName>
                                        </p:attrNameLst>
                                      </p:cBhvr>
                                      <p:tavLst>
                                        <p:tav tm="0">
                                          <p:val>
                                            <p:strVal val="#ppt_y+#ppt_h*1.125000"/>
                                          </p:val>
                                        </p:tav>
                                        <p:tav tm="100000">
                                          <p:val>
                                            <p:strVal val="#ppt_y"/>
                                          </p:val>
                                        </p:tav>
                                      </p:tavLst>
                                    </p:anim>
                                    <p:animEffect transition="in" filter="wipe(up)">
                                      <p:cBhvr>
                                        <p:cTn id="2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3"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0"/>
            <a:ext cx="12192000" cy="6858000"/>
          </a:xfrm>
          <a:prstGeom prst="rect">
            <a:avLst/>
          </a:prstGeom>
          <a:solidFill>
            <a:srgbClr val="EFEB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形状 2"/>
          <p:cNvSpPr/>
          <p:nvPr/>
        </p:nvSpPr>
        <p:spPr>
          <a:xfrm>
            <a:off x="273132" y="225631"/>
            <a:ext cx="11620499" cy="6273800"/>
          </a:xfrm>
          <a:custGeom>
            <a:gdLst>
              <a:gd name="connsiteX0" fmla="*/ 459920 w 10842171"/>
              <a:gd name="connsiteY0" fmla="*/ 0 h 5642428"/>
              <a:gd name="connsiteX1" fmla="*/ 9847035 w 10842171"/>
              <a:gd name="connsiteY1" fmla="*/ 0 h 5642428"/>
              <a:gd name="connsiteX2" fmla="*/ 9847035 w 10842171"/>
              <a:gd name="connsiteY2" fmla="*/ 326571 h 5642428"/>
              <a:gd name="connsiteX3" fmla="*/ 10842171 w 10842171"/>
              <a:gd name="connsiteY3" fmla="*/ 326571 h 5642428"/>
              <a:gd name="connsiteX4" fmla="*/ 10842171 w 10842171"/>
              <a:gd name="connsiteY4" fmla="*/ 5315856 h 5642428"/>
              <a:gd name="connsiteX5" fmla="*/ 10382251 w 10842171"/>
              <a:gd name="connsiteY5" fmla="*/ 5315856 h 5642428"/>
              <a:gd name="connsiteX6" fmla="*/ 10382251 w 10842171"/>
              <a:gd name="connsiteY6" fmla="*/ 5642428 h 5642428"/>
              <a:gd name="connsiteX7" fmla="*/ 459919 w 10842171"/>
              <a:gd name="connsiteY7" fmla="*/ 5642428 h 5642428"/>
              <a:gd name="connsiteX8" fmla="*/ 459919 w 10842171"/>
              <a:gd name="connsiteY8" fmla="*/ 5315856 h 5642428"/>
              <a:gd name="connsiteX9" fmla="*/ 0 w 10842171"/>
              <a:gd name="connsiteY9" fmla="*/ 5315856 h 5642428"/>
              <a:gd name="connsiteX10" fmla="*/ 0 w 10842171"/>
              <a:gd name="connsiteY10" fmla="*/ 326571 h 5642428"/>
              <a:gd name="connsiteX11" fmla="*/ 459920 w 10842171"/>
              <a:gd name="connsiteY11" fmla="*/ 326571 h 564242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842171" h="5642428">
                <a:moveTo>
                  <a:pt x="459920" y="0"/>
                </a:moveTo>
                <a:lnTo>
                  <a:pt x="9847035" y="0"/>
                </a:lnTo>
                <a:lnTo>
                  <a:pt x="9847035" y="326571"/>
                </a:lnTo>
                <a:lnTo>
                  <a:pt x="10842171" y="326571"/>
                </a:lnTo>
                <a:lnTo>
                  <a:pt x="10842171" y="5315856"/>
                </a:lnTo>
                <a:lnTo>
                  <a:pt x="10382251" y="5315856"/>
                </a:lnTo>
                <a:lnTo>
                  <a:pt x="10382251" y="5642428"/>
                </a:lnTo>
                <a:lnTo>
                  <a:pt x="459919" y="5642428"/>
                </a:lnTo>
                <a:lnTo>
                  <a:pt x="459919" y="5315856"/>
                </a:lnTo>
                <a:lnTo>
                  <a:pt x="0" y="5315856"/>
                </a:lnTo>
                <a:lnTo>
                  <a:pt x="0" y="326571"/>
                </a:lnTo>
                <a:lnTo>
                  <a:pt x="459920" y="326571"/>
                </a:lnTo>
                <a:close/>
              </a:path>
            </a:pathLst>
          </a:custGeom>
          <a:solidFill>
            <a:schemeClr val="bg1"/>
          </a:solidFill>
          <a:ln>
            <a:solidFill>
              <a:srgbClr val="9C76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ctr"/>
            <a:endParaRPr lang="zh-CN" altLang="en-US"/>
          </a:p>
        </p:txBody>
      </p:sp>
      <p:sp>
        <p:nvSpPr>
          <p:cNvPr id="4" name="文本框 3"/>
          <p:cNvSpPr txBox="1"/>
          <p:nvPr/>
        </p:nvSpPr>
        <p:spPr>
          <a:xfrm>
            <a:off x="655749" y="971492"/>
            <a:ext cx="4331887" cy="645160"/>
          </a:xfrm>
          <a:prstGeom prst="rect">
            <a:avLst/>
          </a:prstGeom>
          <a:noFill/>
        </p:spPr>
        <p:txBody>
          <a:bodyPr wrap="square" rtlCol="0">
            <a:spAutoFit/>
          </a:bodyPr>
          <a:lstStyle/>
          <a:p>
            <a:r>
              <a:rPr lang="zh-CN" altLang="en-US" sz="3600" b="1" smtClean="0">
                <a:latin typeface="楷体" panose="02010609060101010101" charset="-122"/>
                <a:ea typeface="楷体" panose="02010609060101010101" charset="-122"/>
              </a:rPr>
              <a:t>第</a:t>
            </a:r>
            <a:r>
              <a:rPr lang="zh-CN" altLang="en-US" sz="3600" b="1">
                <a:latin typeface="楷体" panose="02010609060101010101" charset="-122"/>
                <a:ea typeface="楷体" panose="02010609060101010101" charset="-122"/>
              </a:rPr>
              <a:t>三</a:t>
            </a:r>
            <a:r>
              <a:rPr lang="zh-CN" altLang="en-US" sz="3600" b="1" smtClean="0">
                <a:latin typeface="楷体" panose="02010609060101010101" charset="-122"/>
                <a:ea typeface="楷体" panose="02010609060101010101" charset="-122"/>
              </a:rPr>
              <a:t>段   主</a:t>
            </a:r>
            <a:r>
              <a:rPr lang="zh-CN" altLang="en-US" sz="3600" b="1">
                <a:latin typeface="楷体" panose="02010609060101010101" charset="-122"/>
                <a:ea typeface="楷体" panose="02010609060101010101" charset="-122"/>
              </a:rPr>
              <a:t>要内</a:t>
            </a:r>
            <a:r>
              <a:rPr lang="zh-CN" altLang="en-US" sz="3600" b="1" smtClean="0">
                <a:latin typeface="楷体" panose="02010609060101010101" charset="-122"/>
                <a:ea typeface="楷体" panose="02010609060101010101" charset="-122"/>
              </a:rPr>
              <a:t>容</a:t>
            </a:r>
            <a:endParaRPr lang="zh-CN" altLang="en-US" sz="3600">
              <a:latin typeface="楷体" panose="02010609060101010101" charset="-122"/>
              <a:ea typeface="楷体" panose="02010609060101010101" charset="-122"/>
            </a:endParaRPr>
          </a:p>
        </p:txBody>
      </p:sp>
      <p:sp>
        <p:nvSpPr>
          <p:cNvPr id="5" name="文本框 4"/>
          <p:cNvSpPr txBox="1"/>
          <p:nvPr/>
        </p:nvSpPr>
        <p:spPr>
          <a:xfrm>
            <a:off x="584498" y="2007622"/>
            <a:ext cx="10697062" cy="1624484"/>
          </a:xfrm>
          <a:prstGeom prst="rect">
            <a:avLst/>
          </a:prstGeom>
          <a:solidFill>
            <a:schemeClr val="accent4">
              <a:lumMod val="20000"/>
              <a:lumOff val="80000"/>
            </a:schemeClr>
          </a:solidFill>
        </p:spPr>
        <p:txBody>
          <a:bodyPr wrap="square" rtlCol="0">
            <a:spAutoFit/>
          </a:bodyPr>
          <a:lstStyle/>
          <a:p>
            <a:pPr>
              <a:lnSpc>
                <a:spcPct val="150000"/>
              </a:lnSpc>
            </a:pPr>
            <a:r>
              <a:rPr lang="zh-CN" altLang="en-US" sz="3600" b="1" smtClean="0">
                <a:solidFill>
                  <a:srgbClr val="C00000"/>
                </a:solidFill>
                <a:latin typeface="楷体" panose="02010609060101010101" charset="-122"/>
                <a:ea typeface="楷体" panose="02010609060101010101" charset="-122"/>
              </a:rPr>
              <a:t> </a:t>
            </a:r>
            <a:r>
              <a:rPr lang="zh-CN" altLang="en-US" sz="3600" b="1" smtClean="0">
                <a:latin typeface="楷体" panose="02010609060101010101" charset="-122"/>
                <a:ea typeface="楷体" panose="02010609060101010101" charset="-122"/>
              </a:rPr>
              <a:t>指</a:t>
            </a:r>
            <a:r>
              <a:rPr lang="zh-CN" altLang="en-US" sz="3600" b="1">
                <a:latin typeface="楷体" panose="02010609060101010101" charset="-122"/>
                <a:ea typeface="楷体" panose="02010609060101010101" charset="-122"/>
              </a:rPr>
              <a:t>责保守派无所作为的思想</a:t>
            </a:r>
            <a:r>
              <a:rPr lang="zh-CN" altLang="en-US" sz="3600" b="1" smtClean="0">
                <a:latin typeface="楷体" panose="02010609060101010101" charset="-122"/>
                <a:ea typeface="楷体" panose="02010609060101010101" charset="-122"/>
              </a:rPr>
              <a:t>，进一步明确自己的立场和态度，表</a:t>
            </a:r>
            <a:r>
              <a:rPr lang="zh-CN" altLang="en-US" sz="3600" b="1">
                <a:latin typeface="楷体" panose="02010609060101010101" charset="-122"/>
                <a:ea typeface="楷体" panose="02010609060101010101" charset="-122"/>
              </a:rPr>
              <a:t>明坚持改革的决</a:t>
            </a:r>
            <a:r>
              <a:rPr lang="zh-CN" altLang="en-US" sz="3600" b="1" smtClean="0">
                <a:latin typeface="楷体" panose="02010609060101010101" charset="-122"/>
                <a:ea typeface="楷体" panose="02010609060101010101" charset="-122"/>
              </a:rPr>
              <a:t>心。</a:t>
            </a:r>
            <a:endParaRPr lang="zh-CN" altLang="en-US" sz="3600" b="1">
              <a:latin typeface="楷体" panose="02010609060101010101" charset="-122"/>
              <a:ea typeface="楷体" panose="02010609060101010101" charset="-122"/>
            </a:endParaRPr>
          </a:p>
        </p:txBody>
      </p:sp>
      <p:sp>
        <p:nvSpPr>
          <p:cNvPr id="10" name="任意多边形: 形状 3265"/>
          <p:cNvSpPr/>
          <p:nvPr>
            <p:custDataLst>
              <p:tags r:id="rId3"/>
            </p:custDataLst>
          </p:nvPr>
        </p:nvSpPr>
        <p:spPr>
          <a:xfrm>
            <a:off x="9832769" y="3740727"/>
            <a:ext cx="1678245" cy="2571008"/>
          </a:xfrm>
          <a:custGeom>
            <a:gdLst>
              <a:gd name="connsiteX0" fmla="*/ 558336 w 1628481"/>
              <a:gd name="connsiteY0" fmla="*/ 1866502 h 1887361"/>
              <a:gd name="connsiteX1" fmla="*/ 568796 w 1628481"/>
              <a:gd name="connsiteY1" fmla="*/ 1877299 h 1887361"/>
              <a:gd name="connsiteX2" fmla="*/ 554512 w 1628481"/>
              <a:gd name="connsiteY2" fmla="*/ 1886597 h 1887361"/>
              <a:gd name="connsiteX3" fmla="*/ 546957 w 1628481"/>
              <a:gd name="connsiteY3" fmla="*/ 1886521 h 1887361"/>
              <a:gd name="connsiteX4" fmla="*/ 541953 w 1628481"/>
              <a:gd name="connsiteY4" fmla="*/ 1880861 h 1887361"/>
              <a:gd name="connsiteX5" fmla="*/ 542141 w 1628481"/>
              <a:gd name="connsiteY5" fmla="*/ 1880861 h 1887361"/>
              <a:gd name="connsiteX6" fmla="*/ 558336 w 1628481"/>
              <a:gd name="connsiteY6" fmla="*/ 1866502 h 1887361"/>
              <a:gd name="connsiteX7" fmla="*/ 569921 w 1628481"/>
              <a:gd name="connsiteY7" fmla="*/ 1864328 h 1887361"/>
              <a:gd name="connsiteX8" fmla="*/ 569921 w 1628481"/>
              <a:gd name="connsiteY8" fmla="*/ 1864328 h 1887361"/>
              <a:gd name="connsiteX9" fmla="*/ 369050 w 1628481"/>
              <a:gd name="connsiteY9" fmla="*/ 1858030 h 1887361"/>
              <a:gd name="connsiteX10" fmla="*/ 383484 w 1628481"/>
              <a:gd name="connsiteY10" fmla="*/ 1865528 h 1887361"/>
              <a:gd name="connsiteX11" fmla="*/ 369050 w 1628481"/>
              <a:gd name="connsiteY11" fmla="*/ 1858030 h 1887361"/>
              <a:gd name="connsiteX12" fmla="*/ 684414 w 1628481"/>
              <a:gd name="connsiteY12" fmla="*/ 1841347 h 1887361"/>
              <a:gd name="connsiteX13" fmla="*/ 688463 w 1628481"/>
              <a:gd name="connsiteY13" fmla="*/ 1845958 h 1887361"/>
              <a:gd name="connsiteX14" fmla="*/ 680665 w 1628481"/>
              <a:gd name="connsiteY14" fmla="*/ 1850157 h 1887361"/>
              <a:gd name="connsiteX15" fmla="*/ 684414 w 1628481"/>
              <a:gd name="connsiteY15" fmla="*/ 1841347 h 1887361"/>
              <a:gd name="connsiteX16" fmla="*/ 392894 w 1628481"/>
              <a:gd name="connsiteY16" fmla="*/ 1830212 h 1887361"/>
              <a:gd name="connsiteX17" fmla="*/ 402304 w 1628481"/>
              <a:gd name="connsiteY17" fmla="*/ 1836323 h 1887361"/>
              <a:gd name="connsiteX18" fmla="*/ 413551 w 1628481"/>
              <a:gd name="connsiteY18" fmla="*/ 1835761 h 1887361"/>
              <a:gd name="connsiteX19" fmla="*/ 393044 w 1628481"/>
              <a:gd name="connsiteY19" fmla="*/ 1830287 h 1887361"/>
              <a:gd name="connsiteX20" fmla="*/ 339059 w 1628481"/>
              <a:gd name="connsiteY20" fmla="*/ 1817653 h 1887361"/>
              <a:gd name="connsiteX21" fmla="*/ 349181 w 1628481"/>
              <a:gd name="connsiteY21" fmla="*/ 1820278 h 1887361"/>
              <a:gd name="connsiteX22" fmla="*/ 357466 w 1628481"/>
              <a:gd name="connsiteY22" fmla="*/ 1830475 h 1887361"/>
              <a:gd name="connsiteX23" fmla="*/ 349106 w 1628481"/>
              <a:gd name="connsiteY23" fmla="*/ 1828413 h 1887361"/>
              <a:gd name="connsiteX24" fmla="*/ 339059 w 1628481"/>
              <a:gd name="connsiteY24" fmla="*/ 1817653 h 1887361"/>
              <a:gd name="connsiteX25" fmla="*/ 835685 w 1628481"/>
              <a:gd name="connsiteY25" fmla="*/ 1808506 h 1887361"/>
              <a:gd name="connsiteX26" fmla="*/ 836848 w 1628481"/>
              <a:gd name="connsiteY26" fmla="*/ 1815179 h 1887361"/>
              <a:gd name="connsiteX27" fmla="*/ 835399 w 1628481"/>
              <a:gd name="connsiteY27" fmla="*/ 1808628 h 1887361"/>
              <a:gd name="connsiteX28" fmla="*/ 640026 w 1628481"/>
              <a:gd name="connsiteY28" fmla="*/ 1808365 h 1887361"/>
              <a:gd name="connsiteX29" fmla="*/ 648349 w 1628481"/>
              <a:gd name="connsiteY29" fmla="*/ 1809331 h 1887361"/>
              <a:gd name="connsiteX30" fmla="*/ 630804 w 1628481"/>
              <a:gd name="connsiteY30" fmla="*/ 1813080 h 1887361"/>
              <a:gd name="connsiteX31" fmla="*/ 640026 w 1628481"/>
              <a:gd name="connsiteY31" fmla="*/ 1808365 h 1887361"/>
              <a:gd name="connsiteX32" fmla="*/ 848507 w 1628481"/>
              <a:gd name="connsiteY32" fmla="*/ 1804982 h 1887361"/>
              <a:gd name="connsiteX33" fmla="*/ 843108 w 1628481"/>
              <a:gd name="connsiteY33" fmla="*/ 1810193 h 1887361"/>
              <a:gd name="connsiteX34" fmla="*/ 848507 w 1628481"/>
              <a:gd name="connsiteY34" fmla="*/ 1804982 h 1887361"/>
              <a:gd name="connsiteX35" fmla="*/ 829724 w 1628481"/>
              <a:gd name="connsiteY35" fmla="*/ 1803820 h 1887361"/>
              <a:gd name="connsiteX36" fmla="*/ 834383 w 1628481"/>
              <a:gd name="connsiteY36" fmla="*/ 1804031 h 1887361"/>
              <a:gd name="connsiteX37" fmla="*/ 835399 w 1628481"/>
              <a:gd name="connsiteY37" fmla="*/ 1808628 h 1887361"/>
              <a:gd name="connsiteX38" fmla="*/ 833286 w 1628481"/>
              <a:gd name="connsiteY38" fmla="*/ 1809527 h 1887361"/>
              <a:gd name="connsiteX39" fmla="*/ 830887 w 1628481"/>
              <a:gd name="connsiteY39" fmla="*/ 1810605 h 1887361"/>
              <a:gd name="connsiteX40" fmla="*/ 829724 w 1628481"/>
              <a:gd name="connsiteY40" fmla="*/ 1803820 h 1887361"/>
              <a:gd name="connsiteX41" fmla="*/ 379585 w 1628481"/>
              <a:gd name="connsiteY41" fmla="*/ 1795684 h 1887361"/>
              <a:gd name="connsiteX42" fmla="*/ 374824 w 1628481"/>
              <a:gd name="connsiteY42" fmla="*/ 1800258 h 1887361"/>
              <a:gd name="connsiteX43" fmla="*/ 374711 w 1628481"/>
              <a:gd name="connsiteY43" fmla="*/ 1800221 h 1887361"/>
              <a:gd name="connsiteX44" fmla="*/ 390832 w 1628481"/>
              <a:gd name="connsiteY44" fmla="*/ 1804269 h 1887361"/>
              <a:gd name="connsiteX45" fmla="*/ 379585 w 1628481"/>
              <a:gd name="connsiteY45" fmla="*/ 1795684 h 1887361"/>
              <a:gd name="connsiteX46" fmla="*/ 451265 w 1628481"/>
              <a:gd name="connsiteY46" fmla="*/ 1795309 h 1887361"/>
              <a:gd name="connsiteX47" fmla="*/ 420224 w 1628481"/>
              <a:gd name="connsiteY47" fmla="*/ 1802582 h 1887361"/>
              <a:gd name="connsiteX48" fmla="*/ 421911 w 1628481"/>
              <a:gd name="connsiteY48" fmla="*/ 1808806 h 1887361"/>
              <a:gd name="connsiteX49" fmla="*/ 408040 w 1628481"/>
              <a:gd name="connsiteY49" fmla="*/ 1818066 h 1887361"/>
              <a:gd name="connsiteX50" fmla="*/ 401592 w 1628481"/>
              <a:gd name="connsiteY50" fmla="*/ 1812367 h 1887361"/>
              <a:gd name="connsiteX51" fmla="*/ 390944 w 1628481"/>
              <a:gd name="connsiteY51" fmla="*/ 1809818 h 1887361"/>
              <a:gd name="connsiteX52" fmla="*/ 392632 w 1628481"/>
              <a:gd name="connsiteY52" fmla="*/ 1814504 h 1887361"/>
              <a:gd name="connsiteX53" fmla="*/ 396381 w 1628481"/>
              <a:gd name="connsiteY53" fmla="*/ 1817916 h 1887361"/>
              <a:gd name="connsiteX54" fmla="*/ 406615 w 1628481"/>
              <a:gd name="connsiteY54" fmla="*/ 1822040 h 1887361"/>
              <a:gd name="connsiteX55" fmla="*/ 424235 w 1628481"/>
              <a:gd name="connsiteY55" fmla="*/ 1827476 h 1887361"/>
              <a:gd name="connsiteX56" fmla="*/ 430421 w 1628481"/>
              <a:gd name="connsiteY56" fmla="*/ 1819978 h 1887361"/>
              <a:gd name="connsiteX57" fmla="*/ 436532 w 1628481"/>
              <a:gd name="connsiteY57" fmla="*/ 1812480 h 1887361"/>
              <a:gd name="connsiteX58" fmla="*/ 425285 w 1628481"/>
              <a:gd name="connsiteY58" fmla="*/ 1816229 h 1887361"/>
              <a:gd name="connsiteX59" fmla="*/ 425023 w 1628481"/>
              <a:gd name="connsiteY59" fmla="*/ 1807381 h 1887361"/>
              <a:gd name="connsiteX60" fmla="*/ 451265 w 1628481"/>
              <a:gd name="connsiteY60" fmla="*/ 1795309 h 1887361"/>
              <a:gd name="connsiteX61" fmla="*/ 247049 w 1628481"/>
              <a:gd name="connsiteY61" fmla="*/ 1786621 h 1887361"/>
              <a:gd name="connsiteX62" fmla="*/ 257368 w 1628481"/>
              <a:gd name="connsiteY62" fmla="*/ 1789424 h 1887361"/>
              <a:gd name="connsiteX63" fmla="*/ 276713 w 1628481"/>
              <a:gd name="connsiteY63" fmla="*/ 1790923 h 1887361"/>
              <a:gd name="connsiteX64" fmla="*/ 281212 w 1628481"/>
              <a:gd name="connsiteY64" fmla="*/ 1806819 h 1887361"/>
              <a:gd name="connsiteX65" fmla="*/ 258343 w 1628481"/>
              <a:gd name="connsiteY65" fmla="*/ 1796659 h 1887361"/>
              <a:gd name="connsiteX66" fmla="*/ 234875 w 1628481"/>
              <a:gd name="connsiteY66" fmla="*/ 1789836 h 1887361"/>
              <a:gd name="connsiteX67" fmla="*/ 247049 w 1628481"/>
              <a:gd name="connsiteY67" fmla="*/ 1786621 h 1887361"/>
              <a:gd name="connsiteX68" fmla="*/ 133840 w 1628481"/>
              <a:gd name="connsiteY68" fmla="*/ 1783912 h 1887361"/>
              <a:gd name="connsiteX69" fmla="*/ 140213 w 1628481"/>
              <a:gd name="connsiteY69" fmla="*/ 1798908 h 1887361"/>
              <a:gd name="connsiteX70" fmla="*/ 142875 w 1628481"/>
              <a:gd name="connsiteY70" fmla="*/ 1818291 h 1887361"/>
              <a:gd name="connsiteX71" fmla="*/ 134552 w 1628481"/>
              <a:gd name="connsiteY71" fmla="*/ 1802207 h 1887361"/>
              <a:gd name="connsiteX72" fmla="*/ 133840 w 1628481"/>
              <a:gd name="connsiteY72" fmla="*/ 1783912 h 1887361"/>
              <a:gd name="connsiteX73" fmla="*/ 846375 w 1628481"/>
              <a:gd name="connsiteY73" fmla="*/ 1778530 h 1887361"/>
              <a:gd name="connsiteX74" fmla="*/ 844645 w 1628481"/>
              <a:gd name="connsiteY74" fmla="*/ 1781551 h 1887361"/>
              <a:gd name="connsiteX75" fmla="*/ 842396 w 1628481"/>
              <a:gd name="connsiteY75" fmla="*/ 1784212 h 1887361"/>
              <a:gd name="connsiteX76" fmla="*/ 846375 w 1628481"/>
              <a:gd name="connsiteY76" fmla="*/ 1778530 h 1887361"/>
              <a:gd name="connsiteX77" fmla="*/ 616858 w 1628481"/>
              <a:gd name="connsiteY77" fmla="*/ 1777652 h 1887361"/>
              <a:gd name="connsiteX78" fmla="*/ 620607 w 1628481"/>
              <a:gd name="connsiteY78" fmla="*/ 1792648 h 1887361"/>
              <a:gd name="connsiteX79" fmla="*/ 616858 w 1628481"/>
              <a:gd name="connsiteY79" fmla="*/ 1777652 h 1887361"/>
              <a:gd name="connsiteX80" fmla="*/ 817522 w 1628481"/>
              <a:gd name="connsiteY80" fmla="*/ 1771410 h 1887361"/>
              <a:gd name="connsiteX81" fmla="*/ 838947 w 1628481"/>
              <a:gd name="connsiteY81" fmla="*/ 1780239 h 1887361"/>
              <a:gd name="connsiteX82" fmla="*/ 794747 w 1628481"/>
              <a:gd name="connsiteY82" fmla="*/ 1778776 h 1887361"/>
              <a:gd name="connsiteX83" fmla="*/ 817522 w 1628481"/>
              <a:gd name="connsiteY83" fmla="*/ 1771410 h 1887361"/>
              <a:gd name="connsiteX84" fmla="*/ 1209766 w 1628481"/>
              <a:gd name="connsiteY84" fmla="*/ 1762965 h 1887361"/>
              <a:gd name="connsiteX85" fmla="*/ 1209796 w 1628481"/>
              <a:gd name="connsiteY85" fmla="*/ 1763030 h 1887361"/>
              <a:gd name="connsiteX86" fmla="*/ 1209646 w 1628481"/>
              <a:gd name="connsiteY86" fmla="*/ 1763105 h 1887361"/>
              <a:gd name="connsiteX87" fmla="*/ 838497 w 1628481"/>
              <a:gd name="connsiteY87" fmla="*/ 1759629 h 1887361"/>
              <a:gd name="connsiteX88" fmla="*/ 842996 w 1628481"/>
              <a:gd name="connsiteY88" fmla="*/ 1768279 h 1887361"/>
              <a:gd name="connsiteX89" fmla="*/ 834936 w 1628481"/>
              <a:gd name="connsiteY89" fmla="*/ 1766330 h 1887361"/>
              <a:gd name="connsiteX90" fmla="*/ 834898 w 1628481"/>
              <a:gd name="connsiteY90" fmla="*/ 1766330 h 1887361"/>
              <a:gd name="connsiteX91" fmla="*/ 838497 w 1628481"/>
              <a:gd name="connsiteY91" fmla="*/ 1759629 h 1887361"/>
              <a:gd name="connsiteX92" fmla="*/ 829481 w 1628481"/>
              <a:gd name="connsiteY92" fmla="*/ 1759113 h 1887361"/>
              <a:gd name="connsiteX93" fmla="*/ 832911 w 1628481"/>
              <a:gd name="connsiteY93" fmla="*/ 1759394 h 1887361"/>
              <a:gd name="connsiteX94" fmla="*/ 827663 w 1628481"/>
              <a:gd name="connsiteY94" fmla="*/ 1764568 h 1887361"/>
              <a:gd name="connsiteX95" fmla="*/ 827625 w 1628481"/>
              <a:gd name="connsiteY95" fmla="*/ 1764568 h 1887361"/>
              <a:gd name="connsiteX96" fmla="*/ 829481 w 1628481"/>
              <a:gd name="connsiteY96" fmla="*/ 1759113 h 1887361"/>
              <a:gd name="connsiteX97" fmla="*/ 221228 w 1628481"/>
              <a:gd name="connsiteY97" fmla="*/ 1755720 h 1887361"/>
              <a:gd name="connsiteX98" fmla="*/ 219879 w 1628481"/>
              <a:gd name="connsiteY98" fmla="*/ 1762318 h 1887361"/>
              <a:gd name="connsiteX99" fmla="*/ 200872 w 1628481"/>
              <a:gd name="connsiteY99" fmla="*/ 1756507 h 1887361"/>
              <a:gd name="connsiteX100" fmla="*/ 236974 w 1628481"/>
              <a:gd name="connsiteY100" fmla="*/ 1770754 h 1887361"/>
              <a:gd name="connsiteX101" fmla="*/ 237731 w 1628481"/>
              <a:gd name="connsiteY101" fmla="*/ 1770400 h 1887361"/>
              <a:gd name="connsiteX102" fmla="*/ 233637 w 1628481"/>
              <a:gd name="connsiteY102" fmla="*/ 1766592 h 1887361"/>
              <a:gd name="connsiteX103" fmla="*/ 241834 w 1628481"/>
              <a:gd name="connsiteY103" fmla="*/ 1761794 h 1887361"/>
              <a:gd name="connsiteX104" fmla="*/ 233975 w 1628481"/>
              <a:gd name="connsiteY104" fmla="*/ 1761794 h 1887361"/>
              <a:gd name="connsiteX105" fmla="*/ 221228 w 1628481"/>
              <a:gd name="connsiteY105" fmla="*/ 1755720 h 1887361"/>
              <a:gd name="connsiteX106" fmla="*/ 857282 w 1628481"/>
              <a:gd name="connsiteY106" fmla="*/ 1755477 h 1887361"/>
              <a:gd name="connsiteX107" fmla="*/ 861117 w 1628481"/>
              <a:gd name="connsiteY107" fmla="*/ 1757299 h 1887361"/>
              <a:gd name="connsiteX108" fmla="*/ 864740 w 1628481"/>
              <a:gd name="connsiteY108" fmla="*/ 1757145 h 1887361"/>
              <a:gd name="connsiteX109" fmla="*/ 860654 w 1628481"/>
              <a:gd name="connsiteY109" fmla="*/ 1764643 h 1887361"/>
              <a:gd name="connsiteX110" fmla="*/ 858685 w 1628481"/>
              <a:gd name="connsiteY110" fmla="*/ 1764507 h 1887361"/>
              <a:gd name="connsiteX111" fmla="*/ 857242 w 1628481"/>
              <a:gd name="connsiteY111" fmla="*/ 1755458 h 1887361"/>
              <a:gd name="connsiteX112" fmla="*/ 857279 w 1628481"/>
              <a:gd name="connsiteY112" fmla="*/ 1755458 h 1887361"/>
              <a:gd name="connsiteX113" fmla="*/ 857282 w 1628481"/>
              <a:gd name="connsiteY113" fmla="*/ 1755477 h 1887361"/>
              <a:gd name="connsiteX114" fmla="*/ 1211295 w 1628481"/>
              <a:gd name="connsiteY114" fmla="*/ 1752945 h 1887361"/>
              <a:gd name="connsiteX115" fmla="*/ 1212889 w 1628481"/>
              <a:gd name="connsiteY115" fmla="*/ 1759319 h 1887361"/>
              <a:gd name="connsiteX116" fmla="*/ 1209766 w 1628481"/>
              <a:gd name="connsiteY116" fmla="*/ 1762965 h 1887361"/>
              <a:gd name="connsiteX117" fmla="*/ 1207289 w 1628481"/>
              <a:gd name="connsiteY117" fmla="*/ 1757443 h 1887361"/>
              <a:gd name="connsiteX118" fmla="*/ 1211295 w 1628481"/>
              <a:gd name="connsiteY118" fmla="*/ 1752945 h 1887361"/>
              <a:gd name="connsiteX119" fmla="*/ 309049 w 1628481"/>
              <a:gd name="connsiteY119" fmla="*/ 1752574 h 1887361"/>
              <a:gd name="connsiteX120" fmla="*/ 305974 w 1628481"/>
              <a:gd name="connsiteY120" fmla="*/ 1755926 h 1887361"/>
              <a:gd name="connsiteX121" fmla="*/ 305933 w 1628481"/>
              <a:gd name="connsiteY121" fmla="*/ 1757036 h 1887361"/>
              <a:gd name="connsiteX122" fmla="*/ 306752 w 1628481"/>
              <a:gd name="connsiteY122" fmla="*/ 1756737 h 1887361"/>
              <a:gd name="connsiteX123" fmla="*/ 310079 w 1628481"/>
              <a:gd name="connsiteY123" fmla="*/ 1754783 h 1887361"/>
              <a:gd name="connsiteX124" fmla="*/ 387608 w 1628481"/>
              <a:gd name="connsiteY124" fmla="*/ 1749347 h 1887361"/>
              <a:gd name="connsiteX125" fmla="*/ 386889 w 1628481"/>
              <a:gd name="connsiteY125" fmla="*/ 1749935 h 1887361"/>
              <a:gd name="connsiteX126" fmla="*/ 387648 w 1628481"/>
              <a:gd name="connsiteY126" fmla="*/ 1750150 h 1887361"/>
              <a:gd name="connsiteX127" fmla="*/ 459176 w 1628481"/>
              <a:gd name="connsiteY127" fmla="*/ 1749084 h 1887361"/>
              <a:gd name="connsiteX128" fmla="*/ 444517 w 1628481"/>
              <a:gd name="connsiteY128" fmla="*/ 1761756 h 1887361"/>
              <a:gd name="connsiteX129" fmla="*/ 446317 w 1628481"/>
              <a:gd name="connsiteY129" fmla="*/ 1777764 h 1887361"/>
              <a:gd name="connsiteX130" fmla="*/ 459288 w 1628481"/>
              <a:gd name="connsiteY130" fmla="*/ 1766517 h 1887361"/>
              <a:gd name="connsiteX131" fmla="*/ 462212 w 1628481"/>
              <a:gd name="connsiteY131" fmla="*/ 1774390 h 1887361"/>
              <a:gd name="connsiteX132" fmla="*/ 472597 w 1628481"/>
              <a:gd name="connsiteY132" fmla="*/ 1762131 h 1887361"/>
              <a:gd name="connsiteX133" fmla="*/ 464499 w 1628481"/>
              <a:gd name="connsiteY133" fmla="*/ 1758719 h 1887361"/>
              <a:gd name="connsiteX134" fmla="*/ 463750 w 1628481"/>
              <a:gd name="connsiteY134" fmla="*/ 1754970 h 1887361"/>
              <a:gd name="connsiteX135" fmla="*/ 462138 w 1628481"/>
              <a:gd name="connsiteY135" fmla="*/ 1752421 h 1887361"/>
              <a:gd name="connsiteX136" fmla="*/ 459176 w 1628481"/>
              <a:gd name="connsiteY136" fmla="*/ 1749084 h 1887361"/>
              <a:gd name="connsiteX137" fmla="*/ 321073 w 1628481"/>
              <a:gd name="connsiteY137" fmla="*/ 1741409 h 1887361"/>
              <a:gd name="connsiteX138" fmla="*/ 320408 w 1628481"/>
              <a:gd name="connsiteY138" fmla="*/ 1742974 h 1887361"/>
              <a:gd name="connsiteX139" fmla="*/ 313041 w 1628481"/>
              <a:gd name="connsiteY139" fmla="*/ 1757070 h 1887361"/>
              <a:gd name="connsiteX140" fmla="*/ 317765 w 1628481"/>
              <a:gd name="connsiteY140" fmla="*/ 1756601 h 1887361"/>
              <a:gd name="connsiteX141" fmla="*/ 322329 w 1628481"/>
              <a:gd name="connsiteY141" fmla="*/ 1756040 h 1887361"/>
              <a:gd name="connsiteX142" fmla="*/ 326725 w 1628481"/>
              <a:gd name="connsiteY142" fmla="*/ 1755270 h 1887361"/>
              <a:gd name="connsiteX143" fmla="*/ 337634 w 1628481"/>
              <a:gd name="connsiteY143" fmla="*/ 1757520 h 1887361"/>
              <a:gd name="connsiteX144" fmla="*/ 340001 w 1628481"/>
              <a:gd name="connsiteY144" fmla="*/ 1753132 h 1887361"/>
              <a:gd name="connsiteX145" fmla="*/ 333248 w 1628481"/>
              <a:gd name="connsiteY145" fmla="*/ 1755833 h 1887361"/>
              <a:gd name="connsiteX146" fmla="*/ 331936 w 1628481"/>
              <a:gd name="connsiteY146" fmla="*/ 1750884 h 1887361"/>
              <a:gd name="connsiteX147" fmla="*/ 341271 w 1628481"/>
              <a:gd name="connsiteY147" fmla="*/ 1745523 h 1887361"/>
              <a:gd name="connsiteX148" fmla="*/ 341171 w 1628481"/>
              <a:gd name="connsiteY148" fmla="*/ 1743854 h 1887361"/>
              <a:gd name="connsiteX149" fmla="*/ 330877 w 1628481"/>
              <a:gd name="connsiteY149" fmla="*/ 1744726 h 1887361"/>
              <a:gd name="connsiteX150" fmla="*/ 785552 w 1628481"/>
              <a:gd name="connsiteY150" fmla="*/ 1739595 h 1887361"/>
              <a:gd name="connsiteX151" fmla="*/ 790510 w 1628481"/>
              <a:gd name="connsiteY151" fmla="*/ 1744023 h 1887361"/>
              <a:gd name="connsiteX152" fmla="*/ 782445 w 1628481"/>
              <a:gd name="connsiteY152" fmla="*/ 1749830 h 1887361"/>
              <a:gd name="connsiteX153" fmla="*/ 781577 w 1628481"/>
              <a:gd name="connsiteY153" fmla="*/ 1748746 h 1887361"/>
              <a:gd name="connsiteX154" fmla="*/ 785503 w 1628481"/>
              <a:gd name="connsiteY154" fmla="*/ 1739616 h 1887361"/>
              <a:gd name="connsiteX155" fmla="*/ 373993 w 1628481"/>
              <a:gd name="connsiteY155" fmla="*/ 1736629 h 1887361"/>
              <a:gd name="connsiteX156" fmla="*/ 378831 w 1628481"/>
              <a:gd name="connsiteY156" fmla="*/ 1742669 h 1887361"/>
              <a:gd name="connsiteX157" fmla="*/ 384693 w 1628481"/>
              <a:gd name="connsiteY157" fmla="*/ 1738448 h 1887361"/>
              <a:gd name="connsiteX158" fmla="*/ 384571 w 1628481"/>
              <a:gd name="connsiteY158" fmla="*/ 1738100 h 1887361"/>
              <a:gd name="connsiteX159" fmla="*/ 271765 w 1628481"/>
              <a:gd name="connsiteY159" fmla="*/ 1733001 h 1887361"/>
              <a:gd name="connsiteX160" fmla="*/ 264979 w 1628481"/>
              <a:gd name="connsiteY160" fmla="*/ 1743424 h 1887361"/>
              <a:gd name="connsiteX161" fmla="*/ 275776 w 1628481"/>
              <a:gd name="connsiteY161" fmla="*/ 1734726 h 1887361"/>
              <a:gd name="connsiteX162" fmla="*/ 271765 w 1628481"/>
              <a:gd name="connsiteY162" fmla="*/ 1733001 h 1887361"/>
              <a:gd name="connsiteX163" fmla="*/ 154384 w 1628481"/>
              <a:gd name="connsiteY163" fmla="*/ 1721754 h 1887361"/>
              <a:gd name="connsiteX164" fmla="*/ 164280 w 1628481"/>
              <a:gd name="connsiteY164" fmla="*/ 1739463 h 1887361"/>
              <a:gd name="connsiteX165" fmla="*/ 171043 w 1628481"/>
              <a:gd name="connsiteY165" fmla="*/ 1740965 h 1887361"/>
              <a:gd name="connsiteX166" fmla="*/ 165744 w 1628481"/>
              <a:gd name="connsiteY166" fmla="*/ 1736863 h 1887361"/>
              <a:gd name="connsiteX167" fmla="*/ 168556 w 1628481"/>
              <a:gd name="connsiteY167" fmla="*/ 1735611 h 1887361"/>
              <a:gd name="connsiteX168" fmla="*/ 164694 w 1628481"/>
              <a:gd name="connsiteY168" fmla="*/ 1730040 h 1887361"/>
              <a:gd name="connsiteX169" fmla="*/ 154384 w 1628481"/>
              <a:gd name="connsiteY169" fmla="*/ 1721754 h 1887361"/>
              <a:gd name="connsiteX170" fmla="*/ 1230378 w 1628481"/>
              <a:gd name="connsiteY170" fmla="*/ 1719017 h 1887361"/>
              <a:gd name="connsiteX171" fmla="*/ 1240312 w 1628481"/>
              <a:gd name="connsiteY171" fmla="*/ 1726028 h 1887361"/>
              <a:gd name="connsiteX172" fmla="*/ 1232290 w 1628481"/>
              <a:gd name="connsiteY172" fmla="*/ 1744398 h 1887361"/>
              <a:gd name="connsiteX173" fmla="*/ 1230378 w 1628481"/>
              <a:gd name="connsiteY173" fmla="*/ 1719017 h 1887361"/>
              <a:gd name="connsiteX174" fmla="*/ 1211933 w 1628481"/>
              <a:gd name="connsiteY174" fmla="*/ 1710957 h 1887361"/>
              <a:gd name="connsiteX175" fmla="*/ 1220518 w 1628481"/>
              <a:gd name="connsiteY175" fmla="*/ 1731314 h 1887361"/>
              <a:gd name="connsiteX176" fmla="*/ 1220405 w 1628481"/>
              <a:gd name="connsiteY176" fmla="*/ 1731314 h 1887361"/>
              <a:gd name="connsiteX177" fmla="*/ 1218081 w 1628481"/>
              <a:gd name="connsiteY177" fmla="*/ 1731951 h 1887361"/>
              <a:gd name="connsiteX178" fmla="*/ 1208184 w 1628481"/>
              <a:gd name="connsiteY178" fmla="*/ 1711932 h 1887361"/>
              <a:gd name="connsiteX179" fmla="*/ 1211933 w 1628481"/>
              <a:gd name="connsiteY179" fmla="*/ 1710957 h 1887361"/>
              <a:gd name="connsiteX180" fmla="*/ 1278215 w 1628481"/>
              <a:gd name="connsiteY180" fmla="*/ 1709767 h 1887361"/>
              <a:gd name="connsiteX181" fmla="*/ 1283126 w 1628481"/>
              <a:gd name="connsiteY181" fmla="*/ 1710282 h 1887361"/>
              <a:gd name="connsiteX182" fmla="*/ 1283013 w 1628481"/>
              <a:gd name="connsiteY182" fmla="*/ 1710282 h 1887361"/>
              <a:gd name="connsiteX183" fmla="*/ 1276453 w 1628481"/>
              <a:gd name="connsiteY183" fmla="*/ 1712232 h 1887361"/>
              <a:gd name="connsiteX184" fmla="*/ 1278215 w 1628481"/>
              <a:gd name="connsiteY184" fmla="*/ 1709767 h 1887361"/>
              <a:gd name="connsiteX185" fmla="*/ 1071309 w 1628481"/>
              <a:gd name="connsiteY185" fmla="*/ 1707583 h 1887361"/>
              <a:gd name="connsiteX186" fmla="*/ 1076108 w 1628481"/>
              <a:gd name="connsiteY186" fmla="*/ 1718342 h 1887361"/>
              <a:gd name="connsiteX187" fmla="*/ 1071309 w 1628481"/>
              <a:gd name="connsiteY187" fmla="*/ 1707583 h 1887361"/>
              <a:gd name="connsiteX188" fmla="*/ 1308808 w 1628481"/>
              <a:gd name="connsiteY188" fmla="*/ 1704564 h 1887361"/>
              <a:gd name="connsiteX189" fmla="*/ 1308880 w 1628481"/>
              <a:gd name="connsiteY189" fmla="*/ 1704659 h 1887361"/>
              <a:gd name="connsiteX190" fmla="*/ 1308768 w 1628481"/>
              <a:gd name="connsiteY190" fmla="*/ 1704659 h 1887361"/>
              <a:gd name="connsiteX191" fmla="*/ 885959 w 1628481"/>
              <a:gd name="connsiteY191" fmla="*/ 1702110 h 1887361"/>
              <a:gd name="connsiteX192" fmla="*/ 878011 w 1628481"/>
              <a:gd name="connsiteY192" fmla="*/ 1707658 h 1887361"/>
              <a:gd name="connsiteX193" fmla="*/ 883372 w 1628481"/>
              <a:gd name="connsiteY193" fmla="*/ 1708483 h 1887361"/>
              <a:gd name="connsiteX194" fmla="*/ 885959 w 1628481"/>
              <a:gd name="connsiteY194" fmla="*/ 1702110 h 1887361"/>
              <a:gd name="connsiteX195" fmla="*/ 928491 w 1628481"/>
              <a:gd name="connsiteY195" fmla="*/ 1699753 h 1887361"/>
              <a:gd name="connsiteX196" fmla="*/ 934508 w 1628481"/>
              <a:gd name="connsiteY196" fmla="*/ 1702110 h 1887361"/>
              <a:gd name="connsiteX197" fmla="*/ 934621 w 1628481"/>
              <a:gd name="connsiteY197" fmla="*/ 1702335 h 1887361"/>
              <a:gd name="connsiteX198" fmla="*/ 926298 w 1628481"/>
              <a:gd name="connsiteY198" fmla="*/ 1706084 h 1887361"/>
              <a:gd name="connsiteX199" fmla="*/ 928491 w 1628481"/>
              <a:gd name="connsiteY199" fmla="*/ 1699753 h 1887361"/>
              <a:gd name="connsiteX200" fmla="*/ 796806 w 1628481"/>
              <a:gd name="connsiteY200" fmla="*/ 1697696 h 1887361"/>
              <a:gd name="connsiteX201" fmla="*/ 793584 w 1628481"/>
              <a:gd name="connsiteY201" fmla="*/ 1704059 h 1887361"/>
              <a:gd name="connsiteX202" fmla="*/ 801457 w 1628481"/>
              <a:gd name="connsiteY202" fmla="*/ 1709420 h 1887361"/>
              <a:gd name="connsiteX203" fmla="*/ 786761 w 1628481"/>
              <a:gd name="connsiteY203" fmla="*/ 1731352 h 1887361"/>
              <a:gd name="connsiteX204" fmla="*/ 800932 w 1628481"/>
              <a:gd name="connsiteY204" fmla="*/ 1735101 h 1887361"/>
              <a:gd name="connsiteX205" fmla="*/ 805084 w 1628481"/>
              <a:gd name="connsiteY205" fmla="*/ 1710170 h 1887361"/>
              <a:gd name="connsiteX206" fmla="*/ 807179 w 1628481"/>
              <a:gd name="connsiteY206" fmla="*/ 1702923 h 1887361"/>
              <a:gd name="connsiteX207" fmla="*/ 132978 w 1628481"/>
              <a:gd name="connsiteY207" fmla="*/ 1696899 h 1887361"/>
              <a:gd name="connsiteX208" fmla="*/ 141099 w 1628481"/>
              <a:gd name="connsiteY208" fmla="*/ 1708886 h 1887361"/>
              <a:gd name="connsiteX209" fmla="*/ 153540 w 1628481"/>
              <a:gd name="connsiteY209" fmla="*/ 1718049 h 1887361"/>
              <a:gd name="connsiteX210" fmla="*/ 153522 w 1628481"/>
              <a:gd name="connsiteY210" fmla="*/ 1718118 h 1887361"/>
              <a:gd name="connsiteX211" fmla="*/ 153634 w 1628481"/>
              <a:gd name="connsiteY211" fmla="*/ 1718118 h 1887361"/>
              <a:gd name="connsiteX212" fmla="*/ 153540 w 1628481"/>
              <a:gd name="connsiteY212" fmla="*/ 1718049 h 1887361"/>
              <a:gd name="connsiteX213" fmla="*/ 154944 w 1628481"/>
              <a:gd name="connsiteY213" fmla="*/ 1712542 h 1887361"/>
              <a:gd name="connsiteX214" fmla="*/ 150035 w 1628481"/>
              <a:gd name="connsiteY214" fmla="*/ 1700010 h 1887361"/>
              <a:gd name="connsiteX215" fmla="*/ 132978 w 1628481"/>
              <a:gd name="connsiteY215" fmla="*/ 1696899 h 1887361"/>
              <a:gd name="connsiteX216" fmla="*/ 802553 w 1628481"/>
              <a:gd name="connsiteY216" fmla="*/ 1688290 h 1887361"/>
              <a:gd name="connsiteX217" fmla="*/ 801111 w 1628481"/>
              <a:gd name="connsiteY217" fmla="*/ 1689195 h 1887361"/>
              <a:gd name="connsiteX218" fmla="*/ 800342 w 1628481"/>
              <a:gd name="connsiteY218" fmla="*/ 1690713 h 1887361"/>
              <a:gd name="connsiteX219" fmla="*/ 806748 w 1628481"/>
              <a:gd name="connsiteY219" fmla="*/ 1694171 h 1887361"/>
              <a:gd name="connsiteX220" fmla="*/ 811015 w 1628481"/>
              <a:gd name="connsiteY220" fmla="*/ 1698248 h 1887361"/>
              <a:gd name="connsiteX221" fmla="*/ 811356 w 1628481"/>
              <a:gd name="connsiteY221" fmla="*/ 1691336 h 1887361"/>
              <a:gd name="connsiteX222" fmla="*/ 808598 w 1628481"/>
              <a:gd name="connsiteY222" fmla="*/ 1690382 h 1887361"/>
              <a:gd name="connsiteX223" fmla="*/ 808580 w 1628481"/>
              <a:gd name="connsiteY223" fmla="*/ 1691725 h 1887361"/>
              <a:gd name="connsiteX224" fmla="*/ 808580 w 1628481"/>
              <a:gd name="connsiteY224" fmla="*/ 1691875 h 1887361"/>
              <a:gd name="connsiteX225" fmla="*/ 807208 w 1628481"/>
              <a:gd name="connsiteY225" fmla="*/ 1689901 h 1887361"/>
              <a:gd name="connsiteX226" fmla="*/ 1211780 w 1628481"/>
              <a:gd name="connsiteY226" fmla="*/ 1682238 h 1887361"/>
              <a:gd name="connsiteX227" fmla="*/ 1211782 w 1628481"/>
              <a:gd name="connsiteY227" fmla="*/ 1682240 h 1887361"/>
              <a:gd name="connsiteX228" fmla="*/ 1211782 w 1628481"/>
              <a:gd name="connsiteY228" fmla="*/ 1682390 h 1887361"/>
              <a:gd name="connsiteX229" fmla="*/ 1312142 w 1628481"/>
              <a:gd name="connsiteY229" fmla="*/ 1681415 h 1887361"/>
              <a:gd name="connsiteX230" fmla="*/ 1315104 w 1628481"/>
              <a:gd name="connsiteY230" fmla="*/ 1689588 h 1887361"/>
              <a:gd name="connsiteX231" fmla="*/ 1308808 w 1628481"/>
              <a:gd name="connsiteY231" fmla="*/ 1704564 h 1887361"/>
              <a:gd name="connsiteX232" fmla="*/ 1304855 w 1628481"/>
              <a:gd name="connsiteY232" fmla="*/ 1699377 h 1887361"/>
              <a:gd name="connsiteX233" fmla="*/ 1308168 w 1628481"/>
              <a:gd name="connsiteY233" fmla="*/ 1693112 h 1887361"/>
              <a:gd name="connsiteX234" fmla="*/ 1310680 w 1628481"/>
              <a:gd name="connsiteY234" fmla="*/ 1689850 h 1887361"/>
              <a:gd name="connsiteX235" fmla="*/ 1312592 w 1628481"/>
              <a:gd name="connsiteY235" fmla="*/ 1686851 h 1887361"/>
              <a:gd name="connsiteX236" fmla="*/ 1312142 w 1628481"/>
              <a:gd name="connsiteY236" fmla="*/ 1681415 h 1887361"/>
              <a:gd name="connsiteX237" fmla="*/ 987781 w 1628481"/>
              <a:gd name="connsiteY237" fmla="*/ 1676467 h 1887361"/>
              <a:gd name="connsiteX238" fmla="*/ 994491 w 1628481"/>
              <a:gd name="connsiteY238" fmla="*/ 1687151 h 1887361"/>
              <a:gd name="connsiteX239" fmla="*/ 991117 w 1628481"/>
              <a:gd name="connsiteY239" fmla="*/ 1699410 h 1887361"/>
              <a:gd name="connsiteX240" fmla="*/ 991117 w 1628481"/>
              <a:gd name="connsiteY240" fmla="*/ 1699560 h 1887361"/>
              <a:gd name="connsiteX241" fmla="*/ 986206 w 1628481"/>
              <a:gd name="connsiteY241" fmla="*/ 1689550 h 1887361"/>
              <a:gd name="connsiteX242" fmla="*/ 987781 w 1628481"/>
              <a:gd name="connsiteY242" fmla="*/ 1676467 h 1887361"/>
              <a:gd name="connsiteX243" fmla="*/ 1179413 w 1628481"/>
              <a:gd name="connsiteY243" fmla="*/ 1670569 h 1887361"/>
              <a:gd name="connsiteX244" fmla="*/ 1185840 w 1628481"/>
              <a:gd name="connsiteY244" fmla="*/ 1678978 h 1887361"/>
              <a:gd name="connsiteX245" fmla="*/ 1179991 w 1628481"/>
              <a:gd name="connsiteY245" fmla="*/ 1671803 h 1887361"/>
              <a:gd name="connsiteX246" fmla="*/ 1119182 w 1628481"/>
              <a:gd name="connsiteY246" fmla="*/ 1668931 h 1887361"/>
              <a:gd name="connsiteX247" fmla="*/ 1119326 w 1628481"/>
              <a:gd name="connsiteY247" fmla="*/ 1668984 h 1887361"/>
              <a:gd name="connsiteX248" fmla="*/ 1119182 w 1628481"/>
              <a:gd name="connsiteY248" fmla="*/ 1669081 h 1887361"/>
              <a:gd name="connsiteX249" fmla="*/ 1174930 w 1628481"/>
              <a:gd name="connsiteY249" fmla="*/ 1665594 h 1887361"/>
              <a:gd name="connsiteX250" fmla="*/ 1179991 w 1628481"/>
              <a:gd name="connsiteY250" fmla="*/ 1671803 h 1887361"/>
              <a:gd name="connsiteX251" fmla="*/ 1180929 w 1628481"/>
              <a:gd name="connsiteY251" fmla="*/ 1673805 h 1887361"/>
              <a:gd name="connsiteX252" fmla="*/ 1178417 w 1628481"/>
              <a:gd name="connsiteY252" fmla="*/ 1671180 h 1887361"/>
              <a:gd name="connsiteX253" fmla="*/ 1174930 w 1628481"/>
              <a:gd name="connsiteY253" fmla="*/ 1665594 h 1887361"/>
              <a:gd name="connsiteX254" fmla="*/ 1047840 w 1628481"/>
              <a:gd name="connsiteY254" fmla="*/ 1665257 h 1887361"/>
              <a:gd name="connsiteX255" fmla="*/ 1066810 w 1628481"/>
              <a:gd name="connsiteY255" fmla="*/ 1677403 h 1887361"/>
              <a:gd name="connsiteX256" fmla="*/ 1065123 w 1628481"/>
              <a:gd name="connsiteY256" fmla="*/ 1680290 h 1887361"/>
              <a:gd name="connsiteX257" fmla="*/ 1045066 w 1628481"/>
              <a:gd name="connsiteY257" fmla="*/ 1670093 h 1887361"/>
              <a:gd name="connsiteX258" fmla="*/ 1047840 w 1628481"/>
              <a:gd name="connsiteY258" fmla="*/ 1665257 h 1887361"/>
              <a:gd name="connsiteX259" fmla="*/ 1115096 w 1628481"/>
              <a:gd name="connsiteY259" fmla="*/ 1664620 h 1887361"/>
              <a:gd name="connsiteX260" fmla="*/ 1107074 w 1628481"/>
              <a:gd name="connsiteY260" fmla="*/ 1683365 h 1887361"/>
              <a:gd name="connsiteX261" fmla="*/ 1115096 w 1628481"/>
              <a:gd name="connsiteY261" fmla="*/ 1664620 h 1887361"/>
              <a:gd name="connsiteX262" fmla="*/ 1133016 w 1628481"/>
              <a:gd name="connsiteY262" fmla="*/ 1664057 h 1887361"/>
              <a:gd name="connsiteX263" fmla="*/ 1131891 w 1628481"/>
              <a:gd name="connsiteY263" fmla="*/ 1673580 h 1887361"/>
              <a:gd name="connsiteX264" fmla="*/ 1119326 w 1628481"/>
              <a:gd name="connsiteY264" fmla="*/ 1668984 h 1887361"/>
              <a:gd name="connsiteX265" fmla="*/ 1125968 w 1628481"/>
              <a:gd name="connsiteY265" fmla="*/ 1664507 h 1887361"/>
              <a:gd name="connsiteX266" fmla="*/ 1133016 w 1628481"/>
              <a:gd name="connsiteY266" fmla="*/ 1664057 h 1887361"/>
              <a:gd name="connsiteX267" fmla="*/ 971586 w 1628481"/>
              <a:gd name="connsiteY267" fmla="*/ 1662671 h 1887361"/>
              <a:gd name="connsiteX268" fmla="*/ 962476 w 1628481"/>
              <a:gd name="connsiteY268" fmla="*/ 1671818 h 1887361"/>
              <a:gd name="connsiteX269" fmla="*/ 961795 w 1628481"/>
              <a:gd name="connsiteY269" fmla="*/ 1674041 h 1887361"/>
              <a:gd name="connsiteX270" fmla="*/ 965868 w 1628481"/>
              <a:gd name="connsiteY270" fmla="*/ 1673170 h 1887361"/>
              <a:gd name="connsiteX271" fmla="*/ 970290 w 1628481"/>
              <a:gd name="connsiteY271" fmla="*/ 1669060 h 1887361"/>
              <a:gd name="connsiteX272" fmla="*/ 972070 w 1628481"/>
              <a:gd name="connsiteY272" fmla="*/ 1666884 h 1887361"/>
              <a:gd name="connsiteX273" fmla="*/ 1003115 w 1628481"/>
              <a:gd name="connsiteY273" fmla="*/ 1662483 h 1887361"/>
              <a:gd name="connsiteX274" fmla="*/ 1006114 w 1628481"/>
              <a:gd name="connsiteY274" fmla="*/ 1668332 h 1887361"/>
              <a:gd name="connsiteX275" fmla="*/ 994342 w 1628481"/>
              <a:gd name="connsiteY275" fmla="*/ 1679616 h 1887361"/>
              <a:gd name="connsiteX276" fmla="*/ 992168 w 1628481"/>
              <a:gd name="connsiteY276" fmla="*/ 1669981 h 1887361"/>
              <a:gd name="connsiteX277" fmla="*/ 1003115 w 1628481"/>
              <a:gd name="connsiteY277" fmla="*/ 1662483 h 1887361"/>
              <a:gd name="connsiteX278" fmla="*/ 1017029 w 1628481"/>
              <a:gd name="connsiteY278" fmla="*/ 1660136 h 1887361"/>
              <a:gd name="connsiteX279" fmla="*/ 1016986 w 1628481"/>
              <a:gd name="connsiteY279" fmla="*/ 1660196 h 1887361"/>
              <a:gd name="connsiteX280" fmla="*/ 1016836 w 1628481"/>
              <a:gd name="connsiteY280" fmla="*/ 1660196 h 1887361"/>
              <a:gd name="connsiteX281" fmla="*/ 128404 w 1628481"/>
              <a:gd name="connsiteY281" fmla="*/ 1659297 h 1887361"/>
              <a:gd name="connsiteX282" fmla="*/ 128779 w 1628481"/>
              <a:gd name="connsiteY282" fmla="*/ 1663045 h 1887361"/>
              <a:gd name="connsiteX283" fmla="*/ 128479 w 1628481"/>
              <a:gd name="connsiteY283" fmla="*/ 1666082 h 1887361"/>
              <a:gd name="connsiteX284" fmla="*/ 119256 w 1628481"/>
              <a:gd name="connsiteY284" fmla="*/ 1667694 h 1887361"/>
              <a:gd name="connsiteX285" fmla="*/ 122068 w 1628481"/>
              <a:gd name="connsiteY285" fmla="*/ 1690188 h 1887361"/>
              <a:gd name="connsiteX286" fmla="*/ 114570 w 1628481"/>
              <a:gd name="connsiteY286" fmla="*/ 1678716 h 1887361"/>
              <a:gd name="connsiteX287" fmla="*/ 113221 w 1628481"/>
              <a:gd name="connsiteY287" fmla="*/ 1672268 h 1887361"/>
              <a:gd name="connsiteX288" fmla="*/ 109472 w 1628481"/>
              <a:gd name="connsiteY288" fmla="*/ 1666382 h 1887361"/>
              <a:gd name="connsiteX289" fmla="*/ 115657 w 1628481"/>
              <a:gd name="connsiteY289" fmla="*/ 1662033 h 1887361"/>
              <a:gd name="connsiteX290" fmla="*/ 99687 w 1628481"/>
              <a:gd name="connsiteY290" fmla="*/ 1668369 h 1887361"/>
              <a:gd name="connsiteX291" fmla="*/ 104298 w 1628481"/>
              <a:gd name="connsiteY291" fmla="*/ 1677029 h 1887361"/>
              <a:gd name="connsiteX292" fmla="*/ 110109 w 1628481"/>
              <a:gd name="connsiteY292" fmla="*/ 1686664 h 1887361"/>
              <a:gd name="connsiteX293" fmla="*/ 124157 w 1628481"/>
              <a:gd name="connsiteY293" fmla="*/ 1693951 h 1887361"/>
              <a:gd name="connsiteX294" fmla="*/ 122922 w 1628481"/>
              <a:gd name="connsiteY294" fmla="*/ 1694482 h 1887361"/>
              <a:gd name="connsiteX295" fmla="*/ 126155 w 1628481"/>
              <a:gd name="connsiteY295" fmla="*/ 1694987 h 1887361"/>
              <a:gd name="connsiteX296" fmla="*/ 124157 w 1628481"/>
              <a:gd name="connsiteY296" fmla="*/ 1693951 h 1887361"/>
              <a:gd name="connsiteX297" fmla="*/ 125180 w 1628481"/>
              <a:gd name="connsiteY297" fmla="*/ 1693511 h 1887361"/>
              <a:gd name="connsiteX298" fmla="*/ 132528 w 1628481"/>
              <a:gd name="connsiteY298" fmla="*/ 1693412 h 1887361"/>
              <a:gd name="connsiteX299" fmla="*/ 131778 w 1628481"/>
              <a:gd name="connsiteY299" fmla="*/ 1674667 h 1887361"/>
              <a:gd name="connsiteX300" fmla="*/ 132565 w 1628481"/>
              <a:gd name="connsiteY300" fmla="*/ 1666869 h 1887361"/>
              <a:gd name="connsiteX301" fmla="*/ 131253 w 1628481"/>
              <a:gd name="connsiteY301" fmla="*/ 1662821 h 1887361"/>
              <a:gd name="connsiteX302" fmla="*/ 128404 w 1628481"/>
              <a:gd name="connsiteY302" fmla="*/ 1659297 h 1887361"/>
              <a:gd name="connsiteX303" fmla="*/ 1146213 w 1628481"/>
              <a:gd name="connsiteY303" fmla="*/ 1652810 h 1887361"/>
              <a:gd name="connsiteX304" fmla="*/ 1165514 w 1628481"/>
              <a:gd name="connsiteY304" fmla="*/ 1659205 h 1887361"/>
              <a:gd name="connsiteX305" fmla="*/ 1168213 w 1628481"/>
              <a:gd name="connsiteY305" fmla="*/ 1661794 h 1887361"/>
              <a:gd name="connsiteX306" fmla="*/ 1169643 w 1628481"/>
              <a:gd name="connsiteY306" fmla="*/ 1661621 h 1887361"/>
              <a:gd name="connsiteX307" fmla="*/ 1169534 w 1628481"/>
              <a:gd name="connsiteY307" fmla="*/ 1663062 h 1887361"/>
              <a:gd name="connsiteX308" fmla="*/ 1175455 w 1628481"/>
              <a:gd name="connsiteY308" fmla="*/ 1668743 h 1887361"/>
              <a:gd name="connsiteX309" fmla="*/ 1169297 w 1628481"/>
              <a:gd name="connsiteY309" fmla="*/ 1673875 h 1887361"/>
              <a:gd name="connsiteX310" fmla="*/ 1167131 w 1628481"/>
              <a:gd name="connsiteY310" fmla="*/ 1671887 h 1887361"/>
              <a:gd name="connsiteX311" fmla="*/ 1158396 w 1628481"/>
              <a:gd name="connsiteY311" fmla="*/ 1665107 h 1887361"/>
              <a:gd name="connsiteX312" fmla="*/ 1159258 w 1628481"/>
              <a:gd name="connsiteY312" fmla="*/ 1664661 h 1887361"/>
              <a:gd name="connsiteX313" fmla="*/ 1154761 w 1628481"/>
              <a:gd name="connsiteY313" fmla="*/ 1660533 h 1887361"/>
              <a:gd name="connsiteX314" fmla="*/ 1153711 w 1628481"/>
              <a:gd name="connsiteY314" fmla="*/ 1667019 h 1887361"/>
              <a:gd name="connsiteX315" fmla="*/ 1146213 w 1628481"/>
              <a:gd name="connsiteY315" fmla="*/ 1652810 h 1887361"/>
              <a:gd name="connsiteX316" fmla="*/ 985368 w 1628481"/>
              <a:gd name="connsiteY316" fmla="*/ 1652729 h 1887361"/>
              <a:gd name="connsiteX317" fmla="*/ 984670 w 1628481"/>
              <a:gd name="connsiteY317" fmla="*/ 1653074 h 1887361"/>
              <a:gd name="connsiteX318" fmla="*/ 975372 w 1628481"/>
              <a:gd name="connsiteY318" fmla="*/ 1658247 h 1887361"/>
              <a:gd name="connsiteX319" fmla="*/ 976281 w 1628481"/>
              <a:gd name="connsiteY319" fmla="*/ 1661734 h 1887361"/>
              <a:gd name="connsiteX320" fmla="*/ 977053 w 1628481"/>
              <a:gd name="connsiteY320" fmla="*/ 1660790 h 1887361"/>
              <a:gd name="connsiteX321" fmla="*/ 985489 w 1628481"/>
              <a:gd name="connsiteY321" fmla="*/ 1660349 h 1887361"/>
              <a:gd name="connsiteX322" fmla="*/ 1074754 w 1628481"/>
              <a:gd name="connsiteY322" fmla="*/ 1651221 h 1887361"/>
              <a:gd name="connsiteX323" fmla="*/ 1081469 w 1628481"/>
              <a:gd name="connsiteY323" fmla="*/ 1652248 h 1887361"/>
              <a:gd name="connsiteX324" fmla="*/ 1084618 w 1628481"/>
              <a:gd name="connsiteY324" fmla="*/ 1678791 h 1887361"/>
              <a:gd name="connsiteX325" fmla="*/ 1068722 w 1628481"/>
              <a:gd name="connsiteY325" fmla="*/ 1655022 h 1887361"/>
              <a:gd name="connsiteX326" fmla="*/ 1074754 w 1628481"/>
              <a:gd name="connsiteY326" fmla="*/ 1651221 h 1887361"/>
              <a:gd name="connsiteX327" fmla="*/ 1131889 w 1628481"/>
              <a:gd name="connsiteY327" fmla="*/ 1648026 h 1887361"/>
              <a:gd name="connsiteX328" fmla="*/ 1132106 w 1628481"/>
              <a:gd name="connsiteY328" fmla="*/ 1650229 h 1887361"/>
              <a:gd name="connsiteX329" fmla="*/ 1133429 w 1628481"/>
              <a:gd name="connsiteY329" fmla="*/ 1650884 h 1887361"/>
              <a:gd name="connsiteX330" fmla="*/ 124505 w 1628481"/>
              <a:gd name="connsiteY330" fmla="*/ 1647825 h 1887361"/>
              <a:gd name="connsiteX331" fmla="*/ 131516 w 1628481"/>
              <a:gd name="connsiteY331" fmla="*/ 1657085 h 1887361"/>
              <a:gd name="connsiteX332" fmla="*/ 124505 w 1628481"/>
              <a:gd name="connsiteY332" fmla="*/ 1647825 h 1887361"/>
              <a:gd name="connsiteX333" fmla="*/ 1180983 w 1628481"/>
              <a:gd name="connsiteY333" fmla="*/ 1643291 h 1887361"/>
              <a:gd name="connsiteX334" fmla="*/ 1179831 w 1628481"/>
              <a:gd name="connsiteY334" fmla="*/ 1645839 h 1887361"/>
              <a:gd name="connsiteX335" fmla="*/ 1181793 w 1628481"/>
              <a:gd name="connsiteY335" fmla="*/ 1644080 h 1887361"/>
              <a:gd name="connsiteX336" fmla="*/ 1232627 w 1628481"/>
              <a:gd name="connsiteY336" fmla="*/ 1635078 h 1887361"/>
              <a:gd name="connsiteX337" fmla="*/ 1237876 w 1628481"/>
              <a:gd name="connsiteY337" fmla="*/ 1639951 h 1887361"/>
              <a:gd name="connsiteX338" fmla="*/ 1248635 w 1628481"/>
              <a:gd name="connsiteY338" fmla="*/ 1659258 h 1887361"/>
              <a:gd name="connsiteX339" fmla="*/ 1247810 w 1628481"/>
              <a:gd name="connsiteY339" fmla="*/ 1662708 h 1887361"/>
              <a:gd name="connsiteX340" fmla="*/ 1234914 w 1628481"/>
              <a:gd name="connsiteY340" fmla="*/ 1647187 h 1887361"/>
              <a:gd name="connsiteX341" fmla="*/ 1232627 w 1628481"/>
              <a:gd name="connsiteY341" fmla="*/ 1635078 h 1887361"/>
              <a:gd name="connsiteX342" fmla="*/ 1330438 w 1628481"/>
              <a:gd name="connsiteY342" fmla="*/ 1630354 h 1887361"/>
              <a:gd name="connsiteX343" fmla="*/ 1342922 w 1628481"/>
              <a:gd name="connsiteY343" fmla="*/ 1632603 h 1887361"/>
              <a:gd name="connsiteX344" fmla="*/ 1333624 w 1628481"/>
              <a:gd name="connsiteY344" fmla="*/ 1648611 h 1887361"/>
              <a:gd name="connsiteX345" fmla="*/ 1333512 w 1628481"/>
              <a:gd name="connsiteY345" fmla="*/ 1648611 h 1887361"/>
              <a:gd name="connsiteX346" fmla="*/ 1330438 w 1628481"/>
              <a:gd name="connsiteY346" fmla="*/ 1630354 h 1887361"/>
              <a:gd name="connsiteX347" fmla="*/ 1204510 w 1628481"/>
              <a:gd name="connsiteY347" fmla="*/ 1629491 h 1887361"/>
              <a:gd name="connsiteX348" fmla="*/ 1206119 w 1628481"/>
              <a:gd name="connsiteY348" fmla="*/ 1632602 h 1887361"/>
              <a:gd name="connsiteX349" fmla="*/ 1207294 w 1628481"/>
              <a:gd name="connsiteY349" fmla="*/ 1632056 h 1887361"/>
              <a:gd name="connsiteX350" fmla="*/ 1149587 w 1628481"/>
              <a:gd name="connsiteY350" fmla="*/ 1628742 h 1887361"/>
              <a:gd name="connsiteX351" fmla="*/ 1148111 w 1628481"/>
              <a:gd name="connsiteY351" fmla="*/ 1629626 h 1887361"/>
              <a:gd name="connsiteX352" fmla="*/ 1149323 w 1628481"/>
              <a:gd name="connsiteY352" fmla="*/ 1631207 h 1887361"/>
              <a:gd name="connsiteX353" fmla="*/ 1193699 w 1628481"/>
              <a:gd name="connsiteY353" fmla="*/ 1622106 h 1887361"/>
              <a:gd name="connsiteX354" fmla="*/ 1195475 w 1628481"/>
              <a:gd name="connsiteY354" fmla="*/ 1629042 h 1887361"/>
              <a:gd name="connsiteX355" fmla="*/ 1197049 w 1628481"/>
              <a:gd name="connsiteY355" fmla="*/ 1622294 h 1887361"/>
              <a:gd name="connsiteX356" fmla="*/ 1197125 w 1628481"/>
              <a:gd name="connsiteY356" fmla="*/ 1622256 h 1887361"/>
              <a:gd name="connsiteX357" fmla="*/ 1193699 w 1628481"/>
              <a:gd name="connsiteY357" fmla="*/ 1622106 h 1887361"/>
              <a:gd name="connsiteX358" fmla="*/ 1302244 w 1628481"/>
              <a:gd name="connsiteY358" fmla="*/ 1615733 h 1887361"/>
              <a:gd name="connsiteX359" fmla="*/ 1320240 w 1628481"/>
              <a:gd name="connsiteY359" fmla="*/ 1629417 h 1887361"/>
              <a:gd name="connsiteX360" fmla="*/ 1318365 w 1628481"/>
              <a:gd name="connsiteY360" fmla="*/ 1632304 h 1887361"/>
              <a:gd name="connsiteX361" fmla="*/ 1299133 w 1628481"/>
              <a:gd name="connsiteY361" fmla="*/ 1620494 h 1887361"/>
              <a:gd name="connsiteX362" fmla="*/ 1302244 w 1628481"/>
              <a:gd name="connsiteY362" fmla="*/ 1615733 h 1887361"/>
              <a:gd name="connsiteX363" fmla="*/ 1112362 w 1628481"/>
              <a:gd name="connsiteY363" fmla="*/ 1614027 h 1887361"/>
              <a:gd name="connsiteX364" fmla="*/ 1112359 w 1628481"/>
              <a:gd name="connsiteY364" fmla="*/ 1617720 h 1887361"/>
              <a:gd name="connsiteX365" fmla="*/ 1115091 w 1628481"/>
              <a:gd name="connsiteY365" fmla="*/ 1617467 h 1887361"/>
              <a:gd name="connsiteX366" fmla="*/ 1115247 w 1628481"/>
              <a:gd name="connsiteY366" fmla="*/ 1615208 h 1887361"/>
              <a:gd name="connsiteX367" fmla="*/ 1166374 w 1628481"/>
              <a:gd name="connsiteY367" fmla="*/ 1613945 h 1887361"/>
              <a:gd name="connsiteX368" fmla="*/ 1166383 w 1628481"/>
              <a:gd name="connsiteY368" fmla="*/ 1613971 h 1887361"/>
              <a:gd name="connsiteX369" fmla="*/ 1166308 w 1628481"/>
              <a:gd name="connsiteY369" fmla="*/ 1613971 h 1887361"/>
              <a:gd name="connsiteX370" fmla="*/ 1119707 w 1628481"/>
              <a:gd name="connsiteY370" fmla="*/ 1612498 h 1887361"/>
              <a:gd name="connsiteX371" fmla="*/ 1118429 w 1628481"/>
              <a:gd name="connsiteY371" fmla="*/ 1614960 h 1887361"/>
              <a:gd name="connsiteX372" fmla="*/ 1117709 w 1628481"/>
              <a:gd name="connsiteY372" fmla="*/ 1617214 h 1887361"/>
              <a:gd name="connsiteX373" fmla="*/ 1122444 w 1628481"/>
              <a:gd name="connsiteY373" fmla="*/ 1615583 h 1887361"/>
              <a:gd name="connsiteX374" fmla="*/ 1132783 w 1628481"/>
              <a:gd name="connsiteY374" fmla="*/ 1611284 h 1887361"/>
              <a:gd name="connsiteX375" fmla="*/ 1124693 w 1628481"/>
              <a:gd name="connsiteY375" fmla="*/ 1612809 h 1887361"/>
              <a:gd name="connsiteX376" fmla="*/ 1133766 w 1628481"/>
              <a:gd name="connsiteY376" fmla="*/ 1627805 h 1887361"/>
              <a:gd name="connsiteX377" fmla="*/ 1142920 w 1628481"/>
              <a:gd name="connsiteY377" fmla="*/ 1622118 h 1887361"/>
              <a:gd name="connsiteX378" fmla="*/ 1133668 w 1628481"/>
              <a:gd name="connsiteY378" fmla="*/ 1611853 h 1887361"/>
              <a:gd name="connsiteX379" fmla="*/ 1261606 w 1628481"/>
              <a:gd name="connsiteY379" fmla="*/ 1606811 h 1887361"/>
              <a:gd name="connsiteX380" fmla="*/ 1261606 w 1628481"/>
              <a:gd name="connsiteY380" fmla="*/ 1606961 h 1887361"/>
              <a:gd name="connsiteX381" fmla="*/ 1261193 w 1628481"/>
              <a:gd name="connsiteY381" fmla="*/ 1606867 h 1887361"/>
              <a:gd name="connsiteX382" fmla="*/ 1255869 w 1628481"/>
              <a:gd name="connsiteY382" fmla="*/ 1605656 h 1887361"/>
              <a:gd name="connsiteX383" fmla="*/ 1261193 w 1628481"/>
              <a:gd name="connsiteY383" fmla="*/ 1606867 h 1887361"/>
              <a:gd name="connsiteX384" fmla="*/ 1259759 w 1628481"/>
              <a:gd name="connsiteY384" fmla="*/ 1607063 h 1887361"/>
              <a:gd name="connsiteX385" fmla="*/ 1251383 w 1628481"/>
              <a:gd name="connsiteY385" fmla="*/ 1604038 h 1887361"/>
              <a:gd name="connsiteX386" fmla="*/ 1254759 w 1628481"/>
              <a:gd name="connsiteY386" fmla="*/ 1605255 h 1887361"/>
              <a:gd name="connsiteX387" fmla="*/ 1255869 w 1628481"/>
              <a:gd name="connsiteY387" fmla="*/ 1605656 h 1887361"/>
              <a:gd name="connsiteX388" fmla="*/ 1252738 w 1628481"/>
              <a:gd name="connsiteY388" fmla="*/ 1604944 h 1887361"/>
              <a:gd name="connsiteX389" fmla="*/ 1166729 w 1628481"/>
              <a:gd name="connsiteY389" fmla="*/ 1603174 h 1887361"/>
              <a:gd name="connsiteX390" fmla="*/ 1177367 w 1628481"/>
              <a:gd name="connsiteY390" fmla="*/ 1605086 h 1887361"/>
              <a:gd name="connsiteX391" fmla="*/ 1172807 w 1628481"/>
              <a:gd name="connsiteY391" fmla="*/ 1611440 h 1887361"/>
              <a:gd name="connsiteX392" fmla="*/ 1166374 w 1628481"/>
              <a:gd name="connsiteY392" fmla="*/ 1613945 h 1887361"/>
              <a:gd name="connsiteX393" fmla="*/ 1163586 w 1628481"/>
              <a:gd name="connsiteY393" fmla="*/ 1605718 h 1887361"/>
              <a:gd name="connsiteX394" fmla="*/ 1166729 w 1628481"/>
              <a:gd name="connsiteY394" fmla="*/ 1603174 h 1887361"/>
              <a:gd name="connsiteX395" fmla="*/ 1244623 w 1628481"/>
              <a:gd name="connsiteY395" fmla="*/ 1603099 h 1887361"/>
              <a:gd name="connsiteX396" fmla="*/ 1252738 w 1628481"/>
              <a:gd name="connsiteY396" fmla="*/ 1604944 h 1887361"/>
              <a:gd name="connsiteX397" fmla="*/ 1254407 w 1628481"/>
              <a:gd name="connsiteY397" fmla="*/ 1606061 h 1887361"/>
              <a:gd name="connsiteX398" fmla="*/ 1250658 w 1628481"/>
              <a:gd name="connsiteY398" fmla="*/ 1605648 h 1887361"/>
              <a:gd name="connsiteX399" fmla="*/ 1330218 w 1628481"/>
              <a:gd name="connsiteY399" fmla="*/ 1602941 h 1887361"/>
              <a:gd name="connsiteX400" fmla="*/ 1336810 w 1628481"/>
              <a:gd name="connsiteY400" fmla="*/ 1604336 h 1887361"/>
              <a:gd name="connsiteX401" fmla="*/ 1335250 w 1628481"/>
              <a:gd name="connsiteY401" fmla="*/ 1617954 h 1887361"/>
              <a:gd name="connsiteX402" fmla="*/ 1336026 w 1628481"/>
              <a:gd name="connsiteY402" fmla="*/ 1622006 h 1887361"/>
              <a:gd name="connsiteX403" fmla="*/ 1338072 w 1628481"/>
              <a:gd name="connsiteY403" fmla="*/ 1621155 h 1887361"/>
              <a:gd name="connsiteX404" fmla="*/ 1341330 w 1628481"/>
              <a:gd name="connsiteY404" fmla="*/ 1626427 h 1887361"/>
              <a:gd name="connsiteX405" fmla="*/ 1336340 w 1628481"/>
              <a:gd name="connsiteY405" fmla="*/ 1623644 h 1887361"/>
              <a:gd name="connsiteX406" fmla="*/ 1337935 w 1628481"/>
              <a:gd name="connsiteY406" fmla="*/ 1631966 h 1887361"/>
              <a:gd name="connsiteX407" fmla="*/ 1323876 w 1628481"/>
              <a:gd name="connsiteY407" fmla="*/ 1606473 h 1887361"/>
              <a:gd name="connsiteX408" fmla="*/ 1330218 w 1628481"/>
              <a:gd name="connsiteY408" fmla="*/ 1602941 h 1887361"/>
              <a:gd name="connsiteX409" fmla="*/ 1104561 w 1628481"/>
              <a:gd name="connsiteY409" fmla="*/ 1596051 h 1887361"/>
              <a:gd name="connsiteX410" fmla="*/ 1103614 w 1628481"/>
              <a:gd name="connsiteY410" fmla="*/ 1596174 h 1887361"/>
              <a:gd name="connsiteX411" fmla="*/ 1105167 w 1628481"/>
              <a:gd name="connsiteY411" fmla="*/ 1599172 h 1887361"/>
              <a:gd name="connsiteX412" fmla="*/ 1105912 w 1628481"/>
              <a:gd name="connsiteY412" fmla="*/ 1604374 h 1887361"/>
              <a:gd name="connsiteX413" fmla="*/ 1117236 w 1628481"/>
              <a:gd name="connsiteY413" fmla="*/ 1609713 h 1887361"/>
              <a:gd name="connsiteX414" fmla="*/ 1113629 w 1628481"/>
              <a:gd name="connsiteY414" fmla="*/ 1605648 h 1887361"/>
              <a:gd name="connsiteX415" fmla="*/ 1108345 w 1628481"/>
              <a:gd name="connsiteY415" fmla="*/ 1600055 h 1887361"/>
              <a:gd name="connsiteX416" fmla="*/ 1106924 w 1628481"/>
              <a:gd name="connsiteY416" fmla="*/ 1600812 h 1887361"/>
              <a:gd name="connsiteX417" fmla="*/ 1104611 w 1628481"/>
              <a:gd name="connsiteY417" fmla="*/ 1597988 h 1887361"/>
              <a:gd name="connsiteX418" fmla="*/ 1105724 w 1628481"/>
              <a:gd name="connsiteY418" fmla="*/ 1597282 h 1887361"/>
              <a:gd name="connsiteX419" fmla="*/ 1160796 w 1628481"/>
              <a:gd name="connsiteY419" fmla="*/ 1594904 h 1887361"/>
              <a:gd name="connsiteX420" fmla="*/ 1164133 w 1628481"/>
              <a:gd name="connsiteY420" fmla="*/ 1596876 h 1887361"/>
              <a:gd name="connsiteX421" fmla="*/ 1150782 w 1628481"/>
              <a:gd name="connsiteY421" fmla="*/ 1597391 h 1887361"/>
              <a:gd name="connsiteX422" fmla="*/ 1148871 w 1628481"/>
              <a:gd name="connsiteY422" fmla="*/ 1599172 h 1887361"/>
              <a:gd name="connsiteX423" fmla="*/ 1149761 w 1628481"/>
              <a:gd name="connsiteY423" fmla="*/ 1604397 h 1887361"/>
              <a:gd name="connsiteX424" fmla="*/ 1146758 w 1628481"/>
              <a:gd name="connsiteY424" fmla="*/ 1601142 h 1887361"/>
              <a:gd name="connsiteX425" fmla="*/ 1144376 w 1628481"/>
              <a:gd name="connsiteY425" fmla="*/ 1603362 h 1887361"/>
              <a:gd name="connsiteX426" fmla="*/ 1141413 w 1628481"/>
              <a:gd name="connsiteY426" fmla="*/ 1606511 h 1887361"/>
              <a:gd name="connsiteX427" fmla="*/ 1144414 w 1628481"/>
              <a:gd name="connsiteY427" fmla="*/ 1606623 h 1887361"/>
              <a:gd name="connsiteX428" fmla="*/ 1150440 w 1628481"/>
              <a:gd name="connsiteY428" fmla="*/ 1608188 h 1887361"/>
              <a:gd name="connsiteX429" fmla="*/ 1155527 w 1628481"/>
              <a:gd name="connsiteY429" fmla="*/ 1613348 h 1887361"/>
              <a:gd name="connsiteX430" fmla="*/ 1158134 w 1628481"/>
              <a:gd name="connsiteY430" fmla="*/ 1611459 h 1887361"/>
              <a:gd name="connsiteX431" fmla="*/ 1157112 w 1628481"/>
              <a:gd name="connsiteY431" fmla="*/ 1614957 h 1887361"/>
              <a:gd name="connsiteX432" fmla="*/ 1160797 w 1628481"/>
              <a:gd name="connsiteY432" fmla="*/ 1618695 h 1887361"/>
              <a:gd name="connsiteX433" fmla="*/ 1155848 w 1628481"/>
              <a:gd name="connsiteY433" fmla="*/ 1622968 h 1887361"/>
              <a:gd name="connsiteX434" fmla="*/ 1163346 w 1628481"/>
              <a:gd name="connsiteY434" fmla="*/ 1630804 h 1887361"/>
              <a:gd name="connsiteX435" fmla="*/ 1164096 w 1628481"/>
              <a:gd name="connsiteY435" fmla="*/ 1636877 h 1887361"/>
              <a:gd name="connsiteX436" fmla="*/ 1153850 w 1628481"/>
              <a:gd name="connsiteY436" fmla="*/ 1626859 h 1887361"/>
              <a:gd name="connsiteX437" fmla="*/ 1151919 w 1628481"/>
              <a:gd name="connsiteY437" fmla="*/ 1634592 h 1887361"/>
              <a:gd name="connsiteX438" fmla="*/ 1158960 w 1628481"/>
              <a:gd name="connsiteY438" fmla="*/ 1643775 h 1887361"/>
              <a:gd name="connsiteX439" fmla="*/ 1167433 w 1628481"/>
              <a:gd name="connsiteY439" fmla="*/ 1641938 h 1887361"/>
              <a:gd name="connsiteX440" fmla="*/ 1171182 w 1628481"/>
              <a:gd name="connsiteY440" fmla="*/ 1650523 h 1887361"/>
              <a:gd name="connsiteX441" fmla="*/ 1172569 w 1628481"/>
              <a:gd name="connsiteY441" fmla="*/ 1643925 h 1887361"/>
              <a:gd name="connsiteX442" fmla="*/ 1162597 w 1628481"/>
              <a:gd name="connsiteY442" fmla="*/ 1627242 h 1887361"/>
              <a:gd name="connsiteX443" fmla="*/ 1171107 w 1628481"/>
              <a:gd name="connsiteY443" fmla="*/ 1637964 h 1887361"/>
              <a:gd name="connsiteX444" fmla="*/ 1165746 w 1628481"/>
              <a:gd name="connsiteY444" fmla="*/ 1629716 h 1887361"/>
              <a:gd name="connsiteX445" fmla="*/ 1168070 w 1628481"/>
              <a:gd name="connsiteY445" fmla="*/ 1625967 h 1887361"/>
              <a:gd name="connsiteX446" fmla="*/ 1172831 w 1628481"/>
              <a:gd name="connsiteY446" fmla="*/ 1634628 h 1887361"/>
              <a:gd name="connsiteX447" fmla="*/ 1178154 w 1628481"/>
              <a:gd name="connsiteY447" fmla="*/ 1627130 h 1887361"/>
              <a:gd name="connsiteX448" fmla="*/ 1171106 w 1628481"/>
              <a:gd name="connsiteY448" fmla="*/ 1622519 h 1887361"/>
              <a:gd name="connsiteX449" fmla="*/ 1184528 w 1628481"/>
              <a:gd name="connsiteY449" fmla="*/ 1606773 h 1887361"/>
              <a:gd name="connsiteX450" fmla="*/ 1192251 w 1628481"/>
              <a:gd name="connsiteY450" fmla="*/ 1611084 h 1887361"/>
              <a:gd name="connsiteX451" fmla="*/ 1192251 w 1628481"/>
              <a:gd name="connsiteY451" fmla="*/ 1614308 h 1887361"/>
              <a:gd name="connsiteX452" fmla="*/ 1190114 w 1628481"/>
              <a:gd name="connsiteY452" fmla="*/ 1599312 h 1887361"/>
              <a:gd name="connsiteX453" fmla="*/ 1161959 w 1628481"/>
              <a:gd name="connsiteY453" fmla="*/ 1595114 h 1887361"/>
              <a:gd name="connsiteX454" fmla="*/ 1232188 w 1628481"/>
              <a:gd name="connsiteY454" fmla="*/ 1582752 h 1887361"/>
              <a:gd name="connsiteX455" fmla="*/ 1226169 w 1628481"/>
              <a:gd name="connsiteY455" fmla="*/ 1584900 h 1887361"/>
              <a:gd name="connsiteX456" fmla="*/ 1210396 w 1628481"/>
              <a:gd name="connsiteY456" fmla="*/ 1583754 h 1887361"/>
              <a:gd name="connsiteX457" fmla="*/ 1212805 w 1628481"/>
              <a:gd name="connsiteY457" fmla="*/ 1592540 h 1887361"/>
              <a:gd name="connsiteX458" fmla="*/ 1208653 w 1628481"/>
              <a:gd name="connsiteY458" fmla="*/ 1593646 h 1887361"/>
              <a:gd name="connsiteX459" fmla="*/ 1209420 w 1628481"/>
              <a:gd name="connsiteY459" fmla="*/ 1593839 h 1887361"/>
              <a:gd name="connsiteX460" fmla="*/ 1218530 w 1628481"/>
              <a:gd name="connsiteY460" fmla="*/ 1595564 h 1887361"/>
              <a:gd name="connsiteX461" fmla="*/ 1225803 w 1628481"/>
              <a:gd name="connsiteY461" fmla="*/ 1585029 h 1887361"/>
              <a:gd name="connsiteX462" fmla="*/ 1233638 w 1628481"/>
              <a:gd name="connsiteY462" fmla="*/ 1590578 h 1887361"/>
              <a:gd name="connsiteX463" fmla="*/ 1233461 w 1628481"/>
              <a:gd name="connsiteY463" fmla="*/ 1586313 h 1887361"/>
              <a:gd name="connsiteX464" fmla="*/ 1272029 w 1628481"/>
              <a:gd name="connsiteY464" fmla="*/ 1575393 h 1887361"/>
              <a:gd name="connsiteX465" fmla="*/ 1274129 w 1628481"/>
              <a:gd name="connsiteY465" fmla="*/ 1577868 h 1887361"/>
              <a:gd name="connsiteX466" fmla="*/ 1274282 w 1628481"/>
              <a:gd name="connsiteY466" fmla="*/ 1579865 h 1887361"/>
              <a:gd name="connsiteX467" fmla="*/ 1281963 w 1628481"/>
              <a:gd name="connsiteY467" fmla="*/ 1582517 h 1887361"/>
              <a:gd name="connsiteX468" fmla="*/ 1280173 w 1628481"/>
              <a:gd name="connsiteY468" fmla="*/ 1579462 h 1887361"/>
              <a:gd name="connsiteX469" fmla="*/ 1277787 w 1628481"/>
              <a:gd name="connsiteY469" fmla="*/ 1578087 h 1887361"/>
              <a:gd name="connsiteX470" fmla="*/ 1278154 w 1628481"/>
              <a:gd name="connsiteY470" fmla="*/ 1579053 h 1887361"/>
              <a:gd name="connsiteX471" fmla="*/ 1272029 w 1628481"/>
              <a:gd name="connsiteY471" fmla="*/ 1575393 h 1887361"/>
              <a:gd name="connsiteX472" fmla="*/ 1267659 w 1628481"/>
              <a:gd name="connsiteY472" fmla="*/ 1566668 h 1887361"/>
              <a:gd name="connsiteX473" fmla="*/ 1267442 w 1628481"/>
              <a:gd name="connsiteY473" fmla="*/ 1566715 h 1887361"/>
              <a:gd name="connsiteX474" fmla="*/ 1267362 w 1628481"/>
              <a:gd name="connsiteY474" fmla="*/ 1566928 h 1887361"/>
              <a:gd name="connsiteX475" fmla="*/ 1371002 w 1628481"/>
              <a:gd name="connsiteY475" fmla="*/ 1550576 h 1887361"/>
              <a:gd name="connsiteX476" fmla="*/ 1375988 w 1628481"/>
              <a:gd name="connsiteY476" fmla="*/ 1552113 h 1887361"/>
              <a:gd name="connsiteX477" fmla="*/ 1375650 w 1628481"/>
              <a:gd name="connsiteY477" fmla="*/ 1558486 h 1887361"/>
              <a:gd name="connsiteX478" fmla="*/ 1375500 w 1628481"/>
              <a:gd name="connsiteY478" fmla="*/ 1558524 h 1887361"/>
              <a:gd name="connsiteX479" fmla="*/ 1371002 w 1628481"/>
              <a:gd name="connsiteY479" fmla="*/ 1550576 h 1887361"/>
              <a:gd name="connsiteX480" fmla="*/ 1332462 w 1628481"/>
              <a:gd name="connsiteY480" fmla="*/ 1543978 h 1887361"/>
              <a:gd name="connsiteX481" fmla="*/ 1327101 w 1628481"/>
              <a:gd name="connsiteY481" fmla="*/ 1555337 h 1887361"/>
              <a:gd name="connsiteX482" fmla="*/ 1327026 w 1628481"/>
              <a:gd name="connsiteY482" fmla="*/ 1555224 h 1887361"/>
              <a:gd name="connsiteX483" fmla="*/ 1332462 w 1628481"/>
              <a:gd name="connsiteY483" fmla="*/ 1543978 h 1887361"/>
              <a:gd name="connsiteX484" fmla="*/ 1370289 w 1628481"/>
              <a:gd name="connsiteY484" fmla="*/ 1543753 h 1887361"/>
              <a:gd name="connsiteX485" fmla="*/ 1364853 w 1628481"/>
              <a:gd name="connsiteY485" fmla="*/ 1552788 h 1887361"/>
              <a:gd name="connsiteX486" fmla="*/ 1370289 w 1628481"/>
              <a:gd name="connsiteY486" fmla="*/ 1543753 h 1887361"/>
              <a:gd name="connsiteX487" fmla="*/ 1295910 w 1628481"/>
              <a:gd name="connsiteY487" fmla="*/ 1537079 h 1887361"/>
              <a:gd name="connsiteX488" fmla="*/ 1308094 w 1628481"/>
              <a:gd name="connsiteY488" fmla="*/ 1545777 h 1887361"/>
              <a:gd name="connsiteX489" fmla="*/ 1295835 w 1628481"/>
              <a:gd name="connsiteY489" fmla="*/ 1537154 h 1887361"/>
              <a:gd name="connsiteX490" fmla="*/ 1313728 w 1628481"/>
              <a:gd name="connsiteY490" fmla="*/ 1525493 h 1887361"/>
              <a:gd name="connsiteX491" fmla="*/ 1313904 w 1628481"/>
              <a:gd name="connsiteY491" fmla="*/ 1525533 h 1887361"/>
              <a:gd name="connsiteX492" fmla="*/ 1313904 w 1628481"/>
              <a:gd name="connsiteY492" fmla="*/ 1525683 h 1887361"/>
              <a:gd name="connsiteX493" fmla="*/ 1429373 w 1628481"/>
              <a:gd name="connsiteY493" fmla="*/ 1450666 h 1887361"/>
              <a:gd name="connsiteX494" fmla="*/ 1434847 w 1628481"/>
              <a:gd name="connsiteY494" fmla="*/ 1454677 h 1887361"/>
              <a:gd name="connsiteX495" fmla="*/ 1429284 w 1628481"/>
              <a:gd name="connsiteY495" fmla="*/ 1450916 h 1887361"/>
              <a:gd name="connsiteX496" fmla="*/ 1425385 w 1628481"/>
              <a:gd name="connsiteY496" fmla="*/ 1448280 h 1887361"/>
              <a:gd name="connsiteX497" fmla="*/ 1429284 w 1628481"/>
              <a:gd name="connsiteY497" fmla="*/ 1450916 h 1887361"/>
              <a:gd name="connsiteX498" fmla="*/ 1428600 w 1628481"/>
              <a:gd name="connsiteY498" fmla="*/ 1452845 h 1887361"/>
              <a:gd name="connsiteX499" fmla="*/ 1427799 w 1628481"/>
              <a:gd name="connsiteY499" fmla="*/ 1455052 h 1887361"/>
              <a:gd name="connsiteX500" fmla="*/ 1422250 w 1628481"/>
              <a:gd name="connsiteY500" fmla="*/ 1450965 h 1887361"/>
              <a:gd name="connsiteX501" fmla="*/ 1425385 w 1628481"/>
              <a:gd name="connsiteY501" fmla="*/ 1448280 h 1887361"/>
              <a:gd name="connsiteX502" fmla="*/ 1435324 w 1628481"/>
              <a:gd name="connsiteY502" fmla="*/ 1447154 h 1887361"/>
              <a:gd name="connsiteX503" fmla="*/ 1435334 w 1628481"/>
              <a:gd name="connsiteY503" fmla="*/ 1447179 h 1887361"/>
              <a:gd name="connsiteX504" fmla="*/ 1435259 w 1628481"/>
              <a:gd name="connsiteY504" fmla="*/ 1447179 h 1887361"/>
              <a:gd name="connsiteX505" fmla="*/ 1435334 w 1628481"/>
              <a:gd name="connsiteY505" fmla="*/ 1440056 h 1887361"/>
              <a:gd name="connsiteX506" fmla="*/ 1438924 w 1628481"/>
              <a:gd name="connsiteY506" fmla="*/ 1445740 h 1887361"/>
              <a:gd name="connsiteX507" fmla="*/ 1435324 w 1628481"/>
              <a:gd name="connsiteY507" fmla="*/ 1447154 h 1887361"/>
              <a:gd name="connsiteX508" fmla="*/ 1433619 w 1628481"/>
              <a:gd name="connsiteY508" fmla="*/ 1442929 h 1887361"/>
              <a:gd name="connsiteX509" fmla="*/ 1435334 w 1628481"/>
              <a:gd name="connsiteY509" fmla="*/ 1440056 h 1887361"/>
              <a:gd name="connsiteX510" fmla="*/ 1416558 w 1628481"/>
              <a:gd name="connsiteY510" fmla="*/ 1429199 h 1887361"/>
              <a:gd name="connsiteX511" fmla="*/ 1416589 w 1628481"/>
              <a:gd name="connsiteY511" fmla="*/ 1429334 h 1887361"/>
              <a:gd name="connsiteX512" fmla="*/ 1416514 w 1628481"/>
              <a:gd name="connsiteY512" fmla="*/ 1429409 h 1887361"/>
              <a:gd name="connsiteX513" fmla="*/ 1411097 w 1628481"/>
              <a:gd name="connsiteY513" fmla="*/ 1428838 h 1887361"/>
              <a:gd name="connsiteX514" fmla="*/ 1397216 w 1628481"/>
              <a:gd name="connsiteY514" fmla="*/ 1441162 h 1887361"/>
              <a:gd name="connsiteX515" fmla="*/ 1383486 w 1628481"/>
              <a:gd name="connsiteY515" fmla="*/ 1452915 h 1887361"/>
              <a:gd name="connsiteX516" fmla="*/ 1391926 w 1628481"/>
              <a:gd name="connsiteY516" fmla="*/ 1435103 h 1887361"/>
              <a:gd name="connsiteX517" fmla="*/ 1411341 w 1628481"/>
              <a:gd name="connsiteY517" fmla="*/ 1428622 h 1887361"/>
              <a:gd name="connsiteX518" fmla="*/ 1411416 w 1628481"/>
              <a:gd name="connsiteY518" fmla="*/ 1428734 h 1887361"/>
              <a:gd name="connsiteX519" fmla="*/ 1411097 w 1628481"/>
              <a:gd name="connsiteY519" fmla="*/ 1428838 h 1887361"/>
              <a:gd name="connsiteX520" fmla="*/ 1348321 w 1628481"/>
              <a:gd name="connsiteY520" fmla="*/ 1428622 h 1887361"/>
              <a:gd name="connsiteX521" fmla="*/ 1348245 w 1628481"/>
              <a:gd name="connsiteY521" fmla="*/ 1428659 h 1887361"/>
              <a:gd name="connsiteX522" fmla="*/ 1348358 w 1628481"/>
              <a:gd name="connsiteY522" fmla="*/ 1428840 h 1887361"/>
              <a:gd name="connsiteX523" fmla="*/ 1349895 w 1628481"/>
              <a:gd name="connsiteY523" fmla="*/ 1437769 h 1887361"/>
              <a:gd name="connsiteX524" fmla="*/ 1353597 w 1628481"/>
              <a:gd name="connsiteY524" fmla="*/ 1437207 h 1887361"/>
              <a:gd name="connsiteX525" fmla="*/ 1348358 w 1628481"/>
              <a:gd name="connsiteY525" fmla="*/ 1428840 h 1887361"/>
              <a:gd name="connsiteX526" fmla="*/ 1393441 w 1628481"/>
              <a:gd name="connsiteY526" fmla="*/ 1424278 h 1887361"/>
              <a:gd name="connsiteX527" fmla="*/ 1393458 w 1628481"/>
              <a:gd name="connsiteY527" fmla="*/ 1424310 h 1887361"/>
              <a:gd name="connsiteX528" fmla="*/ 1393308 w 1628481"/>
              <a:gd name="connsiteY528" fmla="*/ 1424385 h 1887361"/>
              <a:gd name="connsiteX529" fmla="*/ 1417822 w 1628481"/>
              <a:gd name="connsiteY529" fmla="*/ 1421274 h 1887361"/>
              <a:gd name="connsiteX530" fmla="*/ 1416102 w 1628481"/>
              <a:gd name="connsiteY530" fmla="*/ 1426035 h 1887361"/>
              <a:gd name="connsiteX531" fmla="*/ 1416800 w 1628481"/>
              <a:gd name="connsiteY531" fmla="*/ 1428031 h 1887361"/>
              <a:gd name="connsiteX532" fmla="*/ 1416558 w 1628481"/>
              <a:gd name="connsiteY532" fmla="*/ 1429199 h 1887361"/>
              <a:gd name="connsiteX533" fmla="*/ 1415084 w 1628481"/>
              <a:gd name="connsiteY533" fmla="*/ 1422840 h 1887361"/>
              <a:gd name="connsiteX534" fmla="*/ 1417822 w 1628481"/>
              <a:gd name="connsiteY534" fmla="*/ 1421274 h 1887361"/>
              <a:gd name="connsiteX535" fmla="*/ 1399208 w 1628481"/>
              <a:gd name="connsiteY535" fmla="*/ 1421210 h 1887361"/>
              <a:gd name="connsiteX536" fmla="*/ 1399231 w 1628481"/>
              <a:gd name="connsiteY536" fmla="*/ 1421274 h 1887361"/>
              <a:gd name="connsiteX537" fmla="*/ 1399081 w 1628481"/>
              <a:gd name="connsiteY537" fmla="*/ 1421349 h 1887361"/>
              <a:gd name="connsiteX538" fmla="*/ 1393083 w 1628481"/>
              <a:gd name="connsiteY538" fmla="*/ 1417525 h 1887361"/>
              <a:gd name="connsiteX539" fmla="*/ 1395642 w 1628481"/>
              <a:gd name="connsiteY539" fmla="*/ 1422501 h 1887361"/>
              <a:gd name="connsiteX540" fmla="*/ 1393441 w 1628481"/>
              <a:gd name="connsiteY540" fmla="*/ 1424278 h 1887361"/>
              <a:gd name="connsiteX541" fmla="*/ 1390768 w 1628481"/>
              <a:gd name="connsiteY541" fmla="*/ 1419371 h 1887361"/>
              <a:gd name="connsiteX542" fmla="*/ 1393083 w 1628481"/>
              <a:gd name="connsiteY542" fmla="*/ 1417525 h 1887361"/>
              <a:gd name="connsiteX543" fmla="*/ 1396734 w 1628481"/>
              <a:gd name="connsiteY543" fmla="*/ 1414432 h 1887361"/>
              <a:gd name="connsiteX544" fmla="*/ 1405680 w 1628481"/>
              <a:gd name="connsiteY544" fmla="*/ 1417712 h 1887361"/>
              <a:gd name="connsiteX545" fmla="*/ 1401200 w 1628481"/>
              <a:gd name="connsiteY545" fmla="*/ 1419038 h 1887361"/>
              <a:gd name="connsiteX546" fmla="*/ 1399208 w 1628481"/>
              <a:gd name="connsiteY546" fmla="*/ 1421210 h 1887361"/>
              <a:gd name="connsiteX547" fmla="*/ 1411453 w 1628481"/>
              <a:gd name="connsiteY547" fmla="*/ 1396380 h 1887361"/>
              <a:gd name="connsiteX548" fmla="*/ 1405267 w 1628481"/>
              <a:gd name="connsiteY548" fmla="*/ 1399904 h 1887361"/>
              <a:gd name="connsiteX549" fmla="*/ 1405567 w 1628481"/>
              <a:gd name="connsiteY549" fmla="*/ 1399829 h 1887361"/>
              <a:gd name="connsiteX550" fmla="*/ 1411453 w 1628481"/>
              <a:gd name="connsiteY550" fmla="*/ 1396380 h 1887361"/>
              <a:gd name="connsiteX551" fmla="*/ 66883 w 1628481"/>
              <a:gd name="connsiteY551" fmla="*/ 1390345 h 1887361"/>
              <a:gd name="connsiteX552" fmla="*/ 61185 w 1628481"/>
              <a:gd name="connsiteY552" fmla="*/ 1400055 h 1887361"/>
              <a:gd name="connsiteX553" fmla="*/ 70857 w 1628481"/>
              <a:gd name="connsiteY553" fmla="*/ 1415951 h 1887361"/>
              <a:gd name="connsiteX554" fmla="*/ 83154 w 1628481"/>
              <a:gd name="connsiteY554" fmla="*/ 1420337 h 1887361"/>
              <a:gd name="connsiteX555" fmla="*/ 80230 w 1628481"/>
              <a:gd name="connsiteY555" fmla="*/ 1403691 h 1887361"/>
              <a:gd name="connsiteX556" fmla="*/ 66883 w 1628481"/>
              <a:gd name="connsiteY556" fmla="*/ 1390345 h 1887361"/>
              <a:gd name="connsiteX557" fmla="*/ 1326356 w 1628481"/>
              <a:gd name="connsiteY557" fmla="*/ 1373882 h 1887361"/>
              <a:gd name="connsiteX558" fmla="*/ 1327064 w 1628481"/>
              <a:gd name="connsiteY558" fmla="*/ 1375124 h 1887361"/>
              <a:gd name="connsiteX559" fmla="*/ 1330663 w 1628481"/>
              <a:gd name="connsiteY559" fmla="*/ 1383446 h 1887361"/>
              <a:gd name="connsiteX560" fmla="*/ 1330663 w 1628481"/>
              <a:gd name="connsiteY560" fmla="*/ 1399904 h 1887361"/>
              <a:gd name="connsiteX561" fmla="*/ 1338910 w 1628481"/>
              <a:gd name="connsiteY561" fmla="*/ 1399605 h 1887361"/>
              <a:gd name="connsiteX562" fmla="*/ 1345846 w 1628481"/>
              <a:gd name="connsiteY562" fmla="*/ 1422998 h 1887361"/>
              <a:gd name="connsiteX563" fmla="*/ 1356643 w 1628481"/>
              <a:gd name="connsiteY563" fmla="*/ 1418237 h 1887361"/>
              <a:gd name="connsiteX564" fmla="*/ 1337111 w 1628481"/>
              <a:gd name="connsiteY564" fmla="*/ 1387083 h 1887361"/>
              <a:gd name="connsiteX565" fmla="*/ 1326314 w 1628481"/>
              <a:gd name="connsiteY565" fmla="*/ 1375386 h 1887361"/>
              <a:gd name="connsiteX566" fmla="*/ 1330063 w 1628481"/>
              <a:gd name="connsiteY566" fmla="*/ 1377111 h 1887361"/>
              <a:gd name="connsiteX567" fmla="*/ 1326356 w 1628481"/>
              <a:gd name="connsiteY567" fmla="*/ 1373882 h 1887361"/>
              <a:gd name="connsiteX568" fmla="*/ 1606887 w 1628481"/>
              <a:gd name="connsiteY568" fmla="*/ 1362828 h 1887361"/>
              <a:gd name="connsiteX569" fmla="*/ 1613448 w 1628481"/>
              <a:gd name="connsiteY569" fmla="*/ 1370851 h 1887361"/>
              <a:gd name="connsiteX570" fmla="*/ 1606887 w 1628481"/>
              <a:gd name="connsiteY570" fmla="*/ 1362828 h 1887361"/>
              <a:gd name="connsiteX571" fmla="*/ 1434172 w 1628481"/>
              <a:gd name="connsiteY571" fmla="*/ 1362078 h 1887361"/>
              <a:gd name="connsiteX572" fmla="*/ 1434654 w 1628481"/>
              <a:gd name="connsiteY572" fmla="*/ 1362115 h 1887361"/>
              <a:gd name="connsiteX573" fmla="*/ 1434134 w 1628481"/>
              <a:gd name="connsiteY573" fmla="*/ 1362453 h 1887361"/>
              <a:gd name="connsiteX574" fmla="*/ 1442457 w 1628481"/>
              <a:gd name="connsiteY574" fmla="*/ 1360091 h 1887361"/>
              <a:gd name="connsiteX575" fmla="*/ 1447003 w 1628481"/>
              <a:gd name="connsiteY575" fmla="*/ 1363053 h 1887361"/>
              <a:gd name="connsiteX576" fmla="*/ 1434654 w 1628481"/>
              <a:gd name="connsiteY576" fmla="*/ 1362115 h 1887361"/>
              <a:gd name="connsiteX577" fmla="*/ 1436946 w 1628481"/>
              <a:gd name="connsiteY577" fmla="*/ 1360625 h 1887361"/>
              <a:gd name="connsiteX578" fmla="*/ 1442457 w 1628481"/>
              <a:gd name="connsiteY578" fmla="*/ 1360091 h 1887361"/>
              <a:gd name="connsiteX579" fmla="*/ 1472036 w 1628481"/>
              <a:gd name="connsiteY579" fmla="*/ 1357804 h 1887361"/>
              <a:gd name="connsiteX580" fmla="*/ 1477022 w 1628481"/>
              <a:gd name="connsiteY580" fmla="*/ 1361591 h 1887361"/>
              <a:gd name="connsiteX581" fmla="*/ 1476985 w 1628481"/>
              <a:gd name="connsiteY581" fmla="*/ 1361966 h 1887361"/>
              <a:gd name="connsiteX582" fmla="*/ 1464088 w 1628481"/>
              <a:gd name="connsiteY582" fmla="*/ 1359491 h 1887361"/>
              <a:gd name="connsiteX583" fmla="*/ 1472036 w 1628481"/>
              <a:gd name="connsiteY583" fmla="*/ 1357804 h 1887361"/>
              <a:gd name="connsiteX584" fmla="*/ 45589 w 1628481"/>
              <a:gd name="connsiteY584" fmla="*/ 1356454 h 1887361"/>
              <a:gd name="connsiteX585" fmla="*/ 50500 w 1628481"/>
              <a:gd name="connsiteY585" fmla="*/ 1362903 h 1887361"/>
              <a:gd name="connsiteX586" fmla="*/ 33817 w 1628481"/>
              <a:gd name="connsiteY586" fmla="*/ 1362903 h 1887361"/>
              <a:gd name="connsiteX587" fmla="*/ 45589 w 1628481"/>
              <a:gd name="connsiteY587" fmla="*/ 1356454 h 1887361"/>
              <a:gd name="connsiteX588" fmla="*/ 1381986 w 1628481"/>
              <a:gd name="connsiteY588" fmla="*/ 1348956 h 1887361"/>
              <a:gd name="connsiteX589" fmla="*/ 1381986 w 1628481"/>
              <a:gd name="connsiteY589" fmla="*/ 1356154 h 1887361"/>
              <a:gd name="connsiteX590" fmla="*/ 1381986 w 1628481"/>
              <a:gd name="connsiteY590" fmla="*/ 1348993 h 1887361"/>
              <a:gd name="connsiteX591" fmla="*/ 1481596 w 1628481"/>
              <a:gd name="connsiteY591" fmla="*/ 1345770 h 1887361"/>
              <a:gd name="connsiteX592" fmla="*/ 1482496 w 1628481"/>
              <a:gd name="connsiteY592" fmla="*/ 1350794 h 1887361"/>
              <a:gd name="connsiteX593" fmla="*/ 1493743 w 1628481"/>
              <a:gd name="connsiteY593" fmla="*/ 1349631 h 1887361"/>
              <a:gd name="connsiteX594" fmla="*/ 1518299 w 1628481"/>
              <a:gd name="connsiteY594" fmla="*/ 1363765 h 1887361"/>
              <a:gd name="connsiteX595" fmla="*/ 1518261 w 1628481"/>
              <a:gd name="connsiteY595" fmla="*/ 1363990 h 1887361"/>
              <a:gd name="connsiteX596" fmla="*/ 1475635 w 1628481"/>
              <a:gd name="connsiteY596" fmla="*/ 1357542 h 1887361"/>
              <a:gd name="connsiteX597" fmla="*/ 1470349 w 1628481"/>
              <a:gd name="connsiteY597" fmla="*/ 1354093 h 1887361"/>
              <a:gd name="connsiteX598" fmla="*/ 1481596 w 1628481"/>
              <a:gd name="connsiteY598" fmla="*/ 1345770 h 1887361"/>
              <a:gd name="connsiteX599" fmla="*/ 90014 w 1628481"/>
              <a:gd name="connsiteY599" fmla="*/ 1341121 h 1887361"/>
              <a:gd name="connsiteX600" fmla="*/ 104748 w 1628481"/>
              <a:gd name="connsiteY600" fmla="*/ 1360166 h 1887361"/>
              <a:gd name="connsiteX601" fmla="*/ 104748 w 1628481"/>
              <a:gd name="connsiteY601" fmla="*/ 1360278 h 1887361"/>
              <a:gd name="connsiteX602" fmla="*/ 81842 w 1628481"/>
              <a:gd name="connsiteY602" fmla="*/ 1346332 h 1887361"/>
              <a:gd name="connsiteX603" fmla="*/ 90014 w 1628481"/>
              <a:gd name="connsiteY603" fmla="*/ 1341121 h 1887361"/>
              <a:gd name="connsiteX604" fmla="*/ 1390384 w 1628481"/>
              <a:gd name="connsiteY604" fmla="*/ 1338834 h 1887361"/>
              <a:gd name="connsiteX605" fmla="*/ 1399672 w 1628481"/>
              <a:gd name="connsiteY605" fmla="*/ 1342227 h 1887361"/>
              <a:gd name="connsiteX606" fmla="*/ 1399570 w 1628481"/>
              <a:gd name="connsiteY606" fmla="*/ 1342363 h 1887361"/>
              <a:gd name="connsiteX607" fmla="*/ 1387980 w 1628481"/>
              <a:gd name="connsiteY607" fmla="*/ 1334907 h 1887361"/>
              <a:gd name="connsiteX608" fmla="*/ 1385398 w 1628481"/>
              <a:gd name="connsiteY608" fmla="*/ 1339058 h 1887361"/>
              <a:gd name="connsiteX609" fmla="*/ 1387275 w 1628481"/>
              <a:gd name="connsiteY609" fmla="*/ 1340160 h 1887361"/>
              <a:gd name="connsiteX610" fmla="*/ 1390182 w 1628481"/>
              <a:gd name="connsiteY610" fmla="*/ 1340807 h 1887361"/>
              <a:gd name="connsiteX611" fmla="*/ 1398219 w 1628481"/>
              <a:gd name="connsiteY611" fmla="*/ 1344158 h 1887361"/>
              <a:gd name="connsiteX612" fmla="*/ 1399570 w 1628481"/>
              <a:gd name="connsiteY612" fmla="*/ 1342363 h 1887361"/>
              <a:gd name="connsiteX613" fmla="*/ 1402193 w 1628481"/>
              <a:gd name="connsiteY613" fmla="*/ 1343371 h 1887361"/>
              <a:gd name="connsiteX614" fmla="*/ 1410141 w 1628481"/>
              <a:gd name="connsiteY614" fmla="*/ 1341759 h 1887361"/>
              <a:gd name="connsiteX615" fmla="*/ 1397980 w 1628481"/>
              <a:gd name="connsiteY615" fmla="*/ 1337939 h 1887361"/>
              <a:gd name="connsiteX616" fmla="*/ 1520323 w 1628481"/>
              <a:gd name="connsiteY616" fmla="*/ 1332574 h 1887361"/>
              <a:gd name="connsiteX617" fmla="*/ 1500191 w 1628481"/>
              <a:gd name="connsiteY617" fmla="*/ 1344083 h 1887361"/>
              <a:gd name="connsiteX618" fmla="*/ 1500154 w 1628481"/>
              <a:gd name="connsiteY618" fmla="*/ 1344458 h 1887361"/>
              <a:gd name="connsiteX619" fmla="*/ 1504240 w 1628481"/>
              <a:gd name="connsiteY619" fmla="*/ 1350081 h 1887361"/>
              <a:gd name="connsiteX620" fmla="*/ 1488532 w 1628481"/>
              <a:gd name="connsiteY620" fmla="*/ 1346332 h 1887361"/>
              <a:gd name="connsiteX621" fmla="*/ 1520323 w 1628481"/>
              <a:gd name="connsiteY621" fmla="*/ 1332574 h 1887361"/>
              <a:gd name="connsiteX622" fmla="*/ 1576596 w 1628481"/>
              <a:gd name="connsiteY622" fmla="*/ 1332311 h 1887361"/>
              <a:gd name="connsiteX623" fmla="*/ 1597215 w 1628481"/>
              <a:gd name="connsiteY623" fmla="*/ 1339922 h 1887361"/>
              <a:gd name="connsiteX624" fmla="*/ 1597327 w 1628481"/>
              <a:gd name="connsiteY624" fmla="*/ 1340034 h 1887361"/>
              <a:gd name="connsiteX625" fmla="*/ 1596202 w 1628481"/>
              <a:gd name="connsiteY625" fmla="*/ 1342358 h 1887361"/>
              <a:gd name="connsiteX626" fmla="*/ 1574796 w 1628481"/>
              <a:gd name="connsiteY626" fmla="*/ 1336060 h 1887361"/>
              <a:gd name="connsiteX627" fmla="*/ 1576596 w 1628481"/>
              <a:gd name="connsiteY627" fmla="*/ 1332311 h 1887361"/>
              <a:gd name="connsiteX628" fmla="*/ 1526280 w 1628481"/>
              <a:gd name="connsiteY628" fmla="*/ 1330452 h 1887361"/>
              <a:gd name="connsiteX629" fmla="*/ 1535094 w 1628481"/>
              <a:gd name="connsiteY629" fmla="*/ 1330699 h 1887361"/>
              <a:gd name="connsiteX630" fmla="*/ 1535057 w 1628481"/>
              <a:gd name="connsiteY630" fmla="*/ 1330924 h 1887361"/>
              <a:gd name="connsiteX631" fmla="*/ 1528037 w 1628481"/>
              <a:gd name="connsiteY631" fmla="*/ 1330680 h 1887361"/>
              <a:gd name="connsiteX632" fmla="*/ 1524481 w 1628481"/>
              <a:gd name="connsiteY632" fmla="*/ 1330217 h 1887361"/>
              <a:gd name="connsiteX633" fmla="*/ 1526280 w 1628481"/>
              <a:gd name="connsiteY633" fmla="*/ 1330452 h 1887361"/>
              <a:gd name="connsiteX634" fmla="*/ 1525101 w 1628481"/>
              <a:gd name="connsiteY634" fmla="*/ 1330418 h 1887361"/>
              <a:gd name="connsiteX635" fmla="*/ 1517736 w 1628481"/>
              <a:gd name="connsiteY635" fmla="*/ 1330212 h 1887361"/>
              <a:gd name="connsiteX636" fmla="*/ 1525101 w 1628481"/>
              <a:gd name="connsiteY636" fmla="*/ 1330418 h 1887361"/>
              <a:gd name="connsiteX637" fmla="*/ 1527934 w 1628481"/>
              <a:gd name="connsiteY637" fmla="*/ 1331336 h 1887361"/>
              <a:gd name="connsiteX638" fmla="*/ 1524185 w 1628481"/>
              <a:gd name="connsiteY638" fmla="*/ 1331336 h 1887361"/>
              <a:gd name="connsiteX639" fmla="*/ 91889 w 1628481"/>
              <a:gd name="connsiteY639" fmla="*/ 1323651 h 1887361"/>
              <a:gd name="connsiteX640" fmla="*/ 97962 w 1628481"/>
              <a:gd name="connsiteY640" fmla="*/ 1337110 h 1887361"/>
              <a:gd name="connsiteX641" fmla="*/ 91889 w 1628481"/>
              <a:gd name="connsiteY641" fmla="*/ 1323651 h 1887361"/>
              <a:gd name="connsiteX642" fmla="*/ 1600158 w 1628481"/>
              <a:gd name="connsiteY642" fmla="*/ 1319457 h 1887361"/>
              <a:gd name="connsiteX643" fmla="*/ 1606925 w 1628481"/>
              <a:gd name="connsiteY643" fmla="*/ 1319715 h 1887361"/>
              <a:gd name="connsiteX644" fmla="*/ 1614910 w 1628481"/>
              <a:gd name="connsiteY644" fmla="*/ 1339734 h 1887361"/>
              <a:gd name="connsiteX645" fmla="*/ 1594965 w 1628481"/>
              <a:gd name="connsiteY645" fmla="*/ 1322789 h 1887361"/>
              <a:gd name="connsiteX646" fmla="*/ 1600158 w 1628481"/>
              <a:gd name="connsiteY646" fmla="*/ 1319457 h 1887361"/>
              <a:gd name="connsiteX647" fmla="*/ 1491974 w 1628481"/>
              <a:gd name="connsiteY647" fmla="*/ 1317486 h 1887361"/>
              <a:gd name="connsiteX648" fmla="*/ 1492244 w 1628481"/>
              <a:gd name="connsiteY648" fmla="*/ 1317727 h 1887361"/>
              <a:gd name="connsiteX649" fmla="*/ 1492094 w 1628481"/>
              <a:gd name="connsiteY649" fmla="*/ 1317802 h 1887361"/>
              <a:gd name="connsiteX650" fmla="*/ 1489706 w 1628481"/>
              <a:gd name="connsiteY650" fmla="*/ 1311510 h 1887361"/>
              <a:gd name="connsiteX651" fmla="*/ 1489909 w 1628481"/>
              <a:gd name="connsiteY651" fmla="*/ 1312044 h 1887361"/>
              <a:gd name="connsiteX652" fmla="*/ 1495543 w 1628481"/>
              <a:gd name="connsiteY652" fmla="*/ 1312479 h 1887361"/>
              <a:gd name="connsiteX653" fmla="*/ 79442 w 1628481"/>
              <a:gd name="connsiteY653" fmla="*/ 1309592 h 1887361"/>
              <a:gd name="connsiteX654" fmla="*/ 82104 w 1628481"/>
              <a:gd name="connsiteY654" fmla="*/ 1322639 h 1887361"/>
              <a:gd name="connsiteX655" fmla="*/ 79442 w 1628481"/>
              <a:gd name="connsiteY655" fmla="*/ 1309592 h 1887361"/>
              <a:gd name="connsiteX656" fmla="*/ 1451229 w 1628481"/>
              <a:gd name="connsiteY656" fmla="*/ 1302357 h 1887361"/>
              <a:gd name="connsiteX657" fmla="*/ 1455845 w 1628481"/>
              <a:gd name="connsiteY657" fmla="*/ 1305422 h 1887361"/>
              <a:gd name="connsiteX658" fmla="*/ 1447226 w 1628481"/>
              <a:gd name="connsiteY658" fmla="*/ 1305689 h 1887361"/>
              <a:gd name="connsiteX659" fmla="*/ 1447103 w 1628481"/>
              <a:gd name="connsiteY659" fmla="*/ 1304677 h 1887361"/>
              <a:gd name="connsiteX660" fmla="*/ 1447813 w 1628481"/>
              <a:gd name="connsiteY660" fmla="*/ 1303880 h 1887361"/>
              <a:gd name="connsiteX661" fmla="*/ 1451229 w 1628481"/>
              <a:gd name="connsiteY661" fmla="*/ 1302357 h 1887361"/>
              <a:gd name="connsiteX662" fmla="*/ 42515 w 1628481"/>
              <a:gd name="connsiteY662" fmla="*/ 1287961 h 1887361"/>
              <a:gd name="connsiteX663" fmla="*/ 66621 w 1628481"/>
              <a:gd name="connsiteY663" fmla="*/ 1317165 h 1887361"/>
              <a:gd name="connsiteX664" fmla="*/ 65309 w 1628481"/>
              <a:gd name="connsiteY664" fmla="*/ 1336997 h 1887361"/>
              <a:gd name="connsiteX665" fmla="*/ 79855 w 1628481"/>
              <a:gd name="connsiteY665" fmla="*/ 1353230 h 1887361"/>
              <a:gd name="connsiteX666" fmla="*/ 62947 w 1628481"/>
              <a:gd name="connsiteY666" fmla="*/ 1354167 h 1887361"/>
              <a:gd name="connsiteX667" fmla="*/ 54849 w 1628481"/>
              <a:gd name="connsiteY667" fmla="*/ 1335235 h 1887361"/>
              <a:gd name="connsiteX668" fmla="*/ 34230 w 1628481"/>
              <a:gd name="connsiteY668" fmla="*/ 1336810 h 1887361"/>
              <a:gd name="connsiteX669" fmla="*/ 37679 w 1628481"/>
              <a:gd name="connsiteY669" fmla="*/ 1325113 h 1887361"/>
              <a:gd name="connsiteX670" fmla="*/ 50688 w 1628481"/>
              <a:gd name="connsiteY670" fmla="*/ 1326462 h 1887361"/>
              <a:gd name="connsiteX671" fmla="*/ 45739 w 1628481"/>
              <a:gd name="connsiteY671" fmla="*/ 1307230 h 1887361"/>
              <a:gd name="connsiteX672" fmla="*/ 42515 w 1628481"/>
              <a:gd name="connsiteY672" fmla="*/ 1287961 h 1887361"/>
              <a:gd name="connsiteX673" fmla="*/ 1475785 w 1628481"/>
              <a:gd name="connsiteY673" fmla="*/ 1280875 h 1887361"/>
              <a:gd name="connsiteX674" fmla="*/ 1474361 w 1628481"/>
              <a:gd name="connsiteY674" fmla="*/ 1297783 h 1887361"/>
              <a:gd name="connsiteX675" fmla="*/ 1474323 w 1628481"/>
              <a:gd name="connsiteY675" fmla="*/ 1298158 h 1887361"/>
              <a:gd name="connsiteX676" fmla="*/ 1475785 w 1628481"/>
              <a:gd name="connsiteY676" fmla="*/ 1280875 h 1887361"/>
              <a:gd name="connsiteX677" fmla="*/ 1502141 w 1628481"/>
              <a:gd name="connsiteY677" fmla="*/ 1276526 h 1887361"/>
              <a:gd name="connsiteX678" fmla="*/ 1502141 w 1628481"/>
              <a:gd name="connsiteY678" fmla="*/ 1276564 h 1887361"/>
              <a:gd name="connsiteX679" fmla="*/ 1505890 w 1628481"/>
              <a:gd name="connsiteY679" fmla="*/ 1283574 h 1887361"/>
              <a:gd name="connsiteX680" fmla="*/ 1502141 w 1628481"/>
              <a:gd name="connsiteY680" fmla="*/ 1276526 h 1887361"/>
              <a:gd name="connsiteX681" fmla="*/ 1625557 w 1628481"/>
              <a:gd name="connsiteY681" fmla="*/ 1271765 h 1887361"/>
              <a:gd name="connsiteX682" fmla="*/ 1625669 w 1628481"/>
              <a:gd name="connsiteY682" fmla="*/ 1271878 h 1887361"/>
              <a:gd name="connsiteX683" fmla="*/ 1622408 w 1628481"/>
              <a:gd name="connsiteY683" fmla="*/ 1279001 h 1887361"/>
              <a:gd name="connsiteX684" fmla="*/ 1625557 w 1628481"/>
              <a:gd name="connsiteY684" fmla="*/ 1271765 h 1887361"/>
              <a:gd name="connsiteX685" fmla="*/ 1543642 w 1628481"/>
              <a:gd name="connsiteY685" fmla="*/ 1254482 h 1887361"/>
              <a:gd name="connsiteX686" fmla="*/ 1564936 w 1628481"/>
              <a:gd name="connsiteY686" fmla="*/ 1260781 h 1887361"/>
              <a:gd name="connsiteX687" fmla="*/ 1566848 w 1628481"/>
              <a:gd name="connsiteY687" fmla="*/ 1264117 h 1887361"/>
              <a:gd name="connsiteX688" fmla="*/ 1566810 w 1628481"/>
              <a:gd name="connsiteY688" fmla="*/ 1264342 h 1887361"/>
              <a:gd name="connsiteX689" fmla="*/ 1546603 w 1628481"/>
              <a:gd name="connsiteY689" fmla="*/ 1263068 h 1887361"/>
              <a:gd name="connsiteX690" fmla="*/ 1536481 w 1628481"/>
              <a:gd name="connsiteY690" fmla="*/ 1255120 h 1887361"/>
              <a:gd name="connsiteX691" fmla="*/ 1543642 w 1628481"/>
              <a:gd name="connsiteY691" fmla="*/ 1254482 h 1887361"/>
              <a:gd name="connsiteX692" fmla="*/ 1495468 w 1628481"/>
              <a:gd name="connsiteY692" fmla="*/ 1238849 h 1887361"/>
              <a:gd name="connsiteX693" fmla="*/ 1495612 w 1628481"/>
              <a:gd name="connsiteY693" fmla="*/ 1238898 h 1887361"/>
              <a:gd name="connsiteX694" fmla="*/ 1495476 w 1628481"/>
              <a:gd name="connsiteY694" fmla="*/ 1238912 h 1887361"/>
              <a:gd name="connsiteX695" fmla="*/ 1499929 w 1628481"/>
              <a:gd name="connsiteY695" fmla="*/ 1238324 h 1887361"/>
              <a:gd name="connsiteX696" fmla="*/ 1502478 w 1628481"/>
              <a:gd name="connsiteY696" fmla="*/ 1240198 h 1887361"/>
              <a:gd name="connsiteX697" fmla="*/ 1505027 w 1628481"/>
              <a:gd name="connsiteY697" fmla="*/ 1242110 h 1887361"/>
              <a:gd name="connsiteX698" fmla="*/ 1495612 w 1628481"/>
              <a:gd name="connsiteY698" fmla="*/ 1238898 h 1887361"/>
              <a:gd name="connsiteX699" fmla="*/ 1500041 w 1628481"/>
              <a:gd name="connsiteY699" fmla="*/ 1238436 h 1887361"/>
              <a:gd name="connsiteX700" fmla="*/ 1502250 w 1628481"/>
              <a:gd name="connsiteY700" fmla="*/ 1224651 h 1887361"/>
              <a:gd name="connsiteX701" fmla="*/ 1502628 w 1628481"/>
              <a:gd name="connsiteY701" fmla="*/ 1224715 h 1887361"/>
              <a:gd name="connsiteX702" fmla="*/ 1502478 w 1628481"/>
              <a:gd name="connsiteY702" fmla="*/ 1224790 h 1887361"/>
              <a:gd name="connsiteX703" fmla="*/ 87203 w 1628481"/>
              <a:gd name="connsiteY703" fmla="*/ 1217030 h 1887361"/>
              <a:gd name="connsiteX704" fmla="*/ 100886 w 1628481"/>
              <a:gd name="connsiteY704" fmla="*/ 1236112 h 1887361"/>
              <a:gd name="connsiteX705" fmla="*/ 104335 w 1628481"/>
              <a:gd name="connsiteY705" fmla="*/ 1226440 h 1887361"/>
              <a:gd name="connsiteX706" fmla="*/ 87203 w 1628481"/>
              <a:gd name="connsiteY706" fmla="*/ 1217030 h 1887361"/>
              <a:gd name="connsiteX707" fmla="*/ 130803 w 1628481"/>
              <a:gd name="connsiteY707" fmla="*/ 1201359 h 1887361"/>
              <a:gd name="connsiteX708" fmla="*/ 134815 w 1628481"/>
              <a:gd name="connsiteY708" fmla="*/ 1208857 h 1887361"/>
              <a:gd name="connsiteX709" fmla="*/ 162894 w 1628481"/>
              <a:gd name="connsiteY709" fmla="*/ 1225165 h 1887361"/>
              <a:gd name="connsiteX710" fmla="*/ 162894 w 1628481"/>
              <a:gd name="connsiteY710" fmla="*/ 1225315 h 1887361"/>
              <a:gd name="connsiteX711" fmla="*/ 136202 w 1628481"/>
              <a:gd name="connsiteY711" fmla="*/ 1223478 h 1887361"/>
              <a:gd name="connsiteX712" fmla="*/ 130803 w 1628481"/>
              <a:gd name="connsiteY712" fmla="*/ 1201359 h 1887361"/>
              <a:gd name="connsiteX713" fmla="*/ 1619249 w 1628481"/>
              <a:gd name="connsiteY713" fmla="*/ 1174203 h 1887361"/>
              <a:gd name="connsiteX714" fmla="*/ 1619296 w 1628481"/>
              <a:gd name="connsiteY714" fmla="*/ 1174367 h 1887361"/>
              <a:gd name="connsiteX715" fmla="*/ 1619184 w 1628481"/>
              <a:gd name="connsiteY715" fmla="*/ 1174254 h 1887361"/>
              <a:gd name="connsiteX716" fmla="*/ 1615247 w 1628481"/>
              <a:gd name="connsiteY716" fmla="*/ 1150598 h 1887361"/>
              <a:gd name="connsiteX717" fmla="*/ 1624700 w 1628481"/>
              <a:gd name="connsiteY717" fmla="*/ 1169968 h 1887361"/>
              <a:gd name="connsiteX718" fmla="*/ 1619249 w 1628481"/>
              <a:gd name="connsiteY718" fmla="*/ 1174203 h 1887361"/>
              <a:gd name="connsiteX719" fmla="*/ 1616850 w 1628481"/>
              <a:gd name="connsiteY719" fmla="*/ 1165885 h 1887361"/>
              <a:gd name="connsiteX720" fmla="*/ 1604563 w 1628481"/>
              <a:gd name="connsiteY720" fmla="*/ 1160383 h 1887361"/>
              <a:gd name="connsiteX721" fmla="*/ 1615247 w 1628481"/>
              <a:gd name="connsiteY721" fmla="*/ 1150598 h 1887361"/>
              <a:gd name="connsiteX722" fmla="*/ 1608251 w 1628481"/>
              <a:gd name="connsiteY722" fmla="*/ 1144211 h 1887361"/>
              <a:gd name="connsiteX723" fmla="*/ 1602051 w 1628481"/>
              <a:gd name="connsiteY723" fmla="*/ 1149511 h 1887361"/>
              <a:gd name="connsiteX724" fmla="*/ 1608251 w 1628481"/>
              <a:gd name="connsiteY724" fmla="*/ 1144211 h 1887361"/>
              <a:gd name="connsiteX725" fmla="*/ 139650 w 1628481"/>
              <a:gd name="connsiteY725" fmla="*/ 1120194 h 1887361"/>
              <a:gd name="connsiteX726" fmla="*/ 130390 w 1628481"/>
              <a:gd name="connsiteY726" fmla="*/ 1125255 h 1887361"/>
              <a:gd name="connsiteX727" fmla="*/ 139650 w 1628481"/>
              <a:gd name="connsiteY727" fmla="*/ 1120194 h 1887361"/>
              <a:gd name="connsiteX728" fmla="*/ 1515838 w 1628481"/>
              <a:gd name="connsiteY728" fmla="*/ 1103695 h 1887361"/>
              <a:gd name="connsiteX729" fmla="*/ 1515225 w 1628481"/>
              <a:gd name="connsiteY729" fmla="*/ 1104111 h 1887361"/>
              <a:gd name="connsiteX730" fmla="*/ 1515262 w 1628481"/>
              <a:gd name="connsiteY730" fmla="*/ 1103736 h 1887361"/>
              <a:gd name="connsiteX731" fmla="*/ 121656 w 1628481"/>
              <a:gd name="connsiteY731" fmla="*/ 1103136 h 1887361"/>
              <a:gd name="connsiteX732" fmla="*/ 120681 w 1628481"/>
              <a:gd name="connsiteY732" fmla="*/ 1130354 h 1887361"/>
              <a:gd name="connsiteX733" fmla="*/ 121656 w 1628481"/>
              <a:gd name="connsiteY733" fmla="*/ 1103136 h 1887361"/>
              <a:gd name="connsiteX734" fmla="*/ 134688 w 1628481"/>
              <a:gd name="connsiteY734" fmla="*/ 1102550 h 1887361"/>
              <a:gd name="connsiteX735" fmla="*/ 139388 w 1628481"/>
              <a:gd name="connsiteY735" fmla="*/ 1104223 h 1887361"/>
              <a:gd name="connsiteX736" fmla="*/ 134632 w 1628481"/>
              <a:gd name="connsiteY736" fmla="*/ 1102612 h 1887361"/>
              <a:gd name="connsiteX737" fmla="*/ 1530220 w 1628481"/>
              <a:gd name="connsiteY737" fmla="*/ 1100362 h 1887361"/>
              <a:gd name="connsiteX738" fmla="*/ 1528140 w 1628481"/>
              <a:gd name="connsiteY738" fmla="*/ 1102808 h 1887361"/>
              <a:gd name="connsiteX739" fmla="*/ 1515838 w 1628481"/>
              <a:gd name="connsiteY739" fmla="*/ 1103695 h 1887361"/>
              <a:gd name="connsiteX740" fmla="*/ 1518463 w 1628481"/>
              <a:gd name="connsiteY740" fmla="*/ 1101913 h 1887361"/>
              <a:gd name="connsiteX741" fmla="*/ 1530220 w 1628481"/>
              <a:gd name="connsiteY741" fmla="*/ 1100362 h 1887361"/>
              <a:gd name="connsiteX742" fmla="*/ 153784 w 1628481"/>
              <a:gd name="connsiteY742" fmla="*/ 1094063 h 1887361"/>
              <a:gd name="connsiteX743" fmla="*/ 155562 w 1628481"/>
              <a:gd name="connsiteY743" fmla="*/ 1097229 h 1887361"/>
              <a:gd name="connsiteX744" fmla="*/ 158404 w 1628481"/>
              <a:gd name="connsiteY744" fmla="*/ 1095340 h 1887361"/>
              <a:gd name="connsiteX745" fmla="*/ 1547016 w 1628481"/>
              <a:gd name="connsiteY745" fmla="*/ 1073107 h 1887361"/>
              <a:gd name="connsiteX746" fmla="*/ 1550765 w 1628481"/>
              <a:gd name="connsiteY746" fmla="*/ 1090277 h 1887361"/>
              <a:gd name="connsiteX747" fmla="*/ 1547016 w 1628481"/>
              <a:gd name="connsiteY747" fmla="*/ 1073107 h 1887361"/>
              <a:gd name="connsiteX748" fmla="*/ 116032 w 1628481"/>
              <a:gd name="connsiteY748" fmla="*/ 1067483 h 1887361"/>
              <a:gd name="connsiteX749" fmla="*/ 120606 w 1628481"/>
              <a:gd name="connsiteY749" fmla="*/ 1073107 h 1887361"/>
              <a:gd name="connsiteX750" fmla="*/ 116032 w 1628481"/>
              <a:gd name="connsiteY750" fmla="*/ 1067483 h 1887361"/>
              <a:gd name="connsiteX751" fmla="*/ 97747 w 1628481"/>
              <a:gd name="connsiteY751" fmla="*/ 1065224 h 1887361"/>
              <a:gd name="connsiteX752" fmla="*/ 106435 w 1628481"/>
              <a:gd name="connsiteY752" fmla="*/ 1065384 h 1887361"/>
              <a:gd name="connsiteX753" fmla="*/ 103698 w 1628481"/>
              <a:gd name="connsiteY753" fmla="*/ 1071720 h 1887361"/>
              <a:gd name="connsiteX754" fmla="*/ 101861 w 1628481"/>
              <a:gd name="connsiteY754" fmla="*/ 1067971 h 1887361"/>
              <a:gd name="connsiteX755" fmla="*/ 91814 w 1628481"/>
              <a:gd name="connsiteY755" fmla="*/ 1066921 h 1887361"/>
              <a:gd name="connsiteX756" fmla="*/ 97747 w 1628481"/>
              <a:gd name="connsiteY756" fmla="*/ 1065224 h 1887361"/>
              <a:gd name="connsiteX757" fmla="*/ 1584094 w 1628481"/>
              <a:gd name="connsiteY757" fmla="*/ 1034942 h 1887361"/>
              <a:gd name="connsiteX758" fmla="*/ 1588255 w 1628481"/>
              <a:gd name="connsiteY758" fmla="*/ 1042065 h 1887361"/>
              <a:gd name="connsiteX759" fmla="*/ 1588217 w 1628481"/>
              <a:gd name="connsiteY759" fmla="*/ 1042440 h 1887361"/>
              <a:gd name="connsiteX760" fmla="*/ 1579482 w 1628481"/>
              <a:gd name="connsiteY760" fmla="*/ 1038691 h 1887361"/>
              <a:gd name="connsiteX761" fmla="*/ 1584094 w 1628481"/>
              <a:gd name="connsiteY761" fmla="*/ 1034942 h 1887361"/>
              <a:gd name="connsiteX762" fmla="*/ 260261 w 1628481"/>
              <a:gd name="connsiteY762" fmla="*/ 1009926 h 1887361"/>
              <a:gd name="connsiteX763" fmla="*/ 262880 w 1628481"/>
              <a:gd name="connsiteY763" fmla="*/ 1011474 h 1887361"/>
              <a:gd name="connsiteX764" fmla="*/ 257294 w 1628481"/>
              <a:gd name="connsiteY764" fmla="*/ 1014028 h 1887361"/>
              <a:gd name="connsiteX765" fmla="*/ 259943 w 1628481"/>
              <a:gd name="connsiteY765" fmla="*/ 1018310 h 1887361"/>
              <a:gd name="connsiteX766" fmla="*/ 263726 w 1628481"/>
              <a:gd name="connsiteY766" fmla="*/ 1020733 h 1887361"/>
              <a:gd name="connsiteX767" fmla="*/ 270792 w 1628481"/>
              <a:gd name="connsiteY767" fmla="*/ 1019855 h 1887361"/>
              <a:gd name="connsiteX768" fmla="*/ 271567 w 1628481"/>
              <a:gd name="connsiteY768" fmla="*/ 1018634 h 1887361"/>
              <a:gd name="connsiteX769" fmla="*/ 269018 w 1628481"/>
              <a:gd name="connsiteY769" fmla="*/ 1015794 h 1887361"/>
              <a:gd name="connsiteX770" fmla="*/ 268203 w 1628481"/>
              <a:gd name="connsiteY770" fmla="*/ 1015035 h 1887361"/>
              <a:gd name="connsiteX771" fmla="*/ 268299 w 1628481"/>
              <a:gd name="connsiteY771" fmla="*/ 1014992 h 1887361"/>
              <a:gd name="connsiteX772" fmla="*/ 264603 w 1628481"/>
              <a:gd name="connsiteY772" fmla="*/ 1010874 h 1887361"/>
              <a:gd name="connsiteX773" fmla="*/ 173278 w 1628481"/>
              <a:gd name="connsiteY773" fmla="*/ 1000377 h 1887361"/>
              <a:gd name="connsiteX774" fmla="*/ 167093 w 1628481"/>
              <a:gd name="connsiteY774" fmla="*/ 1002476 h 1887361"/>
              <a:gd name="connsiteX775" fmla="*/ 175078 w 1628481"/>
              <a:gd name="connsiteY775" fmla="*/ 1010911 h 1887361"/>
              <a:gd name="connsiteX776" fmla="*/ 186325 w 1628481"/>
              <a:gd name="connsiteY776" fmla="*/ 1015860 h 1887361"/>
              <a:gd name="connsiteX777" fmla="*/ 173278 w 1628481"/>
              <a:gd name="connsiteY777" fmla="*/ 1000377 h 1887361"/>
              <a:gd name="connsiteX778" fmla="*/ 143062 w 1628481"/>
              <a:gd name="connsiteY778" fmla="*/ 981332 h 1887361"/>
              <a:gd name="connsiteX779" fmla="*/ 154758 w 1628481"/>
              <a:gd name="connsiteY779" fmla="*/ 981857 h 1887361"/>
              <a:gd name="connsiteX780" fmla="*/ 159182 w 1628481"/>
              <a:gd name="connsiteY780" fmla="*/ 985643 h 1887361"/>
              <a:gd name="connsiteX781" fmla="*/ 143062 w 1628481"/>
              <a:gd name="connsiteY781" fmla="*/ 981332 h 1887361"/>
              <a:gd name="connsiteX782" fmla="*/ 189474 w 1628481"/>
              <a:gd name="connsiteY782" fmla="*/ 971209 h 1887361"/>
              <a:gd name="connsiteX783" fmla="*/ 191573 w 1628481"/>
              <a:gd name="connsiteY783" fmla="*/ 977358 h 1887361"/>
              <a:gd name="connsiteX784" fmla="*/ 189474 w 1628481"/>
              <a:gd name="connsiteY784" fmla="*/ 971209 h 1887361"/>
              <a:gd name="connsiteX785" fmla="*/ 137186 w 1628481"/>
              <a:gd name="connsiteY785" fmla="*/ 954334 h 1887361"/>
              <a:gd name="connsiteX786" fmla="*/ 138690 w 1628481"/>
              <a:gd name="connsiteY786" fmla="*/ 959246 h 1887361"/>
              <a:gd name="connsiteX787" fmla="*/ 135677 w 1628481"/>
              <a:gd name="connsiteY787" fmla="*/ 964386 h 1887361"/>
              <a:gd name="connsiteX788" fmla="*/ 129786 w 1628481"/>
              <a:gd name="connsiteY788" fmla="*/ 958051 h 1887361"/>
              <a:gd name="connsiteX789" fmla="*/ 137176 w 1628481"/>
              <a:gd name="connsiteY789" fmla="*/ 954302 h 1887361"/>
              <a:gd name="connsiteX790" fmla="*/ 137251 w 1628481"/>
              <a:gd name="connsiteY790" fmla="*/ 954302 h 1887361"/>
              <a:gd name="connsiteX791" fmla="*/ 137186 w 1628481"/>
              <a:gd name="connsiteY791" fmla="*/ 954334 h 1887361"/>
              <a:gd name="connsiteX792" fmla="*/ 154196 w 1628481"/>
              <a:gd name="connsiteY792" fmla="*/ 953627 h 1887361"/>
              <a:gd name="connsiteX793" fmla="*/ 188012 w 1628481"/>
              <a:gd name="connsiteY793" fmla="*/ 989280 h 1887361"/>
              <a:gd name="connsiteX794" fmla="*/ 171629 w 1628481"/>
              <a:gd name="connsiteY794" fmla="*/ 985531 h 1887361"/>
              <a:gd name="connsiteX795" fmla="*/ 164693 w 1628481"/>
              <a:gd name="connsiteY795" fmla="*/ 976008 h 1887361"/>
              <a:gd name="connsiteX796" fmla="*/ 144711 w 1628481"/>
              <a:gd name="connsiteY796" fmla="*/ 971547 h 1887361"/>
              <a:gd name="connsiteX797" fmla="*/ 148460 w 1628481"/>
              <a:gd name="connsiteY797" fmla="*/ 967798 h 1887361"/>
              <a:gd name="connsiteX798" fmla="*/ 160982 w 1628481"/>
              <a:gd name="connsiteY798" fmla="*/ 971547 h 1887361"/>
              <a:gd name="connsiteX799" fmla="*/ 154196 w 1628481"/>
              <a:gd name="connsiteY799" fmla="*/ 953627 h 1887361"/>
              <a:gd name="connsiteX800" fmla="*/ 285223 w 1628481"/>
              <a:gd name="connsiteY800" fmla="*/ 948191 h 1887361"/>
              <a:gd name="connsiteX801" fmla="*/ 287360 w 1628481"/>
              <a:gd name="connsiteY801" fmla="*/ 957638 h 1887361"/>
              <a:gd name="connsiteX802" fmla="*/ 290470 w 1628481"/>
              <a:gd name="connsiteY802" fmla="*/ 957392 h 1887361"/>
              <a:gd name="connsiteX803" fmla="*/ 287296 w 1628481"/>
              <a:gd name="connsiteY803" fmla="*/ 954126 h 1887361"/>
              <a:gd name="connsiteX804" fmla="*/ 287365 w 1628481"/>
              <a:gd name="connsiteY804" fmla="*/ 949898 h 1887361"/>
              <a:gd name="connsiteX805" fmla="*/ 133390 w 1628481"/>
              <a:gd name="connsiteY805" fmla="*/ 940356 h 1887361"/>
              <a:gd name="connsiteX806" fmla="*/ 141863 w 1628481"/>
              <a:gd name="connsiteY806" fmla="*/ 952090 h 1887361"/>
              <a:gd name="connsiteX807" fmla="*/ 133390 w 1628481"/>
              <a:gd name="connsiteY807" fmla="*/ 940356 h 1887361"/>
              <a:gd name="connsiteX808" fmla="*/ 1477247 w 1628481"/>
              <a:gd name="connsiteY808" fmla="*/ 937769 h 1887361"/>
              <a:gd name="connsiteX809" fmla="*/ 1477247 w 1628481"/>
              <a:gd name="connsiteY809" fmla="*/ 937806 h 1887361"/>
              <a:gd name="connsiteX810" fmla="*/ 1484745 w 1628481"/>
              <a:gd name="connsiteY810" fmla="*/ 944854 h 1887361"/>
              <a:gd name="connsiteX811" fmla="*/ 1477247 w 1628481"/>
              <a:gd name="connsiteY811" fmla="*/ 937769 h 1887361"/>
              <a:gd name="connsiteX812" fmla="*/ 1432897 w 1628481"/>
              <a:gd name="connsiteY812" fmla="*/ 911564 h 1887361"/>
              <a:gd name="connsiteX813" fmla="*/ 1432897 w 1628481"/>
              <a:gd name="connsiteY813" fmla="*/ 911676 h 1887361"/>
              <a:gd name="connsiteX814" fmla="*/ 1432732 w 1628481"/>
              <a:gd name="connsiteY814" fmla="*/ 911667 h 1887361"/>
              <a:gd name="connsiteX815" fmla="*/ 1427986 w 1628481"/>
              <a:gd name="connsiteY815" fmla="*/ 906315 h 1887361"/>
              <a:gd name="connsiteX816" fmla="*/ 1424424 w 1628481"/>
              <a:gd name="connsiteY816" fmla="*/ 907102 h 1887361"/>
              <a:gd name="connsiteX817" fmla="*/ 1421013 w 1628481"/>
              <a:gd name="connsiteY817" fmla="*/ 911048 h 1887361"/>
              <a:gd name="connsiteX818" fmla="*/ 1432732 w 1628481"/>
              <a:gd name="connsiteY818" fmla="*/ 911667 h 1887361"/>
              <a:gd name="connsiteX819" fmla="*/ 1427612 w 1628481"/>
              <a:gd name="connsiteY819" fmla="*/ 914881 h 1887361"/>
              <a:gd name="connsiteX820" fmla="*/ 1444556 w 1628481"/>
              <a:gd name="connsiteY820" fmla="*/ 926822 h 1887361"/>
              <a:gd name="connsiteX821" fmla="*/ 1450142 w 1628481"/>
              <a:gd name="connsiteY821" fmla="*/ 919099 h 1887361"/>
              <a:gd name="connsiteX822" fmla="*/ 1471624 w 1628481"/>
              <a:gd name="connsiteY822" fmla="*/ 934507 h 1887361"/>
              <a:gd name="connsiteX823" fmla="*/ 1475898 w 1628481"/>
              <a:gd name="connsiteY823" fmla="*/ 920486 h 1887361"/>
              <a:gd name="connsiteX824" fmla="*/ 1440133 w 1628481"/>
              <a:gd name="connsiteY824" fmla="*/ 909239 h 1887361"/>
              <a:gd name="connsiteX825" fmla="*/ 1424237 w 1628481"/>
              <a:gd name="connsiteY825" fmla="*/ 907890 h 1887361"/>
              <a:gd name="connsiteX826" fmla="*/ 1427986 w 1628481"/>
              <a:gd name="connsiteY826" fmla="*/ 906315 h 1887361"/>
              <a:gd name="connsiteX827" fmla="*/ 165423 w 1628481"/>
              <a:gd name="connsiteY827" fmla="*/ 903131 h 1887361"/>
              <a:gd name="connsiteX828" fmla="*/ 164707 w 1628481"/>
              <a:gd name="connsiteY828" fmla="*/ 907730 h 1887361"/>
              <a:gd name="connsiteX829" fmla="*/ 161319 w 1628481"/>
              <a:gd name="connsiteY829" fmla="*/ 921423 h 1887361"/>
              <a:gd name="connsiteX830" fmla="*/ 168619 w 1628481"/>
              <a:gd name="connsiteY830" fmla="*/ 912840 h 1887361"/>
              <a:gd name="connsiteX831" fmla="*/ 166456 w 1628481"/>
              <a:gd name="connsiteY831" fmla="*/ 911713 h 1887361"/>
              <a:gd name="connsiteX832" fmla="*/ 172398 w 1628481"/>
              <a:gd name="connsiteY832" fmla="*/ 906295 h 1887361"/>
              <a:gd name="connsiteX833" fmla="*/ 167927 w 1628481"/>
              <a:gd name="connsiteY833" fmla="*/ 905958 h 1887361"/>
              <a:gd name="connsiteX834" fmla="*/ 1501391 w 1628481"/>
              <a:gd name="connsiteY834" fmla="*/ 890194 h 1887361"/>
              <a:gd name="connsiteX835" fmla="*/ 1506489 w 1628481"/>
              <a:gd name="connsiteY835" fmla="*/ 895181 h 1887361"/>
              <a:gd name="connsiteX836" fmla="*/ 1506415 w 1628481"/>
              <a:gd name="connsiteY836" fmla="*/ 895630 h 1887361"/>
              <a:gd name="connsiteX837" fmla="*/ 1501391 w 1628481"/>
              <a:gd name="connsiteY837" fmla="*/ 890194 h 1887361"/>
              <a:gd name="connsiteX838" fmla="*/ 1557326 w 1628481"/>
              <a:gd name="connsiteY838" fmla="*/ 887982 h 1887361"/>
              <a:gd name="connsiteX839" fmla="*/ 1557288 w 1628481"/>
              <a:gd name="connsiteY839" fmla="*/ 888432 h 1887361"/>
              <a:gd name="connsiteX840" fmla="*/ 1550577 w 1628481"/>
              <a:gd name="connsiteY840" fmla="*/ 889332 h 1887361"/>
              <a:gd name="connsiteX841" fmla="*/ 1552527 w 1628481"/>
              <a:gd name="connsiteY841" fmla="*/ 894131 h 1887361"/>
              <a:gd name="connsiteX842" fmla="*/ 1545704 w 1628481"/>
              <a:gd name="connsiteY842" fmla="*/ 895031 h 1887361"/>
              <a:gd name="connsiteX843" fmla="*/ 1557326 w 1628481"/>
              <a:gd name="connsiteY843" fmla="*/ 887982 h 1887361"/>
              <a:gd name="connsiteX844" fmla="*/ 1522460 w 1628481"/>
              <a:gd name="connsiteY844" fmla="*/ 884608 h 1887361"/>
              <a:gd name="connsiteX845" fmla="*/ 1519423 w 1628481"/>
              <a:gd name="connsiteY845" fmla="*/ 928359 h 1887361"/>
              <a:gd name="connsiteX846" fmla="*/ 1522460 w 1628481"/>
              <a:gd name="connsiteY846" fmla="*/ 884608 h 1887361"/>
              <a:gd name="connsiteX847" fmla="*/ 1510613 w 1628481"/>
              <a:gd name="connsiteY847" fmla="*/ 880522 h 1887361"/>
              <a:gd name="connsiteX848" fmla="*/ 1508439 w 1628481"/>
              <a:gd name="connsiteY848" fmla="*/ 888057 h 1887361"/>
              <a:gd name="connsiteX849" fmla="*/ 1508402 w 1628481"/>
              <a:gd name="connsiteY849" fmla="*/ 888507 h 1887361"/>
              <a:gd name="connsiteX850" fmla="*/ 1510613 w 1628481"/>
              <a:gd name="connsiteY850" fmla="*/ 880522 h 1887361"/>
              <a:gd name="connsiteX851" fmla="*/ 1524514 w 1628481"/>
              <a:gd name="connsiteY851" fmla="*/ 879616 h 1887361"/>
              <a:gd name="connsiteX852" fmla="*/ 1525853 w 1628481"/>
              <a:gd name="connsiteY852" fmla="*/ 880025 h 1887361"/>
              <a:gd name="connsiteX853" fmla="*/ 1526546 w 1628481"/>
              <a:gd name="connsiteY853" fmla="*/ 881347 h 1887361"/>
              <a:gd name="connsiteX854" fmla="*/ 1526509 w 1628481"/>
              <a:gd name="connsiteY854" fmla="*/ 881797 h 1887361"/>
              <a:gd name="connsiteX855" fmla="*/ 1523966 w 1628481"/>
              <a:gd name="connsiteY855" fmla="*/ 879018 h 1887361"/>
              <a:gd name="connsiteX856" fmla="*/ 1524514 w 1628481"/>
              <a:gd name="connsiteY856" fmla="*/ 879616 h 1887361"/>
              <a:gd name="connsiteX857" fmla="*/ 1523922 w 1628481"/>
              <a:gd name="connsiteY857" fmla="*/ 879435 h 1887361"/>
              <a:gd name="connsiteX858" fmla="*/ 1553381 w 1628481"/>
              <a:gd name="connsiteY858" fmla="*/ 876469 h 1887361"/>
              <a:gd name="connsiteX859" fmla="*/ 1552564 w 1628481"/>
              <a:gd name="connsiteY859" fmla="*/ 881609 h 1887361"/>
              <a:gd name="connsiteX860" fmla="*/ 1552527 w 1628481"/>
              <a:gd name="connsiteY860" fmla="*/ 882059 h 1887361"/>
              <a:gd name="connsiteX861" fmla="*/ 1547503 w 1628481"/>
              <a:gd name="connsiteY861" fmla="*/ 876511 h 1887361"/>
              <a:gd name="connsiteX862" fmla="*/ 1553381 w 1628481"/>
              <a:gd name="connsiteY862" fmla="*/ 876469 h 1887361"/>
              <a:gd name="connsiteX863" fmla="*/ 1524485 w 1628481"/>
              <a:gd name="connsiteY863" fmla="*/ 874105 h 1887361"/>
              <a:gd name="connsiteX864" fmla="*/ 1523966 w 1628481"/>
              <a:gd name="connsiteY864" fmla="*/ 879018 h 1887361"/>
              <a:gd name="connsiteX865" fmla="*/ 1520926 w 1628481"/>
              <a:gd name="connsiteY865" fmla="*/ 875695 h 1887361"/>
              <a:gd name="connsiteX866" fmla="*/ 1524485 w 1628481"/>
              <a:gd name="connsiteY866" fmla="*/ 874105 h 1887361"/>
              <a:gd name="connsiteX867" fmla="*/ 1499170 w 1628481"/>
              <a:gd name="connsiteY867" fmla="*/ 865292 h 1887361"/>
              <a:gd name="connsiteX868" fmla="*/ 1498354 w 1628481"/>
              <a:gd name="connsiteY868" fmla="*/ 865826 h 1887361"/>
              <a:gd name="connsiteX869" fmla="*/ 1498392 w 1628481"/>
              <a:gd name="connsiteY869" fmla="*/ 865376 h 1887361"/>
              <a:gd name="connsiteX870" fmla="*/ 676346 w 1628481"/>
              <a:gd name="connsiteY870" fmla="*/ 859412 h 1887361"/>
              <a:gd name="connsiteX871" fmla="*/ 672577 w 1628481"/>
              <a:gd name="connsiteY871" fmla="*/ 860708 h 1887361"/>
              <a:gd name="connsiteX872" fmla="*/ 673842 w 1628481"/>
              <a:gd name="connsiteY872" fmla="*/ 861139 h 1887361"/>
              <a:gd name="connsiteX873" fmla="*/ 676686 w 1628481"/>
              <a:gd name="connsiteY873" fmla="*/ 860050 h 1887361"/>
              <a:gd name="connsiteX874" fmla="*/ 676747 w 1628481"/>
              <a:gd name="connsiteY874" fmla="*/ 859923 h 1887361"/>
              <a:gd name="connsiteX875" fmla="*/ 1500416 w 1628481"/>
              <a:gd name="connsiteY875" fmla="*/ 858666 h 1887361"/>
              <a:gd name="connsiteX876" fmla="*/ 1507507 w 1628481"/>
              <a:gd name="connsiteY876" fmla="*/ 864396 h 1887361"/>
              <a:gd name="connsiteX877" fmla="*/ 1499170 w 1628481"/>
              <a:gd name="connsiteY877" fmla="*/ 865292 h 1887361"/>
              <a:gd name="connsiteX878" fmla="*/ 1501813 w 1628481"/>
              <a:gd name="connsiteY878" fmla="*/ 863563 h 1887361"/>
              <a:gd name="connsiteX879" fmla="*/ 1500416 w 1628481"/>
              <a:gd name="connsiteY879" fmla="*/ 858666 h 1887361"/>
              <a:gd name="connsiteX880" fmla="*/ 674292 w 1628481"/>
              <a:gd name="connsiteY880" fmla="*/ 856791 h 1887361"/>
              <a:gd name="connsiteX881" fmla="*/ 669722 w 1628481"/>
              <a:gd name="connsiteY881" fmla="*/ 857911 h 1887361"/>
              <a:gd name="connsiteX882" fmla="*/ 667810 w 1628481"/>
              <a:gd name="connsiteY882" fmla="*/ 858254 h 1887361"/>
              <a:gd name="connsiteX883" fmla="*/ 667647 w 1628481"/>
              <a:gd name="connsiteY883" fmla="*/ 859030 h 1887361"/>
              <a:gd name="connsiteX884" fmla="*/ 670246 w 1628481"/>
              <a:gd name="connsiteY884" fmla="*/ 859915 h 1887361"/>
              <a:gd name="connsiteX885" fmla="*/ 674254 w 1628481"/>
              <a:gd name="connsiteY885" fmla="*/ 858478 h 1887361"/>
              <a:gd name="connsiteX886" fmla="*/ 675388 w 1628481"/>
              <a:gd name="connsiteY886" fmla="*/ 858190 h 1887361"/>
              <a:gd name="connsiteX887" fmla="*/ 120155 w 1628481"/>
              <a:gd name="connsiteY887" fmla="*/ 848093 h 1887361"/>
              <a:gd name="connsiteX888" fmla="*/ 120155 w 1628481"/>
              <a:gd name="connsiteY888" fmla="*/ 848130 h 1887361"/>
              <a:gd name="connsiteX889" fmla="*/ 122742 w 1628481"/>
              <a:gd name="connsiteY889" fmla="*/ 866875 h 1887361"/>
              <a:gd name="connsiteX890" fmla="*/ 120155 w 1628481"/>
              <a:gd name="connsiteY890" fmla="*/ 848093 h 1887361"/>
              <a:gd name="connsiteX891" fmla="*/ 1480921 w 1628481"/>
              <a:gd name="connsiteY891" fmla="*/ 845469 h 1887361"/>
              <a:gd name="connsiteX892" fmla="*/ 1486545 w 1628481"/>
              <a:gd name="connsiteY892" fmla="*/ 846819 h 1887361"/>
              <a:gd name="connsiteX893" fmla="*/ 1473423 w 1628481"/>
              <a:gd name="connsiteY893" fmla="*/ 846819 h 1887361"/>
              <a:gd name="connsiteX894" fmla="*/ 1480921 w 1628481"/>
              <a:gd name="connsiteY894" fmla="*/ 845469 h 1887361"/>
              <a:gd name="connsiteX895" fmla="*/ 1447581 w 1628481"/>
              <a:gd name="connsiteY895" fmla="*/ 843687 h 1887361"/>
              <a:gd name="connsiteX896" fmla="*/ 1447631 w 1628481"/>
              <a:gd name="connsiteY896" fmla="*/ 845044 h 1887361"/>
              <a:gd name="connsiteX897" fmla="*/ 1451904 w 1628481"/>
              <a:gd name="connsiteY897" fmla="*/ 845807 h 1887361"/>
              <a:gd name="connsiteX898" fmla="*/ 1452337 w 1628481"/>
              <a:gd name="connsiteY898" fmla="*/ 844447 h 1887361"/>
              <a:gd name="connsiteX899" fmla="*/ 1449566 w 1628481"/>
              <a:gd name="connsiteY899" fmla="*/ 844377 h 1887361"/>
              <a:gd name="connsiteX900" fmla="*/ 1488494 w 1628481"/>
              <a:gd name="connsiteY900" fmla="*/ 840071 h 1887361"/>
              <a:gd name="connsiteX901" fmla="*/ 1490181 w 1628481"/>
              <a:gd name="connsiteY901" fmla="*/ 841983 h 1887361"/>
              <a:gd name="connsiteX902" fmla="*/ 1501053 w 1628481"/>
              <a:gd name="connsiteY902" fmla="*/ 840671 h 1887361"/>
              <a:gd name="connsiteX903" fmla="*/ 1527634 w 1628481"/>
              <a:gd name="connsiteY903" fmla="*/ 844382 h 1887361"/>
              <a:gd name="connsiteX904" fmla="*/ 1527521 w 1628481"/>
              <a:gd name="connsiteY904" fmla="*/ 844419 h 1887361"/>
              <a:gd name="connsiteX905" fmla="*/ 1484408 w 1628481"/>
              <a:gd name="connsiteY905" fmla="*/ 845244 h 1887361"/>
              <a:gd name="connsiteX906" fmla="*/ 1478597 w 1628481"/>
              <a:gd name="connsiteY906" fmla="*/ 844307 h 1887361"/>
              <a:gd name="connsiteX907" fmla="*/ 1488494 w 1628481"/>
              <a:gd name="connsiteY907" fmla="*/ 840071 h 1887361"/>
              <a:gd name="connsiteX908" fmla="*/ 1446993 w 1628481"/>
              <a:gd name="connsiteY908" fmla="*/ 839846 h 1887361"/>
              <a:gd name="connsiteX909" fmla="*/ 1447174 w 1628481"/>
              <a:gd name="connsiteY909" fmla="*/ 841020 h 1887361"/>
              <a:gd name="connsiteX910" fmla="*/ 1448366 w 1628481"/>
              <a:gd name="connsiteY910" fmla="*/ 842011 h 1887361"/>
              <a:gd name="connsiteX911" fmla="*/ 1448314 w 1628481"/>
              <a:gd name="connsiteY911" fmla="*/ 843230 h 1887361"/>
              <a:gd name="connsiteX912" fmla="*/ 1452366 w 1628481"/>
              <a:gd name="connsiteY912" fmla="*/ 844356 h 1887361"/>
              <a:gd name="connsiteX913" fmla="*/ 1453118 w 1628481"/>
              <a:gd name="connsiteY913" fmla="*/ 841997 h 1887361"/>
              <a:gd name="connsiteX914" fmla="*/ 1446993 w 1628481"/>
              <a:gd name="connsiteY914" fmla="*/ 839846 h 1887361"/>
              <a:gd name="connsiteX915" fmla="*/ 138075 w 1628481"/>
              <a:gd name="connsiteY915" fmla="*/ 839807 h 1887361"/>
              <a:gd name="connsiteX916" fmla="*/ 133314 w 1628481"/>
              <a:gd name="connsiteY916" fmla="*/ 857203 h 1887361"/>
              <a:gd name="connsiteX917" fmla="*/ 134064 w 1628481"/>
              <a:gd name="connsiteY917" fmla="*/ 873586 h 1887361"/>
              <a:gd name="connsiteX918" fmla="*/ 143211 w 1628481"/>
              <a:gd name="connsiteY918" fmla="*/ 876922 h 1887361"/>
              <a:gd name="connsiteX919" fmla="*/ 152396 w 1628481"/>
              <a:gd name="connsiteY919" fmla="*/ 880259 h 1887361"/>
              <a:gd name="connsiteX920" fmla="*/ 145461 w 1628481"/>
              <a:gd name="connsiteY920" fmla="*/ 871599 h 1887361"/>
              <a:gd name="connsiteX921" fmla="*/ 153746 w 1628481"/>
              <a:gd name="connsiteY921" fmla="*/ 868824 h 1887361"/>
              <a:gd name="connsiteX922" fmla="*/ 161685 w 1628481"/>
              <a:gd name="connsiteY922" fmla="*/ 879387 h 1887361"/>
              <a:gd name="connsiteX923" fmla="*/ 173480 w 1628481"/>
              <a:gd name="connsiteY923" fmla="*/ 889087 h 1887361"/>
              <a:gd name="connsiteX924" fmla="*/ 173480 w 1628481"/>
              <a:gd name="connsiteY924" fmla="*/ 889056 h 1887361"/>
              <a:gd name="connsiteX925" fmla="*/ 167430 w 1628481"/>
              <a:gd name="connsiteY925" fmla="*/ 875760 h 1887361"/>
              <a:gd name="connsiteX926" fmla="*/ 163142 w 1628481"/>
              <a:gd name="connsiteY926" fmla="*/ 870743 h 1887361"/>
              <a:gd name="connsiteX927" fmla="*/ 160308 w 1628481"/>
              <a:gd name="connsiteY927" fmla="*/ 875273 h 1887361"/>
              <a:gd name="connsiteX928" fmla="*/ 160195 w 1628481"/>
              <a:gd name="connsiteY928" fmla="*/ 875273 h 1887361"/>
              <a:gd name="connsiteX929" fmla="*/ 155832 w 1628481"/>
              <a:gd name="connsiteY929" fmla="*/ 867917 h 1887361"/>
              <a:gd name="connsiteX930" fmla="*/ 157652 w 1628481"/>
              <a:gd name="connsiteY930" fmla="*/ 864319 h 1887361"/>
              <a:gd name="connsiteX931" fmla="*/ 156408 w 1628481"/>
              <a:gd name="connsiteY931" fmla="*/ 862864 h 1887361"/>
              <a:gd name="connsiteX932" fmla="*/ 151272 w 1628481"/>
              <a:gd name="connsiteY932" fmla="*/ 866613 h 1887361"/>
              <a:gd name="connsiteX933" fmla="*/ 137550 w 1628481"/>
              <a:gd name="connsiteY933" fmla="*/ 857315 h 1887361"/>
              <a:gd name="connsiteX934" fmla="*/ 138075 w 1628481"/>
              <a:gd name="connsiteY934" fmla="*/ 839807 h 1887361"/>
              <a:gd name="connsiteX935" fmla="*/ 1614872 w 1628481"/>
              <a:gd name="connsiteY935" fmla="*/ 837409 h 1887361"/>
              <a:gd name="connsiteX936" fmla="*/ 1622708 w 1628481"/>
              <a:gd name="connsiteY936" fmla="*/ 839846 h 1887361"/>
              <a:gd name="connsiteX937" fmla="*/ 1614872 w 1628481"/>
              <a:gd name="connsiteY937" fmla="*/ 837409 h 1887361"/>
              <a:gd name="connsiteX938" fmla="*/ 1524410 w 1628481"/>
              <a:gd name="connsiteY938" fmla="*/ 831973 h 1887361"/>
              <a:gd name="connsiteX939" fmla="*/ 1506489 w 1628481"/>
              <a:gd name="connsiteY939" fmla="*/ 838046 h 1887361"/>
              <a:gd name="connsiteX940" fmla="*/ 1511476 w 1628481"/>
              <a:gd name="connsiteY940" fmla="*/ 839958 h 1887361"/>
              <a:gd name="connsiteX941" fmla="*/ 1495355 w 1628481"/>
              <a:gd name="connsiteY941" fmla="*/ 839696 h 1887361"/>
              <a:gd name="connsiteX942" fmla="*/ 1524410 w 1628481"/>
              <a:gd name="connsiteY942" fmla="*/ 831973 h 1887361"/>
              <a:gd name="connsiteX943" fmla="*/ 1529936 w 1628481"/>
              <a:gd name="connsiteY943" fmla="*/ 830895 h 1887361"/>
              <a:gd name="connsiteX944" fmla="*/ 1531758 w 1628481"/>
              <a:gd name="connsiteY944" fmla="*/ 831036 h 1887361"/>
              <a:gd name="connsiteX945" fmla="*/ 1528009 w 1628481"/>
              <a:gd name="connsiteY945" fmla="*/ 831373 h 1887361"/>
              <a:gd name="connsiteX946" fmla="*/ 1521485 w 1628481"/>
              <a:gd name="connsiteY946" fmla="*/ 831373 h 1887361"/>
              <a:gd name="connsiteX947" fmla="*/ 1533187 w 1628481"/>
              <a:gd name="connsiteY947" fmla="*/ 830712 h 1887361"/>
              <a:gd name="connsiteX948" fmla="*/ 1529936 w 1628481"/>
              <a:gd name="connsiteY948" fmla="*/ 830895 h 1887361"/>
              <a:gd name="connsiteX949" fmla="*/ 1528277 w 1628481"/>
              <a:gd name="connsiteY949" fmla="*/ 830768 h 1887361"/>
              <a:gd name="connsiteX950" fmla="*/ 1531861 w 1628481"/>
              <a:gd name="connsiteY950" fmla="*/ 830722 h 1887361"/>
              <a:gd name="connsiteX951" fmla="*/ 1538731 w 1628481"/>
              <a:gd name="connsiteY951" fmla="*/ 830398 h 1887361"/>
              <a:gd name="connsiteX952" fmla="*/ 1538768 w 1628481"/>
              <a:gd name="connsiteY952" fmla="*/ 830436 h 1887361"/>
              <a:gd name="connsiteX953" fmla="*/ 1537146 w 1628481"/>
              <a:gd name="connsiteY953" fmla="*/ 830682 h 1887361"/>
              <a:gd name="connsiteX954" fmla="*/ 1533187 w 1628481"/>
              <a:gd name="connsiteY954" fmla="*/ 830712 h 1887361"/>
              <a:gd name="connsiteX955" fmla="*/ 1579857 w 1628481"/>
              <a:gd name="connsiteY955" fmla="*/ 828299 h 1887361"/>
              <a:gd name="connsiteX956" fmla="*/ 1601489 w 1628481"/>
              <a:gd name="connsiteY956" fmla="*/ 829873 h 1887361"/>
              <a:gd name="connsiteX957" fmla="*/ 1601526 w 1628481"/>
              <a:gd name="connsiteY957" fmla="*/ 829911 h 1887361"/>
              <a:gd name="connsiteX958" fmla="*/ 1600814 w 1628481"/>
              <a:gd name="connsiteY958" fmla="*/ 830811 h 1887361"/>
              <a:gd name="connsiteX959" fmla="*/ 1578657 w 1628481"/>
              <a:gd name="connsiteY959" fmla="*/ 829873 h 1887361"/>
              <a:gd name="connsiteX960" fmla="*/ 1579857 w 1628481"/>
              <a:gd name="connsiteY960" fmla="*/ 828299 h 1887361"/>
              <a:gd name="connsiteX961" fmla="*/ 1443675 w 1628481"/>
              <a:gd name="connsiteY961" fmla="*/ 827924 h 1887361"/>
              <a:gd name="connsiteX962" fmla="*/ 1443732 w 1628481"/>
              <a:gd name="connsiteY962" fmla="*/ 828374 h 1887361"/>
              <a:gd name="connsiteX963" fmla="*/ 1446209 w 1628481"/>
              <a:gd name="connsiteY963" fmla="*/ 827924 h 1887361"/>
              <a:gd name="connsiteX964" fmla="*/ 1451567 w 1628481"/>
              <a:gd name="connsiteY964" fmla="*/ 824287 h 1887361"/>
              <a:gd name="connsiteX965" fmla="*/ 1456590 w 1628481"/>
              <a:gd name="connsiteY965" fmla="*/ 825501 h 1887361"/>
              <a:gd name="connsiteX966" fmla="*/ 1447917 w 1628481"/>
              <a:gd name="connsiteY966" fmla="*/ 826151 h 1887361"/>
              <a:gd name="connsiteX967" fmla="*/ 1447617 w 1628481"/>
              <a:gd name="connsiteY967" fmla="*/ 825684 h 1887361"/>
              <a:gd name="connsiteX968" fmla="*/ 1448394 w 1628481"/>
              <a:gd name="connsiteY968" fmla="*/ 825178 h 1887361"/>
              <a:gd name="connsiteX969" fmla="*/ 1451567 w 1628481"/>
              <a:gd name="connsiteY969" fmla="*/ 824287 h 1887361"/>
              <a:gd name="connsiteX970" fmla="*/ 139462 w 1628481"/>
              <a:gd name="connsiteY970" fmla="*/ 822187 h 1887361"/>
              <a:gd name="connsiteX971" fmla="*/ 139462 w 1628481"/>
              <a:gd name="connsiteY971" fmla="*/ 822225 h 1887361"/>
              <a:gd name="connsiteX972" fmla="*/ 142612 w 1628481"/>
              <a:gd name="connsiteY972" fmla="*/ 837596 h 1887361"/>
              <a:gd name="connsiteX973" fmla="*/ 145648 w 1628481"/>
              <a:gd name="connsiteY973" fmla="*/ 824512 h 1887361"/>
              <a:gd name="connsiteX974" fmla="*/ 139462 w 1628481"/>
              <a:gd name="connsiteY974" fmla="*/ 822187 h 1887361"/>
              <a:gd name="connsiteX975" fmla="*/ 1608124 w 1628481"/>
              <a:gd name="connsiteY975" fmla="*/ 821888 h 1887361"/>
              <a:gd name="connsiteX976" fmla="*/ 1619034 w 1628481"/>
              <a:gd name="connsiteY976" fmla="*/ 828674 h 1887361"/>
              <a:gd name="connsiteX977" fmla="*/ 1596877 w 1628481"/>
              <a:gd name="connsiteY977" fmla="*/ 823688 h 1887361"/>
              <a:gd name="connsiteX978" fmla="*/ 1608124 w 1628481"/>
              <a:gd name="connsiteY978" fmla="*/ 821888 h 1887361"/>
              <a:gd name="connsiteX979" fmla="*/ 1523198 w 1628481"/>
              <a:gd name="connsiteY979" fmla="*/ 815530 h 1887361"/>
              <a:gd name="connsiteX980" fmla="*/ 1524335 w 1628481"/>
              <a:gd name="connsiteY980" fmla="*/ 815590 h 1887361"/>
              <a:gd name="connsiteX981" fmla="*/ 1524260 w 1628481"/>
              <a:gd name="connsiteY981" fmla="*/ 815702 h 1887361"/>
              <a:gd name="connsiteX982" fmla="*/ 1472861 w 1628481"/>
              <a:gd name="connsiteY982" fmla="*/ 813940 h 1887361"/>
              <a:gd name="connsiteX983" fmla="*/ 1473798 w 1628481"/>
              <a:gd name="connsiteY983" fmla="*/ 821101 h 1887361"/>
              <a:gd name="connsiteX984" fmla="*/ 1473798 w 1628481"/>
              <a:gd name="connsiteY984" fmla="*/ 821138 h 1887361"/>
              <a:gd name="connsiteX985" fmla="*/ 1472861 w 1628481"/>
              <a:gd name="connsiteY985" fmla="*/ 813940 h 1887361"/>
              <a:gd name="connsiteX986" fmla="*/ 1498354 w 1628481"/>
              <a:gd name="connsiteY986" fmla="*/ 810941 h 1887361"/>
              <a:gd name="connsiteX987" fmla="*/ 1498416 w 1628481"/>
              <a:gd name="connsiteY987" fmla="*/ 810949 h 1887361"/>
              <a:gd name="connsiteX988" fmla="*/ 1496297 w 1628481"/>
              <a:gd name="connsiteY988" fmla="*/ 812281 h 1887361"/>
              <a:gd name="connsiteX989" fmla="*/ 1502965 w 1628481"/>
              <a:gd name="connsiteY989" fmla="*/ 813565 h 1887361"/>
              <a:gd name="connsiteX990" fmla="*/ 1506846 w 1628481"/>
              <a:gd name="connsiteY990" fmla="*/ 812056 h 1887361"/>
              <a:gd name="connsiteX991" fmla="*/ 1498416 w 1628481"/>
              <a:gd name="connsiteY991" fmla="*/ 810949 h 1887361"/>
              <a:gd name="connsiteX992" fmla="*/ 1498429 w 1628481"/>
              <a:gd name="connsiteY992" fmla="*/ 810941 h 1887361"/>
              <a:gd name="connsiteX993" fmla="*/ 1620271 w 1628481"/>
              <a:gd name="connsiteY993" fmla="*/ 803668 h 1887361"/>
              <a:gd name="connsiteX994" fmla="*/ 1617872 w 1628481"/>
              <a:gd name="connsiteY994" fmla="*/ 806367 h 1887361"/>
              <a:gd name="connsiteX995" fmla="*/ 1620271 w 1628481"/>
              <a:gd name="connsiteY995" fmla="*/ 803668 h 1887361"/>
              <a:gd name="connsiteX996" fmla="*/ 1536931 w 1628481"/>
              <a:gd name="connsiteY996" fmla="*/ 800294 h 1887361"/>
              <a:gd name="connsiteX997" fmla="*/ 1558825 w 1628481"/>
              <a:gd name="connsiteY997" fmla="*/ 801869 h 1887361"/>
              <a:gd name="connsiteX998" fmla="*/ 1561037 w 1628481"/>
              <a:gd name="connsiteY998" fmla="*/ 803143 h 1887361"/>
              <a:gd name="connsiteX999" fmla="*/ 1561075 w 1628481"/>
              <a:gd name="connsiteY999" fmla="*/ 803181 h 1887361"/>
              <a:gd name="connsiteX1000" fmla="*/ 1540905 w 1628481"/>
              <a:gd name="connsiteY1000" fmla="*/ 803518 h 1887361"/>
              <a:gd name="connsiteX1001" fmla="*/ 1529883 w 1628481"/>
              <a:gd name="connsiteY1001" fmla="*/ 800819 h 1887361"/>
              <a:gd name="connsiteX1002" fmla="*/ 1536931 w 1628481"/>
              <a:gd name="connsiteY1002" fmla="*/ 800294 h 1887361"/>
              <a:gd name="connsiteX1003" fmla="*/ 107409 w 1628481"/>
              <a:gd name="connsiteY1003" fmla="*/ 798794 h 1887361"/>
              <a:gd name="connsiteX1004" fmla="*/ 104784 w 1628481"/>
              <a:gd name="connsiteY1004" fmla="*/ 818813 h 1887361"/>
              <a:gd name="connsiteX1005" fmla="*/ 107409 w 1628481"/>
              <a:gd name="connsiteY1005" fmla="*/ 798794 h 1887361"/>
              <a:gd name="connsiteX1006" fmla="*/ 194048 w 1628481"/>
              <a:gd name="connsiteY1006" fmla="*/ 785035 h 1887361"/>
              <a:gd name="connsiteX1007" fmla="*/ 194048 w 1628481"/>
              <a:gd name="connsiteY1007" fmla="*/ 785072 h 1887361"/>
              <a:gd name="connsiteX1008" fmla="*/ 191237 w 1628481"/>
              <a:gd name="connsiteY1008" fmla="*/ 789729 h 1887361"/>
              <a:gd name="connsiteX1009" fmla="*/ 195003 w 1628481"/>
              <a:gd name="connsiteY1009" fmla="*/ 787532 h 1887361"/>
              <a:gd name="connsiteX1010" fmla="*/ 1604339 w 1628481"/>
              <a:gd name="connsiteY1010" fmla="*/ 768053 h 1887361"/>
              <a:gd name="connsiteX1011" fmla="*/ 1604375 w 1628481"/>
              <a:gd name="connsiteY1011" fmla="*/ 768090 h 1887361"/>
              <a:gd name="connsiteX1012" fmla="*/ 1604338 w 1628481"/>
              <a:gd name="connsiteY1012" fmla="*/ 768053 h 1887361"/>
              <a:gd name="connsiteX1013" fmla="*/ 1598677 w 1628481"/>
              <a:gd name="connsiteY1013" fmla="*/ 759205 h 1887361"/>
              <a:gd name="connsiteX1014" fmla="*/ 1609521 w 1628481"/>
              <a:gd name="connsiteY1014" fmla="*/ 766438 h 1887361"/>
              <a:gd name="connsiteX1015" fmla="*/ 1604339 w 1628481"/>
              <a:gd name="connsiteY1015" fmla="*/ 768053 h 1887361"/>
              <a:gd name="connsiteX1016" fmla="*/ 1601390 w 1628481"/>
              <a:gd name="connsiteY1016" fmla="*/ 764974 h 1887361"/>
              <a:gd name="connsiteX1017" fmla="*/ 1588705 w 1628481"/>
              <a:gd name="connsiteY1017" fmla="*/ 762954 h 1887361"/>
              <a:gd name="connsiteX1018" fmla="*/ 1598677 w 1628481"/>
              <a:gd name="connsiteY1018" fmla="*/ 759205 h 1887361"/>
              <a:gd name="connsiteX1019" fmla="*/ 1591305 w 1628481"/>
              <a:gd name="connsiteY1019" fmla="*/ 756890 h 1887361"/>
              <a:gd name="connsiteX1020" fmla="*/ 1585443 w 1628481"/>
              <a:gd name="connsiteY1020" fmla="*/ 758830 h 1887361"/>
              <a:gd name="connsiteX1021" fmla="*/ 1591305 w 1628481"/>
              <a:gd name="connsiteY1021" fmla="*/ 756890 h 1887361"/>
              <a:gd name="connsiteX1022" fmla="*/ 187599 w 1628481"/>
              <a:gd name="connsiteY1022" fmla="*/ 742372 h 1887361"/>
              <a:gd name="connsiteX1023" fmla="*/ 198584 w 1628481"/>
              <a:gd name="connsiteY1023" fmla="*/ 760892 h 1887361"/>
              <a:gd name="connsiteX1024" fmla="*/ 192023 w 1628481"/>
              <a:gd name="connsiteY1024" fmla="*/ 782298 h 1887361"/>
              <a:gd name="connsiteX1025" fmla="*/ 207019 w 1628481"/>
              <a:gd name="connsiteY1025" fmla="*/ 767565 h 1887361"/>
              <a:gd name="connsiteX1026" fmla="*/ 198846 w 1628481"/>
              <a:gd name="connsiteY1026" fmla="*/ 743084 h 1887361"/>
              <a:gd name="connsiteX1027" fmla="*/ 198846 w 1628481"/>
              <a:gd name="connsiteY1027" fmla="*/ 743121 h 1887361"/>
              <a:gd name="connsiteX1028" fmla="*/ 187599 w 1628481"/>
              <a:gd name="connsiteY1028" fmla="*/ 742372 h 1887361"/>
              <a:gd name="connsiteX1029" fmla="*/ 1526959 w 1628481"/>
              <a:gd name="connsiteY1029" fmla="*/ 728614 h 1887361"/>
              <a:gd name="connsiteX1030" fmla="*/ 1531345 w 1628481"/>
              <a:gd name="connsiteY1030" fmla="*/ 735587 h 1887361"/>
              <a:gd name="connsiteX1031" fmla="*/ 1531158 w 1628481"/>
              <a:gd name="connsiteY1031" fmla="*/ 735512 h 1887361"/>
              <a:gd name="connsiteX1032" fmla="*/ 1526959 w 1628481"/>
              <a:gd name="connsiteY1032" fmla="*/ 728614 h 1887361"/>
              <a:gd name="connsiteX1033" fmla="*/ 1499516 w 1628481"/>
              <a:gd name="connsiteY1033" fmla="*/ 727639 h 1887361"/>
              <a:gd name="connsiteX1034" fmla="*/ 1508814 w 1628481"/>
              <a:gd name="connsiteY1034" fmla="*/ 729213 h 1887361"/>
              <a:gd name="connsiteX1035" fmla="*/ 1495542 w 1628481"/>
              <a:gd name="connsiteY1035" fmla="*/ 731163 h 1887361"/>
              <a:gd name="connsiteX1036" fmla="*/ 1499516 w 1628481"/>
              <a:gd name="connsiteY1036" fmla="*/ 727639 h 1887361"/>
              <a:gd name="connsiteX1037" fmla="*/ 676963 w 1628481"/>
              <a:gd name="connsiteY1037" fmla="*/ 727222 h 1887361"/>
              <a:gd name="connsiteX1038" fmla="*/ 671954 w 1628481"/>
              <a:gd name="connsiteY1038" fmla="*/ 731552 h 1887361"/>
              <a:gd name="connsiteX1039" fmla="*/ 677853 w 1628481"/>
              <a:gd name="connsiteY1039" fmla="*/ 729551 h 1887361"/>
              <a:gd name="connsiteX1040" fmla="*/ 1563511 w 1628481"/>
              <a:gd name="connsiteY1040" fmla="*/ 714705 h 1887361"/>
              <a:gd name="connsiteX1041" fmla="*/ 1567635 w 1628481"/>
              <a:gd name="connsiteY1041" fmla="*/ 717779 h 1887361"/>
              <a:gd name="connsiteX1042" fmla="*/ 1558863 w 1628481"/>
              <a:gd name="connsiteY1042" fmla="*/ 716017 h 1887361"/>
              <a:gd name="connsiteX1043" fmla="*/ 1563511 w 1628481"/>
              <a:gd name="connsiteY1043" fmla="*/ 714705 h 1887361"/>
              <a:gd name="connsiteX1044" fmla="*/ 715380 w 1628481"/>
              <a:gd name="connsiteY1044" fmla="*/ 713842 h 1887361"/>
              <a:gd name="connsiteX1045" fmla="*/ 708890 w 1628481"/>
              <a:gd name="connsiteY1045" fmla="*/ 714911 h 1887361"/>
              <a:gd name="connsiteX1046" fmla="*/ 701136 w 1628481"/>
              <a:gd name="connsiteY1046" fmla="*/ 718736 h 1887361"/>
              <a:gd name="connsiteX1047" fmla="*/ 700797 w 1628481"/>
              <a:gd name="connsiteY1047" fmla="*/ 718791 h 1887361"/>
              <a:gd name="connsiteX1048" fmla="*/ 700797 w 1628481"/>
              <a:gd name="connsiteY1048" fmla="*/ 718903 h 1887361"/>
              <a:gd name="connsiteX1049" fmla="*/ 701136 w 1628481"/>
              <a:gd name="connsiteY1049" fmla="*/ 718736 h 1887361"/>
              <a:gd name="connsiteX1050" fmla="*/ 707329 w 1628481"/>
              <a:gd name="connsiteY1050" fmla="*/ 717737 h 1887361"/>
              <a:gd name="connsiteX1051" fmla="*/ 715380 w 1628481"/>
              <a:gd name="connsiteY1051" fmla="*/ 713842 h 1887361"/>
              <a:gd name="connsiteX1052" fmla="*/ 708557 w 1628481"/>
              <a:gd name="connsiteY1052" fmla="*/ 707094 h 1887361"/>
              <a:gd name="connsiteX1053" fmla="*/ 697666 w 1628481"/>
              <a:gd name="connsiteY1053" fmla="*/ 711600 h 1887361"/>
              <a:gd name="connsiteX1054" fmla="*/ 705109 w 1628481"/>
              <a:gd name="connsiteY1054" fmla="*/ 711968 h 1887361"/>
              <a:gd name="connsiteX1055" fmla="*/ 699906 w 1628481"/>
              <a:gd name="connsiteY1055" fmla="*/ 716696 h 1887361"/>
              <a:gd name="connsiteX1056" fmla="*/ 700609 w 1628481"/>
              <a:gd name="connsiteY1056" fmla="*/ 716954 h 1887361"/>
              <a:gd name="connsiteX1057" fmla="*/ 708744 w 1628481"/>
              <a:gd name="connsiteY1057" fmla="*/ 708969 h 1887361"/>
              <a:gd name="connsiteX1058" fmla="*/ 708557 w 1628481"/>
              <a:gd name="connsiteY1058" fmla="*/ 707207 h 1887361"/>
              <a:gd name="connsiteX1059" fmla="*/ 135657 w 1628481"/>
              <a:gd name="connsiteY1059" fmla="*/ 694249 h 1887361"/>
              <a:gd name="connsiteX1060" fmla="*/ 131552 w 1628481"/>
              <a:gd name="connsiteY1060" fmla="*/ 697346 h 1887361"/>
              <a:gd name="connsiteX1061" fmla="*/ 145011 w 1628481"/>
              <a:gd name="connsiteY1061" fmla="*/ 701095 h 1887361"/>
              <a:gd name="connsiteX1062" fmla="*/ 144261 w 1628481"/>
              <a:gd name="connsiteY1062" fmla="*/ 696522 h 1887361"/>
              <a:gd name="connsiteX1063" fmla="*/ 135657 w 1628481"/>
              <a:gd name="connsiteY1063" fmla="*/ 694249 h 1887361"/>
              <a:gd name="connsiteX1064" fmla="*/ 1476573 w 1628481"/>
              <a:gd name="connsiteY1064" fmla="*/ 682314 h 1887361"/>
              <a:gd name="connsiteX1065" fmla="*/ 1485008 w 1628481"/>
              <a:gd name="connsiteY1065" fmla="*/ 688537 h 1887361"/>
              <a:gd name="connsiteX1066" fmla="*/ 1476573 w 1628481"/>
              <a:gd name="connsiteY1066" fmla="*/ 682314 h 1887361"/>
              <a:gd name="connsiteX1067" fmla="*/ 711433 w 1628481"/>
              <a:gd name="connsiteY1067" fmla="*/ 681226 h 1887361"/>
              <a:gd name="connsiteX1068" fmla="*/ 710507 w 1628481"/>
              <a:gd name="connsiteY1068" fmla="*/ 681903 h 1887361"/>
              <a:gd name="connsiteX1069" fmla="*/ 710956 w 1628481"/>
              <a:gd name="connsiteY1069" fmla="*/ 681976 h 1887361"/>
              <a:gd name="connsiteX1070" fmla="*/ 727497 w 1628481"/>
              <a:gd name="connsiteY1070" fmla="*/ 675907 h 1887361"/>
              <a:gd name="connsiteX1071" fmla="*/ 723140 w 1628481"/>
              <a:gd name="connsiteY1071" fmla="*/ 680664 h 1887361"/>
              <a:gd name="connsiteX1072" fmla="*/ 728977 w 1628481"/>
              <a:gd name="connsiteY1072" fmla="*/ 677165 h 1887361"/>
              <a:gd name="connsiteX1073" fmla="*/ 723431 w 1628481"/>
              <a:gd name="connsiteY1073" fmla="*/ 672453 h 1887361"/>
              <a:gd name="connsiteX1074" fmla="*/ 722897 w 1628481"/>
              <a:gd name="connsiteY1074" fmla="*/ 672844 h 1887361"/>
              <a:gd name="connsiteX1075" fmla="*/ 723407 w 1628481"/>
              <a:gd name="connsiteY1075" fmla="*/ 673569 h 1887361"/>
              <a:gd name="connsiteX1076" fmla="*/ 724507 w 1628481"/>
              <a:gd name="connsiteY1076" fmla="*/ 673367 h 1887361"/>
              <a:gd name="connsiteX1077" fmla="*/ 1458428 w 1628481"/>
              <a:gd name="connsiteY1077" fmla="*/ 670017 h 1887361"/>
              <a:gd name="connsiteX1078" fmla="*/ 1465738 w 1628481"/>
              <a:gd name="connsiteY1078" fmla="*/ 673504 h 1887361"/>
              <a:gd name="connsiteX1079" fmla="*/ 1458428 w 1628481"/>
              <a:gd name="connsiteY1079" fmla="*/ 670017 h 1887361"/>
              <a:gd name="connsiteX1080" fmla="*/ 1529616 w 1628481"/>
              <a:gd name="connsiteY1080" fmla="*/ 656034 h 1887361"/>
              <a:gd name="connsiteX1081" fmla="*/ 1534317 w 1628481"/>
              <a:gd name="connsiteY1081" fmla="*/ 656080 h 1887361"/>
              <a:gd name="connsiteX1082" fmla="*/ 1534972 w 1628481"/>
              <a:gd name="connsiteY1082" fmla="*/ 656933 h 1887361"/>
              <a:gd name="connsiteX1083" fmla="*/ 1535806 w 1628481"/>
              <a:gd name="connsiteY1083" fmla="*/ 657945 h 1887361"/>
              <a:gd name="connsiteX1084" fmla="*/ 1528946 w 1628481"/>
              <a:gd name="connsiteY1084" fmla="*/ 657720 h 1887361"/>
              <a:gd name="connsiteX1085" fmla="*/ 1529616 w 1628481"/>
              <a:gd name="connsiteY1085" fmla="*/ 656034 h 1887361"/>
              <a:gd name="connsiteX1086" fmla="*/ 1534194 w 1628481"/>
              <a:gd name="connsiteY1086" fmla="*/ 655921 h 1887361"/>
              <a:gd name="connsiteX1087" fmla="*/ 1540943 w 1628481"/>
              <a:gd name="connsiteY1087" fmla="*/ 656146 h 1887361"/>
              <a:gd name="connsiteX1088" fmla="*/ 1534317 w 1628481"/>
              <a:gd name="connsiteY1088" fmla="*/ 656080 h 1887361"/>
              <a:gd name="connsiteX1089" fmla="*/ 1405937 w 1628481"/>
              <a:gd name="connsiteY1089" fmla="*/ 652402 h 1887361"/>
              <a:gd name="connsiteX1090" fmla="*/ 1407142 w 1628481"/>
              <a:gd name="connsiteY1090" fmla="*/ 652697 h 1887361"/>
              <a:gd name="connsiteX1091" fmla="*/ 1415577 w 1628481"/>
              <a:gd name="connsiteY1091" fmla="*/ 655471 h 1887361"/>
              <a:gd name="connsiteX1092" fmla="*/ 1426374 w 1628481"/>
              <a:gd name="connsiteY1092" fmla="*/ 662969 h 1887361"/>
              <a:gd name="connsiteX1093" fmla="*/ 1432335 w 1628481"/>
              <a:gd name="connsiteY1093" fmla="*/ 660082 h 1887361"/>
              <a:gd name="connsiteX1094" fmla="*/ 1452992 w 1628481"/>
              <a:gd name="connsiteY1094" fmla="*/ 668255 h 1887361"/>
              <a:gd name="connsiteX1095" fmla="*/ 1457940 w 1628481"/>
              <a:gd name="connsiteY1095" fmla="*/ 662669 h 1887361"/>
              <a:gd name="connsiteX1096" fmla="*/ 1422925 w 1628481"/>
              <a:gd name="connsiteY1096" fmla="*/ 654984 h 1887361"/>
              <a:gd name="connsiteX1097" fmla="*/ 1407142 w 1628481"/>
              <a:gd name="connsiteY1097" fmla="*/ 653072 h 1887361"/>
              <a:gd name="connsiteX1098" fmla="*/ 1410891 w 1628481"/>
              <a:gd name="connsiteY1098" fmla="*/ 652697 h 1887361"/>
              <a:gd name="connsiteX1099" fmla="*/ 1405937 w 1628481"/>
              <a:gd name="connsiteY1099" fmla="*/ 652402 h 1887361"/>
              <a:gd name="connsiteX1100" fmla="*/ 1485158 w 1628481"/>
              <a:gd name="connsiteY1100" fmla="*/ 651947 h 1887361"/>
              <a:gd name="connsiteX1101" fmla="*/ 1489769 w 1628481"/>
              <a:gd name="connsiteY1101" fmla="*/ 654684 h 1887361"/>
              <a:gd name="connsiteX1102" fmla="*/ 1489769 w 1628481"/>
              <a:gd name="connsiteY1102" fmla="*/ 654571 h 1887361"/>
              <a:gd name="connsiteX1103" fmla="*/ 1485158 w 1628481"/>
              <a:gd name="connsiteY1103" fmla="*/ 651947 h 1887361"/>
              <a:gd name="connsiteX1104" fmla="*/ 1506489 w 1628481"/>
              <a:gd name="connsiteY1104" fmla="*/ 651835 h 1887361"/>
              <a:gd name="connsiteX1105" fmla="*/ 1500941 w 1628481"/>
              <a:gd name="connsiteY1105" fmla="*/ 669192 h 1887361"/>
              <a:gd name="connsiteX1106" fmla="*/ 1506489 w 1628481"/>
              <a:gd name="connsiteY1106" fmla="*/ 651835 h 1887361"/>
              <a:gd name="connsiteX1107" fmla="*/ 1510627 w 1628481"/>
              <a:gd name="connsiteY1107" fmla="*/ 650712 h 1887361"/>
              <a:gd name="connsiteX1108" fmla="*/ 1510801 w 1628481"/>
              <a:gd name="connsiteY1108" fmla="*/ 650785 h 1887361"/>
              <a:gd name="connsiteX1109" fmla="*/ 1510801 w 1628481"/>
              <a:gd name="connsiteY1109" fmla="*/ 650897 h 1887361"/>
              <a:gd name="connsiteX1110" fmla="*/ 1532057 w 1628481"/>
              <a:gd name="connsiteY1110" fmla="*/ 650635 h 1887361"/>
              <a:gd name="connsiteX1111" fmla="*/ 1536669 w 1628481"/>
              <a:gd name="connsiteY1111" fmla="*/ 653334 h 1887361"/>
              <a:gd name="connsiteX1112" fmla="*/ 1536669 w 1628481"/>
              <a:gd name="connsiteY1112" fmla="*/ 653222 h 1887361"/>
              <a:gd name="connsiteX1113" fmla="*/ 1532057 w 1628481"/>
              <a:gd name="connsiteY1113" fmla="*/ 650635 h 1887361"/>
              <a:gd name="connsiteX1114" fmla="*/ 1495055 w 1628481"/>
              <a:gd name="connsiteY1114" fmla="*/ 648835 h 1887361"/>
              <a:gd name="connsiteX1115" fmla="*/ 1492281 w 1628481"/>
              <a:gd name="connsiteY1115" fmla="*/ 651985 h 1887361"/>
              <a:gd name="connsiteX1116" fmla="*/ 1492281 w 1628481"/>
              <a:gd name="connsiteY1116" fmla="*/ 651872 h 1887361"/>
              <a:gd name="connsiteX1117" fmla="*/ 1495055 w 1628481"/>
              <a:gd name="connsiteY1117" fmla="*/ 648835 h 1887361"/>
              <a:gd name="connsiteX1118" fmla="*/ 1506771 w 1628481"/>
              <a:gd name="connsiteY1118" fmla="*/ 647364 h 1887361"/>
              <a:gd name="connsiteX1119" fmla="*/ 1508364 w 1628481"/>
              <a:gd name="connsiteY1119" fmla="*/ 649623 h 1887361"/>
              <a:gd name="connsiteX1120" fmla="*/ 1510215 w 1628481"/>
              <a:gd name="connsiteY1120" fmla="*/ 650274 h 1887361"/>
              <a:gd name="connsiteX1121" fmla="*/ 1510627 w 1628481"/>
              <a:gd name="connsiteY1121" fmla="*/ 650712 h 1887361"/>
              <a:gd name="connsiteX1122" fmla="*/ 1505602 w 1628481"/>
              <a:gd name="connsiteY1122" fmla="*/ 648611 h 1887361"/>
              <a:gd name="connsiteX1123" fmla="*/ 1506771 w 1628481"/>
              <a:gd name="connsiteY1123" fmla="*/ 647364 h 1887361"/>
              <a:gd name="connsiteX1124" fmla="*/ 1486582 w 1628481"/>
              <a:gd name="connsiteY1124" fmla="*/ 639088 h 1887361"/>
              <a:gd name="connsiteX1125" fmla="*/ 1483996 w 1628481"/>
              <a:gd name="connsiteY1125" fmla="*/ 641825 h 1887361"/>
              <a:gd name="connsiteX1126" fmla="*/ 1486582 w 1628481"/>
              <a:gd name="connsiteY1126" fmla="*/ 639088 h 1887361"/>
              <a:gd name="connsiteX1127" fmla="*/ 1435146 w 1628481"/>
              <a:gd name="connsiteY1127" fmla="*/ 625929 h 1887361"/>
              <a:gd name="connsiteX1128" fmla="*/ 1439420 w 1628481"/>
              <a:gd name="connsiteY1128" fmla="*/ 628966 h 1887361"/>
              <a:gd name="connsiteX1129" fmla="*/ 1435259 w 1628481"/>
              <a:gd name="connsiteY1129" fmla="*/ 625929 h 1887361"/>
              <a:gd name="connsiteX1130" fmla="*/ 1445606 w 1628481"/>
              <a:gd name="connsiteY1130" fmla="*/ 614532 h 1887361"/>
              <a:gd name="connsiteX1131" fmla="*/ 1447106 w 1628481"/>
              <a:gd name="connsiteY1131" fmla="*/ 616707 h 1887361"/>
              <a:gd name="connsiteX1132" fmla="*/ 1445606 w 1628481"/>
              <a:gd name="connsiteY1132" fmla="*/ 614532 h 1887361"/>
              <a:gd name="connsiteX1133" fmla="*/ 22569 w 1628481"/>
              <a:gd name="connsiteY1133" fmla="*/ 613669 h 1887361"/>
              <a:gd name="connsiteX1134" fmla="*/ 22494 w 1628481"/>
              <a:gd name="connsiteY1134" fmla="*/ 613744 h 1887361"/>
              <a:gd name="connsiteX1135" fmla="*/ 0 w 1628481"/>
              <a:gd name="connsiteY1135" fmla="*/ 639987 h 1887361"/>
              <a:gd name="connsiteX1136" fmla="*/ 22569 w 1628481"/>
              <a:gd name="connsiteY1136" fmla="*/ 613669 h 1887361"/>
              <a:gd name="connsiteX1137" fmla="*/ 1440882 w 1628481"/>
              <a:gd name="connsiteY1137" fmla="*/ 604410 h 1887361"/>
              <a:gd name="connsiteX1138" fmla="*/ 1453891 w 1628481"/>
              <a:gd name="connsiteY1138" fmla="*/ 605722 h 1887361"/>
              <a:gd name="connsiteX1139" fmla="*/ 1445381 w 1628481"/>
              <a:gd name="connsiteY1139" fmla="*/ 607184 h 1887361"/>
              <a:gd name="connsiteX1140" fmla="*/ 1440882 w 1628481"/>
              <a:gd name="connsiteY1140" fmla="*/ 604410 h 1887361"/>
              <a:gd name="connsiteX1141" fmla="*/ 1435746 w 1628481"/>
              <a:gd name="connsiteY1141" fmla="*/ 598524 h 1887361"/>
              <a:gd name="connsiteX1142" fmla="*/ 1442269 w 1628481"/>
              <a:gd name="connsiteY1142" fmla="*/ 599199 h 1887361"/>
              <a:gd name="connsiteX1143" fmla="*/ 1446506 w 1628481"/>
              <a:gd name="connsiteY1143" fmla="*/ 602311 h 1887361"/>
              <a:gd name="connsiteX1144" fmla="*/ 1437021 w 1628481"/>
              <a:gd name="connsiteY1144" fmla="*/ 600998 h 1887361"/>
              <a:gd name="connsiteX1145" fmla="*/ 1435746 w 1628481"/>
              <a:gd name="connsiteY1145" fmla="*/ 598524 h 1887361"/>
              <a:gd name="connsiteX1146" fmla="*/ 1419404 w 1628481"/>
              <a:gd name="connsiteY1146" fmla="*/ 597548 h 1887361"/>
              <a:gd name="connsiteX1147" fmla="*/ 1419269 w 1628481"/>
              <a:gd name="connsiteY1147" fmla="*/ 598655 h 1887361"/>
              <a:gd name="connsiteX1148" fmla="*/ 1418247 w 1628481"/>
              <a:gd name="connsiteY1148" fmla="*/ 599209 h 1887361"/>
              <a:gd name="connsiteX1149" fmla="*/ 1418684 w 1628481"/>
              <a:gd name="connsiteY1149" fmla="*/ 599415 h 1887361"/>
              <a:gd name="connsiteX1150" fmla="*/ 1419176 w 1628481"/>
              <a:gd name="connsiteY1150" fmla="*/ 601523 h 1887361"/>
              <a:gd name="connsiteX1151" fmla="*/ 1424170 w 1628481"/>
              <a:gd name="connsiteY1151" fmla="*/ 602348 h 1887361"/>
              <a:gd name="connsiteX1152" fmla="*/ 1424211 w 1628481"/>
              <a:gd name="connsiteY1152" fmla="*/ 599049 h 1887361"/>
              <a:gd name="connsiteX1153" fmla="*/ 1422798 w 1628481"/>
              <a:gd name="connsiteY1153" fmla="*/ 598914 h 1887361"/>
              <a:gd name="connsiteX1154" fmla="*/ 1422152 w 1628481"/>
              <a:gd name="connsiteY1154" fmla="*/ 598435 h 1887361"/>
              <a:gd name="connsiteX1155" fmla="*/ 1428431 w 1628481"/>
              <a:gd name="connsiteY1155" fmla="*/ 594708 h 1887361"/>
              <a:gd name="connsiteX1156" fmla="*/ 1428548 w 1628481"/>
              <a:gd name="connsiteY1156" fmla="*/ 594738 h 1887361"/>
              <a:gd name="connsiteX1157" fmla="*/ 1428398 w 1628481"/>
              <a:gd name="connsiteY1157" fmla="*/ 594738 h 1887361"/>
              <a:gd name="connsiteX1158" fmla="*/ 85365 w 1628481"/>
              <a:gd name="connsiteY1158" fmla="*/ 591813 h 1887361"/>
              <a:gd name="connsiteX1159" fmla="*/ 80079 w 1628481"/>
              <a:gd name="connsiteY1159" fmla="*/ 619180 h 1887361"/>
              <a:gd name="connsiteX1160" fmla="*/ 85365 w 1628481"/>
              <a:gd name="connsiteY1160" fmla="*/ 591813 h 1887361"/>
              <a:gd name="connsiteX1161" fmla="*/ 1506902 w 1628481"/>
              <a:gd name="connsiteY1161" fmla="*/ 591551 h 1887361"/>
              <a:gd name="connsiteX1162" fmla="*/ 1514400 w 1628481"/>
              <a:gd name="connsiteY1162" fmla="*/ 594963 h 1887361"/>
              <a:gd name="connsiteX1163" fmla="*/ 1506902 w 1628481"/>
              <a:gd name="connsiteY1163" fmla="*/ 591551 h 1887361"/>
              <a:gd name="connsiteX1164" fmla="*/ 1420207 w 1628481"/>
              <a:gd name="connsiteY1164" fmla="*/ 590957 h 1887361"/>
              <a:gd name="connsiteX1165" fmla="*/ 1419775 w 1628481"/>
              <a:gd name="connsiteY1165" fmla="*/ 594501 h 1887361"/>
              <a:gd name="connsiteX1166" fmla="*/ 1424260 w 1628481"/>
              <a:gd name="connsiteY1166" fmla="*/ 594960 h 1887361"/>
              <a:gd name="connsiteX1167" fmla="*/ 1424276 w 1628481"/>
              <a:gd name="connsiteY1167" fmla="*/ 593664 h 1887361"/>
              <a:gd name="connsiteX1168" fmla="*/ 1420849 w 1628481"/>
              <a:gd name="connsiteY1168" fmla="*/ 592802 h 1887361"/>
              <a:gd name="connsiteX1169" fmla="*/ 1424312 w 1628481"/>
              <a:gd name="connsiteY1169" fmla="*/ 591626 h 1887361"/>
              <a:gd name="connsiteX1170" fmla="*/ 1424528 w 1628481"/>
              <a:gd name="connsiteY1170" fmla="*/ 591686 h 1887361"/>
              <a:gd name="connsiteX1171" fmla="*/ 1424573 w 1628481"/>
              <a:gd name="connsiteY1171" fmla="*/ 591507 h 1887361"/>
              <a:gd name="connsiteX1172" fmla="*/ 1421074 w 1628481"/>
              <a:gd name="connsiteY1172" fmla="*/ 591321 h 1887361"/>
              <a:gd name="connsiteX1173" fmla="*/ 1417249 w 1628481"/>
              <a:gd name="connsiteY1173" fmla="*/ 590445 h 1887361"/>
              <a:gd name="connsiteX1174" fmla="*/ 1412892 w 1628481"/>
              <a:gd name="connsiteY1174" fmla="*/ 590713 h 1887361"/>
              <a:gd name="connsiteX1175" fmla="*/ 1414078 w 1628481"/>
              <a:gd name="connsiteY1175" fmla="*/ 595263 h 1887361"/>
              <a:gd name="connsiteX1176" fmla="*/ 1416443 w 1628481"/>
              <a:gd name="connsiteY1176" fmla="*/ 595026 h 1887361"/>
              <a:gd name="connsiteX1177" fmla="*/ 1416514 w 1628481"/>
              <a:gd name="connsiteY1177" fmla="*/ 594629 h 1887361"/>
              <a:gd name="connsiteX1178" fmla="*/ 1454296 w 1628481"/>
              <a:gd name="connsiteY1178" fmla="*/ 590110 h 1887361"/>
              <a:gd name="connsiteX1179" fmla="*/ 1454454 w 1628481"/>
              <a:gd name="connsiteY1179" fmla="*/ 590126 h 1887361"/>
              <a:gd name="connsiteX1180" fmla="*/ 1454304 w 1628481"/>
              <a:gd name="connsiteY1180" fmla="*/ 590126 h 1887361"/>
              <a:gd name="connsiteX1181" fmla="*/ 1429410 w 1628481"/>
              <a:gd name="connsiteY1181" fmla="*/ 589827 h 1887361"/>
              <a:gd name="connsiteX1182" fmla="*/ 1440920 w 1628481"/>
              <a:gd name="connsiteY1182" fmla="*/ 596725 h 1887361"/>
              <a:gd name="connsiteX1183" fmla="*/ 1429410 w 1628481"/>
              <a:gd name="connsiteY1183" fmla="*/ 589827 h 1887361"/>
              <a:gd name="connsiteX1184" fmla="*/ 1509540 w 1628481"/>
              <a:gd name="connsiteY1184" fmla="*/ 588610 h 1887361"/>
              <a:gd name="connsiteX1185" fmla="*/ 1509751 w 1628481"/>
              <a:gd name="connsiteY1185" fmla="*/ 588627 h 1887361"/>
              <a:gd name="connsiteX1186" fmla="*/ 1509751 w 1628481"/>
              <a:gd name="connsiteY1186" fmla="*/ 588664 h 1887361"/>
              <a:gd name="connsiteX1187" fmla="*/ 1423176 w 1628481"/>
              <a:gd name="connsiteY1187" fmla="*/ 587173 h 1887361"/>
              <a:gd name="connsiteX1188" fmla="*/ 1420413 w 1628481"/>
              <a:gd name="connsiteY1188" fmla="*/ 589264 h 1887361"/>
              <a:gd name="connsiteX1189" fmla="*/ 1420326 w 1628481"/>
              <a:gd name="connsiteY1189" fmla="*/ 589977 h 1887361"/>
              <a:gd name="connsiteX1190" fmla="*/ 1421454 w 1628481"/>
              <a:gd name="connsiteY1190" fmla="*/ 590117 h 1887361"/>
              <a:gd name="connsiteX1191" fmla="*/ 1424808 w 1628481"/>
              <a:gd name="connsiteY1191" fmla="*/ 590572 h 1887361"/>
              <a:gd name="connsiteX1192" fmla="*/ 1425584 w 1628481"/>
              <a:gd name="connsiteY1192" fmla="*/ 587477 h 1887361"/>
              <a:gd name="connsiteX1193" fmla="*/ 1500829 w 1628481"/>
              <a:gd name="connsiteY1193" fmla="*/ 586677 h 1887361"/>
              <a:gd name="connsiteX1194" fmla="*/ 1505880 w 1628481"/>
              <a:gd name="connsiteY1194" fmla="*/ 587671 h 1887361"/>
              <a:gd name="connsiteX1195" fmla="*/ 1509540 w 1628481"/>
              <a:gd name="connsiteY1195" fmla="*/ 588610 h 1887361"/>
              <a:gd name="connsiteX1196" fmla="*/ 1505060 w 1628481"/>
              <a:gd name="connsiteY1196" fmla="*/ 588257 h 1887361"/>
              <a:gd name="connsiteX1197" fmla="*/ 1496405 w 1628481"/>
              <a:gd name="connsiteY1197" fmla="*/ 587465 h 1887361"/>
              <a:gd name="connsiteX1198" fmla="*/ 1500829 w 1628481"/>
              <a:gd name="connsiteY1198" fmla="*/ 586677 h 1887361"/>
              <a:gd name="connsiteX1199" fmla="*/ 1413647 w 1628481"/>
              <a:gd name="connsiteY1199" fmla="*/ 586044 h 1887361"/>
              <a:gd name="connsiteX1200" fmla="*/ 1411978 w 1628481"/>
              <a:gd name="connsiteY1200" fmla="*/ 586827 h 1887361"/>
              <a:gd name="connsiteX1201" fmla="*/ 1411633 w 1628481"/>
              <a:gd name="connsiteY1201" fmla="*/ 588335 h 1887361"/>
              <a:gd name="connsiteX1202" fmla="*/ 1412803 w 1628481"/>
              <a:gd name="connsiteY1202" fmla="*/ 589039 h 1887361"/>
              <a:gd name="connsiteX1203" fmla="*/ 1417395 w 1628481"/>
              <a:gd name="connsiteY1203" fmla="*/ 589611 h 1887361"/>
              <a:gd name="connsiteX1204" fmla="*/ 1417601 w 1628481"/>
              <a:gd name="connsiteY1204" fmla="*/ 588439 h 1887361"/>
              <a:gd name="connsiteX1205" fmla="*/ 1417216 w 1628481"/>
              <a:gd name="connsiteY1205" fmla="*/ 587225 h 1887361"/>
              <a:gd name="connsiteX1206" fmla="*/ 1416646 w 1628481"/>
              <a:gd name="connsiteY1206" fmla="*/ 587127 h 1887361"/>
              <a:gd name="connsiteX1207" fmla="*/ 1444556 w 1628481"/>
              <a:gd name="connsiteY1207" fmla="*/ 585403 h 1887361"/>
              <a:gd name="connsiteX1208" fmla="*/ 1453366 w 1628481"/>
              <a:gd name="connsiteY1208" fmla="*/ 588060 h 1887361"/>
              <a:gd name="connsiteX1209" fmla="*/ 1454296 w 1628481"/>
              <a:gd name="connsiteY1209" fmla="*/ 590110 h 1887361"/>
              <a:gd name="connsiteX1210" fmla="*/ 1447930 w 1628481"/>
              <a:gd name="connsiteY1210" fmla="*/ 589452 h 1887361"/>
              <a:gd name="connsiteX1211" fmla="*/ 1444556 w 1628481"/>
              <a:gd name="connsiteY1211" fmla="*/ 585403 h 1887361"/>
              <a:gd name="connsiteX1212" fmla="*/ 1415788 w 1628481"/>
              <a:gd name="connsiteY1212" fmla="*/ 584830 h 1887361"/>
              <a:gd name="connsiteX1213" fmla="*/ 1415349 w 1628481"/>
              <a:gd name="connsiteY1213" fmla="*/ 585163 h 1887361"/>
              <a:gd name="connsiteX1214" fmla="*/ 1416106 w 1628481"/>
              <a:gd name="connsiteY1214" fmla="*/ 585126 h 1887361"/>
              <a:gd name="connsiteX1215" fmla="*/ 1399008 w 1628481"/>
              <a:gd name="connsiteY1215" fmla="*/ 579480 h 1887361"/>
              <a:gd name="connsiteX1216" fmla="*/ 1399006 w 1628481"/>
              <a:gd name="connsiteY1216" fmla="*/ 579629 h 1887361"/>
              <a:gd name="connsiteX1217" fmla="*/ 1399488 w 1628481"/>
              <a:gd name="connsiteY1217" fmla="*/ 579488 h 1887361"/>
              <a:gd name="connsiteX1218" fmla="*/ 1399045 w 1628481"/>
              <a:gd name="connsiteY1218" fmla="*/ 576329 h 1887361"/>
              <a:gd name="connsiteX1219" fmla="*/ 1399035 w 1628481"/>
              <a:gd name="connsiteY1219" fmla="*/ 577186 h 1887361"/>
              <a:gd name="connsiteX1220" fmla="*/ 1400633 w 1628481"/>
              <a:gd name="connsiteY1220" fmla="*/ 577919 h 1887361"/>
              <a:gd name="connsiteX1221" fmla="*/ 1403292 w 1628481"/>
              <a:gd name="connsiteY1221" fmla="*/ 578375 h 1887361"/>
              <a:gd name="connsiteX1222" fmla="*/ 1404517 w 1628481"/>
              <a:gd name="connsiteY1222" fmla="*/ 578017 h 1887361"/>
              <a:gd name="connsiteX1223" fmla="*/ 1404422 w 1628481"/>
              <a:gd name="connsiteY1223" fmla="*/ 577173 h 1887361"/>
              <a:gd name="connsiteX1224" fmla="*/ 1403459 w 1628481"/>
              <a:gd name="connsiteY1224" fmla="*/ 576982 h 1887361"/>
              <a:gd name="connsiteX1225" fmla="*/ 1404259 w 1628481"/>
              <a:gd name="connsiteY1225" fmla="*/ 575727 h 1887361"/>
              <a:gd name="connsiteX1226" fmla="*/ 1404098 w 1628481"/>
              <a:gd name="connsiteY1226" fmla="*/ 575740 h 1887361"/>
              <a:gd name="connsiteX1227" fmla="*/ 1404272 w 1628481"/>
              <a:gd name="connsiteY1227" fmla="*/ 575840 h 1887361"/>
              <a:gd name="connsiteX1228" fmla="*/ 1442574 w 1628481"/>
              <a:gd name="connsiteY1228" fmla="*/ 573335 h 1887361"/>
              <a:gd name="connsiteX1229" fmla="*/ 1447106 w 1628481"/>
              <a:gd name="connsiteY1229" fmla="*/ 575242 h 1887361"/>
              <a:gd name="connsiteX1230" fmla="*/ 1440882 w 1628481"/>
              <a:gd name="connsiteY1230" fmla="*/ 579591 h 1887361"/>
              <a:gd name="connsiteX1231" fmla="*/ 1442344 w 1628481"/>
              <a:gd name="connsiteY1231" fmla="*/ 583115 h 1887361"/>
              <a:gd name="connsiteX1232" fmla="*/ 1442344 w 1628481"/>
              <a:gd name="connsiteY1232" fmla="*/ 583378 h 1887361"/>
              <a:gd name="connsiteX1233" fmla="*/ 1438858 w 1628481"/>
              <a:gd name="connsiteY1233" fmla="*/ 582141 h 1887361"/>
              <a:gd name="connsiteX1234" fmla="*/ 1442574 w 1628481"/>
              <a:gd name="connsiteY1234" fmla="*/ 573335 h 1887361"/>
              <a:gd name="connsiteX1235" fmla="*/ 1485608 w 1628481"/>
              <a:gd name="connsiteY1235" fmla="*/ 565308 h 1887361"/>
              <a:gd name="connsiteX1236" fmla="*/ 1492806 w 1628481"/>
              <a:gd name="connsiteY1236" fmla="*/ 569057 h 1887361"/>
              <a:gd name="connsiteX1237" fmla="*/ 1485608 w 1628481"/>
              <a:gd name="connsiteY1237" fmla="*/ 565308 h 1887361"/>
              <a:gd name="connsiteX1238" fmla="*/ 1493518 w 1628481"/>
              <a:gd name="connsiteY1238" fmla="*/ 560959 h 1887361"/>
              <a:gd name="connsiteX1239" fmla="*/ 1496480 w 1628481"/>
              <a:gd name="connsiteY1239" fmla="*/ 561634 h 1887361"/>
              <a:gd name="connsiteX1240" fmla="*/ 1499441 w 1628481"/>
              <a:gd name="connsiteY1240" fmla="*/ 562347 h 1887361"/>
              <a:gd name="connsiteX1241" fmla="*/ 1489394 w 1628481"/>
              <a:gd name="connsiteY1241" fmla="*/ 561447 h 1887361"/>
              <a:gd name="connsiteX1242" fmla="*/ 1491231 w 1628481"/>
              <a:gd name="connsiteY1242" fmla="*/ 563321 h 1887361"/>
              <a:gd name="connsiteX1243" fmla="*/ 1493518 w 1628481"/>
              <a:gd name="connsiteY1243" fmla="*/ 560959 h 1887361"/>
              <a:gd name="connsiteX1244" fmla="*/ 1403393 w 1628481"/>
              <a:gd name="connsiteY1244" fmla="*/ 558335 h 1887361"/>
              <a:gd name="connsiteX1245" fmla="*/ 1398181 w 1628481"/>
              <a:gd name="connsiteY1245" fmla="*/ 566507 h 1887361"/>
              <a:gd name="connsiteX1246" fmla="*/ 1398329 w 1628481"/>
              <a:gd name="connsiteY1246" fmla="*/ 567772 h 1887361"/>
              <a:gd name="connsiteX1247" fmla="*/ 1403130 w 1628481"/>
              <a:gd name="connsiteY1247" fmla="*/ 568533 h 1887361"/>
              <a:gd name="connsiteX1248" fmla="*/ 1398435 w 1628481"/>
              <a:gd name="connsiteY1248" fmla="*/ 568677 h 1887361"/>
              <a:gd name="connsiteX1249" fmla="*/ 1399072 w 1628481"/>
              <a:gd name="connsiteY1249" fmla="*/ 574108 h 1887361"/>
              <a:gd name="connsiteX1250" fmla="*/ 1399063 w 1628481"/>
              <a:gd name="connsiteY1250" fmla="*/ 574840 h 1887361"/>
              <a:gd name="connsiteX1251" fmla="*/ 1404203 w 1628481"/>
              <a:gd name="connsiteY1251" fmla="*/ 575224 h 1887361"/>
              <a:gd name="connsiteX1252" fmla="*/ 1403018 w 1628481"/>
              <a:gd name="connsiteY1252" fmla="*/ 564708 h 1887361"/>
              <a:gd name="connsiteX1253" fmla="*/ 1403393 w 1628481"/>
              <a:gd name="connsiteY1253" fmla="*/ 558335 h 1887361"/>
              <a:gd name="connsiteX1254" fmla="*/ 92975 w 1628481"/>
              <a:gd name="connsiteY1254" fmla="*/ 558185 h 1887361"/>
              <a:gd name="connsiteX1255" fmla="*/ 87877 w 1628481"/>
              <a:gd name="connsiteY1255" fmla="*/ 588664 h 1887361"/>
              <a:gd name="connsiteX1256" fmla="*/ 100811 w 1628481"/>
              <a:gd name="connsiteY1256" fmla="*/ 573930 h 1887361"/>
              <a:gd name="connsiteX1257" fmla="*/ 92975 w 1628481"/>
              <a:gd name="connsiteY1257" fmla="*/ 558185 h 1887361"/>
              <a:gd name="connsiteX1258" fmla="*/ 46906 w 1628481"/>
              <a:gd name="connsiteY1258" fmla="*/ 553339 h 1887361"/>
              <a:gd name="connsiteX1259" fmla="*/ 50537 w 1628481"/>
              <a:gd name="connsiteY1259" fmla="*/ 556872 h 1887361"/>
              <a:gd name="connsiteX1260" fmla="*/ 46658 w 1628481"/>
              <a:gd name="connsiteY1260" fmla="*/ 553635 h 1887361"/>
              <a:gd name="connsiteX1261" fmla="*/ 1483133 w 1628481"/>
              <a:gd name="connsiteY1261" fmla="*/ 553237 h 1887361"/>
              <a:gd name="connsiteX1262" fmla="*/ 1492281 w 1628481"/>
              <a:gd name="connsiteY1262" fmla="*/ 554924 h 1887361"/>
              <a:gd name="connsiteX1263" fmla="*/ 1488757 w 1628481"/>
              <a:gd name="connsiteY1263" fmla="*/ 554924 h 1887361"/>
              <a:gd name="connsiteX1264" fmla="*/ 1483133 w 1628481"/>
              <a:gd name="connsiteY1264" fmla="*/ 553237 h 1887361"/>
              <a:gd name="connsiteX1265" fmla="*/ 1522643 w 1628481"/>
              <a:gd name="connsiteY1265" fmla="*/ 522902 h 1887361"/>
              <a:gd name="connsiteX1266" fmla="*/ 1526659 w 1628481"/>
              <a:gd name="connsiteY1266" fmla="*/ 524931 h 1887361"/>
              <a:gd name="connsiteX1267" fmla="*/ 1519161 w 1628481"/>
              <a:gd name="connsiteY1267" fmla="*/ 525456 h 1887361"/>
              <a:gd name="connsiteX1268" fmla="*/ 1522643 w 1628481"/>
              <a:gd name="connsiteY1268" fmla="*/ 522902 h 1887361"/>
              <a:gd name="connsiteX1269" fmla="*/ 129903 w 1628481"/>
              <a:gd name="connsiteY1269" fmla="*/ 514921 h 1887361"/>
              <a:gd name="connsiteX1270" fmla="*/ 125291 w 1628481"/>
              <a:gd name="connsiteY1270" fmla="*/ 528830 h 1887361"/>
              <a:gd name="connsiteX1271" fmla="*/ 129903 w 1628481"/>
              <a:gd name="connsiteY1271" fmla="*/ 514921 h 1887361"/>
              <a:gd name="connsiteX1272" fmla="*/ 95937 w 1628481"/>
              <a:gd name="connsiteY1272" fmla="*/ 512072 h 1887361"/>
              <a:gd name="connsiteX1273" fmla="*/ 87239 w 1628481"/>
              <a:gd name="connsiteY1273" fmla="*/ 532804 h 1887361"/>
              <a:gd name="connsiteX1274" fmla="*/ 90426 w 1628481"/>
              <a:gd name="connsiteY1274" fmla="*/ 551286 h 1887361"/>
              <a:gd name="connsiteX1275" fmla="*/ 95637 w 1628481"/>
              <a:gd name="connsiteY1275" fmla="*/ 555260 h 1887361"/>
              <a:gd name="connsiteX1276" fmla="*/ 121392 w 1628481"/>
              <a:gd name="connsiteY1276" fmla="*/ 528155 h 1887361"/>
              <a:gd name="connsiteX1277" fmla="*/ 108308 w 1628481"/>
              <a:gd name="connsiteY1277" fmla="*/ 527480 h 1887361"/>
              <a:gd name="connsiteX1278" fmla="*/ 91813 w 1628481"/>
              <a:gd name="connsiteY1278" fmla="*/ 544763 h 1887361"/>
              <a:gd name="connsiteX1279" fmla="*/ 103510 w 1628481"/>
              <a:gd name="connsiteY1279" fmla="*/ 518520 h 1887361"/>
              <a:gd name="connsiteX1280" fmla="*/ 111308 w 1628481"/>
              <a:gd name="connsiteY1280" fmla="*/ 519833 h 1887361"/>
              <a:gd name="connsiteX1281" fmla="*/ 95937 w 1628481"/>
              <a:gd name="connsiteY1281" fmla="*/ 512072 h 1887361"/>
              <a:gd name="connsiteX1282" fmla="*/ 1427761 w 1628481"/>
              <a:gd name="connsiteY1282" fmla="*/ 493927 h 1887361"/>
              <a:gd name="connsiteX1283" fmla="*/ 1424274 w 1628481"/>
              <a:gd name="connsiteY1283" fmla="*/ 502587 h 1887361"/>
              <a:gd name="connsiteX1284" fmla="*/ 1431172 w 1628481"/>
              <a:gd name="connsiteY1284" fmla="*/ 507948 h 1887361"/>
              <a:gd name="connsiteX1285" fmla="*/ 1427761 w 1628481"/>
              <a:gd name="connsiteY1285" fmla="*/ 493927 h 1887361"/>
              <a:gd name="connsiteX1286" fmla="*/ 1472075 w 1628481"/>
              <a:gd name="connsiteY1286" fmla="*/ 481516 h 1887361"/>
              <a:gd name="connsiteX1287" fmla="*/ 1472074 w 1628481"/>
              <a:gd name="connsiteY1287" fmla="*/ 481556 h 1887361"/>
              <a:gd name="connsiteX1288" fmla="*/ 1472036 w 1628481"/>
              <a:gd name="connsiteY1288" fmla="*/ 481518 h 1887361"/>
              <a:gd name="connsiteX1289" fmla="*/ 1467041 w 1628481"/>
              <a:gd name="connsiteY1289" fmla="*/ 473125 h 1887361"/>
              <a:gd name="connsiteX1290" fmla="*/ 1470612 w 1628481"/>
              <a:gd name="connsiteY1290" fmla="*/ 474658 h 1887361"/>
              <a:gd name="connsiteX1291" fmla="*/ 1467388 w 1628481"/>
              <a:gd name="connsiteY1291" fmla="*/ 486579 h 1887361"/>
              <a:gd name="connsiteX1292" fmla="*/ 1467388 w 1628481"/>
              <a:gd name="connsiteY1292" fmla="*/ 486729 h 1887361"/>
              <a:gd name="connsiteX1293" fmla="*/ 1464426 w 1628481"/>
              <a:gd name="connsiteY1293" fmla="*/ 476007 h 1887361"/>
              <a:gd name="connsiteX1294" fmla="*/ 1467041 w 1628481"/>
              <a:gd name="connsiteY1294" fmla="*/ 473125 h 1887361"/>
              <a:gd name="connsiteX1295" fmla="*/ 1177367 w 1628481"/>
              <a:gd name="connsiteY1295" fmla="*/ 466372 h 1887361"/>
              <a:gd name="connsiteX1296" fmla="*/ 1184865 w 1628481"/>
              <a:gd name="connsiteY1296" fmla="*/ 466710 h 1887361"/>
              <a:gd name="connsiteX1297" fmla="*/ 1166382 w 1628481"/>
              <a:gd name="connsiteY1297" fmla="*/ 462698 h 1887361"/>
              <a:gd name="connsiteX1298" fmla="*/ 1161321 w 1628481"/>
              <a:gd name="connsiteY1298" fmla="*/ 475070 h 1887361"/>
              <a:gd name="connsiteX1299" fmla="*/ 1176317 w 1628481"/>
              <a:gd name="connsiteY1299" fmla="*/ 485155 h 1887361"/>
              <a:gd name="connsiteX1300" fmla="*/ 1175455 w 1628481"/>
              <a:gd name="connsiteY1300" fmla="*/ 497639 h 1887361"/>
              <a:gd name="connsiteX1301" fmla="*/ 1178904 w 1628481"/>
              <a:gd name="connsiteY1301" fmla="*/ 475857 h 1887361"/>
              <a:gd name="connsiteX1302" fmla="*/ 1166382 w 1628481"/>
              <a:gd name="connsiteY1302" fmla="*/ 462698 h 1887361"/>
              <a:gd name="connsiteX1303" fmla="*/ 1477210 w 1628481"/>
              <a:gd name="connsiteY1303" fmla="*/ 453476 h 1887361"/>
              <a:gd name="connsiteX1304" fmla="*/ 1487370 w 1628481"/>
              <a:gd name="connsiteY1304" fmla="*/ 483468 h 1887361"/>
              <a:gd name="connsiteX1305" fmla="*/ 1480701 w 1628481"/>
              <a:gd name="connsiteY1305" fmla="*/ 481017 h 1887361"/>
              <a:gd name="connsiteX1306" fmla="*/ 1472075 w 1628481"/>
              <a:gd name="connsiteY1306" fmla="*/ 481516 h 1887361"/>
              <a:gd name="connsiteX1307" fmla="*/ 1472346 w 1628481"/>
              <a:gd name="connsiteY1307" fmla="*/ 467778 h 1887361"/>
              <a:gd name="connsiteX1308" fmla="*/ 1473236 w 1628481"/>
              <a:gd name="connsiteY1308" fmla="*/ 455575 h 1887361"/>
              <a:gd name="connsiteX1309" fmla="*/ 1477210 w 1628481"/>
              <a:gd name="connsiteY1309" fmla="*/ 453476 h 1887361"/>
              <a:gd name="connsiteX1310" fmla="*/ 1485833 w 1628481"/>
              <a:gd name="connsiteY1310" fmla="*/ 453251 h 1887361"/>
              <a:gd name="connsiteX1311" fmla="*/ 1487744 w 1628481"/>
              <a:gd name="connsiteY1311" fmla="*/ 467047 h 1887361"/>
              <a:gd name="connsiteX1312" fmla="*/ 1487782 w 1628481"/>
              <a:gd name="connsiteY1312" fmla="*/ 467197 h 1887361"/>
              <a:gd name="connsiteX1313" fmla="*/ 1481784 w 1628481"/>
              <a:gd name="connsiteY1313" fmla="*/ 458424 h 1887361"/>
              <a:gd name="connsiteX1314" fmla="*/ 1485833 w 1628481"/>
              <a:gd name="connsiteY1314" fmla="*/ 453251 h 1887361"/>
              <a:gd name="connsiteX1315" fmla="*/ 1479651 w 1628481"/>
              <a:gd name="connsiteY1315" fmla="*/ 441835 h 1887361"/>
              <a:gd name="connsiteX1316" fmla="*/ 1485233 w 1628481"/>
              <a:gd name="connsiteY1316" fmla="*/ 446390 h 1887361"/>
              <a:gd name="connsiteX1317" fmla="*/ 1478447 w 1628481"/>
              <a:gd name="connsiteY1317" fmla="*/ 448340 h 1887361"/>
              <a:gd name="connsiteX1318" fmla="*/ 1473423 w 1628481"/>
              <a:gd name="connsiteY1318" fmla="*/ 442454 h 1887361"/>
              <a:gd name="connsiteX1319" fmla="*/ 1479651 w 1628481"/>
              <a:gd name="connsiteY1319" fmla="*/ 441835 h 1887361"/>
              <a:gd name="connsiteX1320" fmla="*/ 1405642 w 1628481"/>
              <a:gd name="connsiteY1320" fmla="*/ 439455 h 1887361"/>
              <a:gd name="connsiteX1321" fmla="*/ 1405634 w 1628481"/>
              <a:gd name="connsiteY1321" fmla="*/ 439659 h 1887361"/>
              <a:gd name="connsiteX1322" fmla="*/ 1402732 w 1628481"/>
              <a:gd name="connsiteY1322" fmla="*/ 446119 h 1887361"/>
              <a:gd name="connsiteX1323" fmla="*/ 1402380 w 1628481"/>
              <a:gd name="connsiteY1323" fmla="*/ 455013 h 1887361"/>
              <a:gd name="connsiteX1324" fmla="*/ 1405305 w 1628481"/>
              <a:gd name="connsiteY1324" fmla="*/ 448555 h 1887361"/>
              <a:gd name="connsiteX1325" fmla="*/ 1405634 w 1628481"/>
              <a:gd name="connsiteY1325" fmla="*/ 439659 h 1887361"/>
              <a:gd name="connsiteX1326" fmla="*/ 1405642 w 1628481"/>
              <a:gd name="connsiteY1326" fmla="*/ 439642 h 1887361"/>
              <a:gd name="connsiteX1327" fmla="*/ 1411889 w 1628481"/>
              <a:gd name="connsiteY1327" fmla="*/ 437725 h 1887361"/>
              <a:gd name="connsiteX1328" fmla="*/ 1408041 w 1628481"/>
              <a:gd name="connsiteY1328" fmla="*/ 440279 h 1887361"/>
              <a:gd name="connsiteX1329" fmla="*/ 1412465 w 1628481"/>
              <a:gd name="connsiteY1329" fmla="*/ 451077 h 1887361"/>
              <a:gd name="connsiteX1330" fmla="*/ 1414864 w 1628481"/>
              <a:gd name="connsiteY1330" fmla="*/ 451489 h 1887361"/>
              <a:gd name="connsiteX1331" fmla="*/ 1414864 w 1628481"/>
              <a:gd name="connsiteY1331" fmla="*/ 451676 h 1887361"/>
              <a:gd name="connsiteX1332" fmla="*/ 1416776 w 1628481"/>
              <a:gd name="connsiteY1332" fmla="*/ 439192 h 1887361"/>
              <a:gd name="connsiteX1333" fmla="*/ 1411889 w 1628481"/>
              <a:gd name="connsiteY1333" fmla="*/ 437725 h 1887361"/>
              <a:gd name="connsiteX1334" fmla="*/ 1430048 w 1628481"/>
              <a:gd name="connsiteY1334" fmla="*/ 432632 h 1887361"/>
              <a:gd name="connsiteX1335" fmla="*/ 1426524 w 1628481"/>
              <a:gd name="connsiteY1335" fmla="*/ 444778 h 1887361"/>
              <a:gd name="connsiteX1336" fmla="*/ 1426299 w 1628481"/>
              <a:gd name="connsiteY1336" fmla="*/ 444628 h 1887361"/>
              <a:gd name="connsiteX1337" fmla="*/ 1430048 w 1628481"/>
              <a:gd name="connsiteY1337" fmla="*/ 432632 h 1887361"/>
              <a:gd name="connsiteX1338" fmla="*/ 1165532 w 1628481"/>
              <a:gd name="connsiteY1338" fmla="*/ 430011 h 1887361"/>
              <a:gd name="connsiteX1339" fmla="*/ 1165672 w 1628481"/>
              <a:gd name="connsiteY1339" fmla="*/ 431334 h 1887361"/>
              <a:gd name="connsiteX1340" fmla="*/ 1165214 w 1628481"/>
              <a:gd name="connsiteY1340" fmla="*/ 431189 h 1887361"/>
              <a:gd name="connsiteX1341" fmla="*/ 1176692 w 1628481"/>
              <a:gd name="connsiteY1341" fmla="*/ 422476 h 1887361"/>
              <a:gd name="connsiteX1342" fmla="*/ 1165648 w 1628481"/>
              <a:gd name="connsiteY1342" fmla="*/ 429582 h 1887361"/>
              <a:gd name="connsiteX1343" fmla="*/ 1165532 w 1628481"/>
              <a:gd name="connsiteY1343" fmla="*/ 430011 h 1887361"/>
              <a:gd name="connsiteX1344" fmla="*/ 1165497 w 1628481"/>
              <a:gd name="connsiteY1344" fmla="*/ 429679 h 1887361"/>
              <a:gd name="connsiteX1345" fmla="*/ 1165220 w 1628481"/>
              <a:gd name="connsiteY1345" fmla="*/ 429857 h 1887361"/>
              <a:gd name="connsiteX1346" fmla="*/ 1164366 w 1628481"/>
              <a:gd name="connsiteY1346" fmla="*/ 430606 h 1887361"/>
              <a:gd name="connsiteX1347" fmla="*/ 1164320 w 1628481"/>
              <a:gd name="connsiteY1347" fmla="*/ 430907 h 1887361"/>
              <a:gd name="connsiteX1348" fmla="*/ 1165214 w 1628481"/>
              <a:gd name="connsiteY1348" fmla="*/ 431189 h 1887361"/>
              <a:gd name="connsiteX1349" fmla="*/ 1162357 w 1628481"/>
              <a:gd name="connsiteY1349" fmla="*/ 441779 h 1887361"/>
              <a:gd name="connsiteX1350" fmla="*/ 1154685 w 1628481"/>
              <a:gd name="connsiteY1350" fmla="*/ 443129 h 1887361"/>
              <a:gd name="connsiteX1351" fmla="*/ 1155180 w 1628481"/>
              <a:gd name="connsiteY1351" fmla="*/ 446523 h 1887361"/>
              <a:gd name="connsiteX1352" fmla="*/ 1166939 w 1628481"/>
              <a:gd name="connsiteY1352" fmla="*/ 446173 h 1887361"/>
              <a:gd name="connsiteX1353" fmla="*/ 1172081 w 1628481"/>
              <a:gd name="connsiteY1353" fmla="*/ 428395 h 1887361"/>
              <a:gd name="connsiteX1354" fmla="*/ 1174443 w 1628481"/>
              <a:gd name="connsiteY1354" fmla="*/ 437955 h 1887361"/>
              <a:gd name="connsiteX1355" fmla="*/ 1178786 w 1628481"/>
              <a:gd name="connsiteY1355" fmla="*/ 433048 h 1887361"/>
              <a:gd name="connsiteX1356" fmla="*/ 1178240 w 1628481"/>
              <a:gd name="connsiteY1356" fmla="*/ 431291 h 1887361"/>
              <a:gd name="connsiteX1357" fmla="*/ 1180830 w 1628481"/>
              <a:gd name="connsiteY1357" fmla="*/ 428639 h 1887361"/>
              <a:gd name="connsiteX1358" fmla="*/ 1184502 w 1628481"/>
              <a:gd name="connsiteY1358" fmla="*/ 426589 h 1887361"/>
              <a:gd name="connsiteX1359" fmla="*/ 1186344 w 1628481"/>
              <a:gd name="connsiteY1359" fmla="*/ 424508 h 1887361"/>
              <a:gd name="connsiteX1360" fmla="*/ 1184372 w 1628481"/>
              <a:gd name="connsiteY1360" fmla="*/ 424093 h 1887361"/>
              <a:gd name="connsiteX1361" fmla="*/ 1180553 w 1628481"/>
              <a:gd name="connsiteY1361" fmla="*/ 426361 h 1887361"/>
              <a:gd name="connsiteX1362" fmla="*/ 1172756 w 1628481"/>
              <a:gd name="connsiteY1362" fmla="*/ 430194 h 1887361"/>
              <a:gd name="connsiteX1363" fmla="*/ 1175080 w 1628481"/>
              <a:gd name="connsiteY1363" fmla="*/ 424833 h 1887361"/>
              <a:gd name="connsiteX1364" fmla="*/ 1180324 w 1628481"/>
              <a:gd name="connsiteY1364" fmla="*/ 424004 h 1887361"/>
              <a:gd name="connsiteX1365" fmla="*/ 1183689 w 1628481"/>
              <a:gd name="connsiteY1365" fmla="*/ 423949 h 1887361"/>
              <a:gd name="connsiteX1366" fmla="*/ 1203047 w 1628481"/>
              <a:gd name="connsiteY1366" fmla="*/ 409824 h 1887361"/>
              <a:gd name="connsiteX1367" fmla="*/ 1198527 w 1628481"/>
              <a:gd name="connsiteY1367" fmla="*/ 416332 h 1887361"/>
              <a:gd name="connsiteX1368" fmla="*/ 1202110 w 1628481"/>
              <a:gd name="connsiteY1368" fmla="*/ 413999 h 1887361"/>
              <a:gd name="connsiteX1369" fmla="*/ 1207441 w 1628481"/>
              <a:gd name="connsiteY1369" fmla="*/ 417936 h 1887361"/>
              <a:gd name="connsiteX1370" fmla="*/ 1212396 w 1628481"/>
              <a:gd name="connsiteY1370" fmla="*/ 415528 h 1887361"/>
              <a:gd name="connsiteX1371" fmla="*/ 1414002 w 1628481"/>
              <a:gd name="connsiteY1371" fmla="*/ 405864 h 1887361"/>
              <a:gd name="connsiteX1372" fmla="*/ 1413959 w 1628481"/>
              <a:gd name="connsiteY1372" fmla="*/ 406056 h 1887361"/>
              <a:gd name="connsiteX1373" fmla="*/ 1409836 w 1628481"/>
              <a:gd name="connsiteY1373" fmla="*/ 406450 h 1887361"/>
              <a:gd name="connsiteX1374" fmla="*/ 1407779 w 1628481"/>
              <a:gd name="connsiteY1374" fmla="*/ 414299 h 1887361"/>
              <a:gd name="connsiteX1375" fmla="*/ 1412057 w 1628481"/>
              <a:gd name="connsiteY1375" fmla="*/ 414384 h 1887361"/>
              <a:gd name="connsiteX1376" fmla="*/ 1413959 w 1628481"/>
              <a:gd name="connsiteY1376" fmla="*/ 406056 h 1887361"/>
              <a:gd name="connsiteX1377" fmla="*/ 1414002 w 1628481"/>
              <a:gd name="connsiteY1377" fmla="*/ 406051 h 1887361"/>
              <a:gd name="connsiteX1378" fmla="*/ 1419701 w 1628481"/>
              <a:gd name="connsiteY1378" fmla="*/ 403989 h 1887361"/>
              <a:gd name="connsiteX1379" fmla="*/ 1419643 w 1628481"/>
              <a:gd name="connsiteY1379" fmla="*/ 404179 h 1887361"/>
              <a:gd name="connsiteX1380" fmla="*/ 1417011 w 1628481"/>
              <a:gd name="connsiteY1380" fmla="*/ 404280 h 1887361"/>
              <a:gd name="connsiteX1381" fmla="*/ 1414827 w 1628481"/>
              <a:gd name="connsiteY1381" fmla="*/ 406239 h 1887361"/>
              <a:gd name="connsiteX1382" fmla="*/ 1416814 w 1628481"/>
              <a:gd name="connsiteY1382" fmla="*/ 416436 h 1887361"/>
              <a:gd name="connsiteX1383" fmla="*/ 1418046 w 1628481"/>
              <a:gd name="connsiteY1383" fmla="*/ 409397 h 1887361"/>
              <a:gd name="connsiteX1384" fmla="*/ 1419643 w 1628481"/>
              <a:gd name="connsiteY1384" fmla="*/ 404179 h 1887361"/>
              <a:gd name="connsiteX1385" fmla="*/ 1419701 w 1628481"/>
              <a:gd name="connsiteY1385" fmla="*/ 404177 h 1887361"/>
              <a:gd name="connsiteX1386" fmla="*/ 1464201 w 1628481"/>
              <a:gd name="connsiteY1386" fmla="*/ 403465 h 1887361"/>
              <a:gd name="connsiteX1387" fmla="*/ 1464201 w 1628481"/>
              <a:gd name="connsiteY1387" fmla="*/ 403502 h 1887361"/>
              <a:gd name="connsiteX1388" fmla="*/ 1464951 w 1628481"/>
              <a:gd name="connsiteY1388" fmla="*/ 410325 h 1887361"/>
              <a:gd name="connsiteX1389" fmla="*/ 1458353 w 1628481"/>
              <a:gd name="connsiteY1389" fmla="*/ 424796 h 1887361"/>
              <a:gd name="connsiteX1390" fmla="*/ 1464201 w 1628481"/>
              <a:gd name="connsiteY1390" fmla="*/ 403465 h 1887361"/>
              <a:gd name="connsiteX1391" fmla="*/ 1433422 w 1628481"/>
              <a:gd name="connsiteY1391" fmla="*/ 401065 h 1887361"/>
              <a:gd name="connsiteX1392" fmla="*/ 1450780 w 1628481"/>
              <a:gd name="connsiteY1392" fmla="*/ 402827 h 1887361"/>
              <a:gd name="connsiteX1393" fmla="*/ 1439308 w 1628481"/>
              <a:gd name="connsiteY1393" fmla="*/ 409275 h 1887361"/>
              <a:gd name="connsiteX1394" fmla="*/ 1441332 w 1628481"/>
              <a:gd name="connsiteY1394" fmla="*/ 419960 h 1887361"/>
              <a:gd name="connsiteX1395" fmla="*/ 1441108 w 1628481"/>
              <a:gd name="connsiteY1395" fmla="*/ 419623 h 1887361"/>
              <a:gd name="connsiteX1396" fmla="*/ 1432785 w 1628481"/>
              <a:gd name="connsiteY1396" fmla="*/ 410663 h 1887361"/>
              <a:gd name="connsiteX1397" fmla="*/ 1433422 w 1628481"/>
              <a:gd name="connsiteY1397" fmla="*/ 401065 h 1887361"/>
              <a:gd name="connsiteX1398" fmla="*/ 1210218 w 1628481"/>
              <a:gd name="connsiteY1398" fmla="*/ 394104 h 1887361"/>
              <a:gd name="connsiteX1399" fmla="*/ 1209645 w 1628481"/>
              <a:gd name="connsiteY1399" fmla="*/ 396041 h 1887361"/>
              <a:gd name="connsiteX1400" fmla="*/ 1210860 w 1628481"/>
              <a:gd name="connsiteY1400" fmla="*/ 395930 h 1887361"/>
              <a:gd name="connsiteX1401" fmla="*/ 1459290 w 1628481"/>
              <a:gd name="connsiteY1401" fmla="*/ 388136 h 1887361"/>
              <a:gd name="connsiteX1402" fmla="*/ 1463451 w 1628481"/>
              <a:gd name="connsiteY1402" fmla="*/ 393267 h 1887361"/>
              <a:gd name="connsiteX1403" fmla="*/ 1460040 w 1628481"/>
              <a:gd name="connsiteY1403" fmla="*/ 408713 h 1887361"/>
              <a:gd name="connsiteX1404" fmla="*/ 1454304 w 1628481"/>
              <a:gd name="connsiteY1404" fmla="*/ 406989 h 1887361"/>
              <a:gd name="connsiteX1405" fmla="*/ 1458427 w 1628481"/>
              <a:gd name="connsiteY1405" fmla="*/ 404964 h 1887361"/>
              <a:gd name="connsiteX1406" fmla="*/ 1455128 w 1628481"/>
              <a:gd name="connsiteY1406" fmla="*/ 390905 h 1887361"/>
              <a:gd name="connsiteX1407" fmla="*/ 1459290 w 1628481"/>
              <a:gd name="connsiteY1407" fmla="*/ 388136 h 1887361"/>
              <a:gd name="connsiteX1408" fmla="*/ 1206683 w 1628481"/>
              <a:gd name="connsiteY1408" fmla="*/ 386647 h 1887361"/>
              <a:gd name="connsiteX1409" fmla="*/ 1206911 w 1628481"/>
              <a:gd name="connsiteY1409" fmla="*/ 387723 h 1887361"/>
              <a:gd name="connsiteX1410" fmla="*/ 1207030 w 1628481"/>
              <a:gd name="connsiteY1410" fmla="*/ 387602 h 1887361"/>
              <a:gd name="connsiteX1411" fmla="*/ 1205042 w 1628481"/>
              <a:gd name="connsiteY1411" fmla="*/ 384303 h 1887361"/>
              <a:gd name="connsiteX1412" fmla="*/ 1202738 w 1628481"/>
              <a:gd name="connsiteY1412" fmla="*/ 391575 h 1887361"/>
              <a:gd name="connsiteX1413" fmla="*/ 1196157 w 1628481"/>
              <a:gd name="connsiteY1413" fmla="*/ 392654 h 1887361"/>
              <a:gd name="connsiteX1414" fmla="*/ 1196135 w 1628481"/>
              <a:gd name="connsiteY1414" fmla="*/ 392914 h 1887361"/>
              <a:gd name="connsiteX1415" fmla="*/ 1197925 w 1628481"/>
              <a:gd name="connsiteY1415" fmla="*/ 400114 h 1887361"/>
              <a:gd name="connsiteX1416" fmla="*/ 1197948 w 1628481"/>
              <a:gd name="connsiteY1416" fmla="*/ 405676 h 1887361"/>
              <a:gd name="connsiteX1417" fmla="*/ 1208145 w 1628481"/>
              <a:gd name="connsiteY1417" fmla="*/ 402677 h 1887361"/>
              <a:gd name="connsiteX1418" fmla="*/ 1204996 w 1628481"/>
              <a:gd name="connsiteY1418" fmla="*/ 389668 h 1887361"/>
              <a:gd name="connsiteX1419" fmla="*/ 1206312 w 1628481"/>
              <a:gd name="connsiteY1419" fmla="*/ 388331 h 1887361"/>
              <a:gd name="connsiteX1420" fmla="*/ 1213015 w 1628481"/>
              <a:gd name="connsiteY1420" fmla="*/ 376313 h 1887361"/>
              <a:gd name="connsiteX1421" fmla="*/ 1208258 w 1628481"/>
              <a:gd name="connsiteY1421" fmla="*/ 376584 h 1887361"/>
              <a:gd name="connsiteX1422" fmla="*/ 1208013 w 1628481"/>
              <a:gd name="connsiteY1422" fmla="*/ 380439 h 1887361"/>
              <a:gd name="connsiteX1423" fmla="*/ 1208610 w 1628481"/>
              <a:gd name="connsiteY1423" fmla="*/ 381022 h 1887361"/>
              <a:gd name="connsiteX1424" fmla="*/ 1210920 w 1628481"/>
              <a:gd name="connsiteY1424" fmla="*/ 385994 h 1887361"/>
              <a:gd name="connsiteX1425" fmla="*/ 1211239 w 1628481"/>
              <a:gd name="connsiteY1425" fmla="*/ 388263 h 1887361"/>
              <a:gd name="connsiteX1426" fmla="*/ 1211726 w 1628481"/>
              <a:gd name="connsiteY1426" fmla="*/ 389007 h 1887361"/>
              <a:gd name="connsiteX1427" fmla="*/ 1211467 w 1628481"/>
              <a:gd name="connsiteY1427" fmla="*/ 389882 h 1887361"/>
              <a:gd name="connsiteX1428" fmla="*/ 1211918 w 1628481"/>
              <a:gd name="connsiteY1428" fmla="*/ 393089 h 1887361"/>
              <a:gd name="connsiteX1429" fmla="*/ 1211870 w 1628481"/>
              <a:gd name="connsiteY1429" fmla="*/ 395838 h 1887361"/>
              <a:gd name="connsiteX1430" fmla="*/ 1214625 w 1628481"/>
              <a:gd name="connsiteY1430" fmla="*/ 395585 h 1887361"/>
              <a:gd name="connsiteX1431" fmla="*/ 1212977 w 1628481"/>
              <a:gd name="connsiteY1431" fmla="*/ 381416 h 1887361"/>
              <a:gd name="connsiteX1432" fmla="*/ 1254896 w 1628481"/>
              <a:gd name="connsiteY1432" fmla="*/ 342506 h 1887361"/>
              <a:gd name="connsiteX1433" fmla="*/ 1254930 w 1628481"/>
              <a:gd name="connsiteY1433" fmla="*/ 342570 h 1887361"/>
              <a:gd name="connsiteX1434" fmla="*/ 1254896 w 1628481"/>
              <a:gd name="connsiteY1434" fmla="*/ 342694 h 1887361"/>
              <a:gd name="connsiteX1435" fmla="*/ 817594 w 1628481"/>
              <a:gd name="connsiteY1435" fmla="*/ 339845 h 1887361"/>
              <a:gd name="connsiteX1436" fmla="*/ 816902 w 1628481"/>
              <a:gd name="connsiteY1436" fmla="*/ 339919 h 1887361"/>
              <a:gd name="connsiteX1437" fmla="*/ 817219 w 1628481"/>
              <a:gd name="connsiteY1437" fmla="*/ 340469 h 1887361"/>
              <a:gd name="connsiteX1438" fmla="*/ 1253259 w 1628481"/>
              <a:gd name="connsiteY1438" fmla="*/ 339514 h 1887361"/>
              <a:gd name="connsiteX1439" fmla="*/ 1254896 w 1628481"/>
              <a:gd name="connsiteY1439" fmla="*/ 342694 h 1887361"/>
              <a:gd name="connsiteX1440" fmla="*/ 1255945 w 1628481"/>
              <a:gd name="connsiteY1440" fmla="*/ 349179 h 1887361"/>
              <a:gd name="connsiteX1441" fmla="*/ 1246611 w 1628481"/>
              <a:gd name="connsiteY1441" fmla="*/ 348050 h 1887361"/>
              <a:gd name="connsiteX1442" fmla="*/ 1245373 w 1628481"/>
              <a:gd name="connsiteY1442" fmla="*/ 351953 h 1887361"/>
              <a:gd name="connsiteX1443" fmla="*/ 1244580 w 1628481"/>
              <a:gd name="connsiteY1443" fmla="*/ 351698 h 1887361"/>
              <a:gd name="connsiteX1444" fmla="*/ 1245650 w 1628481"/>
              <a:gd name="connsiteY1444" fmla="*/ 362067 h 1887361"/>
              <a:gd name="connsiteX1445" fmla="*/ 1249460 w 1628481"/>
              <a:gd name="connsiteY1445" fmla="*/ 373735 h 1887361"/>
              <a:gd name="connsiteX1446" fmla="*/ 1255158 w 1628481"/>
              <a:gd name="connsiteY1446" fmla="*/ 371261 h 1887361"/>
              <a:gd name="connsiteX1447" fmla="*/ 1258907 w 1628481"/>
              <a:gd name="connsiteY1447" fmla="*/ 346330 h 1887361"/>
              <a:gd name="connsiteX1448" fmla="*/ 1262131 w 1628481"/>
              <a:gd name="connsiteY1448" fmla="*/ 350079 h 1887361"/>
              <a:gd name="connsiteX1449" fmla="*/ 1256754 w 1628481"/>
              <a:gd name="connsiteY1449" fmla="*/ 345993 h 1887361"/>
              <a:gd name="connsiteX1450" fmla="*/ 1254930 w 1628481"/>
              <a:gd name="connsiteY1450" fmla="*/ 342570 h 1887361"/>
              <a:gd name="connsiteX1451" fmla="*/ 1255437 w 1628481"/>
              <a:gd name="connsiteY1451" fmla="*/ 340723 h 1887361"/>
              <a:gd name="connsiteX1452" fmla="*/ 1259877 w 1628481"/>
              <a:gd name="connsiteY1452" fmla="*/ 339332 h 1887361"/>
              <a:gd name="connsiteX1453" fmla="*/ 1259729 w 1628481"/>
              <a:gd name="connsiteY1453" fmla="*/ 339947 h 1887361"/>
              <a:gd name="connsiteX1454" fmla="*/ 1259807 w 1628481"/>
              <a:gd name="connsiteY1454" fmla="*/ 340032 h 1887361"/>
              <a:gd name="connsiteX1455" fmla="*/ 799282 w 1628481"/>
              <a:gd name="connsiteY1455" fmla="*/ 338607 h 1887361"/>
              <a:gd name="connsiteX1456" fmla="*/ 788785 w 1628481"/>
              <a:gd name="connsiteY1456" fmla="*/ 353041 h 1887361"/>
              <a:gd name="connsiteX1457" fmla="*/ 794702 w 1628481"/>
              <a:gd name="connsiteY1457" fmla="*/ 360618 h 1887361"/>
              <a:gd name="connsiteX1458" fmla="*/ 811615 w 1628481"/>
              <a:gd name="connsiteY1458" fmla="*/ 345781 h 1887361"/>
              <a:gd name="connsiteX1459" fmla="*/ 809470 w 1628481"/>
              <a:gd name="connsiteY1459" fmla="*/ 344507 h 1887361"/>
              <a:gd name="connsiteX1460" fmla="*/ 799282 w 1628481"/>
              <a:gd name="connsiteY1460" fmla="*/ 338607 h 1887361"/>
              <a:gd name="connsiteX1461" fmla="*/ 1430851 w 1628481"/>
              <a:gd name="connsiteY1461" fmla="*/ 338520 h 1887361"/>
              <a:gd name="connsiteX1462" fmla="*/ 1430873 w 1628481"/>
              <a:gd name="connsiteY1462" fmla="*/ 338570 h 1887361"/>
              <a:gd name="connsiteX1463" fmla="*/ 1430839 w 1628481"/>
              <a:gd name="connsiteY1463" fmla="*/ 338561 h 1887361"/>
              <a:gd name="connsiteX1464" fmla="*/ 1328816 w 1628481"/>
              <a:gd name="connsiteY1464" fmla="*/ 338068 h 1887361"/>
              <a:gd name="connsiteX1465" fmla="*/ 1320803 w 1628481"/>
              <a:gd name="connsiteY1465" fmla="*/ 338420 h 1887361"/>
              <a:gd name="connsiteX1466" fmla="*/ 1326276 w 1628481"/>
              <a:gd name="connsiteY1466" fmla="*/ 348917 h 1887361"/>
              <a:gd name="connsiteX1467" fmla="*/ 1323427 w 1628481"/>
              <a:gd name="connsiteY1467" fmla="*/ 354840 h 1887361"/>
              <a:gd name="connsiteX1468" fmla="*/ 1328188 w 1628481"/>
              <a:gd name="connsiteY1468" fmla="*/ 358852 h 1887361"/>
              <a:gd name="connsiteX1469" fmla="*/ 1337785 w 1628481"/>
              <a:gd name="connsiteY1469" fmla="*/ 341232 h 1887361"/>
              <a:gd name="connsiteX1470" fmla="*/ 1328816 w 1628481"/>
              <a:gd name="connsiteY1470" fmla="*/ 338068 h 1887361"/>
              <a:gd name="connsiteX1471" fmla="*/ 1354881 w 1628481"/>
              <a:gd name="connsiteY1471" fmla="*/ 337820 h 1887361"/>
              <a:gd name="connsiteX1472" fmla="*/ 1354882 w 1628481"/>
              <a:gd name="connsiteY1472" fmla="*/ 337894 h 1887361"/>
              <a:gd name="connsiteX1473" fmla="*/ 1352341 w 1628481"/>
              <a:gd name="connsiteY1473" fmla="*/ 338724 h 1887361"/>
              <a:gd name="connsiteX1474" fmla="*/ 1352219 w 1628481"/>
              <a:gd name="connsiteY1474" fmla="*/ 347042 h 1887361"/>
              <a:gd name="connsiteX1475" fmla="*/ 1355143 w 1628481"/>
              <a:gd name="connsiteY1475" fmla="*/ 350791 h 1887361"/>
              <a:gd name="connsiteX1476" fmla="*/ 1354882 w 1628481"/>
              <a:gd name="connsiteY1476" fmla="*/ 337894 h 1887361"/>
              <a:gd name="connsiteX1477" fmla="*/ 1354993 w 1628481"/>
              <a:gd name="connsiteY1477" fmla="*/ 337858 h 1887361"/>
              <a:gd name="connsiteX1478" fmla="*/ 1453188 w 1628481"/>
              <a:gd name="connsiteY1478" fmla="*/ 337801 h 1887361"/>
              <a:gd name="connsiteX1479" fmla="*/ 1448418 w 1628481"/>
              <a:gd name="connsiteY1479" fmla="*/ 340032 h 1887361"/>
              <a:gd name="connsiteX1480" fmla="*/ 1456103 w 1628481"/>
              <a:gd name="connsiteY1480" fmla="*/ 345430 h 1887361"/>
              <a:gd name="connsiteX1481" fmla="*/ 1456216 w 1628481"/>
              <a:gd name="connsiteY1481" fmla="*/ 345468 h 1887361"/>
              <a:gd name="connsiteX1482" fmla="*/ 1453188 w 1628481"/>
              <a:gd name="connsiteY1482" fmla="*/ 337801 h 1887361"/>
              <a:gd name="connsiteX1483" fmla="*/ 1341361 w 1628481"/>
              <a:gd name="connsiteY1483" fmla="*/ 336700 h 1887361"/>
              <a:gd name="connsiteX1484" fmla="*/ 1338948 w 1628481"/>
              <a:gd name="connsiteY1484" fmla="*/ 344756 h 1887361"/>
              <a:gd name="connsiteX1485" fmla="*/ 1345658 w 1628481"/>
              <a:gd name="connsiteY1485" fmla="*/ 342694 h 1887361"/>
              <a:gd name="connsiteX1486" fmla="*/ 1345771 w 1628481"/>
              <a:gd name="connsiteY1486" fmla="*/ 342731 h 1887361"/>
              <a:gd name="connsiteX1487" fmla="*/ 1341361 w 1628481"/>
              <a:gd name="connsiteY1487" fmla="*/ 336700 h 1887361"/>
              <a:gd name="connsiteX1488" fmla="*/ 1346071 w 1628481"/>
              <a:gd name="connsiteY1488" fmla="*/ 336245 h 1887361"/>
              <a:gd name="connsiteX1489" fmla="*/ 1350157 w 1628481"/>
              <a:gd name="connsiteY1489" fmla="*/ 353041 h 1887361"/>
              <a:gd name="connsiteX1490" fmla="*/ 1351244 w 1628481"/>
              <a:gd name="connsiteY1490" fmla="*/ 346855 h 1887361"/>
              <a:gd name="connsiteX1491" fmla="*/ 1351357 w 1628481"/>
              <a:gd name="connsiteY1491" fmla="*/ 346780 h 1887361"/>
              <a:gd name="connsiteX1492" fmla="*/ 1349632 w 1628481"/>
              <a:gd name="connsiteY1492" fmla="*/ 336845 h 1887361"/>
              <a:gd name="connsiteX1493" fmla="*/ 1346071 w 1628481"/>
              <a:gd name="connsiteY1493" fmla="*/ 336245 h 1887361"/>
              <a:gd name="connsiteX1494" fmla="*/ 1503931 w 1628481"/>
              <a:gd name="connsiteY1494" fmla="*/ 335313 h 1887361"/>
              <a:gd name="connsiteX1495" fmla="*/ 1508476 w 1628481"/>
              <a:gd name="connsiteY1495" fmla="*/ 338082 h 1887361"/>
              <a:gd name="connsiteX1496" fmla="*/ 1508551 w 1628481"/>
              <a:gd name="connsiteY1496" fmla="*/ 338045 h 1887361"/>
              <a:gd name="connsiteX1497" fmla="*/ 1499779 w 1628481"/>
              <a:gd name="connsiteY1497" fmla="*/ 338532 h 1887361"/>
              <a:gd name="connsiteX1498" fmla="*/ 1503931 w 1628481"/>
              <a:gd name="connsiteY1498" fmla="*/ 335313 h 1887361"/>
              <a:gd name="connsiteX1499" fmla="*/ 1485978 w 1628481"/>
              <a:gd name="connsiteY1499" fmla="*/ 334015 h 1887361"/>
              <a:gd name="connsiteX1500" fmla="*/ 1489357 w 1628481"/>
              <a:gd name="connsiteY1500" fmla="*/ 335271 h 1887361"/>
              <a:gd name="connsiteX1501" fmla="*/ 1483021 w 1628481"/>
              <a:gd name="connsiteY1501" fmla="*/ 343106 h 1887361"/>
              <a:gd name="connsiteX1502" fmla="*/ 1485978 w 1628481"/>
              <a:gd name="connsiteY1502" fmla="*/ 334015 h 1887361"/>
              <a:gd name="connsiteX1503" fmla="*/ 1391958 w 1628481"/>
              <a:gd name="connsiteY1503" fmla="*/ 329460 h 1887361"/>
              <a:gd name="connsiteX1504" fmla="*/ 1393645 w 1628481"/>
              <a:gd name="connsiteY1504" fmla="*/ 346030 h 1887361"/>
              <a:gd name="connsiteX1505" fmla="*/ 1378612 w 1628481"/>
              <a:gd name="connsiteY1505" fmla="*/ 339470 h 1887361"/>
              <a:gd name="connsiteX1506" fmla="*/ 1357655 w 1628481"/>
              <a:gd name="connsiteY1506" fmla="*/ 351166 h 1887361"/>
              <a:gd name="connsiteX1507" fmla="*/ 1370177 w 1628481"/>
              <a:gd name="connsiteY1507" fmla="*/ 357015 h 1887361"/>
              <a:gd name="connsiteX1508" fmla="*/ 1361666 w 1628481"/>
              <a:gd name="connsiteY1508" fmla="*/ 358364 h 1887361"/>
              <a:gd name="connsiteX1509" fmla="*/ 1372164 w 1628481"/>
              <a:gd name="connsiteY1509" fmla="*/ 360689 h 1887361"/>
              <a:gd name="connsiteX1510" fmla="*/ 1387984 w 1628481"/>
              <a:gd name="connsiteY1510" fmla="*/ 367399 h 1887361"/>
              <a:gd name="connsiteX1511" fmla="*/ 1421950 w 1628481"/>
              <a:gd name="connsiteY1511" fmla="*/ 365487 h 1887361"/>
              <a:gd name="connsiteX1512" fmla="*/ 1439720 w 1628481"/>
              <a:gd name="connsiteY1512" fmla="*/ 350754 h 1887361"/>
              <a:gd name="connsiteX1513" fmla="*/ 1431697 w 1628481"/>
              <a:gd name="connsiteY1513" fmla="*/ 335533 h 1887361"/>
              <a:gd name="connsiteX1514" fmla="*/ 1430851 w 1628481"/>
              <a:gd name="connsiteY1514" fmla="*/ 338520 h 1887361"/>
              <a:gd name="connsiteX1515" fmla="*/ 1427517 w 1628481"/>
              <a:gd name="connsiteY1515" fmla="*/ 331006 h 1887361"/>
              <a:gd name="connsiteX1516" fmla="*/ 1423824 w 1628481"/>
              <a:gd name="connsiteY1516" fmla="*/ 336658 h 1887361"/>
              <a:gd name="connsiteX1517" fmla="*/ 1430839 w 1628481"/>
              <a:gd name="connsiteY1517" fmla="*/ 338561 h 1887361"/>
              <a:gd name="connsiteX1518" fmla="*/ 1429413 w 1628481"/>
              <a:gd name="connsiteY1518" fmla="*/ 343593 h 1887361"/>
              <a:gd name="connsiteX1519" fmla="*/ 1419813 w 1628481"/>
              <a:gd name="connsiteY1519" fmla="*/ 348617 h 1887361"/>
              <a:gd name="connsiteX1520" fmla="*/ 1421800 w 1628481"/>
              <a:gd name="connsiteY1520" fmla="*/ 358927 h 1887361"/>
              <a:gd name="connsiteX1521" fmla="*/ 1395557 w 1628481"/>
              <a:gd name="connsiteY1521" fmla="*/ 349704 h 1887361"/>
              <a:gd name="connsiteX1522" fmla="*/ 1393158 w 1628481"/>
              <a:gd name="connsiteY1522" fmla="*/ 336208 h 1887361"/>
              <a:gd name="connsiteX1523" fmla="*/ 1409128 w 1628481"/>
              <a:gd name="connsiteY1523" fmla="*/ 343031 h 1887361"/>
              <a:gd name="connsiteX1524" fmla="*/ 1391958 w 1628481"/>
              <a:gd name="connsiteY1524" fmla="*/ 329460 h 1887361"/>
              <a:gd name="connsiteX1525" fmla="*/ 1455752 w 1628481"/>
              <a:gd name="connsiteY1525" fmla="*/ 327951 h 1887361"/>
              <a:gd name="connsiteX1526" fmla="*/ 1452654 w 1628481"/>
              <a:gd name="connsiteY1526" fmla="*/ 331297 h 1887361"/>
              <a:gd name="connsiteX1527" fmla="*/ 1457865 w 1628481"/>
              <a:gd name="connsiteY1527" fmla="*/ 336021 h 1887361"/>
              <a:gd name="connsiteX1528" fmla="*/ 1455752 w 1628481"/>
              <a:gd name="connsiteY1528" fmla="*/ 327951 h 1887361"/>
              <a:gd name="connsiteX1529" fmla="*/ 1308811 w 1628481"/>
              <a:gd name="connsiteY1529" fmla="*/ 326831 h 1887361"/>
              <a:gd name="connsiteX1530" fmla="*/ 1306931 w 1628481"/>
              <a:gd name="connsiteY1530" fmla="*/ 333021 h 1887361"/>
              <a:gd name="connsiteX1531" fmla="*/ 1312817 w 1628481"/>
              <a:gd name="connsiteY1531" fmla="*/ 346743 h 1887361"/>
              <a:gd name="connsiteX1532" fmla="*/ 1312930 w 1628481"/>
              <a:gd name="connsiteY1532" fmla="*/ 346780 h 1887361"/>
              <a:gd name="connsiteX1533" fmla="*/ 1313417 w 1628481"/>
              <a:gd name="connsiteY1533" fmla="*/ 327698 h 1887361"/>
              <a:gd name="connsiteX1534" fmla="*/ 1308811 w 1628481"/>
              <a:gd name="connsiteY1534" fmla="*/ 326831 h 1887361"/>
              <a:gd name="connsiteX1535" fmla="*/ 1462139 w 1628481"/>
              <a:gd name="connsiteY1535" fmla="*/ 323949 h 1887361"/>
              <a:gd name="connsiteX1536" fmla="*/ 1480434 w 1628481"/>
              <a:gd name="connsiteY1536" fmla="*/ 332272 h 1887361"/>
              <a:gd name="connsiteX1537" fmla="*/ 1460377 w 1628481"/>
              <a:gd name="connsiteY1537" fmla="*/ 353116 h 1887361"/>
              <a:gd name="connsiteX1538" fmla="*/ 1460152 w 1628481"/>
              <a:gd name="connsiteY1538" fmla="*/ 352966 h 1887361"/>
              <a:gd name="connsiteX1539" fmla="*/ 1459365 w 1628481"/>
              <a:gd name="connsiteY1539" fmla="*/ 339620 h 1887361"/>
              <a:gd name="connsiteX1540" fmla="*/ 1462139 w 1628481"/>
              <a:gd name="connsiteY1540" fmla="*/ 323949 h 1887361"/>
              <a:gd name="connsiteX1541" fmla="*/ 1362749 w 1628481"/>
              <a:gd name="connsiteY1541" fmla="*/ 319605 h 1887361"/>
              <a:gd name="connsiteX1542" fmla="*/ 1357280 w 1628481"/>
              <a:gd name="connsiteY1542" fmla="*/ 322074 h 1887361"/>
              <a:gd name="connsiteX1543" fmla="*/ 1358255 w 1628481"/>
              <a:gd name="connsiteY1543" fmla="*/ 335158 h 1887361"/>
              <a:gd name="connsiteX1544" fmla="*/ 1364459 w 1628481"/>
              <a:gd name="connsiteY1544" fmla="*/ 332904 h 1887361"/>
              <a:gd name="connsiteX1545" fmla="*/ 1369536 w 1628481"/>
              <a:gd name="connsiteY1545" fmla="*/ 321406 h 1887361"/>
              <a:gd name="connsiteX1546" fmla="*/ 1369652 w 1628481"/>
              <a:gd name="connsiteY1546" fmla="*/ 321437 h 1887361"/>
              <a:gd name="connsiteX1547" fmla="*/ 1369539 w 1628481"/>
              <a:gd name="connsiteY1547" fmla="*/ 321400 h 1887361"/>
              <a:gd name="connsiteX1548" fmla="*/ 1369536 w 1628481"/>
              <a:gd name="connsiteY1548" fmla="*/ 321406 h 1887361"/>
              <a:gd name="connsiteX1549" fmla="*/ 1507770 w 1628481"/>
              <a:gd name="connsiteY1549" fmla="*/ 317832 h 1887361"/>
              <a:gd name="connsiteX1550" fmla="*/ 1507727 w 1628481"/>
              <a:gd name="connsiteY1550" fmla="*/ 317913 h 1887361"/>
              <a:gd name="connsiteX1551" fmla="*/ 1507652 w 1628481"/>
              <a:gd name="connsiteY1551" fmla="*/ 317838 h 1887361"/>
              <a:gd name="connsiteX1552" fmla="*/ 1485643 w 1628481"/>
              <a:gd name="connsiteY1552" fmla="*/ 314135 h 1887361"/>
              <a:gd name="connsiteX1553" fmla="*/ 1485645 w 1628481"/>
              <a:gd name="connsiteY1553" fmla="*/ 314164 h 1887361"/>
              <a:gd name="connsiteX1554" fmla="*/ 1485570 w 1628481"/>
              <a:gd name="connsiteY1554" fmla="*/ 314164 h 1887361"/>
              <a:gd name="connsiteX1555" fmla="*/ 1513252 w 1628481"/>
              <a:gd name="connsiteY1555" fmla="*/ 307580 h 1887361"/>
              <a:gd name="connsiteX1556" fmla="*/ 1519648 w 1628481"/>
              <a:gd name="connsiteY1556" fmla="*/ 311727 h 1887361"/>
              <a:gd name="connsiteX1557" fmla="*/ 1514859 w 1628481"/>
              <a:gd name="connsiteY1557" fmla="*/ 317496 h 1887361"/>
              <a:gd name="connsiteX1558" fmla="*/ 1507770 w 1628481"/>
              <a:gd name="connsiteY1558" fmla="*/ 317832 h 1887361"/>
              <a:gd name="connsiteX1559" fmla="*/ 802706 w 1628481"/>
              <a:gd name="connsiteY1559" fmla="*/ 304697 h 1887361"/>
              <a:gd name="connsiteX1560" fmla="*/ 802741 w 1628481"/>
              <a:gd name="connsiteY1560" fmla="*/ 306160 h 1887361"/>
              <a:gd name="connsiteX1561" fmla="*/ 801946 w 1628481"/>
              <a:gd name="connsiteY1561" fmla="*/ 306112 h 1887361"/>
              <a:gd name="connsiteX1562" fmla="*/ 802786 w 1628481"/>
              <a:gd name="connsiteY1562" fmla="*/ 299948 h 1887361"/>
              <a:gd name="connsiteX1563" fmla="*/ 804006 w 1628481"/>
              <a:gd name="connsiteY1563" fmla="*/ 302280 h 1887361"/>
              <a:gd name="connsiteX1564" fmla="*/ 802706 w 1628481"/>
              <a:gd name="connsiteY1564" fmla="*/ 304697 h 1887361"/>
              <a:gd name="connsiteX1565" fmla="*/ 802647 w 1628481"/>
              <a:gd name="connsiteY1565" fmla="*/ 302158 h 1887361"/>
              <a:gd name="connsiteX1566" fmla="*/ 802512 w 1628481"/>
              <a:gd name="connsiteY1566" fmla="*/ 300694 h 1887361"/>
              <a:gd name="connsiteX1567" fmla="*/ 1513575 w 1628481"/>
              <a:gd name="connsiteY1567" fmla="*/ 296080 h 1887361"/>
              <a:gd name="connsiteX1568" fmla="*/ 1518561 w 1628481"/>
              <a:gd name="connsiteY1568" fmla="*/ 298081 h 1887361"/>
              <a:gd name="connsiteX1569" fmla="*/ 1509489 w 1628481"/>
              <a:gd name="connsiteY1569" fmla="*/ 298493 h 1887361"/>
              <a:gd name="connsiteX1570" fmla="*/ 1513575 w 1628481"/>
              <a:gd name="connsiteY1570" fmla="*/ 296080 h 1887361"/>
              <a:gd name="connsiteX1571" fmla="*/ 1500903 w 1628481"/>
              <a:gd name="connsiteY1571" fmla="*/ 289196 h 1887361"/>
              <a:gd name="connsiteX1572" fmla="*/ 1501128 w 1628481"/>
              <a:gd name="connsiteY1572" fmla="*/ 305804 h 1887361"/>
              <a:gd name="connsiteX1573" fmla="*/ 1493462 w 1628481"/>
              <a:gd name="connsiteY1573" fmla="*/ 311010 h 1887361"/>
              <a:gd name="connsiteX1574" fmla="*/ 1485643 w 1628481"/>
              <a:gd name="connsiteY1574" fmla="*/ 314135 h 1887361"/>
              <a:gd name="connsiteX1575" fmla="*/ 1485026 w 1628481"/>
              <a:gd name="connsiteY1575" fmla="*/ 304117 h 1887361"/>
              <a:gd name="connsiteX1576" fmla="*/ 1484408 w 1628481"/>
              <a:gd name="connsiteY1576" fmla="*/ 293957 h 1887361"/>
              <a:gd name="connsiteX1577" fmla="*/ 1492243 w 1628481"/>
              <a:gd name="connsiteY1577" fmla="*/ 303030 h 1887361"/>
              <a:gd name="connsiteX1578" fmla="*/ 1493593 w 1628481"/>
              <a:gd name="connsiteY1578" fmla="*/ 290208 h 1887361"/>
              <a:gd name="connsiteX1579" fmla="*/ 1500903 w 1628481"/>
              <a:gd name="connsiteY1579" fmla="*/ 289196 h 1887361"/>
              <a:gd name="connsiteX1580" fmla="*/ 1430010 w 1628481"/>
              <a:gd name="connsiteY1580" fmla="*/ 286159 h 1887361"/>
              <a:gd name="connsiteX1581" fmla="*/ 1419176 w 1628481"/>
              <a:gd name="connsiteY1581" fmla="*/ 289908 h 1887361"/>
              <a:gd name="connsiteX1582" fmla="*/ 1434734 w 1628481"/>
              <a:gd name="connsiteY1582" fmla="*/ 300405 h 1887361"/>
              <a:gd name="connsiteX1583" fmla="*/ 1430010 w 1628481"/>
              <a:gd name="connsiteY1583" fmla="*/ 286159 h 1887361"/>
              <a:gd name="connsiteX1584" fmla="*/ 1203872 w 1628481"/>
              <a:gd name="connsiteY1584" fmla="*/ 263290 h 1887361"/>
              <a:gd name="connsiteX1585" fmla="*/ 1199110 w 1628481"/>
              <a:gd name="connsiteY1585" fmla="*/ 279373 h 1887361"/>
              <a:gd name="connsiteX1586" fmla="*/ 1203501 w 1628481"/>
              <a:gd name="connsiteY1586" fmla="*/ 273112 h 1887361"/>
              <a:gd name="connsiteX1587" fmla="*/ 1203235 w 1628481"/>
              <a:gd name="connsiteY1587" fmla="*/ 268127 h 1887361"/>
              <a:gd name="connsiteX1588" fmla="*/ 1204010 w 1628481"/>
              <a:gd name="connsiteY1588" fmla="*/ 267874 h 1887361"/>
              <a:gd name="connsiteX1589" fmla="*/ 1204059 w 1628481"/>
              <a:gd name="connsiteY1589" fmla="*/ 263290 h 1887361"/>
              <a:gd name="connsiteX1590" fmla="*/ 1210635 w 1628481"/>
              <a:gd name="connsiteY1590" fmla="*/ 262020 h 1887361"/>
              <a:gd name="connsiteX1591" fmla="*/ 1207883 w 1628481"/>
              <a:gd name="connsiteY1591" fmla="*/ 263440 h 1887361"/>
              <a:gd name="connsiteX1592" fmla="*/ 1208729 w 1628481"/>
              <a:gd name="connsiteY1592" fmla="*/ 266335 h 1887361"/>
              <a:gd name="connsiteX1593" fmla="*/ 1210133 w 1628481"/>
              <a:gd name="connsiteY1593" fmla="*/ 265877 h 1887361"/>
              <a:gd name="connsiteX1594" fmla="*/ 1245448 w 1628481"/>
              <a:gd name="connsiteY1594" fmla="*/ 251444 h 1887361"/>
              <a:gd name="connsiteX1595" fmla="*/ 1240087 w 1628481"/>
              <a:gd name="connsiteY1595" fmla="*/ 264303 h 1887361"/>
              <a:gd name="connsiteX1596" fmla="*/ 1245448 w 1628481"/>
              <a:gd name="connsiteY1596" fmla="*/ 251444 h 1887361"/>
              <a:gd name="connsiteX1597" fmla="*/ 377185 w 1628481"/>
              <a:gd name="connsiteY1597" fmla="*/ 249906 h 1887361"/>
              <a:gd name="connsiteX1598" fmla="*/ 362189 w 1628481"/>
              <a:gd name="connsiteY1598" fmla="*/ 252943 h 1887361"/>
              <a:gd name="connsiteX1599" fmla="*/ 348543 w 1628481"/>
              <a:gd name="connsiteY1599" fmla="*/ 273712 h 1887361"/>
              <a:gd name="connsiteX1600" fmla="*/ 350267 w 1628481"/>
              <a:gd name="connsiteY1600" fmla="*/ 287321 h 1887361"/>
              <a:gd name="connsiteX1601" fmla="*/ 377185 w 1628481"/>
              <a:gd name="connsiteY1601" fmla="*/ 249906 h 1887361"/>
              <a:gd name="connsiteX1602" fmla="*/ 1444692 w 1628481"/>
              <a:gd name="connsiteY1602" fmla="*/ 231054 h 1887361"/>
              <a:gd name="connsiteX1603" fmla="*/ 1441581 w 1628481"/>
              <a:gd name="connsiteY1603" fmla="*/ 236705 h 1887361"/>
              <a:gd name="connsiteX1604" fmla="*/ 1441557 w 1628481"/>
              <a:gd name="connsiteY1604" fmla="*/ 236673 h 1887361"/>
              <a:gd name="connsiteX1605" fmla="*/ 1441557 w 1628481"/>
              <a:gd name="connsiteY1605" fmla="*/ 236748 h 1887361"/>
              <a:gd name="connsiteX1606" fmla="*/ 1441581 w 1628481"/>
              <a:gd name="connsiteY1606" fmla="*/ 236705 h 1887361"/>
              <a:gd name="connsiteX1607" fmla="*/ 1444959 w 1628481"/>
              <a:gd name="connsiteY1607" fmla="*/ 241279 h 1887361"/>
              <a:gd name="connsiteX1608" fmla="*/ 1448193 w 1628481"/>
              <a:gd name="connsiteY1608" fmla="*/ 238322 h 1887361"/>
              <a:gd name="connsiteX1609" fmla="*/ 1444692 w 1628481"/>
              <a:gd name="connsiteY1609" fmla="*/ 231054 h 1887361"/>
              <a:gd name="connsiteX1610" fmla="*/ 1216131 w 1628481"/>
              <a:gd name="connsiteY1610" fmla="*/ 227975 h 1887361"/>
              <a:gd name="connsiteX1611" fmla="*/ 1216119 w 1628481"/>
              <a:gd name="connsiteY1611" fmla="*/ 228014 h 1887361"/>
              <a:gd name="connsiteX1612" fmla="*/ 1209200 w 1628481"/>
              <a:gd name="connsiteY1612" fmla="*/ 229189 h 1887361"/>
              <a:gd name="connsiteX1613" fmla="*/ 1206233 w 1628481"/>
              <a:gd name="connsiteY1613" fmla="*/ 237535 h 1887361"/>
              <a:gd name="connsiteX1614" fmla="*/ 1213431 w 1628481"/>
              <a:gd name="connsiteY1614" fmla="*/ 236790 h 1887361"/>
              <a:gd name="connsiteX1615" fmla="*/ 1216119 w 1628481"/>
              <a:gd name="connsiteY1615" fmla="*/ 228014 h 1887361"/>
              <a:gd name="connsiteX1616" fmla="*/ 1216131 w 1628481"/>
              <a:gd name="connsiteY1616" fmla="*/ 228012 h 1887361"/>
              <a:gd name="connsiteX1617" fmla="*/ 440993 w 1628481"/>
              <a:gd name="connsiteY1617" fmla="*/ 227713 h 1887361"/>
              <a:gd name="connsiteX1618" fmla="*/ 452239 w 1628481"/>
              <a:gd name="connsiteY1618" fmla="*/ 230562 h 1887361"/>
              <a:gd name="connsiteX1619" fmla="*/ 436044 w 1628481"/>
              <a:gd name="connsiteY1619" fmla="*/ 257704 h 1887361"/>
              <a:gd name="connsiteX1620" fmla="*/ 440993 w 1628481"/>
              <a:gd name="connsiteY1620" fmla="*/ 227713 h 1887361"/>
              <a:gd name="connsiteX1621" fmla="*/ 1225541 w 1628481"/>
              <a:gd name="connsiteY1621" fmla="*/ 225013 h 1887361"/>
              <a:gd name="connsiteX1622" fmla="*/ 1217555 w 1628481"/>
              <a:gd name="connsiteY1622" fmla="*/ 228012 h 1887361"/>
              <a:gd name="connsiteX1623" fmla="*/ 1221567 w 1628481"/>
              <a:gd name="connsiteY1623" fmla="*/ 237797 h 1887361"/>
              <a:gd name="connsiteX1624" fmla="*/ 1225541 w 1628481"/>
              <a:gd name="connsiteY1624" fmla="*/ 225013 h 1887361"/>
              <a:gd name="connsiteX1625" fmla="*/ 475746 w 1628481"/>
              <a:gd name="connsiteY1625" fmla="*/ 219202 h 1887361"/>
              <a:gd name="connsiteX1626" fmla="*/ 461649 w 1628481"/>
              <a:gd name="connsiteY1626" fmla="*/ 234423 h 1887361"/>
              <a:gd name="connsiteX1627" fmla="*/ 475746 w 1628481"/>
              <a:gd name="connsiteY1627" fmla="*/ 219202 h 1887361"/>
              <a:gd name="connsiteX1628" fmla="*/ 1277614 w 1628481"/>
              <a:gd name="connsiteY1628" fmla="*/ 217065 h 1887361"/>
              <a:gd name="connsiteX1629" fmla="*/ 1259132 w 1628481"/>
              <a:gd name="connsiteY1629" fmla="*/ 225950 h 1887361"/>
              <a:gd name="connsiteX1630" fmla="*/ 1263030 w 1628481"/>
              <a:gd name="connsiteY1630" fmla="*/ 235885 h 1887361"/>
              <a:gd name="connsiteX1631" fmla="*/ 1248334 w 1628481"/>
              <a:gd name="connsiteY1631" fmla="*/ 228837 h 1887361"/>
              <a:gd name="connsiteX1632" fmla="*/ 1248559 w 1628481"/>
              <a:gd name="connsiteY1632" fmla="*/ 219127 h 1887361"/>
              <a:gd name="connsiteX1633" fmla="*/ 1277614 w 1628481"/>
              <a:gd name="connsiteY1633" fmla="*/ 217065 h 1887361"/>
              <a:gd name="connsiteX1634" fmla="*/ 1418276 w 1628481"/>
              <a:gd name="connsiteY1634" fmla="*/ 208106 h 1887361"/>
              <a:gd name="connsiteX1635" fmla="*/ 1418276 w 1628481"/>
              <a:gd name="connsiteY1635" fmla="*/ 208256 h 1887361"/>
              <a:gd name="connsiteX1636" fmla="*/ 1418332 w 1628481"/>
              <a:gd name="connsiteY1636" fmla="*/ 208282 h 1887361"/>
              <a:gd name="connsiteX1637" fmla="*/ 1420811 w 1628481"/>
              <a:gd name="connsiteY1637" fmla="*/ 216100 h 1887361"/>
              <a:gd name="connsiteX1638" fmla="*/ 1424162 w 1628481"/>
              <a:gd name="connsiteY1638" fmla="*/ 212792 h 1887361"/>
              <a:gd name="connsiteX1639" fmla="*/ 1421458 w 1628481"/>
              <a:gd name="connsiteY1639" fmla="*/ 209736 h 1887361"/>
              <a:gd name="connsiteX1640" fmla="*/ 1418332 w 1628481"/>
              <a:gd name="connsiteY1640" fmla="*/ 208282 h 1887361"/>
              <a:gd name="connsiteX1641" fmla="*/ 1373283 w 1628481"/>
              <a:gd name="connsiteY1641" fmla="*/ 205687 h 1887361"/>
              <a:gd name="connsiteX1642" fmla="*/ 1371151 w 1628481"/>
              <a:gd name="connsiteY1642" fmla="*/ 211892 h 1887361"/>
              <a:gd name="connsiteX1643" fmla="*/ 1376850 w 1628481"/>
              <a:gd name="connsiteY1643" fmla="*/ 209718 h 1887361"/>
              <a:gd name="connsiteX1644" fmla="*/ 1373283 w 1628481"/>
              <a:gd name="connsiteY1644" fmla="*/ 205687 h 1887361"/>
              <a:gd name="connsiteX1645" fmla="*/ 392931 w 1628481"/>
              <a:gd name="connsiteY1645" fmla="*/ 200832 h 1887361"/>
              <a:gd name="connsiteX1646" fmla="*/ 407927 w 1628481"/>
              <a:gd name="connsiteY1646" fmla="*/ 205594 h 1887361"/>
              <a:gd name="connsiteX1647" fmla="*/ 402153 w 1628481"/>
              <a:gd name="connsiteY1647" fmla="*/ 214741 h 1887361"/>
              <a:gd name="connsiteX1648" fmla="*/ 392931 w 1628481"/>
              <a:gd name="connsiteY1648" fmla="*/ 200832 h 1887361"/>
              <a:gd name="connsiteX1649" fmla="*/ 1363199 w 1628481"/>
              <a:gd name="connsiteY1649" fmla="*/ 200753 h 1887361"/>
              <a:gd name="connsiteX1650" fmla="*/ 1359455 w 1628481"/>
              <a:gd name="connsiteY1650" fmla="*/ 209680 h 1887361"/>
              <a:gd name="connsiteX1651" fmla="*/ 1368040 w 1628481"/>
              <a:gd name="connsiteY1651" fmla="*/ 208106 h 1887361"/>
              <a:gd name="connsiteX1652" fmla="*/ 1363199 w 1628481"/>
              <a:gd name="connsiteY1652" fmla="*/ 200753 h 1887361"/>
              <a:gd name="connsiteX1653" fmla="*/ 1390758 w 1628481"/>
              <a:gd name="connsiteY1653" fmla="*/ 199408 h 1887361"/>
              <a:gd name="connsiteX1654" fmla="*/ 1382698 w 1628481"/>
              <a:gd name="connsiteY1654" fmla="*/ 214104 h 1887361"/>
              <a:gd name="connsiteX1655" fmla="*/ 1429973 w 1628481"/>
              <a:gd name="connsiteY1655" fmla="*/ 227375 h 1887361"/>
              <a:gd name="connsiteX1656" fmla="*/ 1429973 w 1628481"/>
              <a:gd name="connsiteY1656" fmla="*/ 217515 h 1887361"/>
              <a:gd name="connsiteX1657" fmla="*/ 1408941 w 1628481"/>
              <a:gd name="connsiteY1657" fmla="*/ 211780 h 1887361"/>
              <a:gd name="connsiteX1658" fmla="*/ 1390196 w 1628481"/>
              <a:gd name="connsiteY1658" fmla="*/ 209080 h 1887361"/>
              <a:gd name="connsiteX1659" fmla="*/ 1390758 w 1628481"/>
              <a:gd name="connsiteY1659" fmla="*/ 199408 h 1887361"/>
              <a:gd name="connsiteX1660" fmla="*/ 487517 w 1628481"/>
              <a:gd name="connsiteY1660" fmla="*/ 198358 h 1887361"/>
              <a:gd name="connsiteX1661" fmla="*/ 471772 w 1628481"/>
              <a:gd name="connsiteY1661" fmla="*/ 210280 h 1887361"/>
              <a:gd name="connsiteX1662" fmla="*/ 476270 w 1628481"/>
              <a:gd name="connsiteY1662" fmla="*/ 201432 h 1887361"/>
              <a:gd name="connsiteX1663" fmla="*/ 487517 w 1628481"/>
              <a:gd name="connsiteY1663" fmla="*/ 198358 h 1887361"/>
              <a:gd name="connsiteX1664" fmla="*/ 863315 w 1628481"/>
              <a:gd name="connsiteY1664" fmla="*/ 189098 h 1887361"/>
              <a:gd name="connsiteX1665" fmla="*/ 861890 w 1628481"/>
              <a:gd name="connsiteY1665" fmla="*/ 202219 h 1887361"/>
              <a:gd name="connsiteX1666" fmla="*/ 854617 w 1628481"/>
              <a:gd name="connsiteY1666" fmla="*/ 196334 h 1887361"/>
              <a:gd name="connsiteX1667" fmla="*/ 837222 w 1628481"/>
              <a:gd name="connsiteY1667" fmla="*/ 210917 h 1887361"/>
              <a:gd name="connsiteX1668" fmla="*/ 848469 w 1628481"/>
              <a:gd name="connsiteY1668" fmla="*/ 232774 h 1887361"/>
              <a:gd name="connsiteX1669" fmla="*/ 861403 w 1628481"/>
              <a:gd name="connsiteY1669" fmla="*/ 225051 h 1887361"/>
              <a:gd name="connsiteX1670" fmla="*/ 859978 w 1628481"/>
              <a:gd name="connsiteY1670" fmla="*/ 231649 h 1887361"/>
              <a:gd name="connsiteX1671" fmla="*/ 852855 w 1628481"/>
              <a:gd name="connsiteY1671" fmla="*/ 238847 h 1887361"/>
              <a:gd name="connsiteX1672" fmla="*/ 860128 w 1628481"/>
              <a:gd name="connsiteY1672" fmla="*/ 251181 h 1887361"/>
              <a:gd name="connsiteX1673" fmla="*/ 852630 w 1628481"/>
              <a:gd name="connsiteY1673" fmla="*/ 281173 h 1887361"/>
              <a:gd name="connsiteX1674" fmla="*/ 843745 w 1628481"/>
              <a:gd name="connsiteY1674" fmla="*/ 262428 h 1887361"/>
              <a:gd name="connsiteX1675" fmla="*/ 845732 w 1628481"/>
              <a:gd name="connsiteY1675" fmla="*/ 252456 h 1887361"/>
              <a:gd name="connsiteX1676" fmla="*/ 825113 w 1628481"/>
              <a:gd name="connsiteY1676" fmla="*/ 264265 h 1887361"/>
              <a:gd name="connsiteX1677" fmla="*/ 839884 w 1628481"/>
              <a:gd name="connsiteY1677" fmla="*/ 246495 h 1887361"/>
              <a:gd name="connsiteX1678" fmla="*/ 835947 w 1628481"/>
              <a:gd name="connsiteY1678" fmla="*/ 224001 h 1887361"/>
              <a:gd name="connsiteX1679" fmla="*/ 815703 w 1628481"/>
              <a:gd name="connsiteY1679" fmla="*/ 232549 h 1887361"/>
              <a:gd name="connsiteX1680" fmla="*/ 823875 w 1628481"/>
              <a:gd name="connsiteY1680" fmla="*/ 241471 h 1887361"/>
              <a:gd name="connsiteX1681" fmla="*/ 817577 w 1628481"/>
              <a:gd name="connsiteY1681" fmla="*/ 251931 h 1887361"/>
              <a:gd name="connsiteX1682" fmla="*/ 820764 w 1628481"/>
              <a:gd name="connsiteY1682" fmla="*/ 264677 h 1887361"/>
              <a:gd name="connsiteX1683" fmla="*/ 815665 w 1628481"/>
              <a:gd name="connsiteY1683" fmla="*/ 261941 h 1887361"/>
              <a:gd name="connsiteX1684" fmla="*/ 817840 w 1628481"/>
              <a:gd name="connsiteY1684" fmla="*/ 287809 h 1887361"/>
              <a:gd name="connsiteX1685" fmla="*/ 813153 w 1628481"/>
              <a:gd name="connsiteY1685" fmla="*/ 298043 h 1887361"/>
              <a:gd name="connsiteX1686" fmla="*/ 804746 w 1628481"/>
              <a:gd name="connsiteY1686" fmla="*/ 294599 h 1887361"/>
              <a:gd name="connsiteX1687" fmla="*/ 802786 w 1628481"/>
              <a:gd name="connsiteY1687" fmla="*/ 299948 h 1887361"/>
              <a:gd name="connsiteX1688" fmla="*/ 802370 w 1628481"/>
              <a:gd name="connsiteY1688" fmla="*/ 299154 h 1887361"/>
              <a:gd name="connsiteX1689" fmla="*/ 802512 w 1628481"/>
              <a:gd name="connsiteY1689" fmla="*/ 300694 h 1887361"/>
              <a:gd name="connsiteX1690" fmla="*/ 800557 w 1628481"/>
              <a:gd name="connsiteY1690" fmla="*/ 306029 h 1887361"/>
              <a:gd name="connsiteX1691" fmla="*/ 801946 w 1628481"/>
              <a:gd name="connsiteY1691" fmla="*/ 306112 h 1887361"/>
              <a:gd name="connsiteX1692" fmla="*/ 795589 w 1628481"/>
              <a:gd name="connsiteY1692" fmla="*/ 317936 h 1887361"/>
              <a:gd name="connsiteX1693" fmla="*/ 782674 w 1628481"/>
              <a:gd name="connsiteY1693" fmla="*/ 321024 h 1887361"/>
              <a:gd name="connsiteX1694" fmla="*/ 783237 w 1628481"/>
              <a:gd name="connsiteY1694" fmla="*/ 343893 h 1887361"/>
              <a:gd name="connsiteX1695" fmla="*/ 813978 w 1628481"/>
              <a:gd name="connsiteY1695" fmla="*/ 301080 h 1887361"/>
              <a:gd name="connsiteX1696" fmla="*/ 816452 w 1628481"/>
              <a:gd name="connsiteY1696" fmla="*/ 310602 h 1887361"/>
              <a:gd name="connsiteX1697" fmla="*/ 839021 w 1628481"/>
              <a:gd name="connsiteY1697" fmla="*/ 293409 h 1887361"/>
              <a:gd name="connsiteX1698" fmla="*/ 851464 w 1628481"/>
              <a:gd name="connsiteY1698" fmla="*/ 287039 h 1887361"/>
              <a:gd name="connsiteX1699" fmla="*/ 856792 w 1628481"/>
              <a:gd name="connsiteY1699" fmla="*/ 279374 h 1887361"/>
              <a:gd name="connsiteX1700" fmla="*/ 886784 w 1628481"/>
              <a:gd name="connsiteY1700" fmla="*/ 260854 h 1887361"/>
              <a:gd name="connsiteX1701" fmla="*/ 881722 w 1628481"/>
              <a:gd name="connsiteY1701" fmla="*/ 274575 h 1887361"/>
              <a:gd name="connsiteX1702" fmla="*/ 884256 w 1628481"/>
              <a:gd name="connsiteY1702" fmla="*/ 277140 h 1887361"/>
              <a:gd name="connsiteX1703" fmla="*/ 896418 w 1628481"/>
              <a:gd name="connsiteY1703" fmla="*/ 264490 h 1887361"/>
              <a:gd name="connsiteX1704" fmla="*/ 893606 w 1628481"/>
              <a:gd name="connsiteY1704" fmla="*/ 258192 h 1887361"/>
              <a:gd name="connsiteX1705" fmla="*/ 887908 w 1628481"/>
              <a:gd name="connsiteY1705" fmla="*/ 258604 h 1887361"/>
              <a:gd name="connsiteX1706" fmla="*/ 887908 w 1628481"/>
              <a:gd name="connsiteY1706" fmla="*/ 232586 h 1887361"/>
              <a:gd name="connsiteX1707" fmla="*/ 880035 w 1628481"/>
              <a:gd name="connsiteY1707" fmla="*/ 229887 h 1887361"/>
              <a:gd name="connsiteX1708" fmla="*/ 877223 w 1628481"/>
              <a:gd name="connsiteY1708" fmla="*/ 243158 h 1887361"/>
              <a:gd name="connsiteX1709" fmla="*/ 882922 w 1628481"/>
              <a:gd name="connsiteY1709" fmla="*/ 249194 h 1887361"/>
              <a:gd name="connsiteX1710" fmla="*/ 882922 w 1628481"/>
              <a:gd name="connsiteY1710" fmla="*/ 262166 h 1887361"/>
              <a:gd name="connsiteX1711" fmla="*/ 875724 w 1628481"/>
              <a:gd name="connsiteY1711" fmla="*/ 243421 h 1887361"/>
              <a:gd name="connsiteX1712" fmla="*/ 877936 w 1628481"/>
              <a:gd name="connsiteY1712" fmla="*/ 259541 h 1887361"/>
              <a:gd name="connsiteX1713" fmla="*/ 871450 w 1628481"/>
              <a:gd name="connsiteY1713" fmla="*/ 243796 h 1887361"/>
              <a:gd name="connsiteX1714" fmla="*/ 862865 w 1628481"/>
              <a:gd name="connsiteY1714" fmla="*/ 244470 h 1887361"/>
              <a:gd name="connsiteX1715" fmla="*/ 872125 w 1628481"/>
              <a:gd name="connsiteY1715" fmla="*/ 240497 h 1887361"/>
              <a:gd name="connsiteX1716" fmla="*/ 877823 w 1628481"/>
              <a:gd name="connsiteY1716" fmla="*/ 214029 h 1887361"/>
              <a:gd name="connsiteX1717" fmla="*/ 877823 w 1628481"/>
              <a:gd name="connsiteY1717" fmla="*/ 194459 h 1887361"/>
              <a:gd name="connsiteX1718" fmla="*/ 863315 w 1628481"/>
              <a:gd name="connsiteY1718" fmla="*/ 189098 h 1887361"/>
              <a:gd name="connsiteX1719" fmla="*/ 1320990 w 1628481"/>
              <a:gd name="connsiteY1719" fmla="*/ 181113 h 1887361"/>
              <a:gd name="connsiteX1720" fmla="*/ 1322565 w 1628481"/>
              <a:gd name="connsiteY1720" fmla="*/ 187749 h 1887361"/>
              <a:gd name="connsiteX1721" fmla="*/ 1315292 w 1628481"/>
              <a:gd name="connsiteY1721" fmla="*/ 193147 h 1887361"/>
              <a:gd name="connsiteX1722" fmla="*/ 1315179 w 1628481"/>
              <a:gd name="connsiteY1722" fmla="*/ 193147 h 1887361"/>
              <a:gd name="connsiteX1723" fmla="*/ 1319566 w 1628481"/>
              <a:gd name="connsiteY1723" fmla="*/ 187336 h 1887361"/>
              <a:gd name="connsiteX1724" fmla="*/ 1320990 w 1628481"/>
              <a:gd name="connsiteY1724" fmla="*/ 181113 h 1887361"/>
              <a:gd name="connsiteX1725" fmla="*/ 1332696 w 1628481"/>
              <a:gd name="connsiteY1725" fmla="*/ 178503 h 1887361"/>
              <a:gd name="connsiteX1726" fmla="*/ 1337748 w 1628481"/>
              <a:gd name="connsiteY1726" fmla="*/ 178976 h 1887361"/>
              <a:gd name="connsiteX1727" fmla="*/ 1350682 w 1628481"/>
              <a:gd name="connsiteY1727" fmla="*/ 182275 h 1887361"/>
              <a:gd name="connsiteX1728" fmla="*/ 1328338 w 1628481"/>
              <a:gd name="connsiteY1728" fmla="*/ 185312 h 1887361"/>
              <a:gd name="connsiteX1729" fmla="*/ 1328263 w 1628481"/>
              <a:gd name="connsiteY1729" fmla="*/ 185312 h 1887361"/>
              <a:gd name="connsiteX1730" fmla="*/ 1332696 w 1628481"/>
              <a:gd name="connsiteY1730" fmla="*/ 178503 h 1887361"/>
              <a:gd name="connsiteX1731" fmla="*/ 1301870 w 1628481"/>
              <a:gd name="connsiteY1731" fmla="*/ 178489 h 1887361"/>
              <a:gd name="connsiteX1732" fmla="*/ 1294260 w 1628481"/>
              <a:gd name="connsiteY1732" fmla="*/ 190335 h 1887361"/>
              <a:gd name="connsiteX1733" fmla="*/ 1294185 w 1628481"/>
              <a:gd name="connsiteY1733" fmla="*/ 190335 h 1887361"/>
              <a:gd name="connsiteX1734" fmla="*/ 1301870 w 1628481"/>
              <a:gd name="connsiteY1734" fmla="*/ 178489 h 1887361"/>
              <a:gd name="connsiteX1735" fmla="*/ 650655 w 1628481"/>
              <a:gd name="connsiteY1735" fmla="*/ 178434 h 1887361"/>
              <a:gd name="connsiteX1736" fmla="*/ 653607 w 1628481"/>
              <a:gd name="connsiteY1736" fmla="*/ 191533 h 1887361"/>
              <a:gd name="connsiteX1737" fmla="*/ 643437 w 1628481"/>
              <a:gd name="connsiteY1737" fmla="*/ 212004 h 1887361"/>
              <a:gd name="connsiteX1738" fmla="*/ 631965 w 1628481"/>
              <a:gd name="connsiteY1738" fmla="*/ 187786 h 1887361"/>
              <a:gd name="connsiteX1739" fmla="*/ 645251 w 1628481"/>
              <a:gd name="connsiteY1739" fmla="*/ 185063 h 1887361"/>
              <a:gd name="connsiteX1740" fmla="*/ 1074513 w 1628481"/>
              <a:gd name="connsiteY1740" fmla="*/ 176966 h 1887361"/>
              <a:gd name="connsiteX1741" fmla="*/ 1061710 w 1628481"/>
              <a:gd name="connsiteY1741" fmla="*/ 178938 h 1887361"/>
              <a:gd name="connsiteX1742" fmla="*/ 1065619 w 1628481"/>
              <a:gd name="connsiteY1742" fmla="*/ 185391 h 1887361"/>
              <a:gd name="connsiteX1743" fmla="*/ 1066339 w 1628481"/>
              <a:gd name="connsiteY1743" fmla="*/ 185852 h 1887361"/>
              <a:gd name="connsiteX1744" fmla="*/ 1077344 w 1628481"/>
              <a:gd name="connsiteY1744" fmla="*/ 183775 h 1887361"/>
              <a:gd name="connsiteX1745" fmla="*/ 1069632 w 1628481"/>
              <a:gd name="connsiteY1745" fmla="*/ 187955 h 1887361"/>
              <a:gd name="connsiteX1746" fmla="*/ 1070483 w 1628481"/>
              <a:gd name="connsiteY1746" fmla="*/ 188498 h 1887361"/>
              <a:gd name="connsiteX1747" fmla="*/ 1068190 w 1628481"/>
              <a:gd name="connsiteY1747" fmla="*/ 188736 h 1887361"/>
              <a:gd name="connsiteX1748" fmla="*/ 1065005 w 1628481"/>
              <a:gd name="connsiteY1748" fmla="*/ 190462 h 1887361"/>
              <a:gd name="connsiteX1749" fmla="*/ 1065872 w 1628481"/>
              <a:gd name="connsiteY1749" fmla="*/ 195059 h 1887361"/>
              <a:gd name="connsiteX1750" fmla="*/ 1073370 w 1628481"/>
              <a:gd name="connsiteY1750" fmla="*/ 198171 h 1887361"/>
              <a:gd name="connsiteX1751" fmla="*/ 1088891 w 1628481"/>
              <a:gd name="connsiteY1751" fmla="*/ 178563 h 1887361"/>
              <a:gd name="connsiteX1752" fmla="*/ 1088891 w 1628481"/>
              <a:gd name="connsiteY1752" fmla="*/ 178451 h 1887361"/>
              <a:gd name="connsiteX1753" fmla="*/ 1074513 w 1628481"/>
              <a:gd name="connsiteY1753" fmla="*/ 176966 h 1887361"/>
              <a:gd name="connsiteX1754" fmla="*/ 652030 w 1628481"/>
              <a:gd name="connsiteY1754" fmla="*/ 176747 h 1887361"/>
              <a:gd name="connsiteX1755" fmla="*/ 650655 w 1628481"/>
              <a:gd name="connsiteY1755" fmla="*/ 178434 h 1887361"/>
              <a:gd name="connsiteX1756" fmla="*/ 650448 w 1628481"/>
              <a:gd name="connsiteY1756" fmla="*/ 177514 h 1887361"/>
              <a:gd name="connsiteX1757" fmla="*/ 1094453 w 1628481"/>
              <a:gd name="connsiteY1757" fmla="*/ 173198 h 1887361"/>
              <a:gd name="connsiteX1758" fmla="*/ 1090653 w 1628481"/>
              <a:gd name="connsiteY1758" fmla="*/ 181750 h 1887361"/>
              <a:gd name="connsiteX1759" fmla="*/ 1101600 w 1628481"/>
              <a:gd name="connsiteY1759" fmla="*/ 178451 h 1887361"/>
              <a:gd name="connsiteX1760" fmla="*/ 1094453 w 1628481"/>
              <a:gd name="connsiteY1760" fmla="*/ 173198 h 1887361"/>
              <a:gd name="connsiteX1761" fmla="*/ 1116595 w 1628481"/>
              <a:gd name="connsiteY1761" fmla="*/ 171815 h 1887361"/>
              <a:gd name="connsiteX1762" fmla="*/ 1112397 w 1628481"/>
              <a:gd name="connsiteY1762" fmla="*/ 181600 h 1887361"/>
              <a:gd name="connsiteX1763" fmla="*/ 1117158 w 1628481"/>
              <a:gd name="connsiteY1763" fmla="*/ 184787 h 1887361"/>
              <a:gd name="connsiteX1764" fmla="*/ 1116595 w 1628481"/>
              <a:gd name="connsiteY1764" fmla="*/ 171815 h 1887361"/>
              <a:gd name="connsiteX1765" fmla="*/ 1102162 w 1628481"/>
              <a:gd name="connsiteY1765" fmla="*/ 171778 h 1887361"/>
              <a:gd name="connsiteX1766" fmla="*/ 1108985 w 1628481"/>
              <a:gd name="connsiteY1766" fmla="*/ 187973 h 1887361"/>
              <a:gd name="connsiteX1767" fmla="*/ 1110822 w 1628481"/>
              <a:gd name="connsiteY1767" fmla="*/ 181600 h 1887361"/>
              <a:gd name="connsiteX1768" fmla="*/ 1110822 w 1628481"/>
              <a:gd name="connsiteY1768" fmla="*/ 181488 h 1887361"/>
              <a:gd name="connsiteX1769" fmla="*/ 1107860 w 1628481"/>
              <a:gd name="connsiteY1769" fmla="*/ 171778 h 1887361"/>
              <a:gd name="connsiteX1770" fmla="*/ 1102162 w 1628481"/>
              <a:gd name="connsiteY1770" fmla="*/ 171778 h 1887361"/>
              <a:gd name="connsiteX1771" fmla="*/ 1050089 w 1628481"/>
              <a:gd name="connsiteY1771" fmla="*/ 169528 h 1887361"/>
              <a:gd name="connsiteX1772" fmla="*/ 1039704 w 1628481"/>
              <a:gd name="connsiteY1772" fmla="*/ 176314 h 1887361"/>
              <a:gd name="connsiteX1773" fmla="*/ 1044038 w 1628481"/>
              <a:gd name="connsiteY1773" fmla="*/ 186341 h 1887361"/>
              <a:gd name="connsiteX1774" fmla="*/ 1047994 w 1628481"/>
              <a:gd name="connsiteY1774" fmla="*/ 188431 h 1887361"/>
              <a:gd name="connsiteX1775" fmla="*/ 1049045 w 1628481"/>
              <a:gd name="connsiteY1775" fmla="*/ 188385 h 1887361"/>
              <a:gd name="connsiteX1776" fmla="*/ 1047732 w 1628481"/>
              <a:gd name="connsiteY1776" fmla="*/ 176338 h 1887361"/>
              <a:gd name="connsiteX1777" fmla="*/ 1050089 w 1628481"/>
              <a:gd name="connsiteY1777" fmla="*/ 169528 h 1887361"/>
              <a:gd name="connsiteX1778" fmla="*/ 657946 w 1628481"/>
              <a:gd name="connsiteY1778" fmla="*/ 169491 h 1887361"/>
              <a:gd name="connsiteX1779" fmla="*/ 655392 w 1628481"/>
              <a:gd name="connsiteY1779" fmla="*/ 175119 h 1887361"/>
              <a:gd name="connsiteX1780" fmla="*/ 652030 w 1628481"/>
              <a:gd name="connsiteY1780" fmla="*/ 176747 h 1887361"/>
              <a:gd name="connsiteX1781" fmla="*/ 963975 w 1628481"/>
              <a:gd name="connsiteY1781" fmla="*/ 166192 h 1887361"/>
              <a:gd name="connsiteX1782" fmla="*/ 961725 w 1628481"/>
              <a:gd name="connsiteY1782" fmla="*/ 169566 h 1887361"/>
              <a:gd name="connsiteX1783" fmla="*/ 963600 w 1628481"/>
              <a:gd name="connsiteY1783" fmla="*/ 179201 h 1887361"/>
              <a:gd name="connsiteX1784" fmla="*/ 961388 w 1628481"/>
              <a:gd name="connsiteY1784" fmla="*/ 182612 h 1887361"/>
              <a:gd name="connsiteX1785" fmla="*/ 949091 w 1628481"/>
              <a:gd name="connsiteY1785" fmla="*/ 186361 h 1887361"/>
              <a:gd name="connsiteX1786" fmla="*/ 956589 w 1628481"/>
              <a:gd name="connsiteY1786" fmla="*/ 195696 h 1887361"/>
              <a:gd name="connsiteX1787" fmla="*/ 957901 w 1628481"/>
              <a:gd name="connsiteY1787" fmla="*/ 202145 h 1887361"/>
              <a:gd name="connsiteX1788" fmla="*/ 939156 w 1628481"/>
              <a:gd name="connsiteY1788" fmla="*/ 203119 h 1887361"/>
              <a:gd name="connsiteX1789" fmla="*/ 945867 w 1628481"/>
              <a:gd name="connsiteY1789" fmla="*/ 228762 h 1887361"/>
              <a:gd name="connsiteX1790" fmla="*/ 955165 w 1628481"/>
              <a:gd name="connsiteY1790" fmla="*/ 225013 h 1887361"/>
              <a:gd name="connsiteX1791" fmla="*/ 962663 w 1628481"/>
              <a:gd name="connsiteY1791" fmla="*/ 198770 h 1887361"/>
              <a:gd name="connsiteX1792" fmla="*/ 966847 w 1628481"/>
              <a:gd name="connsiteY1792" fmla="*/ 201370 h 1887361"/>
              <a:gd name="connsiteX1793" fmla="*/ 966520 w 1628481"/>
              <a:gd name="connsiteY1793" fmla="*/ 198675 h 1887361"/>
              <a:gd name="connsiteX1794" fmla="*/ 965259 w 1628481"/>
              <a:gd name="connsiteY1794" fmla="*/ 195012 h 1887361"/>
              <a:gd name="connsiteX1795" fmla="*/ 956739 w 1628481"/>
              <a:gd name="connsiteY1795" fmla="*/ 195771 h 1887361"/>
              <a:gd name="connsiteX1796" fmla="*/ 959776 w 1628481"/>
              <a:gd name="connsiteY1796" fmla="*/ 189136 h 1887361"/>
              <a:gd name="connsiteX1797" fmla="*/ 964724 w 1628481"/>
              <a:gd name="connsiteY1797" fmla="*/ 192135 h 1887361"/>
              <a:gd name="connsiteX1798" fmla="*/ 963975 w 1628481"/>
              <a:gd name="connsiteY1798" fmla="*/ 166192 h 1887361"/>
              <a:gd name="connsiteX1799" fmla="*/ 1238405 w 1628481"/>
              <a:gd name="connsiteY1799" fmla="*/ 157110 h 1887361"/>
              <a:gd name="connsiteX1800" fmla="*/ 1238512 w 1628481"/>
              <a:gd name="connsiteY1800" fmla="*/ 157232 h 1887361"/>
              <a:gd name="connsiteX1801" fmla="*/ 1238365 w 1628481"/>
              <a:gd name="connsiteY1801" fmla="*/ 157227 h 1887361"/>
              <a:gd name="connsiteX1802" fmla="*/ 1128072 w 1628481"/>
              <a:gd name="connsiteY1802" fmla="*/ 151810 h 1887361"/>
              <a:gd name="connsiteX1803" fmla="*/ 1119445 w 1628481"/>
              <a:gd name="connsiteY1803" fmla="*/ 155432 h 1887361"/>
              <a:gd name="connsiteX1804" fmla="*/ 1121394 w 1628481"/>
              <a:gd name="connsiteY1804" fmla="*/ 168366 h 1887361"/>
              <a:gd name="connsiteX1805" fmla="*/ 1139352 w 1628481"/>
              <a:gd name="connsiteY1805" fmla="*/ 152358 h 1887361"/>
              <a:gd name="connsiteX1806" fmla="*/ 1139089 w 1628481"/>
              <a:gd name="connsiteY1806" fmla="*/ 152208 h 1887361"/>
              <a:gd name="connsiteX1807" fmla="*/ 1128072 w 1628481"/>
              <a:gd name="connsiteY1807" fmla="*/ 151810 h 1887361"/>
              <a:gd name="connsiteX1808" fmla="*/ 1273828 w 1628481"/>
              <a:gd name="connsiteY1808" fmla="*/ 151590 h 1887361"/>
              <a:gd name="connsiteX1809" fmla="*/ 1266405 w 1628481"/>
              <a:gd name="connsiteY1809" fmla="*/ 154832 h 1887361"/>
              <a:gd name="connsiteX1810" fmla="*/ 1279826 w 1628481"/>
              <a:gd name="connsiteY1810" fmla="*/ 158731 h 1887361"/>
              <a:gd name="connsiteX1811" fmla="*/ 1279563 w 1628481"/>
              <a:gd name="connsiteY1811" fmla="*/ 158581 h 1887361"/>
              <a:gd name="connsiteX1812" fmla="*/ 1273828 w 1628481"/>
              <a:gd name="connsiteY1812" fmla="*/ 151590 h 1887361"/>
              <a:gd name="connsiteX1813" fmla="*/ 496140 w 1628481"/>
              <a:gd name="connsiteY1813" fmla="*/ 151196 h 1887361"/>
              <a:gd name="connsiteX1814" fmla="*/ 470235 w 1628481"/>
              <a:gd name="connsiteY1814" fmla="*/ 193147 h 1887361"/>
              <a:gd name="connsiteX1815" fmla="*/ 430908 w 1628481"/>
              <a:gd name="connsiteY1815" fmla="*/ 231649 h 1887361"/>
              <a:gd name="connsiteX1816" fmla="*/ 420261 w 1628481"/>
              <a:gd name="connsiteY1816" fmla="*/ 218303 h 1887361"/>
              <a:gd name="connsiteX1817" fmla="*/ 440055 w 1628481"/>
              <a:gd name="connsiteY1817" fmla="*/ 197046 h 1887361"/>
              <a:gd name="connsiteX1818" fmla="*/ 426447 w 1628481"/>
              <a:gd name="connsiteY1818" fmla="*/ 181038 h 1887361"/>
              <a:gd name="connsiteX1819" fmla="*/ 443767 w 1628481"/>
              <a:gd name="connsiteY1819" fmla="*/ 175002 h 1887361"/>
              <a:gd name="connsiteX1820" fmla="*/ 449240 w 1628481"/>
              <a:gd name="connsiteY1820" fmla="*/ 186924 h 1887361"/>
              <a:gd name="connsiteX1821" fmla="*/ 496140 w 1628481"/>
              <a:gd name="connsiteY1821" fmla="*/ 151196 h 1887361"/>
              <a:gd name="connsiteX1822" fmla="*/ 1232537 w 1628481"/>
              <a:gd name="connsiteY1822" fmla="*/ 150409 h 1887361"/>
              <a:gd name="connsiteX1823" fmla="*/ 1227265 w 1628481"/>
              <a:gd name="connsiteY1823" fmla="*/ 156857 h 1887361"/>
              <a:gd name="connsiteX1824" fmla="*/ 1238365 w 1628481"/>
              <a:gd name="connsiteY1824" fmla="*/ 157227 h 1887361"/>
              <a:gd name="connsiteX1825" fmla="*/ 1236623 w 1628481"/>
              <a:gd name="connsiteY1825" fmla="*/ 162294 h 1887361"/>
              <a:gd name="connsiteX1826" fmla="*/ 1221567 w 1628481"/>
              <a:gd name="connsiteY1826" fmla="*/ 169416 h 1887361"/>
              <a:gd name="connsiteX1827" fmla="*/ 1225578 w 1628481"/>
              <a:gd name="connsiteY1827" fmla="*/ 179313 h 1887361"/>
              <a:gd name="connsiteX1828" fmla="*/ 1182540 w 1628481"/>
              <a:gd name="connsiteY1828" fmla="*/ 175114 h 1887361"/>
              <a:gd name="connsiteX1829" fmla="*/ 1177928 w 1628481"/>
              <a:gd name="connsiteY1829" fmla="*/ 162105 h 1887361"/>
              <a:gd name="connsiteX1830" fmla="*/ 1204171 w 1628481"/>
              <a:gd name="connsiteY1830" fmla="*/ 165854 h 1887361"/>
              <a:gd name="connsiteX1831" fmla="*/ 1175754 w 1628481"/>
              <a:gd name="connsiteY1831" fmla="*/ 155582 h 1887361"/>
              <a:gd name="connsiteX1832" fmla="*/ 1179503 w 1628481"/>
              <a:gd name="connsiteY1832" fmla="*/ 171853 h 1887361"/>
              <a:gd name="connsiteX1833" fmla="*/ 1154535 w 1628481"/>
              <a:gd name="connsiteY1833" fmla="*/ 168779 h 1887361"/>
              <a:gd name="connsiteX1834" fmla="*/ 1154535 w 1628481"/>
              <a:gd name="connsiteY1834" fmla="*/ 168479 h 1887361"/>
              <a:gd name="connsiteX1835" fmla="*/ 1121282 w 1628481"/>
              <a:gd name="connsiteY1835" fmla="*/ 184637 h 1887361"/>
              <a:gd name="connsiteX1836" fmla="*/ 1141676 w 1628481"/>
              <a:gd name="connsiteY1836" fmla="*/ 187936 h 1887361"/>
              <a:gd name="connsiteX1837" fmla="*/ 1127955 w 1628481"/>
              <a:gd name="connsiteY1837" fmla="*/ 191160 h 1887361"/>
              <a:gd name="connsiteX1838" fmla="*/ 1129967 w 1628481"/>
              <a:gd name="connsiteY1838" fmla="*/ 195735 h 1887361"/>
              <a:gd name="connsiteX1839" fmla="*/ 1132866 w 1628481"/>
              <a:gd name="connsiteY1839" fmla="*/ 193972 h 1887361"/>
              <a:gd name="connsiteX1840" fmla="*/ 1139839 w 1628481"/>
              <a:gd name="connsiteY1840" fmla="*/ 191380 h 1887361"/>
              <a:gd name="connsiteX1841" fmla="*/ 1143446 w 1628481"/>
              <a:gd name="connsiteY1841" fmla="*/ 193338 h 1887361"/>
              <a:gd name="connsiteX1842" fmla="*/ 1145013 w 1628481"/>
              <a:gd name="connsiteY1842" fmla="*/ 191160 h 1887361"/>
              <a:gd name="connsiteX1843" fmla="*/ 1151513 w 1628481"/>
              <a:gd name="connsiteY1843" fmla="*/ 195610 h 1887361"/>
              <a:gd name="connsiteX1844" fmla="*/ 1150674 w 1628481"/>
              <a:gd name="connsiteY1844" fmla="*/ 192960 h 1887361"/>
              <a:gd name="connsiteX1845" fmla="*/ 1153902 w 1628481"/>
              <a:gd name="connsiteY1845" fmla="*/ 197245 h 1887361"/>
              <a:gd name="connsiteX1846" fmla="*/ 1158636 w 1628481"/>
              <a:gd name="connsiteY1846" fmla="*/ 200486 h 1887361"/>
              <a:gd name="connsiteX1847" fmla="*/ 1170993 w 1628481"/>
              <a:gd name="connsiteY1847" fmla="*/ 194572 h 1887361"/>
              <a:gd name="connsiteX1848" fmla="*/ 1226365 w 1628481"/>
              <a:gd name="connsiteY1848" fmla="*/ 185911 h 1887361"/>
              <a:gd name="connsiteX1849" fmla="*/ 1253883 w 1628481"/>
              <a:gd name="connsiteY1849" fmla="*/ 167167 h 1887361"/>
              <a:gd name="connsiteX1850" fmla="*/ 1239562 w 1628481"/>
              <a:gd name="connsiteY1850" fmla="*/ 153745 h 1887361"/>
              <a:gd name="connsiteX1851" fmla="*/ 1238405 w 1628481"/>
              <a:gd name="connsiteY1851" fmla="*/ 157110 h 1887361"/>
              <a:gd name="connsiteX1852" fmla="*/ 1277366 w 1628481"/>
              <a:gd name="connsiteY1852" fmla="*/ 141524 h 1887361"/>
              <a:gd name="connsiteX1853" fmla="*/ 1272740 w 1628481"/>
              <a:gd name="connsiteY1853" fmla="*/ 145385 h 1887361"/>
              <a:gd name="connsiteX1854" fmla="*/ 1281625 w 1628481"/>
              <a:gd name="connsiteY1854" fmla="*/ 149134 h 1887361"/>
              <a:gd name="connsiteX1855" fmla="*/ 1277366 w 1628481"/>
              <a:gd name="connsiteY1855" fmla="*/ 141524 h 1887361"/>
              <a:gd name="connsiteX1856" fmla="*/ 614795 w 1628481"/>
              <a:gd name="connsiteY1856" fmla="*/ 141486 h 1887361"/>
              <a:gd name="connsiteX1857" fmla="*/ 596725 w 1628481"/>
              <a:gd name="connsiteY1857" fmla="*/ 165442 h 1887361"/>
              <a:gd name="connsiteX1858" fmla="*/ 611309 w 1628481"/>
              <a:gd name="connsiteY1858" fmla="*/ 162255 h 1887361"/>
              <a:gd name="connsiteX1859" fmla="*/ 614795 w 1628481"/>
              <a:gd name="connsiteY1859" fmla="*/ 141486 h 1887361"/>
              <a:gd name="connsiteX1860" fmla="*/ 1340709 w 1628481"/>
              <a:gd name="connsiteY1860" fmla="*/ 140774 h 1887361"/>
              <a:gd name="connsiteX1861" fmla="*/ 1351956 w 1628481"/>
              <a:gd name="connsiteY1861" fmla="*/ 143623 h 1887361"/>
              <a:gd name="connsiteX1862" fmla="*/ 1335761 w 1628481"/>
              <a:gd name="connsiteY1862" fmla="*/ 170766 h 1887361"/>
              <a:gd name="connsiteX1863" fmla="*/ 1340709 w 1628481"/>
              <a:gd name="connsiteY1863" fmla="*/ 140774 h 1887361"/>
              <a:gd name="connsiteX1864" fmla="*/ 1355419 w 1628481"/>
              <a:gd name="connsiteY1864" fmla="*/ 138778 h 1887361"/>
              <a:gd name="connsiteX1865" fmla="*/ 1363128 w 1628481"/>
              <a:gd name="connsiteY1865" fmla="*/ 140511 h 1887361"/>
              <a:gd name="connsiteX1866" fmla="*/ 1363128 w 1628481"/>
              <a:gd name="connsiteY1866" fmla="*/ 140699 h 1887361"/>
              <a:gd name="connsiteX1867" fmla="*/ 1349144 w 1628481"/>
              <a:gd name="connsiteY1867" fmla="*/ 143061 h 1887361"/>
              <a:gd name="connsiteX1868" fmla="*/ 1355419 w 1628481"/>
              <a:gd name="connsiteY1868" fmla="*/ 138778 h 1887361"/>
              <a:gd name="connsiteX1869" fmla="*/ 1287474 w 1628481"/>
              <a:gd name="connsiteY1869" fmla="*/ 136350 h 1887361"/>
              <a:gd name="connsiteX1870" fmla="*/ 1317803 w 1628481"/>
              <a:gd name="connsiteY1870" fmla="*/ 140999 h 1887361"/>
              <a:gd name="connsiteX1871" fmla="*/ 1287624 w 1628481"/>
              <a:gd name="connsiteY1871" fmla="*/ 165517 h 1887361"/>
              <a:gd name="connsiteX1872" fmla="*/ 1284850 w 1628481"/>
              <a:gd name="connsiteY1872" fmla="*/ 152433 h 1887361"/>
              <a:gd name="connsiteX1873" fmla="*/ 1287474 w 1628481"/>
              <a:gd name="connsiteY1873" fmla="*/ 136350 h 1887361"/>
              <a:gd name="connsiteX1874" fmla="*/ 1365757 w 1628481"/>
              <a:gd name="connsiteY1874" fmla="*/ 109339 h 1887361"/>
              <a:gd name="connsiteX1875" fmla="*/ 1376549 w 1628481"/>
              <a:gd name="connsiteY1875" fmla="*/ 112132 h 1887361"/>
              <a:gd name="connsiteX1876" fmla="*/ 1358704 w 1628481"/>
              <a:gd name="connsiteY1876" fmla="*/ 120717 h 1887361"/>
              <a:gd name="connsiteX1877" fmla="*/ 1365757 w 1628481"/>
              <a:gd name="connsiteY1877" fmla="*/ 109339 h 1887361"/>
              <a:gd name="connsiteX1878" fmla="*/ 778100 w 1628481"/>
              <a:gd name="connsiteY1878" fmla="*/ 105758 h 1887361"/>
              <a:gd name="connsiteX1879" fmla="*/ 761043 w 1628481"/>
              <a:gd name="connsiteY1879" fmla="*/ 117380 h 1887361"/>
              <a:gd name="connsiteX1880" fmla="*/ 743497 w 1628481"/>
              <a:gd name="connsiteY1880" fmla="*/ 119817 h 1887361"/>
              <a:gd name="connsiteX1881" fmla="*/ 757744 w 1628481"/>
              <a:gd name="connsiteY1881" fmla="*/ 111269 h 1887361"/>
              <a:gd name="connsiteX1882" fmla="*/ 778100 w 1628481"/>
              <a:gd name="connsiteY1882" fmla="*/ 105758 h 1887361"/>
              <a:gd name="connsiteX1883" fmla="*/ 1232439 w 1628481"/>
              <a:gd name="connsiteY1883" fmla="*/ 105121 h 1887361"/>
              <a:gd name="connsiteX1884" fmla="*/ 1215868 w 1628481"/>
              <a:gd name="connsiteY1884" fmla="*/ 111157 h 1887361"/>
              <a:gd name="connsiteX1885" fmla="*/ 1241174 w 1628481"/>
              <a:gd name="connsiteY1885" fmla="*/ 118317 h 1887361"/>
              <a:gd name="connsiteX1886" fmla="*/ 1232439 w 1628481"/>
              <a:gd name="connsiteY1886" fmla="*/ 105121 h 1887361"/>
              <a:gd name="connsiteX1887" fmla="*/ 1364581 w 1628481"/>
              <a:gd name="connsiteY1887" fmla="*/ 97923 h 1887361"/>
              <a:gd name="connsiteX1888" fmla="*/ 1372688 w 1628481"/>
              <a:gd name="connsiteY1888" fmla="*/ 98935 h 1887361"/>
              <a:gd name="connsiteX1889" fmla="*/ 1358554 w 1628481"/>
              <a:gd name="connsiteY1889" fmla="*/ 101185 h 1887361"/>
              <a:gd name="connsiteX1890" fmla="*/ 1364581 w 1628481"/>
              <a:gd name="connsiteY1890" fmla="*/ 97923 h 1887361"/>
              <a:gd name="connsiteX1891" fmla="*/ 1343596 w 1628481"/>
              <a:gd name="connsiteY1891" fmla="*/ 93799 h 1887361"/>
              <a:gd name="connsiteX1892" fmla="*/ 1346408 w 1628481"/>
              <a:gd name="connsiteY1892" fmla="*/ 110182 h 1887361"/>
              <a:gd name="connsiteX1893" fmla="*/ 1323127 w 1628481"/>
              <a:gd name="connsiteY1893" fmla="*/ 121842 h 1887361"/>
              <a:gd name="connsiteX1894" fmla="*/ 1318478 w 1628481"/>
              <a:gd name="connsiteY1894" fmla="*/ 102084 h 1887361"/>
              <a:gd name="connsiteX1895" fmla="*/ 1332049 w 1628481"/>
              <a:gd name="connsiteY1895" fmla="*/ 109357 h 1887361"/>
              <a:gd name="connsiteX1896" fmla="*/ 1332349 w 1628481"/>
              <a:gd name="connsiteY1896" fmla="*/ 96386 h 1887361"/>
              <a:gd name="connsiteX1897" fmla="*/ 1343596 w 1628481"/>
              <a:gd name="connsiteY1897" fmla="*/ 93799 h 1887361"/>
              <a:gd name="connsiteX1898" fmla="*/ 813158 w 1628481"/>
              <a:gd name="connsiteY1898" fmla="*/ 78714 h 1887361"/>
              <a:gd name="connsiteX1899" fmla="*/ 819302 w 1628481"/>
              <a:gd name="connsiteY1899" fmla="*/ 81877 h 1887361"/>
              <a:gd name="connsiteX1900" fmla="*/ 814690 w 1628481"/>
              <a:gd name="connsiteY1900" fmla="*/ 88851 h 1887361"/>
              <a:gd name="connsiteX1901" fmla="*/ 813158 w 1628481"/>
              <a:gd name="connsiteY1901" fmla="*/ 78714 h 1887361"/>
              <a:gd name="connsiteX1902" fmla="*/ 807942 w 1628481"/>
              <a:gd name="connsiteY1902" fmla="*/ 60058 h 1887361"/>
              <a:gd name="connsiteX1903" fmla="*/ 817090 w 1628481"/>
              <a:gd name="connsiteY1903" fmla="*/ 72280 h 1887361"/>
              <a:gd name="connsiteX1904" fmla="*/ 807942 w 1628481"/>
              <a:gd name="connsiteY1904" fmla="*/ 73217 h 1887361"/>
              <a:gd name="connsiteX1905" fmla="*/ 811691 w 1628481"/>
              <a:gd name="connsiteY1905" fmla="*/ 69468 h 1887361"/>
              <a:gd name="connsiteX1906" fmla="*/ 807942 w 1628481"/>
              <a:gd name="connsiteY1906" fmla="*/ 60058 h 1887361"/>
              <a:gd name="connsiteX1907" fmla="*/ 1249689 w 1628481"/>
              <a:gd name="connsiteY1907" fmla="*/ 47270 h 1887361"/>
              <a:gd name="connsiteX1908" fmla="*/ 1245523 w 1628481"/>
              <a:gd name="connsiteY1908" fmla="*/ 53573 h 1887361"/>
              <a:gd name="connsiteX1909" fmla="*/ 1255795 w 1628481"/>
              <a:gd name="connsiteY1909" fmla="*/ 53873 h 1887361"/>
              <a:gd name="connsiteX1910" fmla="*/ 1249689 w 1628481"/>
              <a:gd name="connsiteY1910" fmla="*/ 47270 h 1887361"/>
              <a:gd name="connsiteX1911" fmla="*/ 957339 w 1628481"/>
              <a:gd name="connsiteY1911" fmla="*/ 37958 h 1887361"/>
              <a:gd name="connsiteX1912" fmla="*/ 965549 w 1628481"/>
              <a:gd name="connsiteY1912" fmla="*/ 42663 h 1887361"/>
              <a:gd name="connsiteX1913" fmla="*/ 952728 w 1628481"/>
              <a:gd name="connsiteY1913" fmla="*/ 46412 h 1887361"/>
              <a:gd name="connsiteX1914" fmla="*/ 957339 w 1628481"/>
              <a:gd name="connsiteY1914" fmla="*/ 37958 h 1887361"/>
              <a:gd name="connsiteX1915" fmla="*/ 1139628 w 1628481"/>
              <a:gd name="connsiteY1915" fmla="*/ 35367 h 1887361"/>
              <a:gd name="connsiteX1916" fmla="*/ 1136802 w 1628481"/>
              <a:gd name="connsiteY1916" fmla="*/ 41988 h 1887361"/>
              <a:gd name="connsiteX1917" fmla="*/ 1145238 w 1628481"/>
              <a:gd name="connsiteY1917" fmla="*/ 38727 h 1887361"/>
              <a:gd name="connsiteX1918" fmla="*/ 1139628 w 1628481"/>
              <a:gd name="connsiteY1918" fmla="*/ 35367 h 1887361"/>
              <a:gd name="connsiteX1919" fmla="*/ 1124248 w 1628481"/>
              <a:gd name="connsiteY1919" fmla="*/ 32255 h 1887361"/>
              <a:gd name="connsiteX1920" fmla="*/ 1119070 w 1628481"/>
              <a:gd name="connsiteY1920" fmla="*/ 41951 h 1887361"/>
              <a:gd name="connsiteX1921" fmla="*/ 1131929 w 1628481"/>
              <a:gd name="connsiteY1921" fmla="*/ 38764 h 1887361"/>
              <a:gd name="connsiteX1922" fmla="*/ 1131929 w 1628481"/>
              <a:gd name="connsiteY1922" fmla="*/ 38727 h 1887361"/>
              <a:gd name="connsiteX1923" fmla="*/ 1124248 w 1628481"/>
              <a:gd name="connsiteY1923" fmla="*/ 32255 h 1887361"/>
              <a:gd name="connsiteX1924" fmla="*/ 1017473 w 1628481"/>
              <a:gd name="connsiteY1924" fmla="*/ 30816 h 1887361"/>
              <a:gd name="connsiteX1925" fmla="*/ 1021222 w 1628481"/>
              <a:gd name="connsiteY1925" fmla="*/ 43713 h 1887361"/>
              <a:gd name="connsiteX1926" fmla="*/ 1012824 w 1628481"/>
              <a:gd name="connsiteY1926" fmla="*/ 47237 h 1887361"/>
              <a:gd name="connsiteX1927" fmla="*/ 1017473 w 1628481"/>
              <a:gd name="connsiteY1927" fmla="*/ 30816 h 1887361"/>
              <a:gd name="connsiteX1928" fmla="*/ 1207583 w 1628481"/>
              <a:gd name="connsiteY1928" fmla="*/ 29767 h 1887361"/>
              <a:gd name="connsiteX1929" fmla="*/ 1207583 w 1628481"/>
              <a:gd name="connsiteY1929" fmla="*/ 29804 h 1887361"/>
              <a:gd name="connsiteX1930" fmla="*/ 1207609 w 1628481"/>
              <a:gd name="connsiteY1930" fmla="*/ 29809 h 1887361"/>
              <a:gd name="connsiteX1931" fmla="*/ 1212087 w 1628481"/>
              <a:gd name="connsiteY1931" fmla="*/ 37246 h 1887361"/>
              <a:gd name="connsiteX1932" fmla="*/ 1216843 w 1628481"/>
              <a:gd name="connsiteY1932" fmla="*/ 33253 h 1887361"/>
              <a:gd name="connsiteX1933" fmla="*/ 1212494 w 1628481"/>
              <a:gd name="connsiteY1933" fmla="*/ 30671 h 1887361"/>
              <a:gd name="connsiteX1934" fmla="*/ 1207609 w 1628481"/>
              <a:gd name="connsiteY1934" fmla="*/ 29809 h 1887361"/>
              <a:gd name="connsiteX1935" fmla="*/ 1165707 w 1628481"/>
              <a:gd name="connsiteY1935" fmla="*/ 25868 h 1887361"/>
              <a:gd name="connsiteX1936" fmla="*/ 1154460 w 1628481"/>
              <a:gd name="connsiteY1936" fmla="*/ 42063 h 1887361"/>
              <a:gd name="connsiteX1937" fmla="*/ 1227115 w 1628481"/>
              <a:gd name="connsiteY1937" fmla="*/ 46487 h 1887361"/>
              <a:gd name="connsiteX1938" fmla="*/ 1226066 w 1628481"/>
              <a:gd name="connsiteY1938" fmla="*/ 36702 h 1887361"/>
              <a:gd name="connsiteX1939" fmla="*/ 1165520 w 1628481"/>
              <a:gd name="connsiteY1939" fmla="*/ 35615 h 1887361"/>
              <a:gd name="connsiteX1940" fmla="*/ 1165707 w 1628481"/>
              <a:gd name="connsiteY1940" fmla="*/ 25868 h 1887361"/>
              <a:gd name="connsiteX1941" fmla="*/ 1032244 w 1628481"/>
              <a:gd name="connsiteY1941" fmla="*/ 20507 h 1887361"/>
              <a:gd name="connsiteX1942" fmla="*/ 1020997 w 1628481"/>
              <a:gd name="connsiteY1942" fmla="*/ 33816 h 1887361"/>
              <a:gd name="connsiteX1943" fmla="*/ 1032244 w 1628481"/>
              <a:gd name="connsiteY1943" fmla="*/ 20507 h 1887361"/>
              <a:gd name="connsiteX1944" fmla="*/ 1060623 w 1628481"/>
              <a:gd name="connsiteY1944" fmla="*/ 19832 h 1887361"/>
              <a:gd name="connsiteX1945" fmla="*/ 1063135 w 1628481"/>
              <a:gd name="connsiteY1945" fmla="*/ 26243 h 1887361"/>
              <a:gd name="connsiteX1946" fmla="*/ 1052263 w 1628481"/>
              <a:gd name="connsiteY1946" fmla="*/ 33103 h 1887361"/>
              <a:gd name="connsiteX1947" fmla="*/ 1052263 w 1628481"/>
              <a:gd name="connsiteY1947" fmla="*/ 32953 h 1887361"/>
              <a:gd name="connsiteX1948" fmla="*/ 1058674 w 1628481"/>
              <a:gd name="connsiteY1948" fmla="*/ 26318 h 1887361"/>
              <a:gd name="connsiteX1949" fmla="*/ 1060623 w 1628481"/>
              <a:gd name="connsiteY1949" fmla="*/ 19832 h 1887361"/>
              <a:gd name="connsiteX1950" fmla="*/ 1085531 w 1628481"/>
              <a:gd name="connsiteY1950" fmla="*/ 15099 h 1887361"/>
              <a:gd name="connsiteX1951" fmla="*/ 1104936 w 1628481"/>
              <a:gd name="connsiteY1951" fmla="*/ 16120 h 1887361"/>
              <a:gd name="connsiteX1952" fmla="*/ 1071608 w 1628481"/>
              <a:gd name="connsiteY1952" fmla="*/ 23019 h 1887361"/>
              <a:gd name="connsiteX1953" fmla="*/ 1085531 w 1628481"/>
              <a:gd name="connsiteY1953" fmla="*/ 15099 h 1887361"/>
              <a:gd name="connsiteX1954" fmla="*/ 1176129 w 1628481"/>
              <a:gd name="connsiteY1954" fmla="*/ 0 h 1887361"/>
              <a:gd name="connsiteX1955" fmla="*/ 1272215 w 1628481"/>
              <a:gd name="connsiteY1955" fmla="*/ 25155 h 1887361"/>
              <a:gd name="connsiteX1956" fmla="*/ 1319640 w 1628481"/>
              <a:gd name="connsiteY1956" fmla="*/ 46825 h 1887361"/>
              <a:gd name="connsiteX1957" fmla="*/ 1342134 w 1628481"/>
              <a:gd name="connsiteY1957" fmla="*/ 54585 h 1887361"/>
              <a:gd name="connsiteX1958" fmla="*/ 1370589 w 1628481"/>
              <a:gd name="connsiteY1958" fmla="*/ 53273 h 1887361"/>
              <a:gd name="connsiteX1959" fmla="*/ 1404967 w 1628481"/>
              <a:gd name="connsiteY1959" fmla="*/ 62083 h 1887361"/>
              <a:gd name="connsiteX1960" fmla="*/ 1356230 w 1628481"/>
              <a:gd name="connsiteY1960" fmla="*/ 84577 h 1887361"/>
              <a:gd name="connsiteX1961" fmla="*/ 1311617 w 1628481"/>
              <a:gd name="connsiteY1961" fmla="*/ 85327 h 1887361"/>
              <a:gd name="connsiteX1962" fmla="*/ 1318290 w 1628481"/>
              <a:gd name="connsiteY1962" fmla="*/ 95411 h 1887361"/>
              <a:gd name="connsiteX1963" fmla="*/ 1311655 w 1628481"/>
              <a:gd name="connsiteY1963" fmla="*/ 101485 h 1887361"/>
              <a:gd name="connsiteX1964" fmla="*/ 1308393 w 1628481"/>
              <a:gd name="connsiteY1964" fmla="*/ 81840 h 1887361"/>
              <a:gd name="connsiteX1965" fmla="*/ 1304295 w 1628481"/>
              <a:gd name="connsiteY1965" fmla="*/ 81806 h 1887361"/>
              <a:gd name="connsiteX1966" fmla="*/ 1301457 w 1628481"/>
              <a:gd name="connsiteY1966" fmla="*/ 84764 h 1887361"/>
              <a:gd name="connsiteX1967" fmla="*/ 1314017 w 1628481"/>
              <a:gd name="connsiteY1967" fmla="*/ 111382 h 1887361"/>
              <a:gd name="connsiteX1968" fmla="*/ 1305206 w 1628481"/>
              <a:gd name="connsiteY1968" fmla="*/ 123941 h 1887361"/>
              <a:gd name="connsiteX1969" fmla="*/ 1290848 w 1628481"/>
              <a:gd name="connsiteY1969" fmla="*/ 123266 h 1887361"/>
              <a:gd name="connsiteX1970" fmla="*/ 1286012 w 1628481"/>
              <a:gd name="connsiteY1970" fmla="*/ 103547 h 1887361"/>
              <a:gd name="connsiteX1971" fmla="*/ 1275027 w 1628481"/>
              <a:gd name="connsiteY1971" fmla="*/ 122591 h 1887361"/>
              <a:gd name="connsiteX1972" fmla="*/ 1254933 w 1628481"/>
              <a:gd name="connsiteY1972" fmla="*/ 121842 h 1887361"/>
              <a:gd name="connsiteX1973" fmla="*/ 1284700 w 1628481"/>
              <a:gd name="connsiteY1973" fmla="*/ 132714 h 1887361"/>
              <a:gd name="connsiteX1974" fmla="*/ 1284512 w 1628481"/>
              <a:gd name="connsiteY1974" fmla="*/ 158656 h 1887361"/>
              <a:gd name="connsiteX1975" fmla="*/ 1276677 w 1628481"/>
              <a:gd name="connsiteY1975" fmla="*/ 164842 h 1887361"/>
              <a:gd name="connsiteX1976" fmla="*/ 1268504 w 1628481"/>
              <a:gd name="connsiteY1976" fmla="*/ 193747 h 1887361"/>
              <a:gd name="connsiteX1977" fmla="*/ 1263890 w 1628481"/>
              <a:gd name="connsiteY1977" fmla="*/ 189364 h 1887361"/>
              <a:gd name="connsiteX1978" fmla="*/ 1260407 w 1628481"/>
              <a:gd name="connsiteY1978" fmla="*/ 196184 h 1887361"/>
              <a:gd name="connsiteX1979" fmla="*/ 1260332 w 1628481"/>
              <a:gd name="connsiteY1979" fmla="*/ 196184 h 1887361"/>
              <a:gd name="connsiteX1980" fmla="*/ 1263867 w 1628481"/>
              <a:gd name="connsiteY1980" fmla="*/ 189342 h 1887361"/>
              <a:gd name="connsiteX1981" fmla="*/ 1261358 w 1628481"/>
              <a:gd name="connsiteY1981" fmla="*/ 186959 h 1887361"/>
              <a:gd name="connsiteX1982" fmla="*/ 1256236 w 1628481"/>
              <a:gd name="connsiteY1982" fmla="*/ 191263 h 1887361"/>
              <a:gd name="connsiteX1983" fmla="*/ 1255986 w 1628481"/>
              <a:gd name="connsiteY1983" fmla="*/ 191710 h 1887361"/>
              <a:gd name="connsiteX1984" fmla="*/ 1256995 w 1628481"/>
              <a:gd name="connsiteY1984" fmla="*/ 192697 h 1887361"/>
              <a:gd name="connsiteX1985" fmla="*/ 1256920 w 1628481"/>
              <a:gd name="connsiteY1985" fmla="*/ 192697 h 1887361"/>
              <a:gd name="connsiteX1986" fmla="*/ 1253701 w 1628481"/>
              <a:gd name="connsiteY1986" fmla="*/ 195796 h 1887361"/>
              <a:gd name="connsiteX1987" fmla="*/ 1251887 w 1628481"/>
              <a:gd name="connsiteY1987" fmla="*/ 199040 h 1887361"/>
              <a:gd name="connsiteX1988" fmla="*/ 1247060 w 1628481"/>
              <a:gd name="connsiteY1988" fmla="*/ 202669 h 1887361"/>
              <a:gd name="connsiteX1989" fmla="*/ 1237988 w 1628481"/>
              <a:gd name="connsiteY1989" fmla="*/ 208855 h 1887361"/>
              <a:gd name="connsiteX1990" fmla="*/ 1226741 w 1628481"/>
              <a:gd name="connsiteY1990" fmla="*/ 208555 h 1887361"/>
              <a:gd name="connsiteX1991" fmla="*/ 1244398 w 1628481"/>
              <a:gd name="connsiteY1991" fmla="*/ 215566 h 1887361"/>
              <a:gd name="connsiteX1992" fmla="*/ 1238175 w 1628481"/>
              <a:gd name="connsiteY1992" fmla="*/ 221864 h 1887361"/>
              <a:gd name="connsiteX1993" fmla="*/ 1247473 w 1628481"/>
              <a:gd name="connsiteY1993" fmla="*/ 241621 h 1887361"/>
              <a:gd name="connsiteX1994" fmla="*/ 1236526 w 1628481"/>
              <a:gd name="connsiteY1994" fmla="*/ 254255 h 1887361"/>
              <a:gd name="connsiteX1995" fmla="*/ 1231649 w 1628481"/>
              <a:gd name="connsiteY1995" fmla="*/ 262569 h 1887361"/>
              <a:gd name="connsiteX1996" fmla="*/ 1229511 w 1628481"/>
              <a:gd name="connsiteY1996" fmla="*/ 265462 h 1887361"/>
              <a:gd name="connsiteX1997" fmla="*/ 1231590 w 1628481"/>
              <a:gd name="connsiteY1997" fmla="*/ 266801 h 1887361"/>
              <a:gd name="connsiteX1998" fmla="*/ 1241200 w 1628481"/>
              <a:gd name="connsiteY1998" fmla="*/ 266418 h 1887361"/>
              <a:gd name="connsiteX1999" fmla="*/ 1243424 w 1628481"/>
              <a:gd name="connsiteY1999" fmla="*/ 264753 h 1887361"/>
              <a:gd name="connsiteX2000" fmla="*/ 1243949 w 1628481"/>
              <a:gd name="connsiteY2000" fmla="*/ 266309 h 1887361"/>
              <a:gd name="connsiteX2001" fmla="*/ 1249961 w 1628481"/>
              <a:gd name="connsiteY2001" fmla="*/ 266069 h 1887361"/>
              <a:gd name="connsiteX2002" fmla="*/ 1256790 w 1628481"/>
              <a:gd name="connsiteY2002" fmla="*/ 262899 h 1887361"/>
              <a:gd name="connsiteX2003" fmla="*/ 1257567 w 1628481"/>
              <a:gd name="connsiteY2003" fmla="*/ 260324 h 1887361"/>
              <a:gd name="connsiteX2004" fmla="*/ 1267118 w 1628481"/>
              <a:gd name="connsiteY2004" fmla="*/ 251144 h 1887361"/>
              <a:gd name="connsiteX2005" fmla="*/ 1260445 w 1628481"/>
              <a:gd name="connsiteY2005" fmla="*/ 237610 h 1887361"/>
              <a:gd name="connsiteX2006" fmla="*/ 1281139 w 1628481"/>
              <a:gd name="connsiteY2006" fmla="*/ 226850 h 1887361"/>
              <a:gd name="connsiteX2007" fmla="*/ 1280689 w 1628481"/>
              <a:gd name="connsiteY2007" fmla="*/ 207506 h 1887361"/>
              <a:gd name="connsiteX2008" fmla="*/ 1282864 w 1628481"/>
              <a:gd name="connsiteY2008" fmla="*/ 217403 h 1887361"/>
              <a:gd name="connsiteX2009" fmla="*/ 1287995 w 1628481"/>
              <a:gd name="connsiteY2009" fmla="*/ 207804 h 1887361"/>
              <a:gd name="connsiteX2010" fmla="*/ 1287900 w 1628481"/>
              <a:gd name="connsiteY2010" fmla="*/ 207388 h 1887361"/>
              <a:gd name="connsiteX2011" fmla="*/ 1283275 w 1628481"/>
              <a:gd name="connsiteY2011" fmla="*/ 204394 h 1887361"/>
              <a:gd name="connsiteX2012" fmla="*/ 1288719 w 1628481"/>
              <a:gd name="connsiteY2012" fmla="*/ 201385 h 1887361"/>
              <a:gd name="connsiteX2013" fmla="*/ 1289138 w 1628481"/>
              <a:gd name="connsiteY2013" fmla="*/ 191919 h 1887361"/>
              <a:gd name="connsiteX2014" fmla="*/ 1291823 w 1628481"/>
              <a:gd name="connsiteY2014" fmla="*/ 186774 h 1887361"/>
              <a:gd name="connsiteX2015" fmla="*/ 1294297 w 1628481"/>
              <a:gd name="connsiteY2015" fmla="*/ 199970 h 1887361"/>
              <a:gd name="connsiteX2016" fmla="*/ 1291186 w 1628481"/>
              <a:gd name="connsiteY2016" fmla="*/ 200289 h 1887361"/>
              <a:gd name="connsiteX2017" fmla="*/ 1290334 w 1628481"/>
              <a:gd name="connsiteY2017" fmla="*/ 201068 h 1887361"/>
              <a:gd name="connsiteX2018" fmla="*/ 1297296 w 1628481"/>
              <a:gd name="connsiteY2018" fmla="*/ 205031 h 1887361"/>
              <a:gd name="connsiteX2019" fmla="*/ 1293289 w 1628481"/>
              <a:gd name="connsiteY2019" fmla="*/ 209174 h 1887361"/>
              <a:gd name="connsiteX2020" fmla="*/ 1293324 w 1628481"/>
              <a:gd name="connsiteY2020" fmla="*/ 214940 h 1887361"/>
              <a:gd name="connsiteX2021" fmla="*/ 1298187 w 1628481"/>
              <a:gd name="connsiteY2021" fmla="*/ 213846 h 1887361"/>
              <a:gd name="connsiteX2022" fmla="*/ 1301796 w 1628481"/>
              <a:gd name="connsiteY2022" fmla="*/ 204132 h 1887361"/>
              <a:gd name="connsiteX2023" fmla="*/ 1315929 w 1628481"/>
              <a:gd name="connsiteY2023" fmla="*/ 209380 h 1887361"/>
              <a:gd name="connsiteX2024" fmla="*/ 1315667 w 1628481"/>
              <a:gd name="connsiteY2024" fmla="*/ 196446 h 1887361"/>
              <a:gd name="connsiteX2025" fmla="*/ 1333325 w 1628481"/>
              <a:gd name="connsiteY2025" fmla="*/ 208593 h 1887361"/>
              <a:gd name="connsiteX2026" fmla="*/ 1331263 w 1628481"/>
              <a:gd name="connsiteY2026" fmla="*/ 195397 h 1887361"/>
              <a:gd name="connsiteX2027" fmla="*/ 1335012 w 1628481"/>
              <a:gd name="connsiteY2027" fmla="*/ 205631 h 1887361"/>
              <a:gd name="connsiteX2028" fmla="*/ 1341123 w 1628481"/>
              <a:gd name="connsiteY2028" fmla="*/ 209755 h 1887361"/>
              <a:gd name="connsiteX2029" fmla="*/ 1351207 w 1628481"/>
              <a:gd name="connsiteY2029" fmla="*/ 201695 h 1887361"/>
              <a:gd name="connsiteX2030" fmla="*/ 1349708 w 1628481"/>
              <a:gd name="connsiteY2030" fmla="*/ 207843 h 1887361"/>
              <a:gd name="connsiteX2031" fmla="*/ 1358555 w 1628481"/>
              <a:gd name="connsiteY2031" fmla="*/ 209530 h 1887361"/>
              <a:gd name="connsiteX2032" fmla="*/ 1364216 w 1628481"/>
              <a:gd name="connsiteY2032" fmla="*/ 191198 h 1887361"/>
              <a:gd name="connsiteX2033" fmla="*/ 1351845 w 1628481"/>
              <a:gd name="connsiteY2033" fmla="*/ 182425 h 1887361"/>
              <a:gd name="connsiteX2034" fmla="*/ 1371789 w 1628481"/>
              <a:gd name="connsiteY2034" fmla="*/ 186174 h 1887361"/>
              <a:gd name="connsiteX2035" fmla="*/ 1398895 w 1628481"/>
              <a:gd name="connsiteY2035" fmla="*/ 174927 h 1887361"/>
              <a:gd name="connsiteX2036" fmla="*/ 1412540 w 1628481"/>
              <a:gd name="connsiteY2036" fmla="*/ 187524 h 1887361"/>
              <a:gd name="connsiteX2037" fmla="*/ 1427086 w 1628481"/>
              <a:gd name="connsiteY2037" fmla="*/ 195022 h 1887361"/>
              <a:gd name="connsiteX2038" fmla="*/ 1460827 w 1628481"/>
              <a:gd name="connsiteY2038" fmla="*/ 211855 h 1887361"/>
              <a:gd name="connsiteX2039" fmla="*/ 1471174 w 1628481"/>
              <a:gd name="connsiteY2039" fmla="*/ 225313 h 1887361"/>
              <a:gd name="connsiteX2040" fmla="*/ 1489919 w 1628481"/>
              <a:gd name="connsiteY2040" fmla="*/ 239334 h 1887361"/>
              <a:gd name="connsiteX2041" fmla="*/ 1503640 w 1628481"/>
              <a:gd name="connsiteY2041" fmla="*/ 250094 h 1887361"/>
              <a:gd name="connsiteX2042" fmla="*/ 1521973 w 1628481"/>
              <a:gd name="connsiteY2042" fmla="*/ 252531 h 1887361"/>
              <a:gd name="connsiteX2043" fmla="*/ 1542892 w 1628481"/>
              <a:gd name="connsiteY2043" fmla="*/ 265502 h 1887361"/>
              <a:gd name="connsiteX2044" fmla="*/ 1524897 w 1628481"/>
              <a:gd name="connsiteY2044" fmla="*/ 269439 h 1887361"/>
              <a:gd name="connsiteX2045" fmla="*/ 1509601 w 1628481"/>
              <a:gd name="connsiteY2045" fmla="*/ 281773 h 1887361"/>
              <a:gd name="connsiteX2046" fmla="*/ 1481372 w 1628481"/>
              <a:gd name="connsiteY2046" fmla="*/ 276449 h 1887361"/>
              <a:gd name="connsiteX2047" fmla="*/ 1484746 w 1628481"/>
              <a:gd name="connsiteY2047" fmla="*/ 287396 h 1887361"/>
              <a:gd name="connsiteX2048" fmla="*/ 1480059 w 1628481"/>
              <a:gd name="connsiteY2048" fmla="*/ 292495 h 1887361"/>
              <a:gd name="connsiteX2049" fmla="*/ 1479647 w 1628481"/>
              <a:gd name="connsiteY2049" fmla="*/ 272550 h 1887361"/>
              <a:gd name="connsiteX2050" fmla="*/ 1474998 w 1628481"/>
              <a:gd name="connsiteY2050" fmla="*/ 274650 h 1887361"/>
              <a:gd name="connsiteX2051" fmla="*/ 1480734 w 1628481"/>
              <a:gd name="connsiteY2051" fmla="*/ 302580 h 1887361"/>
              <a:gd name="connsiteX2052" fmla="*/ 1474211 w 1628481"/>
              <a:gd name="connsiteY2052" fmla="*/ 313827 h 1887361"/>
              <a:gd name="connsiteX2053" fmla="*/ 1465363 w 1628481"/>
              <a:gd name="connsiteY2053" fmla="*/ 311427 h 1887361"/>
              <a:gd name="connsiteX2054" fmla="*/ 1463826 w 1628481"/>
              <a:gd name="connsiteY2054" fmla="*/ 291333 h 1887361"/>
              <a:gd name="connsiteX2055" fmla="*/ 1455579 w 1628481"/>
              <a:gd name="connsiteY2055" fmla="*/ 308878 h 1887361"/>
              <a:gd name="connsiteX2056" fmla="*/ 1442757 w 1628481"/>
              <a:gd name="connsiteY2056" fmla="*/ 305804 h 1887361"/>
              <a:gd name="connsiteX2057" fmla="*/ 1460527 w 1628481"/>
              <a:gd name="connsiteY2057" fmla="*/ 320350 h 1887361"/>
              <a:gd name="connsiteX2058" fmla="*/ 1458577 w 1628481"/>
              <a:gd name="connsiteY2058" fmla="*/ 346068 h 1887361"/>
              <a:gd name="connsiteX2059" fmla="*/ 1453404 w 1628481"/>
              <a:gd name="connsiteY2059" fmla="*/ 351241 h 1887361"/>
              <a:gd name="connsiteX2060" fmla="*/ 1446618 w 1628481"/>
              <a:gd name="connsiteY2060" fmla="*/ 378834 h 1887361"/>
              <a:gd name="connsiteX2061" fmla="*/ 1433272 w 1628481"/>
              <a:gd name="connsiteY2061" fmla="*/ 384870 h 1887361"/>
              <a:gd name="connsiteX2062" fmla="*/ 1427498 w 1628481"/>
              <a:gd name="connsiteY2062" fmla="*/ 389781 h 1887361"/>
              <a:gd name="connsiteX2063" fmla="*/ 1420788 w 1628481"/>
              <a:gd name="connsiteY2063" fmla="*/ 387944 h 1887361"/>
              <a:gd name="connsiteX2064" fmla="*/ 1430985 w 1628481"/>
              <a:gd name="connsiteY2064" fmla="*/ 397279 h 1887361"/>
              <a:gd name="connsiteX2065" fmla="*/ 1426974 w 1628481"/>
              <a:gd name="connsiteY2065" fmla="*/ 402640 h 1887361"/>
              <a:gd name="connsiteX2066" fmla="*/ 1431510 w 1628481"/>
              <a:gd name="connsiteY2066" fmla="*/ 423484 h 1887361"/>
              <a:gd name="connsiteX2067" fmla="*/ 1424537 w 1628481"/>
              <a:gd name="connsiteY2067" fmla="*/ 434469 h 1887361"/>
              <a:gd name="connsiteX2068" fmla="*/ 1419326 w 1628481"/>
              <a:gd name="connsiteY2068" fmla="*/ 446128 h 1887361"/>
              <a:gd name="connsiteX2069" fmla="*/ 1431809 w 1628481"/>
              <a:gd name="connsiteY2069" fmla="*/ 447965 h 1887361"/>
              <a:gd name="connsiteX2070" fmla="*/ 1444556 w 1628481"/>
              <a:gd name="connsiteY2070" fmla="*/ 441104 h 1887361"/>
              <a:gd name="connsiteX2071" fmla="*/ 1467050 w 1628481"/>
              <a:gd name="connsiteY2071" fmla="*/ 447103 h 1887361"/>
              <a:gd name="connsiteX2072" fmla="*/ 1442719 w 1628481"/>
              <a:gd name="connsiteY2072" fmla="*/ 465847 h 1887361"/>
              <a:gd name="connsiteX2073" fmla="*/ 1453629 w 1628481"/>
              <a:gd name="connsiteY2073" fmla="*/ 472483 h 1887361"/>
              <a:gd name="connsiteX2074" fmla="*/ 1459065 w 1628481"/>
              <a:gd name="connsiteY2074" fmla="*/ 470871 h 1887361"/>
              <a:gd name="connsiteX2075" fmla="*/ 1462214 w 1628481"/>
              <a:gd name="connsiteY2075" fmla="*/ 458724 h 1887361"/>
              <a:gd name="connsiteX2076" fmla="*/ 1464388 w 1628481"/>
              <a:gd name="connsiteY2076" fmla="*/ 485642 h 1887361"/>
              <a:gd name="connsiteX2077" fmla="*/ 1459777 w 1628481"/>
              <a:gd name="connsiteY2077" fmla="*/ 490703 h 1887361"/>
              <a:gd name="connsiteX2078" fmla="*/ 1457490 w 1628481"/>
              <a:gd name="connsiteY2078" fmla="*/ 493290 h 1887361"/>
              <a:gd name="connsiteX2079" fmla="*/ 1454416 w 1628481"/>
              <a:gd name="connsiteY2079" fmla="*/ 479269 h 1887361"/>
              <a:gd name="connsiteX2080" fmla="*/ 1439982 w 1628481"/>
              <a:gd name="connsiteY2080" fmla="*/ 487816 h 1887361"/>
              <a:gd name="connsiteX2081" fmla="*/ 1435934 w 1628481"/>
              <a:gd name="connsiteY2081" fmla="*/ 476832 h 1887361"/>
              <a:gd name="connsiteX2082" fmla="*/ 1435634 w 1628481"/>
              <a:gd name="connsiteY2082" fmla="*/ 499326 h 1887361"/>
              <a:gd name="connsiteX2083" fmla="*/ 1437208 w 1628481"/>
              <a:gd name="connsiteY2083" fmla="*/ 503075 h 1887361"/>
              <a:gd name="connsiteX2084" fmla="*/ 1438595 w 1628481"/>
              <a:gd name="connsiteY2084" fmla="*/ 496926 h 1887361"/>
              <a:gd name="connsiteX2085" fmla="*/ 1440920 w 1628481"/>
              <a:gd name="connsiteY2085" fmla="*/ 500900 h 1887361"/>
              <a:gd name="connsiteX2086" fmla="*/ 1443881 w 1628481"/>
              <a:gd name="connsiteY2086" fmla="*/ 495352 h 1887361"/>
              <a:gd name="connsiteX2087" fmla="*/ 1442269 w 1628481"/>
              <a:gd name="connsiteY2087" fmla="*/ 488304 h 1887361"/>
              <a:gd name="connsiteX2088" fmla="*/ 1453704 w 1628481"/>
              <a:gd name="connsiteY2088" fmla="*/ 492053 h 1887361"/>
              <a:gd name="connsiteX2089" fmla="*/ 1433984 w 1628481"/>
              <a:gd name="connsiteY2089" fmla="*/ 524894 h 1887361"/>
              <a:gd name="connsiteX2090" fmla="*/ 1426111 w 1628481"/>
              <a:gd name="connsiteY2090" fmla="*/ 532392 h 1887361"/>
              <a:gd name="connsiteX2091" fmla="*/ 1407629 w 1628481"/>
              <a:gd name="connsiteY2091" fmla="*/ 543414 h 1887361"/>
              <a:gd name="connsiteX2092" fmla="*/ 1413515 w 1628481"/>
              <a:gd name="connsiteY2092" fmla="*/ 545101 h 1887361"/>
              <a:gd name="connsiteX2093" fmla="*/ 1405230 w 1628481"/>
              <a:gd name="connsiteY2093" fmla="*/ 552599 h 1887361"/>
              <a:gd name="connsiteX2094" fmla="*/ 1404855 w 1628481"/>
              <a:gd name="connsiteY2094" fmla="*/ 558972 h 1887361"/>
              <a:gd name="connsiteX2095" fmla="*/ 1405604 w 1628481"/>
              <a:gd name="connsiteY2095" fmla="*/ 572056 h 1887361"/>
              <a:gd name="connsiteX2096" fmla="*/ 1432372 w 1628481"/>
              <a:gd name="connsiteY2096" fmla="*/ 573368 h 1887361"/>
              <a:gd name="connsiteX2097" fmla="*/ 1427053 w 1628481"/>
              <a:gd name="connsiteY2097" fmla="*/ 584240 h 1887361"/>
              <a:gd name="connsiteX2098" fmla="*/ 1425568 w 1628481"/>
              <a:gd name="connsiteY2098" fmla="*/ 585364 h 1887361"/>
              <a:gd name="connsiteX2099" fmla="*/ 1425742 w 1628481"/>
              <a:gd name="connsiteY2099" fmla="*/ 585454 h 1887361"/>
              <a:gd name="connsiteX2100" fmla="*/ 1432823 w 1628481"/>
              <a:gd name="connsiteY2100" fmla="*/ 586790 h 1887361"/>
              <a:gd name="connsiteX2101" fmla="*/ 1434622 w 1628481"/>
              <a:gd name="connsiteY2101" fmla="*/ 588664 h 1887361"/>
              <a:gd name="connsiteX2102" fmla="*/ 1427607 w 1628481"/>
              <a:gd name="connsiteY2102" fmla="*/ 587732 h 1887361"/>
              <a:gd name="connsiteX2103" fmla="*/ 1425635 w 1628481"/>
              <a:gd name="connsiteY2103" fmla="*/ 587483 h 1887361"/>
              <a:gd name="connsiteX2104" fmla="*/ 1425847 w 1628481"/>
              <a:gd name="connsiteY2104" fmla="*/ 590713 h 1887361"/>
              <a:gd name="connsiteX2105" fmla="*/ 1426879 w 1628481"/>
              <a:gd name="connsiteY2105" fmla="*/ 590853 h 1887361"/>
              <a:gd name="connsiteX2106" fmla="*/ 1428249 w 1628481"/>
              <a:gd name="connsiteY2106" fmla="*/ 591701 h 1887361"/>
              <a:gd name="connsiteX2107" fmla="*/ 1425904 w 1628481"/>
              <a:gd name="connsiteY2107" fmla="*/ 591577 h 1887361"/>
              <a:gd name="connsiteX2108" fmla="*/ 1425937 w 1628481"/>
              <a:gd name="connsiteY2108" fmla="*/ 592079 h 1887361"/>
              <a:gd name="connsiteX2109" fmla="*/ 1430053 w 1628481"/>
              <a:gd name="connsiteY2109" fmla="*/ 593224 h 1887361"/>
              <a:gd name="connsiteX2110" fmla="*/ 1428431 w 1628481"/>
              <a:gd name="connsiteY2110" fmla="*/ 594708 h 1887361"/>
              <a:gd name="connsiteX2111" fmla="*/ 1426071 w 1628481"/>
              <a:gd name="connsiteY2111" fmla="*/ 594115 h 1887361"/>
              <a:gd name="connsiteX2112" fmla="*/ 1426220 w 1628481"/>
              <a:gd name="connsiteY2112" fmla="*/ 596381 h 1887361"/>
              <a:gd name="connsiteX2113" fmla="*/ 1426988 w 1628481"/>
              <a:gd name="connsiteY2113" fmla="*/ 597245 h 1887361"/>
              <a:gd name="connsiteX2114" fmla="*/ 1428136 w 1628481"/>
              <a:gd name="connsiteY2114" fmla="*/ 599424 h 1887361"/>
              <a:gd name="connsiteX2115" fmla="*/ 1425585 w 1628481"/>
              <a:gd name="connsiteY2115" fmla="*/ 599180 h 1887361"/>
              <a:gd name="connsiteX2116" fmla="*/ 1424612 w 1628481"/>
              <a:gd name="connsiteY2116" fmla="*/ 602421 h 1887361"/>
              <a:gd name="connsiteX2117" fmla="*/ 1434622 w 1628481"/>
              <a:gd name="connsiteY2117" fmla="*/ 604073 h 1887361"/>
              <a:gd name="connsiteX2118" fmla="*/ 1424424 w 1628481"/>
              <a:gd name="connsiteY2118" fmla="*/ 603050 h 1887361"/>
              <a:gd name="connsiteX2119" fmla="*/ 1424387 w 1628481"/>
              <a:gd name="connsiteY2119" fmla="*/ 603172 h 1887361"/>
              <a:gd name="connsiteX2120" fmla="*/ 1424162 w 1628481"/>
              <a:gd name="connsiteY2120" fmla="*/ 603060 h 1887361"/>
              <a:gd name="connsiteX2121" fmla="*/ 1424162 w 1628481"/>
              <a:gd name="connsiteY2121" fmla="*/ 603024 h 1887361"/>
              <a:gd name="connsiteX2122" fmla="*/ 1421538 w 1628481"/>
              <a:gd name="connsiteY2122" fmla="*/ 602761 h 1887361"/>
              <a:gd name="connsiteX2123" fmla="*/ 1437696 w 1628481"/>
              <a:gd name="connsiteY2123" fmla="*/ 608421 h 1887361"/>
              <a:gd name="connsiteX2124" fmla="*/ 1448044 w 1628481"/>
              <a:gd name="connsiteY2124" fmla="*/ 608759 h 1887361"/>
              <a:gd name="connsiteX2125" fmla="*/ 1456741 w 1628481"/>
              <a:gd name="connsiteY2125" fmla="*/ 610971 h 1887361"/>
              <a:gd name="connsiteX2126" fmla="*/ 1426487 w 1628481"/>
              <a:gd name="connsiteY2126" fmla="*/ 608984 h 1887361"/>
              <a:gd name="connsiteX2127" fmla="*/ 1429336 w 1628481"/>
              <a:gd name="connsiteY2127" fmla="*/ 613633 h 1887361"/>
              <a:gd name="connsiteX2128" fmla="*/ 1439908 w 1628481"/>
              <a:gd name="connsiteY2128" fmla="*/ 613633 h 1887361"/>
              <a:gd name="connsiteX2129" fmla="*/ 1433198 w 1628481"/>
              <a:gd name="connsiteY2129" fmla="*/ 621130 h 1887361"/>
              <a:gd name="connsiteX2130" fmla="*/ 1450030 w 1628481"/>
              <a:gd name="connsiteY2130" fmla="*/ 622030 h 1887361"/>
              <a:gd name="connsiteX2131" fmla="*/ 1456404 w 1628481"/>
              <a:gd name="connsiteY2131" fmla="*/ 626604 h 1887361"/>
              <a:gd name="connsiteX2132" fmla="*/ 1447106 w 1628481"/>
              <a:gd name="connsiteY2132" fmla="*/ 629078 h 1887361"/>
              <a:gd name="connsiteX2133" fmla="*/ 1451418 w 1628481"/>
              <a:gd name="connsiteY2133" fmla="*/ 628141 h 1887361"/>
              <a:gd name="connsiteX2134" fmla="*/ 1466976 w 1628481"/>
              <a:gd name="connsiteY2134" fmla="*/ 630578 h 1887361"/>
              <a:gd name="connsiteX2135" fmla="*/ 1460977 w 1628481"/>
              <a:gd name="connsiteY2135" fmla="*/ 629341 h 1887361"/>
              <a:gd name="connsiteX2136" fmla="*/ 1462852 w 1628481"/>
              <a:gd name="connsiteY2136" fmla="*/ 631178 h 1887361"/>
              <a:gd name="connsiteX2137" fmla="*/ 1456591 w 1628481"/>
              <a:gd name="connsiteY2137" fmla="*/ 630278 h 1887361"/>
              <a:gd name="connsiteX2138" fmla="*/ 1461990 w 1628481"/>
              <a:gd name="connsiteY2138" fmla="*/ 632078 h 1887361"/>
              <a:gd name="connsiteX2139" fmla="*/ 1459703 w 1628481"/>
              <a:gd name="connsiteY2139" fmla="*/ 634552 h 1887361"/>
              <a:gd name="connsiteX2140" fmla="*/ 1467388 w 1628481"/>
              <a:gd name="connsiteY2140" fmla="*/ 633877 h 1887361"/>
              <a:gd name="connsiteX2141" fmla="*/ 1494043 w 1628481"/>
              <a:gd name="connsiteY2141" fmla="*/ 658395 h 1887361"/>
              <a:gd name="connsiteX2142" fmla="*/ 1483996 w 1628481"/>
              <a:gd name="connsiteY2142" fmla="*/ 657945 h 1887361"/>
              <a:gd name="connsiteX2143" fmla="*/ 1492956 w 1628481"/>
              <a:gd name="connsiteY2143" fmla="*/ 659595 h 1887361"/>
              <a:gd name="connsiteX2144" fmla="*/ 1489582 w 1628481"/>
              <a:gd name="connsiteY2144" fmla="*/ 667093 h 1887361"/>
              <a:gd name="connsiteX2145" fmla="*/ 1461502 w 1628481"/>
              <a:gd name="connsiteY2145" fmla="*/ 667280 h 1887361"/>
              <a:gd name="connsiteX2146" fmla="*/ 1459553 w 1628481"/>
              <a:gd name="connsiteY2146" fmla="*/ 669455 h 1887361"/>
              <a:gd name="connsiteX2147" fmla="*/ 1471568 w 1628481"/>
              <a:gd name="connsiteY2147" fmla="*/ 671634 h 1887361"/>
              <a:gd name="connsiteX2148" fmla="*/ 1475927 w 1628481"/>
              <a:gd name="connsiteY2148" fmla="*/ 673733 h 1887361"/>
              <a:gd name="connsiteX2149" fmla="*/ 1482271 w 1628481"/>
              <a:gd name="connsiteY2149" fmla="*/ 668967 h 1887361"/>
              <a:gd name="connsiteX2150" fmla="*/ 1485383 w 1628481"/>
              <a:gd name="connsiteY2150" fmla="*/ 669417 h 1887361"/>
              <a:gd name="connsiteX2151" fmla="*/ 1488494 w 1628481"/>
              <a:gd name="connsiteY2151" fmla="*/ 669867 h 1887361"/>
              <a:gd name="connsiteX2152" fmla="*/ 1478560 w 1628481"/>
              <a:gd name="connsiteY2152" fmla="*/ 671779 h 1887361"/>
              <a:gd name="connsiteX2153" fmla="*/ 1481109 w 1628481"/>
              <a:gd name="connsiteY2153" fmla="*/ 675528 h 1887361"/>
              <a:gd name="connsiteX2154" fmla="*/ 1475733 w 1628481"/>
              <a:gd name="connsiteY2154" fmla="*/ 674014 h 1887361"/>
              <a:gd name="connsiteX2155" fmla="*/ 1465318 w 1628481"/>
              <a:gd name="connsiteY2155" fmla="*/ 674973 h 1887361"/>
              <a:gd name="connsiteX2156" fmla="*/ 1472224 w 1628481"/>
              <a:gd name="connsiteY2156" fmla="*/ 682501 h 1887361"/>
              <a:gd name="connsiteX2157" fmla="*/ 1462140 w 1628481"/>
              <a:gd name="connsiteY2157" fmla="*/ 682164 h 1887361"/>
              <a:gd name="connsiteX2158" fmla="*/ 1463152 w 1628481"/>
              <a:gd name="connsiteY2158" fmla="*/ 696710 h 1887361"/>
              <a:gd name="connsiteX2159" fmla="*/ 1452842 w 1628481"/>
              <a:gd name="connsiteY2159" fmla="*/ 692773 h 1887361"/>
              <a:gd name="connsiteX2160" fmla="*/ 1454154 w 1628481"/>
              <a:gd name="connsiteY2160" fmla="*/ 699147 h 1887361"/>
              <a:gd name="connsiteX2161" fmla="*/ 1458541 w 1628481"/>
              <a:gd name="connsiteY2161" fmla="*/ 698059 h 1887361"/>
              <a:gd name="connsiteX2162" fmla="*/ 1456891 w 1628481"/>
              <a:gd name="connsiteY2162" fmla="*/ 699971 h 1887361"/>
              <a:gd name="connsiteX2163" fmla="*/ 1473349 w 1628481"/>
              <a:gd name="connsiteY2163" fmla="*/ 720591 h 1887361"/>
              <a:gd name="connsiteX2164" fmla="*/ 1490519 w 1628481"/>
              <a:gd name="connsiteY2164" fmla="*/ 720591 h 1887361"/>
              <a:gd name="connsiteX2165" fmla="*/ 1485871 w 1628481"/>
              <a:gd name="connsiteY2165" fmla="*/ 741810 h 1887361"/>
              <a:gd name="connsiteX2166" fmla="*/ 1499817 w 1628481"/>
              <a:gd name="connsiteY2166" fmla="*/ 741435 h 1887361"/>
              <a:gd name="connsiteX2167" fmla="*/ 1490594 w 1628481"/>
              <a:gd name="connsiteY2167" fmla="*/ 744284 h 1887361"/>
              <a:gd name="connsiteX2168" fmla="*/ 1503801 w 1628481"/>
              <a:gd name="connsiteY2168" fmla="*/ 742545 h 1887361"/>
              <a:gd name="connsiteX2169" fmla="*/ 1508763 w 1628481"/>
              <a:gd name="connsiteY2169" fmla="*/ 742575 h 1887361"/>
              <a:gd name="connsiteX2170" fmla="*/ 1504165 w 1628481"/>
              <a:gd name="connsiteY2170" fmla="*/ 741974 h 1887361"/>
              <a:gd name="connsiteX2171" fmla="*/ 1505308 w 1628481"/>
              <a:gd name="connsiteY2171" fmla="*/ 740327 h 1887361"/>
              <a:gd name="connsiteX2172" fmla="*/ 1496480 w 1628481"/>
              <a:gd name="connsiteY2172" fmla="*/ 740498 h 1887361"/>
              <a:gd name="connsiteX2173" fmla="*/ 1499596 w 1628481"/>
              <a:gd name="connsiteY2173" fmla="*/ 739617 h 1887361"/>
              <a:gd name="connsiteX2174" fmla="*/ 1505966 w 1628481"/>
              <a:gd name="connsiteY2174" fmla="*/ 739380 h 1887361"/>
              <a:gd name="connsiteX2175" fmla="*/ 1507089 w 1628481"/>
              <a:gd name="connsiteY2175" fmla="*/ 737761 h 1887361"/>
              <a:gd name="connsiteX2176" fmla="*/ 1509490 w 1628481"/>
              <a:gd name="connsiteY2176" fmla="*/ 739248 h 1887361"/>
              <a:gd name="connsiteX2177" fmla="*/ 1511176 w 1628481"/>
              <a:gd name="connsiteY2177" fmla="*/ 739186 h 1887361"/>
              <a:gd name="connsiteX2178" fmla="*/ 1512944 w 1628481"/>
              <a:gd name="connsiteY2178" fmla="*/ 739870 h 1887361"/>
              <a:gd name="connsiteX2179" fmla="*/ 1510846 w 1628481"/>
              <a:gd name="connsiteY2179" fmla="*/ 740088 h 1887361"/>
              <a:gd name="connsiteX2180" fmla="*/ 1515562 w 1628481"/>
              <a:gd name="connsiteY2180" fmla="*/ 743010 h 1887361"/>
              <a:gd name="connsiteX2181" fmla="*/ 1515524 w 1628481"/>
              <a:gd name="connsiteY2181" fmla="*/ 743459 h 1887361"/>
              <a:gd name="connsiteX2182" fmla="*/ 1511184 w 1628481"/>
              <a:gd name="connsiteY2182" fmla="*/ 742892 h 1887361"/>
              <a:gd name="connsiteX2183" fmla="*/ 1494756 w 1628481"/>
              <a:gd name="connsiteY2183" fmla="*/ 746951 h 1887361"/>
              <a:gd name="connsiteX2184" fmla="*/ 1497605 w 1628481"/>
              <a:gd name="connsiteY2184" fmla="*/ 752007 h 1887361"/>
              <a:gd name="connsiteX2185" fmla="*/ 1516350 w 1628481"/>
              <a:gd name="connsiteY2185" fmla="*/ 749795 h 1887361"/>
              <a:gd name="connsiteX2186" fmla="*/ 1490970 w 1628481"/>
              <a:gd name="connsiteY2186" fmla="*/ 759843 h 1887361"/>
              <a:gd name="connsiteX2187" fmla="*/ 1503566 w 1628481"/>
              <a:gd name="connsiteY2187" fmla="*/ 760930 h 1887361"/>
              <a:gd name="connsiteX2188" fmla="*/ 1511626 w 1628481"/>
              <a:gd name="connsiteY2188" fmla="*/ 767303 h 1887361"/>
              <a:gd name="connsiteX2189" fmla="*/ 1511626 w 1628481"/>
              <a:gd name="connsiteY2189" fmla="*/ 763554 h 1887361"/>
              <a:gd name="connsiteX2190" fmla="*/ 1509789 w 1628481"/>
              <a:gd name="connsiteY2190" fmla="*/ 765728 h 1887361"/>
              <a:gd name="connsiteX2191" fmla="*/ 1513013 w 1628481"/>
              <a:gd name="connsiteY2191" fmla="*/ 765728 h 1887361"/>
              <a:gd name="connsiteX2192" fmla="*/ 1515937 w 1628481"/>
              <a:gd name="connsiteY2192" fmla="*/ 770302 h 1887361"/>
              <a:gd name="connsiteX2193" fmla="*/ 1476686 w 1628481"/>
              <a:gd name="connsiteY2193" fmla="*/ 793621 h 1887361"/>
              <a:gd name="connsiteX2194" fmla="*/ 1483396 w 1628481"/>
              <a:gd name="connsiteY2194" fmla="*/ 797632 h 1887361"/>
              <a:gd name="connsiteX2195" fmla="*/ 1494981 w 1628481"/>
              <a:gd name="connsiteY2195" fmla="*/ 799769 h 1887361"/>
              <a:gd name="connsiteX2196" fmla="*/ 1496855 w 1628481"/>
              <a:gd name="connsiteY2196" fmla="*/ 805618 h 1887361"/>
              <a:gd name="connsiteX2197" fmla="*/ 1509789 w 1628481"/>
              <a:gd name="connsiteY2197" fmla="*/ 801869 h 1887361"/>
              <a:gd name="connsiteX2198" fmla="*/ 1530783 w 1628481"/>
              <a:gd name="connsiteY2198" fmla="*/ 808542 h 1887361"/>
              <a:gd name="connsiteX2199" fmla="*/ 1528422 w 1628481"/>
              <a:gd name="connsiteY2199" fmla="*/ 803443 h 1887361"/>
              <a:gd name="connsiteX2200" fmla="*/ 1555789 w 1628481"/>
              <a:gd name="connsiteY2200" fmla="*/ 806330 h 1887361"/>
              <a:gd name="connsiteX2201" fmla="*/ 1551553 w 1628481"/>
              <a:gd name="connsiteY2201" fmla="*/ 807530 h 1887361"/>
              <a:gd name="connsiteX2202" fmla="*/ 1542705 w 1628481"/>
              <a:gd name="connsiteY2202" fmla="*/ 806180 h 1887361"/>
              <a:gd name="connsiteX2203" fmla="*/ 1526547 w 1628481"/>
              <a:gd name="connsiteY2203" fmla="*/ 809929 h 1887361"/>
              <a:gd name="connsiteX2204" fmla="*/ 1509639 w 1628481"/>
              <a:gd name="connsiteY2204" fmla="*/ 810379 h 1887361"/>
              <a:gd name="connsiteX2205" fmla="*/ 1514837 w 1628481"/>
              <a:gd name="connsiteY2205" fmla="*/ 814175 h 1887361"/>
              <a:gd name="connsiteX2206" fmla="*/ 1523198 w 1628481"/>
              <a:gd name="connsiteY2206" fmla="*/ 815530 h 1887361"/>
              <a:gd name="connsiteX2207" fmla="*/ 1519789 w 1628481"/>
              <a:gd name="connsiteY2207" fmla="*/ 815351 h 1887361"/>
              <a:gd name="connsiteX2208" fmla="*/ 1538431 w 1628481"/>
              <a:gd name="connsiteY2208" fmla="*/ 818552 h 1887361"/>
              <a:gd name="connsiteX2209" fmla="*/ 1534682 w 1628481"/>
              <a:gd name="connsiteY2209" fmla="*/ 819151 h 1887361"/>
              <a:gd name="connsiteX2210" fmla="*/ 1525609 w 1628481"/>
              <a:gd name="connsiteY2210" fmla="*/ 818139 h 1887361"/>
              <a:gd name="connsiteX2211" fmla="*/ 1519273 w 1628481"/>
              <a:gd name="connsiteY2211" fmla="*/ 821888 h 1887361"/>
              <a:gd name="connsiteX2212" fmla="*/ 1549265 w 1628481"/>
              <a:gd name="connsiteY2212" fmla="*/ 821438 h 1887361"/>
              <a:gd name="connsiteX2213" fmla="*/ 1543717 w 1628481"/>
              <a:gd name="connsiteY2213" fmla="*/ 820126 h 1887361"/>
              <a:gd name="connsiteX2214" fmla="*/ 1554964 w 1628481"/>
              <a:gd name="connsiteY2214" fmla="*/ 822713 h 1887361"/>
              <a:gd name="connsiteX2215" fmla="*/ 1548928 w 1628481"/>
              <a:gd name="connsiteY2215" fmla="*/ 822038 h 1887361"/>
              <a:gd name="connsiteX2216" fmla="*/ 1547653 w 1628481"/>
              <a:gd name="connsiteY2216" fmla="*/ 823613 h 1887361"/>
              <a:gd name="connsiteX2217" fmla="*/ 1557738 w 1628481"/>
              <a:gd name="connsiteY2217" fmla="*/ 823350 h 1887361"/>
              <a:gd name="connsiteX2218" fmla="*/ 1562199 w 1628481"/>
              <a:gd name="connsiteY2218" fmla="*/ 825900 h 1887361"/>
              <a:gd name="connsiteX2219" fmla="*/ 1535244 w 1628481"/>
              <a:gd name="connsiteY2219" fmla="*/ 826724 h 1887361"/>
              <a:gd name="connsiteX2220" fmla="*/ 1515899 w 1628481"/>
              <a:gd name="connsiteY2220" fmla="*/ 822188 h 1887361"/>
              <a:gd name="connsiteX2221" fmla="*/ 1512338 w 1628481"/>
              <a:gd name="connsiteY2221" fmla="*/ 826649 h 1887361"/>
              <a:gd name="connsiteX2222" fmla="*/ 1528458 w 1628481"/>
              <a:gd name="connsiteY2222" fmla="*/ 827024 h 1887361"/>
              <a:gd name="connsiteX2223" fmla="*/ 1520098 w 1628481"/>
              <a:gd name="connsiteY2223" fmla="*/ 829236 h 1887361"/>
              <a:gd name="connsiteX2224" fmla="*/ 1503715 w 1628481"/>
              <a:gd name="connsiteY2224" fmla="*/ 829236 h 1887361"/>
              <a:gd name="connsiteX2225" fmla="*/ 1483358 w 1628481"/>
              <a:gd name="connsiteY2225" fmla="*/ 834410 h 1887361"/>
              <a:gd name="connsiteX2226" fmla="*/ 1488569 w 1628481"/>
              <a:gd name="connsiteY2226" fmla="*/ 836022 h 1887361"/>
              <a:gd name="connsiteX2227" fmla="*/ 1472711 w 1628481"/>
              <a:gd name="connsiteY2227" fmla="*/ 835384 h 1887361"/>
              <a:gd name="connsiteX2228" fmla="*/ 1474511 w 1628481"/>
              <a:gd name="connsiteY2228" fmla="*/ 833098 h 1887361"/>
              <a:gd name="connsiteX2229" fmla="*/ 1494868 w 1628481"/>
              <a:gd name="connsiteY2229" fmla="*/ 832123 h 1887361"/>
              <a:gd name="connsiteX2230" fmla="*/ 1497904 w 1628481"/>
              <a:gd name="connsiteY2230" fmla="*/ 828374 h 1887361"/>
              <a:gd name="connsiteX2231" fmla="*/ 1507202 w 1628481"/>
              <a:gd name="connsiteY2231" fmla="*/ 829049 h 1887361"/>
              <a:gd name="connsiteX2232" fmla="*/ 1502441 w 1628481"/>
              <a:gd name="connsiteY2232" fmla="*/ 826762 h 1887361"/>
              <a:gd name="connsiteX2233" fmla="*/ 1483058 w 1628481"/>
              <a:gd name="connsiteY2233" fmla="*/ 826387 h 1887361"/>
              <a:gd name="connsiteX2234" fmla="*/ 1496667 w 1628481"/>
              <a:gd name="connsiteY2234" fmla="*/ 825787 h 1887361"/>
              <a:gd name="connsiteX2235" fmla="*/ 1486845 w 1628481"/>
              <a:gd name="connsiteY2235" fmla="*/ 825787 h 1887361"/>
              <a:gd name="connsiteX2236" fmla="*/ 1485120 w 1628481"/>
              <a:gd name="connsiteY2236" fmla="*/ 823838 h 1887361"/>
              <a:gd name="connsiteX2237" fmla="*/ 1494680 w 1628481"/>
              <a:gd name="connsiteY2237" fmla="*/ 824213 h 1887361"/>
              <a:gd name="connsiteX2238" fmla="*/ 1491456 w 1628481"/>
              <a:gd name="connsiteY2238" fmla="*/ 819976 h 1887361"/>
              <a:gd name="connsiteX2239" fmla="*/ 1483658 w 1628481"/>
              <a:gd name="connsiteY2239" fmla="*/ 821551 h 1887361"/>
              <a:gd name="connsiteX2240" fmla="*/ 1478485 w 1628481"/>
              <a:gd name="connsiteY2240" fmla="*/ 811429 h 1887361"/>
              <a:gd name="connsiteX2241" fmla="*/ 1486545 w 1628481"/>
              <a:gd name="connsiteY2241" fmla="*/ 809554 h 1887361"/>
              <a:gd name="connsiteX2242" fmla="*/ 1489057 w 1628481"/>
              <a:gd name="connsiteY2242" fmla="*/ 810566 h 1887361"/>
              <a:gd name="connsiteX2243" fmla="*/ 1475523 w 1628481"/>
              <a:gd name="connsiteY2243" fmla="*/ 806817 h 1887361"/>
              <a:gd name="connsiteX2244" fmla="*/ 1445726 w 1628481"/>
              <a:gd name="connsiteY2244" fmla="*/ 822739 h 1887361"/>
              <a:gd name="connsiteX2245" fmla="*/ 1447617 w 1628481"/>
              <a:gd name="connsiteY2245" fmla="*/ 825684 h 1887361"/>
              <a:gd name="connsiteX2246" fmla="*/ 1446768 w 1628481"/>
              <a:gd name="connsiteY2246" fmla="*/ 826237 h 1887361"/>
              <a:gd name="connsiteX2247" fmla="*/ 1447917 w 1628481"/>
              <a:gd name="connsiteY2247" fmla="*/ 826151 h 1887361"/>
              <a:gd name="connsiteX2248" fmla="*/ 1448758 w 1628481"/>
              <a:gd name="connsiteY2248" fmla="*/ 827461 h 1887361"/>
              <a:gd name="connsiteX2249" fmla="*/ 1451291 w 1628481"/>
              <a:gd name="connsiteY2249" fmla="*/ 827001 h 1887361"/>
              <a:gd name="connsiteX2250" fmla="*/ 1460452 w 1628481"/>
              <a:gd name="connsiteY2250" fmla="*/ 826049 h 1887361"/>
              <a:gd name="connsiteX2251" fmla="*/ 1460395 w 1628481"/>
              <a:gd name="connsiteY2251" fmla="*/ 826215 h 1887361"/>
              <a:gd name="connsiteX2252" fmla="*/ 1474511 w 1628481"/>
              <a:gd name="connsiteY2252" fmla="*/ 824812 h 1887361"/>
              <a:gd name="connsiteX2253" fmla="*/ 1475261 w 1628481"/>
              <a:gd name="connsiteY2253" fmla="*/ 828074 h 1887361"/>
              <a:gd name="connsiteX2254" fmla="*/ 1485870 w 1628481"/>
              <a:gd name="connsiteY2254" fmla="*/ 827099 h 1887361"/>
              <a:gd name="connsiteX2255" fmla="*/ 1491381 w 1628481"/>
              <a:gd name="connsiteY2255" fmla="*/ 828449 h 1887361"/>
              <a:gd name="connsiteX2256" fmla="*/ 1467950 w 1628481"/>
              <a:gd name="connsiteY2256" fmla="*/ 833285 h 1887361"/>
              <a:gd name="connsiteX2257" fmla="*/ 1459419 w 1628481"/>
              <a:gd name="connsiteY2257" fmla="*/ 834052 h 1887361"/>
              <a:gd name="connsiteX2258" fmla="*/ 1459656 w 1628481"/>
              <a:gd name="connsiteY2258" fmla="*/ 834495 h 1887361"/>
              <a:gd name="connsiteX2259" fmla="*/ 1467950 w 1628481"/>
              <a:gd name="connsiteY2259" fmla="*/ 835047 h 1887361"/>
              <a:gd name="connsiteX2260" fmla="*/ 1459365 w 1628481"/>
              <a:gd name="connsiteY2260" fmla="*/ 843182 h 1887361"/>
              <a:gd name="connsiteX2261" fmla="*/ 1463414 w 1628481"/>
              <a:gd name="connsiteY2261" fmla="*/ 839921 h 1887361"/>
              <a:gd name="connsiteX2262" fmla="*/ 1479272 w 1628481"/>
              <a:gd name="connsiteY2262" fmla="*/ 841608 h 1887361"/>
              <a:gd name="connsiteX2263" fmla="*/ 1473086 w 1628481"/>
              <a:gd name="connsiteY2263" fmla="*/ 840296 h 1887361"/>
              <a:gd name="connsiteX2264" fmla="*/ 1475373 w 1628481"/>
              <a:gd name="connsiteY2264" fmla="*/ 844045 h 1887361"/>
              <a:gd name="connsiteX2265" fmla="*/ 1468962 w 1628481"/>
              <a:gd name="connsiteY2265" fmla="*/ 843482 h 1887361"/>
              <a:gd name="connsiteX2266" fmla="*/ 1474698 w 1628481"/>
              <a:gd name="connsiteY2266" fmla="*/ 846406 h 1887361"/>
              <a:gd name="connsiteX2267" fmla="*/ 1473011 w 1628481"/>
              <a:gd name="connsiteY2267" fmla="*/ 852705 h 1887361"/>
              <a:gd name="connsiteX2268" fmla="*/ 1480509 w 1628481"/>
              <a:gd name="connsiteY2268" fmla="*/ 849293 h 1887361"/>
              <a:gd name="connsiteX2269" fmla="*/ 1511213 w 1628481"/>
              <a:gd name="connsiteY2269" fmla="*/ 902078 h 1887361"/>
              <a:gd name="connsiteX2270" fmla="*/ 1501166 w 1628481"/>
              <a:gd name="connsiteY2270" fmla="*/ 902978 h 1887361"/>
              <a:gd name="connsiteX2271" fmla="*/ 1510276 w 1628481"/>
              <a:gd name="connsiteY2271" fmla="*/ 905228 h 1887361"/>
              <a:gd name="connsiteX2272" fmla="*/ 1507877 w 1628481"/>
              <a:gd name="connsiteY2272" fmla="*/ 924235 h 1887361"/>
              <a:gd name="connsiteX2273" fmla="*/ 1479984 w 1628481"/>
              <a:gd name="connsiteY2273" fmla="*/ 929784 h 1887361"/>
              <a:gd name="connsiteX2274" fmla="*/ 1478335 w 1628481"/>
              <a:gd name="connsiteY2274" fmla="*/ 935220 h 1887361"/>
              <a:gd name="connsiteX2275" fmla="*/ 1495617 w 1628481"/>
              <a:gd name="connsiteY2275" fmla="*/ 943130 h 1887361"/>
              <a:gd name="connsiteX2276" fmla="*/ 1492056 w 1628481"/>
              <a:gd name="connsiteY2276" fmla="*/ 964274 h 1887361"/>
              <a:gd name="connsiteX2277" fmla="*/ 1481971 w 1628481"/>
              <a:gd name="connsiteY2277" fmla="*/ 964911 h 1887361"/>
              <a:gd name="connsiteX2278" fmla="*/ 1483696 w 1628481"/>
              <a:gd name="connsiteY2278" fmla="*/ 999327 h 1887361"/>
              <a:gd name="connsiteX2279" fmla="*/ 1473311 w 1628481"/>
              <a:gd name="connsiteY2279" fmla="*/ 991229 h 1887361"/>
              <a:gd name="connsiteX2280" fmla="*/ 1474736 w 1628481"/>
              <a:gd name="connsiteY2280" fmla="*/ 1006225 h 1887361"/>
              <a:gd name="connsiteX2281" fmla="*/ 1479122 w 1628481"/>
              <a:gd name="connsiteY2281" fmla="*/ 1003264 h 1887361"/>
              <a:gd name="connsiteX2282" fmla="*/ 1477472 w 1628481"/>
              <a:gd name="connsiteY2282" fmla="*/ 1007875 h 1887361"/>
              <a:gd name="connsiteX2283" fmla="*/ 1493668 w 1628481"/>
              <a:gd name="connsiteY2283" fmla="*/ 1055599 h 1887361"/>
              <a:gd name="connsiteX2284" fmla="*/ 1510876 w 1628481"/>
              <a:gd name="connsiteY2284" fmla="*/ 1054137 h 1887361"/>
              <a:gd name="connsiteX2285" fmla="*/ 1504615 w 1628481"/>
              <a:gd name="connsiteY2285" fmla="*/ 1106060 h 1887361"/>
              <a:gd name="connsiteX2286" fmla="*/ 1518636 w 1628481"/>
              <a:gd name="connsiteY2286" fmla="*/ 1104748 h 1887361"/>
              <a:gd name="connsiteX2287" fmla="*/ 1509076 w 1628481"/>
              <a:gd name="connsiteY2287" fmla="*/ 1111946 h 1887361"/>
              <a:gd name="connsiteX2288" fmla="*/ 1531083 w 1628481"/>
              <a:gd name="connsiteY2288" fmla="*/ 1107298 h 1887361"/>
              <a:gd name="connsiteX2289" fmla="*/ 1515187 w 1628481"/>
              <a:gd name="connsiteY2289" fmla="*/ 1130766 h 1887361"/>
              <a:gd name="connsiteX2290" fmla="*/ 1534269 w 1628481"/>
              <a:gd name="connsiteY2290" fmla="*/ 1125180 h 1887361"/>
              <a:gd name="connsiteX2291" fmla="*/ 1507277 w 1628481"/>
              <a:gd name="connsiteY2291" fmla="*/ 1149961 h 1887361"/>
              <a:gd name="connsiteX2292" fmla="*/ 1519686 w 1628481"/>
              <a:gd name="connsiteY2292" fmla="*/ 1152735 h 1887361"/>
              <a:gd name="connsiteX2293" fmla="*/ 1526696 w 1628481"/>
              <a:gd name="connsiteY2293" fmla="*/ 1168668 h 1887361"/>
              <a:gd name="connsiteX2294" fmla="*/ 1527259 w 1628481"/>
              <a:gd name="connsiteY2294" fmla="*/ 1159108 h 1887361"/>
              <a:gd name="connsiteX2295" fmla="*/ 1525047 w 1628481"/>
              <a:gd name="connsiteY2295" fmla="*/ 1164507 h 1887361"/>
              <a:gd name="connsiteX2296" fmla="*/ 1528271 w 1628481"/>
              <a:gd name="connsiteY2296" fmla="*/ 1164844 h 1887361"/>
              <a:gd name="connsiteX2297" fmla="*/ 1530333 w 1628481"/>
              <a:gd name="connsiteY2297" fmla="*/ 1176316 h 1887361"/>
              <a:gd name="connsiteX2298" fmla="*/ 1503640 w 1628481"/>
              <a:gd name="connsiteY2298" fmla="*/ 1202372 h 1887361"/>
              <a:gd name="connsiteX2299" fmla="*/ 1498031 w 1628481"/>
              <a:gd name="connsiteY2299" fmla="*/ 1217175 h 1887361"/>
              <a:gd name="connsiteX2300" fmla="*/ 1495204 w 1628481"/>
              <a:gd name="connsiteY2300" fmla="*/ 1220345 h 1887361"/>
              <a:gd name="connsiteX2301" fmla="*/ 1502250 w 1628481"/>
              <a:gd name="connsiteY2301" fmla="*/ 1224651 h 1887361"/>
              <a:gd name="connsiteX2302" fmla="*/ 1499104 w 1628481"/>
              <a:gd name="connsiteY2302" fmla="*/ 1224115 h 1887361"/>
              <a:gd name="connsiteX2303" fmla="*/ 1493106 w 1628481"/>
              <a:gd name="connsiteY2303" fmla="*/ 1222698 h 1887361"/>
              <a:gd name="connsiteX2304" fmla="*/ 1485758 w 1628481"/>
              <a:gd name="connsiteY2304" fmla="*/ 1230939 h 1887361"/>
              <a:gd name="connsiteX2305" fmla="*/ 1493579 w 1628481"/>
              <a:gd name="connsiteY2305" fmla="*/ 1236361 h 1887361"/>
              <a:gd name="connsiteX2306" fmla="*/ 1492236 w 1628481"/>
              <a:gd name="connsiteY2306" fmla="*/ 1239250 h 1887361"/>
              <a:gd name="connsiteX2307" fmla="*/ 1495476 w 1628481"/>
              <a:gd name="connsiteY2307" fmla="*/ 1238912 h 1887361"/>
              <a:gd name="connsiteX2308" fmla="*/ 1496067 w 1628481"/>
              <a:gd name="connsiteY2308" fmla="*/ 1243198 h 1887361"/>
              <a:gd name="connsiteX2309" fmla="*/ 1492167 w 1628481"/>
              <a:gd name="connsiteY2309" fmla="*/ 1239397 h 1887361"/>
              <a:gd name="connsiteX2310" fmla="*/ 1491306 w 1628481"/>
              <a:gd name="connsiteY2310" fmla="*/ 1241249 h 1887361"/>
              <a:gd name="connsiteX2311" fmla="*/ 1502216 w 1628481"/>
              <a:gd name="connsiteY2311" fmla="*/ 1247547 h 1887361"/>
              <a:gd name="connsiteX2312" fmla="*/ 1502403 w 1628481"/>
              <a:gd name="connsiteY2312" fmla="*/ 1262018 h 1887361"/>
              <a:gd name="connsiteX2313" fmla="*/ 1516349 w 1628481"/>
              <a:gd name="connsiteY2313" fmla="*/ 1254520 h 1887361"/>
              <a:gd name="connsiteX2314" fmla="*/ 1535094 w 1628481"/>
              <a:gd name="connsiteY2314" fmla="*/ 1273490 h 1887361"/>
              <a:gd name="connsiteX2315" fmla="*/ 1534307 w 1628481"/>
              <a:gd name="connsiteY2315" fmla="*/ 1260331 h 1887361"/>
              <a:gd name="connsiteX2316" fmla="*/ 1560550 w 1628481"/>
              <a:gd name="connsiteY2316" fmla="*/ 1270715 h 1887361"/>
              <a:gd name="connsiteX2317" fmla="*/ 1555976 w 1628481"/>
              <a:gd name="connsiteY2317" fmla="*/ 1273340 h 1887361"/>
              <a:gd name="connsiteX2318" fmla="*/ 1547578 w 1628481"/>
              <a:gd name="connsiteY2318" fmla="*/ 1268803 h 1887361"/>
              <a:gd name="connsiteX2319" fmla="*/ 1530445 w 1628481"/>
              <a:gd name="connsiteY2319" fmla="*/ 1276076 h 1887361"/>
              <a:gd name="connsiteX2320" fmla="*/ 1513537 w 1628481"/>
              <a:gd name="connsiteY2320" fmla="*/ 1275139 h 1887361"/>
              <a:gd name="connsiteX2321" fmla="*/ 1526209 w 1628481"/>
              <a:gd name="connsiteY2321" fmla="*/ 1291597 h 1887361"/>
              <a:gd name="connsiteX2322" fmla="*/ 1539106 w 1628481"/>
              <a:gd name="connsiteY2322" fmla="*/ 1301007 h 1887361"/>
              <a:gd name="connsiteX2323" fmla="*/ 1535132 w 1628481"/>
              <a:gd name="connsiteY2323" fmla="*/ 1302019 h 1887361"/>
              <a:gd name="connsiteX2324" fmla="*/ 1526509 w 1628481"/>
              <a:gd name="connsiteY2324" fmla="*/ 1298270 h 1887361"/>
              <a:gd name="connsiteX2325" fmla="*/ 1519011 w 1628481"/>
              <a:gd name="connsiteY2325" fmla="*/ 1306818 h 1887361"/>
              <a:gd name="connsiteX2326" fmla="*/ 1549003 w 1628481"/>
              <a:gd name="connsiteY2326" fmla="*/ 1310080 h 1887361"/>
              <a:gd name="connsiteX2327" fmla="*/ 1543979 w 1628481"/>
              <a:gd name="connsiteY2327" fmla="*/ 1305993 h 1887361"/>
              <a:gd name="connsiteX2328" fmla="*/ 1554026 w 1628481"/>
              <a:gd name="connsiteY2328" fmla="*/ 1314241 h 1887361"/>
              <a:gd name="connsiteX2329" fmla="*/ 1548290 w 1628481"/>
              <a:gd name="connsiteY2329" fmla="*/ 1311617 h 1887361"/>
              <a:gd name="connsiteX2330" fmla="*/ 1546454 w 1628481"/>
              <a:gd name="connsiteY2330" fmla="*/ 1315366 h 1887361"/>
              <a:gd name="connsiteX2331" fmla="*/ 1556538 w 1628481"/>
              <a:gd name="connsiteY2331" fmla="*/ 1316228 h 1887361"/>
              <a:gd name="connsiteX2332" fmla="*/ 1559988 w 1628481"/>
              <a:gd name="connsiteY2332" fmla="*/ 1323426 h 1887361"/>
              <a:gd name="connsiteX2333" fmla="*/ 1533070 w 1628481"/>
              <a:gd name="connsiteY2333" fmla="*/ 1321327 h 1887361"/>
              <a:gd name="connsiteX2334" fmla="*/ 1515562 w 1628481"/>
              <a:gd name="connsiteY2334" fmla="*/ 1306968 h 1887361"/>
              <a:gd name="connsiteX2335" fmla="*/ 1510501 w 1628481"/>
              <a:gd name="connsiteY2335" fmla="*/ 1317465 h 1887361"/>
              <a:gd name="connsiteX2336" fmla="*/ 1526247 w 1628481"/>
              <a:gd name="connsiteY2336" fmla="*/ 1320952 h 1887361"/>
              <a:gd name="connsiteX2337" fmla="*/ 1517174 w 1628481"/>
              <a:gd name="connsiteY2337" fmla="*/ 1325113 h 1887361"/>
              <a:gd name="connsiteX2338" fmla="*/ 1501054 w 1628481"/>
              <a:gd name="connsiteY2338" fmla="*/ 1322339 h 1887361"/>
              <a:gd name="connsiteX2339" fmla="*/ 1478897 w 1628481"/>
              <a:gd name="connsiteY2339" fmla="*/ 1331336 h 1887361"/>
              <a:gd name="connsiteX2340" fmla="*/ 1483396 w 1628481"/>
              <a:gd name="connsiteY2340" fmla="*/ 1336173 h 1887361"/>
              <a:gd name="connsiteX2341" fmla="*/ 1468025 w 1628481"/>
              <a:gd name="connsiteY2341" fmla="*/ 1331824 h 1887361"/>
              <a:gd name="connsiteX2342" fmla="*/ 1470724 w 1628481"/>
              <a:gd name="connsiteY2342" fmla="*/ 1326688 h 1887361"/>
              <a:gd name="connsiteX2343" fmla="*/ 1491156 w 1628481"/>
              <a:gd name="connsiteY2343" fmla="*/ 1327887 h 1887361"/>
              <a:gd name="connsiteX2344" fmla="*/ 1495655 w 1628481"/>
              <a:gd name="connsiteY2344" fmla="*/ 1319002 h 1887361"/>
              <a:gd name="connsiteX2345" fmla="*/ 1504615 w 1628481"/>
              <a:gd name="connsiteY2345" fmla="*/ 1322151 h 1887361"/>
              <a:gd name="connsiteX2346" fmla="*/ 1500866 w 1628481"/>
              <a:gd name="connsiteY2346" fmla="*/ 1315816 h 1887361"/>
              <a:gd name="connsiteX2347" fmla="*/ 1490502 w 1628481"/>
              <a:gd name="connsiteY2347" fmla="*/ 1313608 h 1887361"/>
              <a:gd name="connsiteX2348" fmla="*/ 1491974 w 1628481"/>
              <a:gd name="connsiteY2348" fmla="*/ 1317486 h 1887361"/>
              <a:gd name="connsiteX2349" fmla="*/ 1486736 w 1628481"/>
              <a:gd name="connsiteY2349" fmla="*/ 1312806 h 1887361"/>
              <a:gd name="connsiteX2350" fmla="*/ 1481859 w 1628481"/>
              <a:gd name="connsiteY2350" fmla="*/ 1311767 h 1887361"/>
              <a:gd name="connsiteX2351" fmla="*/ 1485671 w 1628481"/>
              <a:gd name="connsiteY2351" fmla="*/ 1311854 h 1887361"/>
              <a:gd name="connsiteX2352" fmla="*/ 1483705 w 1628481"/>
              <a:gd name="connsiteY2352" fmla="*/ 1310098 h 1887361"/>
              <a:gd name="connsiteX2353" fmla="*/ 1484561 w 1628481"/>
              <a:gd name="connsiteY2353" fmla="*/ 1309780 h 1887361"/>
              <a:gd name="connsiteX2354" fmla="*/ 1483049 w 1628481"/>
              <a:gd name="connsiteY2354" fmla="*/ 1308487 h 1887361"/>
              <a:gd name="connsiteX2355" fmla="*/ 1484821 w 1628481"/>
              <a:gd name="connsiteY2355" fmla="*/ 1305881 h 1887361"/>
              <a:gd name="connsiteX2356" fmla="*/ 1494118 w 1628481"/>
              <a:gd name="connsiteY2356" fmla="*/ 1308243 h 1887361"/>
              <a:gd name="connsiteX2357" fmla="*/ 1492431 w 1628481"/>
              <a:gd name="connsiteY2357" fmla="*/ 1297483 h 1887361"/>
              <a:gd name="connsiteX2358" fmla="*/ 1491213 w 1628481"/>
              <a:gd name="connsiteY2358" fmla="*/ 1299419 h 1887361"/>
              <a:gd name="connsiteX2359" fmla="*/ 1491134 w 1628481"/>
              <a:gd name="connsiteY2359" fmla="*/ 1299729 h 1887361"/>
              <a:gd name="connsiteX2360" fmla="*/ 1493931 w 1628481"/>
              <a:gd name="connsiteY2360" fmla="*/ 1302694 h 1887361"/>
              <a:gd name="connsiteX2361" fmla="*/ 1493818 w 1628481"/>
              <a:gd name="connsiteY2361" fmla="*/ 1302581 h 1887361"/>
              <a:gd name="connsiteX2362" fmla="*/ 1489549 w 1628481"/>
              <a:gd name="connsiteY2362" fmla="*/ 1300741 h 1887361"/>
              <a:gd name="connsiteX2363" fmla="*/ 1484146 w 1628481"/>
              <a:gd name="connsiteY2363" fmla="*/ 1300145 h 1887361"/>
              <a:gd name="connsiteX2364" fmla="*/ 1485238 w 1628481"/>
              <a:gd name="connsiteY2364" fmla="*/ 1298601 h 1887361"/>
              <a:gd name="connsiteX2365" fmla="*/ 1481709 w 1628481"/>
              <a:gd name="connsiteY2365" fmla="*/ 1296845 h 1887361"/>
              <a:gd name="connsiteX2366" fmla="*/ 1486882 w 1628481"/>
              <a:gd name="connsiteY2366" fmla="*/ 1296170 h 1887361"/>
              <a:gd name="connsiteX2367" fmla="*/ 1486930 w 1628481"/>
              <a:gd name="connsiteY2367" fmla="*/ 1296210 h 1887361"/>
              <a:gd name="connsiteX2368" fmla="*/ 1493373 w 1628481"/>
              <a:gd name="connsiteY2368" fmla="*/ 1287103 h 1887361"/>
              <a:gd name="connsiteX2369" fmla="*/ 1482496 w 1628481"/>
              <a:gd name="connsiteY2369" fmla="*/ 1275102 h 1887361"/>
              <a:gd name="connsiteX2370" fmla="*/ 1491081 w 1628481"/>
              <a:gd name="connsiteY2370" fmla="*/ 1271616 h 1887361"/>
              <a:gd name="connsiteX2371" fmla="*/ 1493293 w 1628481"/>
              <a:gd name="connsiteY2371" fmla="*/ 1274352 h 1887361"/>
              <a:gd name="connsiteX2372" fmla="*/ 1480959 w 1628481"/>
              <a:gd name="connsiteY2372" fmla="*/ 1263743 h 1887361"/>
              <a:gd name="connsiteX2373" fmla="*/ 1457828 w 1628481"/>
              <a:gd name="connsiteY2373" fmla="*/ 1286424 h 1887361"/>
              <a:gd name="connsiteX2374" fmla="*/ 1446220 w 1628481"/>
              <a:gd name="connsiteY2374" fmla="*/ 1297380 h 1887361"/>
              <a:gd name="connsiteX2375" fmla="*/ 1447103 w 1628481"/>
              <a:gd name="connsiteY2375" fmla="*/ 1304677 h 1887361"/>
              <a:gd name="connsiteX2376" fmla="*/ 1446173 w 1628481"/>
              <a:gd name="connsiteY2376" fmla="*/ 1305721 h 1887361"/>
              <a:gd name="connsiteX2377" fmla="*/ 1445868 w 1628481"/>
              <a:gd name="connsiteY2377" fmla="*/ 1305731 h 1887361"/>
              <a:gd name="connsiteX2378" fmla="*/ 1445831 w 1628481"/>
              <a:gd name="connsiteY2378" fmla="*/ 1306106 h 1887361"/>
              <a:gd name="connsiteX2379" fmla="*/ 1446173 w 1628481"/>
              <a:gd name="connsiteY2379" fmla="*/ 1305721 h 1887361"/>
              <a:gd name="connsiteX2380" fmla="*/ 1447226 w 1628481"/>
              <a:gd name="connsiteY2380" fmla="*/ 1305689 h 1887361"/>
              <a:gd name="connsiteX2381" fmla="*/ 1447743 w 1628481"/>
              <a:gd name="connsiteY2381" fmla="*/ 1309968 h 1887361"/>
              <a:gd name="connsiteX2382" fmla="*/ 1431585 w 1628481"/>
              <a:gd name="connsiteY2382" fmla="*/ 1307193 h 1887361"/>
              <a:gd name="connsiteX2383" fmla="*/ 1439346 w 1628481"/>
              <a:gd name="connsiteY2383" fmla="*/ 1319565 h 1887361"/>
              <a:gd name="connsiteX2384" fmla="*/ 1473986 w 1628481"/>
              <a:gd name="connsiteY2384" fmla="*/ 1306443 h 1887361"/>
              <a:gd name="connsiteX2385" fmla="*/ 1473611 w 1628481"/>
              <a:gd name="connsiteY2385" fmla="*/ 1314391 h 1887361"/>
              <a:gd name="connsiteX2386" fmla="*/ 1484408 w 1628481"/>
              <a:gd name="connsiteY2386" fmla="*/ 1313829 h 1887361"/>
              <a:gd name="connsiteX2387" fmla="*/ 1489357 w 1628481"/>
              <a:gd name="connsiteY2387" fmla="*/ 1317878 h 1887361"/>
              <a:gd name="connsiteX2388" fmla="*/ 1464389 w 1628481"/>
              <a:gd name="connsiteY2388" fmla="*/ 1325563 h 1887361"/>
              <a:gd name="connsiteX2389" fmla="*/ 1441257 w 1628481"/>
              <a:gd name="connsiteY2389" fmla="*/ 1329312 h 1887361"/>
              <a:gd name="connsiteX2390" fmla="*/ 1428698 w 1628481"/>
              <a:gd name="connsiteY2390" fmla="*/ 1326276 h 1887361"/>
              <a:gd name="connsiteX2391" fmla="*/ 1440470 w 1628481"/>
              <a:gd name="connsiteY2391" fmla="*/ 1330774 h 1887361"/>
              <a:gd name="connsiteX2392" fmla="*/ 1410741 w 1628481"/>
              <a:gd name="connsiteY2392" fmla="*/ 1340222 h 1887361"/>
              <a:gd name="connsiteX2393" fmla="*/ 1425399 w 1628481"/>
              <a:gd name="connsiteY2393" fmla="*/ 1346108 h 1887361"/>
              <a:gd name="connsiteX2394" fmla="*/ 1440395 w 1628481"/>
              <a:gd name="connsiteY2394" fmla="*/ 1337822 h 1887361"/>
              <a:gd name="connsiteX2395" fmla="*/ 1445119 w 1628481"/>
              <a:gd name="connsiteY2395" fmla="*/ 1349069 h 1887361"/>
              <a:gd name="connsiteX2396" fmla="*/ 1439870 w 1628481"/>
              <a:gd name="connsiteY2396" fmla="*/ 1345733 h 1887361"/>
              <a:gd name="connsiteX2397" fmla="*/ 1411266 w 1628481"/>
              <a:gd name="connsiteY2397" fmla="*/ 1352856 h 1887361"/>
              <a:gd name="connsiteX2398" fmla="*/ 1409204 w 1628481"/>
              <a:gd name="connsiteY2398" fmla="*/ 1350119 h 1887361"/>
              <a:gd name="connsiteX2399" fmla="*/ 1399887 w 1628481"/>
              <a:gd name="connsiteY2399" fmla="*/ 1348797 h 1887361"/>
              <a:gd name="connsiteX2400" fmla="*/ 1398909 w 1628481"/>
              <a:gd name="connsiteY2400" fmla="*/ 1348487 h 1887361"/>
              <a:gd name="connsiteX2401" fmla="*/ 1394476 w 1628481"/>
              <a:gd name="connsiteY2401" fmla="*/ 1351054 h 1887361"/>
              <a:gd name="connsiteX2402" fmla="*/ 1399944 w 1628481"/>
              <a:gd name="connsiteY2402" fmla="*/ 1359265 h 1887361"/>
              <a:gd name="connsiteX2403" fmla="*/ 1388472 w 1628481"/>
              <a:gd name="connsiteY2403" fmla="*/ 1359265 h 1887361"/>
              <a:gd name="connsiteX2404" fmla="*/ 1393534 w 1628481"/>
              <a:gd name="connsiteY2404" fmla="*/ 1359602 h 1887361"/>
              <a:gd name="connsiteX2405" fmla="*/ 1404556 w 1628481"/>
              <a:gd name="connsiteY2405" fmla="*/ 1371074 h 1887361"/>
              <a:gd name="connsiteX2406" fmla="*/ 1400807 w 1628481"/>
              <a:gd name="connsiteY2406" fmla="*/ 1366163 h 1887361"/>
              <a:gd name="connsiteX2407" fmla="*/ 1400207 w 1628481"/>
              <a:gd name="connsiteY2407" fmla="*/ 1370287 h 1887361"/>
              <a:gd name="connsiteX2408" fmla="*/ 1395708 w 1628481"/>
              <a:gd name="connsiteY2408" fmla="*/ 1365750 h 1887361"/>
              <a:gd name="connsiteX2409" fmla="*/ 1398257 w 1628481"/>
              <a:gd name="connsiteY2409" fmla="*/ 1371449 h 1887361"/>
              <a:gd name="connsiteX2410" fmla="*/ 1393196 w 1628481"/>
              <a:gd name="connsiteY2410" fmla="*/ 1374598 h 1887361"/>
              <a:gd name="connsiteX2411" fmla="*/ 1400694 w 1628481"/>
              <a:gd name="connsiteY2411" fmla="*/ 1377185 h 1887361"/>
              <a:gd name="connsiteX2412" fmla="*/ 1391929 w 1628481"/>
              <a:gd name="connsiteY2412" fmla="*/ 1392017 h 1887361"/>
              <a:gd name="connsiteX2413" fmla="*/ 1394760 w 1628481"/>
              <a:gd name="connsiteY2413" fmla="*/ 1399474 h 1887361"/>
              <a:gd name="connsiteX2414" fmla="*/ 1387459 w 1628481"/>
              <a:gd name="connsiteY2414" fmla="*/ 1413064 h 1887361"/>
              <a:gd name="connsiteX2415" fmla="*/ 1387088 w 1628481"/>
              <a:gd name="connsiteY2415" fmla="*/ 1408137 h 1887361"/>
              <a:gd name="connsiteX2416" fmla="*/ 1386579 w 1628481"/>
              <a:gd name="connsiteY2416" fmla="*/ 1412078 h 1887361"/>
              <a:gd name="connsiteX2417" fmla="*/ 1391734 w 1628481"/>
              <a:gd name="connsiteY2417" fmla="*/ 1431732 h 1887361"/>
              <a:gd name="connsiteX2418" fmla="*/ 1383936 w 1628481"/>
              <a:gd name="connsiteY2418" fmla="*/ 1425397 h 1887361"/>
              <a:gd name="connsiteX2419" fmla="*/ 1389222 w 1628481"/>
              <a:gd name="connsiteY2419" fmla="*/ 1432895 h 1887361"/>
              <a:gd name="connsiteX2420" fmla="*/ 1376813 w 1628481"/>
              <a:gd name="connsiteY2420" fmla="*/ 1432332 h 1887361"/>
              <a:gd name="connsiteX2421" fmla="*/ 1376626 w 1628481"/>
              <a:gd name="connsiteY2421" fmla="*/ 1442342 h 1887361"/>
              <a:gd name="connsiteX2422" fmla="*/ 1353532 w 1628481"/>
              <a:gd name="connsiteY2422" fmla="*/ 1425996 h 1887361"/>
              <a:gd name="connsiteX2423" fmla="*/ 1349371 w 1628481"/>
              <a:gd name="connsiteY2423" fmla="*/ 1427758 h 1887361"/>
              <a:gd name="connsiteX2424" fmla="*/ 1357356 w 1628481"/>
              <a:gd name="connsiteY2424" fmla="*/ 1444141 h 1887361"/>
              <a:gd name="connsiteX2425" fmla="*/ 1343747 w 1628481"/>
              <a:gd name="connsiteY2425" fmla="*/ 1452764 h 1887361"/>
              <a:gd name="connsiteX2426" fmla="*/ 1336249 w 1628481"/>
              <a:gd name="connsiteY2426" fmla="*/ 1445978 h 1887361"/>
              <a:gd name="connsiteX2427" fmla="*/ 1320504 w 1628481"/>
              <a:gd name="connsiteY2427" fmla="*/ 1464049 h 1887361"/>
              <a:gd name="connsiteX2428" fmla="*/ 1317017 w 1628481"/>
              <a:gd name="connsiteY2428" fmla="*/ 1452802 h 1887361"/>
              <a:gd name="connsiteX2429" fmla="*/ 1311094 w 1628481"/>
              <a:gd name="connsiteY2429" fmla="*/ 1460899 h 1887361"/>
              <a:gd name="connsiteX2430" fmla="*/ 1315555 w 1628481"/>
              <a:gd name="connsiteY2430" fmla="*/ 1462624 h 1887361"/>
              <a:gd name="connsiteX2431" fmla="*/ 1312256 w 1628481"/>
              <a:gd name="connsiteY2431" fmla="*/ 1463599 h 1887361"/>
              <a:gd name="connsiteX2432" fmla="*/ 1302021 w 1628481"/>
              <a:gd name="connsiteY2432" fmla="*/ 1497339 h 1887361"/>
              <a:gd name="connsiteX2433" fmla="*/ 1314768 w 1628481"/>
              <a:gd name="connsiteY2433" fmla="*/ 1508849 h 1887361"/>
              <a:gd name="connsiteX2434" fmla="*/ 1304078 w 1628481"/>
              <a:gd name="connsiteY2434" fmla="*/ 1515471 h 1887361"/>
              <a:gd name="connsiteX2435" fmla="*/ 1313229 w 1628481"/>
              <a:gd name="connsiteY2435" fmla="*/ 1520772 h 1887361"/>
              <a:gd name="connsiteX2436" fmla="*/ 1311570 w 1628481"/>
              <a:gd name="connsiteY2436" fmla="*/ 1523171 h 1887361"/>
              <a:gd name="connsiteX2437" fmla="*/ 1313728 w 1628481"/>
              <a:gd name="connsiteY2437" fmla="*/ 1525493 h 1887361"/>
              <a:gd name="connsiteX2438" fmla="*/ 1295921 w 1628481"/>
              <a:gd name="connsiteY2438" fmla="*/ 1521480 h 1887361"/>
              <a:gd name="connsiteX2439" fmla="*/ 1291153 w 1628481"/>
              <a:gd name="connsiteY2439" fmla="*/ 1525743 h 1887361"/>
              <a:gd name="connsiteX2440" fmla="*/ 1295435 w 1628481"/>
              <a:gd name="connsiteY2440" fmla="*/ 1529563 h 1887361"/>
              <a:gd name="connsiteX2441" fmla="*/ 1305993 w 1628481"/>
              <a:gd name="connsiteY2441" fmla="*/ 1534043 h 1887361"/>
              <a:gd name="connsiteX2442" fmla="*/ 1300670 w 1628481"/>
              <a:gd name="connsiteY2442" fmla="*/ 1536780 h 1887361"/>
              <a:gd name="connsiteX2443" fmla="*/ 1293659 w 1628481"/>
              <a:gd name="connsiteY2443" fmla="*/ 1529731 h 1887361"/>
              <a:gd name="connsiteX2444" fmla="*/ 1290605 w 1628481"/>
              <a:gd name="connsiteY2444" fmla="*/ 1533954 h 1887361"/>
              <a:gd name="connsiteX2445" fmla="*/ 1296735 w 1628481"/>
              <a:gd name="connsiteY2445" fmla="*/ 1539403 h 1887361"/>
              <a:gd name="connsiteX2446" fmla="*/ 1292785 w 1628481"/>
              <a:gd name="connsiteY2446" fmla="*/ 1539338 h 1887361"/>
              <a:gd name="connsiteX2447" fmla="*/ 1288309 w 1628481"/>
              <a:gd name="connsiteY2447" fmla="*/ 1537129 h 1887361"/>
              <a:gd name="connsiteX2448" fmla="*/ 1288255 w 1628481"/>
              <a:gd name="connsiteY2448" fmla="*/ 1537204 h 1887361"/>
              <a:gd name="connsiteX2449" fmla="*/ 1288179 w 1628481"/>
              <a:gd name="connsiteY2449" fmla="*/ 1537759 h 1887361"/>
              <a:gd name="connsiteX2450" fmla="*/ 1292134 w 1628481"/>
              <a:gd name="connsiteY2450" fmla="*/ 1541465 h 1887361"/>
              <a:gd name="connsiteX2451" fmla="*/ 1304271 w 1628481"/>
              <a:gd name="connsiteY2451" fmla="*/ 1549563 h 1887361"/>
              <a:gd name="connsiteX2452" fmla="*/ 1287485 w 1628481"/>
              <a:gd name="connsiteY2452" fmla="*/ 1542825 h 1887361"/>
              <a:gd name="connsiteX2453" fmla="*/ 1287094 w 1628481"/>
              <a:gd name="connsiteY2453" fmla="*/ 1545674 h 1887361"/>
              <a:gd name="connsiteX2454" fmla="*/ 1284407 w 1628481"/>
              <a:gd name="connsiteY2454" fmla="*/ 1547888 h 1887361"/>
              <a:gd name="connsiteX2455" fmla="*/ 1283653 w 1628481"/>
              <a:gd name="connsiteY2455" fmla="*/ 1547035 h 1887361"/>
              <a:gd name="connsiteX2456" fmla="*/ 1281777 w 1628481"/>
              <a:gd name="connsiteY2456" fmla="*/ 1550350 h 1887361"/>
              <a:gd name="connsiteX2457" fmla="*/ 1297860 w 1628481"/>
              <a:gd name="connsiteY2457" fmla="*/ 1561035 h 1887361"/>
              <a:gd name="connsiteX2458" fmla="*/ 1266931 w 1628481"/>
              <a:gd name="connsiteY2458" fmla="*/ 1554886 h 1887361"/>
              <a:gd name="connsiteX2459" fmla="*/ 1274166 w 1628481"/>
              <a:gd name="connsiteY2459" fmla="*/ 1565271 h 1887361"/>
              <a:gd name="connsiteX2460" fmla="*/ 1272117 w 1628481"/>
              <a:gd name="connsiteY2460" fmla="*/ 1565711 h 1887361"/>
              <a:gd name="connsiteX2461" fmla="*/ 1275477 w 1628481"/>
              <a:gd name="connsiteY2461" fmla="*/ 1569433 h 1887361"/>
              <a:gd name="connsiteX2462" fmla="*/ 1271203 w 1628481"/>
              <a:gd name="connsiteY2462" fmla="*/ 1570071 h 1887361"/>
              <a:gd name="connsiteX2463" fmla="*/ 1266897 w 1628481"/>
              <a:gd name="connsiteY2463" fmla="*/ 1568173 h 1887361"/>
              <a:gd name="connsiteX2464" fmla="*/ 1266137 w 1628481"/>
              <a:gd name="connsiteY2464" fmla="*/ 1570206 h 1887361"/>
              <a:gd name="connsiteX2465" fmla="*/ 1271036 w 1628481"/>
              <a:gd name="connsiteY2465" fmla="*/ 1578744 h 1887361"/>
              <a:gd name="connsiteX2466" fmla="*/ 1271082 w 1628481"/>
              <a:gd name="connsiteY2466" fmla="*/ 1578760 h 1887361"/>
              <a:gd name="connsiteX2467" fmla="*/ 1270333 w 1628481"/>
              <a:gd name="connsiteY2467" fmla="*/ 1572905 h 1887361"/>
              <a:gd name="connsiteX2468" fmla="*/ 1276266 w 1628481"/>
              <a:gd name="connsiteY2468" fmla="*/ 1574081 h 1887361"/>
              <a:gd name="connsiteX2469" fmla="*/ 1277526 w 1628481"/>
              <a:gd name="connsiteY2469" fmla="*/ 1577400 h 1887361"/>
              <a:gd name="connsiteX2470" fmla="*/ 1278214 w 1628481"/>
              <a:gd name="connsiteY2470" fmla="*/ 1576406 h 1887361"/>
              <a:gd name="connsiteX2471" fmla="*/ 1285487 w 1628481"/>
              <a:gd name="connsiteY2471" fmla="*/ 1588666 h 1887361"/>
              <a:gd name="connsiteX2472" fmla="*/ 1280613 w 1628481"/>
              <a:gd name="connsiteY2472" fmla="*/ 1584354 h 1887361"/>
              <a:gd name="connsiteX2473" fmla="*/ 1277539 w 1628481"/>
              <a:gd name="connsiteY2473" fmla="*/ 1589003 h 1887361"/>
              <a:gd name="connsiteX2474" fmla="*/ 1287287 w 1628481"/>
              <a:gd name="connsiteY2474" fmla="*/ 1591740 h 1887361"/>
              <a:gd name="connsiteX2475" fmla="*/ 1288336 w 1628481"/>
              <a:gd name="connsiteY2475" fmla="*/ 1601637 h 1887361"/>
              <a:gd name="connsiteX2476" fmla="*/ 1262093 w 1628481"/>
              <a:gd name="connsiteY2476" fmla="*/ 1594439 h 1887361"/>
              <a:gd name="connsiteX2477" fmla="*/ 1245579 w 1628481"/>
              <a:gd name="connsiteY2477" fmla="*/ 1580769 h 1887361"/>
              <a:gd name="connsiteX2478" fmla="*/ 1246326 w 1628481"/>
              <a:gd name="connsiteY2478" fmla="*/ 1579287 h 1887361"/>
              <a:gd name="connsiteX2479" fmla="*/ 1241339 w 1628481"/>
              <a:gd name="connsiteY2479" fmla="*/ 1580143 h 1887361"/>
              <a:gd name="connsiteX2480" fmla="*/ 1242574 w 1628481"/>
              <a:gd name="connsiteY2480" fmla="*/ 1582656 h 1887361"/>
              <a:gd name="connsiteX2481" fmla="*/ 1240912 w 1628481"/>
              <a:gd name="connsiteY2481" fmla="*/ 1585704 h 1887361"/>
              <a:gd name="connsiteX2482" fmla="*/ 1255420 w 1628481"/>
              <a:gd name="connsiteY2482" fmla="*/ 1592827 h 1887361"/>
              <a:gd name="connsiteX2483" fmla="*/ 1245073 w 1628481"/>
              <a:gd name="connsiteY2483" fmla="*/ 1596576 h 1887361"/>
              <a:gd name="connsiteX2484" fmla="*/ 1230077 w 1628481"/>
              <a:gd name="connsiteY2484" fmla="*/ 1590240 h 1887361"/>
              <a:gd name="connsiteX2485" fmla="*/ 1223516 w 1628481"/>
              <a:gd name="connsiteY2485" fmla="*/ 1597401 h 1887361"/>
              <a:gd name="connsiteX2486" fmla="*/ 1222092 w 1628481"/>
              <a:gd name="connsiteY2486" fmla="*/ 1598001 h 1887361"/>
              <a:gd name="connsiteX2487" fmla="*/ 1220330 w 1628481"/>
              <a:gd name="connsiteY2487" fmla="*/ 1598750 h 1887361"/>
              <a:gd name="connsiteX2488" fmla="*/ 1215831 w 1628481"/>
              <a:gd name="connsiteY2488" fmla="*/ 1600475 h 1887361"/>
              <a:gd name="connsiteX2489" fmla="*/ 1210623 w 1628481"/>
              <a:gd name="connsiteY2489" fmla="*/ 1600767 h 1887361"/>
              <a:gd name="connsiteX2490" fmla="*/ 1212383 w 1628481"/>
              <a:gd name="connsiteY2490" fmla="*/ 1605235 h 1887361"/>
              <a:gd name="connsiteX2491" fmla="*/ 1204398 w 1628481"/>
              <a:gd name="connsiteY2491" fmla="*/ 1613670 h 1887361"/>
              <a:gd name="connsiteX2492" fmla="*/ 1218119 w 1628481"/>
              <a:gd name="connsiteY2492" fmla="*/ 1619519 h 1887361"/>
              <a:gd name="connsiteX2493" fmla="*/ 1215669 w 1628481"/>
              <a:gd name="connsiteY2493" fmla="*/ 1628168 h 1887361"/>
              <a:gd name="connsiteX2494" fmla="*/ 1216693 w 1628481"/>
              <a:gd name="connsiteY2494" fmla="*/ 1627692 h 1887361"/>
              <a:gd name="connsiteX2495" fmla="*/ 1224004 w 1628481"/>
              <a:gd name="connsiteY2495" fmla="*/ 1617045 h 1887361"/>
              <a:gd name="connsiteX2496" fmla="*/ 1231501 w 1628481"/>
              <a:gd name="connsiteY2496" fmla="*/ 1608048 h 1887361"/>
              <a:gd name="connsiteX2497" fmla="*/ 1237800 w 1628481"/>
              <a:gd name="connsiteY2497" fmla="*/ 1605573 h 1887361"/>
              <a:gd name="connsiteX2498" fmla="*/ 1246572 w 1628481"/>
              <a:gd name="connsiteY2498" fmla="*/ 1606511 h 1887361"/>
              <a:gd name="connsiteX2499" fmla="*/ 1245148 w 1628481"/>
              <a:gd name="connsiteY2499" fmla="*/ 1615996 h 1887361"/>
              <a:gd name="connsiteX2500" fmla="*/ 1239862 w 1628481"/>
              <a:gd name="connsiteY2500" fmla="*/ 1625293 h 1887361"/>
              <a:gd name="connsiteX2501" fmla="*/ 1230452 w 1628481"/>
              <a:gd name="connsiteY2501" fmla="*/ 1630917 h 1887361"/>
              <a:gd name="connsiteX2502" fmla="*/ 1216243 w 1628481"/>
              <a:gd name="connsiteY2502" fmla="*/ 1630879 h 1887361"/>
              <a:gd name="connsiteX2503" fmla="*/ 1219861 w 1628481"/>
              <a:gd name="connsiteY2503" fmla="*/ 1638354 h 1887361"/>
              <a:gd name="connsiteX2504" fmla="*/ 1218201 w 1628481"/>
              <a:gd name="connsiteY2504" fmla="*/ 1640445 h 1887361"/>
              <a:gd name="connsiteX2505" fmla="*/ 1219956 w 1628481"/>
              <a:gd name="connsiteY2505" fmla="*/ 1644412 h 1887361"/>
              <a:gd name="connsiteX2506" fmla="*/ 1227004 w 1628481"/>
              <a:gd name="connsiteY2506" fmla="*/ 1636164 h 1887361"/>
              <a:gd name="connsiteX2507" fmla="*/ 1238776 w 1628481"/>
              <a:gd name="connsiteY2507" fmla="*/ 1661582 h 1887361"/>
              <a:gd name="connsiteX2508" fmla="*/ 1234127 w 1628481"/>
              <a:gd name="connsiteY2508" fmla="*/ 1659745 h 1887361"/>
              <a:gd name="connsiteX2509" fmla="*/ 1231128 w 1628481"/>
              <a:gd name="connsiteY2509" fmla="*/ 1650935 h 1887361"/>
              <a:gd name="connsiteX2510" fmla="*/ 1219092 w 1628481"/>
              <a:gd name="connsiteY2510" fmla="*/ 1655859 h 1887361"/>
              <a:gd name="connsiteX2511" fmla="*/ 1215657 w 1628481"/>
              <a:gd name="connsiteY2511" fmla="*/ 1643648 h 1887361"/>
              <a:gd name="connsiteX2512" fmla="*/ 1214931 w 1628481"/>
              <a:gd name="connsiteY2512" fmla="*/ 1644563 h 1887361"/>
              <a:gd name="connsiteX2513" fmla="*/ 1204295 w 1628481"/>
              <a:gd name="connsiteY2513" fmla="*/ 1636301 h 1887361"/>
              <a:gd name="connsiteX2514" fmla="*/ 1204238 w 1628481"/>
              <a:gd name="connsiteY2514" fmla="*/ 1636334 h 1887361"/>
              <a:gd name="connsiteX2515" fmla="*/ 1201378 w 1628481"/>
              <a:gd name="connsiteY2515" fmla="*/ 1639498 h 1887361"/>
              <a:gd name="connsiteX2516" fmla="*/ 1202562 w 1628481"/>
              <a:gd name="connsiteY2516" fmla="*/ 1643428 h 1887361"/>
              <a:gd name="connsiteX2517" fmla="*/ 1203909 w 1628481"/>
              <a:gd name="connsiteY2517" fmla="*/ 1642913 h 1887361"/>
              <a:gd name="connsiteX2518" fmla="*/ 1211515 w 1628481"/>
              <a:gd name="connsiteY2518" fmla="*/ 1661836 h 1887361"/>
              <a:gd name="connsiteX2519" fmla="*/ 1211780 w 1628481"/>
              <a:gd name="connsiteY2519" fmla="*/ 1682238 h 1887361"/>
              <a:gd name="connsiteX2520" fmla="*/ 1208416 w 1628481"/>
              <a:gd name="connsiteY2520" fmla="*/ 1679462 h 1887361"/>
              <a:gd name="connsiteX2521" fmla="*/ 1208821 w 1628481"/>
              <a:gd name="connsiteY2521" fmla="*/ 1682915 h 1887361"/>
              <a:gd name="connsiteX2522" fmla="*/ 1207149 w 1628481"/>
              <a:gd name="connsiteY2522" fmla="*/ 1678417 h 1887361"/>
              <a:gd name="connsiteX2523" fmla="*/ 1204080 w 1628481"/>
              <a:gd name="connsiteY2523" fmla="*/ 1675885 h 1887361"/>
              <a:gd name="connsiteX2524" fmla="*/ 1202898 w 1628481"/>
              <a:gd name="connsiteY2524" fmla="*/ 1677966 h 1887361"/>
              <a:gd name="connsiteX2525" fmla="*/ 1209009 w 1628481"/>
              <a:gd name="connsiteY2525" fmla="*/ 1686064 h 1887361"/>
              <a:gd name="connsiteX2526" fmla="*/ 1206722 w 1628481"/>
              <a:gd name="connsiteY2526" fmla="*/ 1692999 h 1887361"/>
              <a:gd name="connsiteX2527" fmla="*/ 1190376 w 1628481"/>
              <a:gd name="connsiteY2527" fmla="*/ 1671518 h 1887361"/>
              <a:gd name="connsiteX2528" fmla="*/ 1188117 w 1628481"/>
              <a:gd name="connsiteY2528" fmla="*/ 1665788 h 1887361"/>
              <a:gd name="connsiteX2529" fmla="*/ 1185430 w 1628481"/>
              <a:gd name="connsiteY2529" fmla="*/ 1664948 h 1887361"/>
              <a:gd name="connsiteX2530" fmla="*/ 1186140 w 1628481"/>
              <a:gd name="connsiteY2530" fmla="*/ 1666157 h 1887361"/>
              <a:gd name="connsiteX2531" fmla="*/ 1183850 w 1628481"/>
              <a:gd name="connsiteY2531" fmla="*/ 1664454 h 1887361"/>
              <a:gd name="connsiteX2532" fmla="*/ 1173954 w 1628481"/>
              <a:gd name="connsiteY2532" fmla="*/ 1661358 h 1887361"/>
              <a:gd name="connsiteX2533" fmla="*/ 1176282 w 1628481"/>
              <a:gd name="connsiteY2533" fmla="*/ 1659768 h 1887361"/>
              <a:gd name="connsiteX2534" fmla="*/ 1168782 w 1628481"/>
              <a:gd name="connsiteY2534" fmla="*/ 1647974 h 1887361"/>
              <a:gd name="connsiteX2535" fmla="*/ 1148838 w 1628481"/>
              <a:gd name="connsiteY2535" fmla="*/ 1636502 h 1887361"/>
              <a:gd name="connsiteX2536" fmla="*/ 1148838 w 1628481"/>
              <a:gd name="connsiteY2536" fmla="*/ 1642763 h 1887361"/>
              <a:gd name="connsiteX2537" fmla="*/ 1144976 w 1628481"/>
              <a:gd name="connsiteY2537" fmla="*/ 1634234 h 1887361"/>
              <a:gd name="connsiteX2538" fmla="*/ 1143806 w 1628481"/>
              <a:gd name="connsiteY2538" fmla="*/ 1632205 h 1887361"/>
              <a:gd name="connsiteX2539" fmla="*/ 1141826 w 1628481"/>
              <a:gd name="connsiteY2539" fmla="*/ 1633391 h 1887361"/>
              <a:gd name="connsiteX2540" fmla="*/ 1134328 w 1628481"/>
              <a:gd name="connsiteY2540" fmla="*/ 1639727 h 1887361"/>
              <a:gd name="connsiteX2541" fmla="*/ 1130386 w 1628481"/>
              <a:gd name="connsiteY2541" fmla="*/ 1641214 h 1887361"/>
              <a:gd name="connsiteX2542" fmla="*/ 1131283 w 1628481"/>
              <a:gd name="connsiteY2542" fmla="*/ 1643961 h 1887361"/>
              <a:gd name="connsiteX2543" fmla="*/ 1135604 w 1628481"/>
              <a:gd name="connsiteY2543" fmla="*/ 1645172 h 1887361"/>
              <a:gd name="connsiteX2544" fmla="*/ 1142014 w 1628481"/>
              <a:gd name="connsiteY2544" fmla="*/ 1647187 h 1887361"/>
              <a:gd name="connsiteX2545" fmla="*/ 1139353 w 1628481"/>
              <a:gd name="connsiteY2545" fmla="*/ 1650936 h 1887361"/>
              <a:gd name="connsiteX2546" fmla="*/ 1147263 w 1628481"/>
              <a:gd name="connsiteY2546" fmla="*/ 1658846 h 1887361"/>
              <a:gd name="connsiteX2547" fmla="*/ 1153336 w 1628481"/>
              <a:gd name="connsiteY2547" fmla="*/ 1686101 h 1887361"/>
              <a:gd name="connsiteX2548" fmla="*/ 1130580 w 1628481"/>
              <a:gd name="connsiteY2548" fmla="*/ 1649474 h 1887361"/>
              <a:gd name="connsiteX2549" fmla="*/ 1130734 w 1628481"/>
              <a:gd name="connsiteY2549" fmla="*/ 1649550 h 1887361"/>
              <a:gd name="connsiteX2550" fmla="*/ 1128181 w 1628481"/>
              <a:gd name="connsiteY2550" fmla="*/ 1648098 h 1887361"/>
              <a:gd name="connsiteX2551" fmla="*/ 1128668 w 1628481"/>
              <a:gd name="connsiteY2551" fmla="*/ 1652998 h 1887361"/>
              <a:gd name="connsiteX2552" fmla="*/ 1128518 w 1628481"/>
              <a:gd name="connsiteY2552" fmla="*/ 1653035 h 1887361"/>
              <a:gd name="connsiteX2553" fmla="*/ 1123545 w 1628481"/>
              <a:gd name="connsiteY2553" fmla="*/ 1644461 h 1887361"/>
              <a:gd name="connsiteX2554" fmla="*/ 1121753 w 1628481"/>
              <a:gd name="connsiteY2554" fmla="*/ 1643033 h 1887361"/>
              <a:gd name="connsiteX2555" fmla="*/ 1109398 w 1628481"/>
              <a:gd name="connsiteY2555" fmla="*/ 1640964 h 1887361"/>
              <a:gd name="connsiteX2556" fmla="*/ 1111310 w 1628481"/>
              <a:gd name="connsiteY2556" fmla="*/ 1634066 h 1887361"/>
              <a:gd name="connsiteX2557" fmla="*/ 1103099 w 1628481"/>
              <a:gd name="connsiteY2557" fmla="*/ 1629342 h 1887361"/>
              <a:gd name="connsiteX2558" fmla="*/ 1096914 w 1628481"/>
              <a:gd name="connsiteY2558" fmla="*/ 1620682 h 1887361"/>
              <a:gd name="connsiteX2559" fmla="*/ 1085029 w 1628481"/>
              <a:gd name="connsiteY2559" fmla="*/ 1623906 h 1887361"/>
              <a:gd name="connsiteX2560" fmla="*/ 1073520 w 1628481"/>
              <a:gd name="connsiteY2560" fmla="*/ 1612321 h 1887361"/>
              <a:gd name="connsiteX2561" fmla="*/ 1090240 w 1628481"/>
              <a:gd name="connsiteY2561" fmla="*/ 1611347 h 1887361"/>
              <a:gd name="connsiteX2562" fmla="*/ 1091777 w 1628481"/>
              <a:gd name="connsiteY2562" fmla="*/ 1601675 h 1887361"/>
              <a:gd name="connsiteX2563" fmla="*/ 1107261 w 1628481"/>
              <a:gd name="connsiteY2563" fmla="*/ 1618807 h 1887361"/>
              <a:gd name="connsiteX2564" fmla="*/ 1111010 w 1628481"/>
              <a:gd name="connsiteY2564" fmla="*/ 1614796 h 1887361"/>
              <a:gd name="connsiteX2565" fmla="*/ 1109661 w 1628481"/>
              <a:gd name="connsiteY2565" fmla="*/ 1612921 h 1887361"/>
              <a:gd name="connsiteX2566" fmla="*/ 1106882 w 1628481"/>
              <a:gd name="connsiteY2566" fmla="*/ 1611782 h 1887361"/>
              <a:gd name="connsiteX2567" fmla="*/ 1101545 w 1628481"/>
              <a:gd name="connsiteY2567" fmla="*/ 1607875 h 1887361"/>
              <a:gd name="connsiteX2568" fmla="*/ 1093358 w 1628481"/>
              <a:gd name="connsiteY2568" fmla="*/ 1597507 h 1887361"/>
              <a:gd name="connsiteX2569" fmla="*/ 1089566 w 1628481"/>
              <a:gd name="connsiteY2569" fmla="*/ 1598000 h 1887361"/>
              <a:gd name="connsiteX2570" fmla="*/ 1076894 w 1628481"/>
              <a:gd name="connsiteY2570" fmla="*/ 1602499 h 1887361"/>
              <a:gd name="connsiteX2571" fmla="*/ 1072320 w 1628481"/>
              <a:gd name="connsiteY2571" fmla="*/ 1606248 h 1887361"/>
              <a:gd name="connsiteX2572" fmla="*/ 1069171 w 1628481"/>
              <a:gd name="connsiteY2572" fmla="*/ 1611272 h 1887361"/>
              <a:gd name="connsiteX2573" fmla="*/ 1068915 w 1628481"/>
              <a:gd name="connsiteY2573" fmla="*/ 1621533 h 1887361"/>
              <a:gd name="connsiteX2574" fmla="*/ 1069921 w 1628481"/>
              <a:gd name="connsiteY2574" fmla="*/ 1620907 h 1887361"/>
              <a:gd name="connsiteX2575" fmla="*/ 1061374 w 1628481"/>
              <a:gd name="connsiteY2575" fmla="*/ 1643176 h 1887361"/>
              <a:gd name="connsiteX2576" fmla="*/ 1061374 w 1628481"/>
              <a:gd name="connsiteY2576" fmla="*/ 1643064 h 1887361"/>
              <a:gd name="connsiteX2577" fmla="*/ 1057325 w 1628481"/>
              <a:gd name="connsiteY2577" fmla="*/ 1637927 h 1887361"/>
              <a:gd name="connsiteX2578" fmla="*/ 1060854 w 1628481"/>
              <a:gd name="connsiteY2578" fmla="*/ 1626549 h 1887361"/>
              <a:gd name="connsiteX2579" fmla="*/ 1066418 w 1628481"/>
              <a:gd name="connsiteY2579" fmla="*/ 1623087 h 1887361"/>
              <a:gd name="connsiteX2580" fmla="*/ 1062910 w 1628481"/>
              <a:gd name="connsiteY2580" fmla="*/ 1618395 h 1887361"/>
              <a:gd name="connsiteX2581" fmla="*/ 1056725 w 1628481"/>
              <a:gd name="connsiteY2581" fmla="*/ 1625705 h 1887361"/>
              <a:gd name="connsiteX2582" fmla="*/ 1053763 w 1628481"/>
              <a:gd name="connsiteY2582" fmla="*/ 1636090 h 1887361"/>
              <a:gd name="connsiteX2583" fmla="*/ 1048852 w 1628481"/>
              <a:gd name="connsiteY2583" fmla="*/ 1644188 h 1887361"/>
              <a:gd name="connsiteX2584" fmla="*/ 1039547 w 1628481"/>
              <a:gd name="connsiteY2584" fmla="*/ 1644188 h 1887361"/>
              <a:gd name="connsiteX2585" fmla="*/ 1040248 w 1628481"/>
              <a:gd name="connsiteY2585" fmla="*/ 1646864 h 1887361"/>
              <a:gd name="connsiteX2586" fmla="*/ 1038590 w 1628481"/>
              <a:gd name="connsiteY2586" fmla="*/ 1650191 h 1887361"/>
              <a:gd name="connsiteX2587" fmla="*/ 1039212 w 1628481"/>
              <a:gd name="connsiteY2587" fmla="*/ 1652792 h 1887361"/>
              <a:gd name="connsiteX2588" fmla="*/ 1040679 w 1628481"/>
              <a:gd name="connsiteY2588" fmla="*/ 1661620 h 1887361"/>
              <a:gd name="connsiteX2589" fmla="*/ 1024446 w 1628481"/>
              <a:gd name="connsiteY2589" fmla="*/ 1667619 h 1887361"/>
              <a:gd name="connsiteX2590" fmla="*/ 1019480 w 1628481"/>
              <a:gd name="connsiteY2590" fmla="*/ 1659377 h 1887361"/>
              <a:gd name="connsiteX2591" fmla="*/ 1017029 w 1628481"/>
              <a:gd name="connsiteY2591" fmla="*/ 1660136 h 1887361"/>
              <a:gd name="connsiteX2592" fmla="*/ 1018615 w 1628481"/>
              <a:gd name="connsiteY2592" fmla="*/ 1657940 h 1887361"/>
              <a:gd name="connsiteX2593" fmla="*/ 1012028 w 1628481"/>
              <a:gd name="connsiteY2593" fmla="*/ 1647008 h 1887361"/>
              <a:gd name="connsiteX2594" fmla="*/ 1008290 w 1628481"/>
              <a:gd name="connsiteY2594" fmla="*/ 1647029 h 1887361"/>
              <a:gd name="connsiteX2595" fmla="*/ 1004007 w 1628481"/>
              <a:gd name="connsiteY2595" fmla="*/ 1650985 h 1887361"/>
              <a:gd name="connsiteX2596" fmla="*/ 1004726 w 1628481"/>
              <a:gd name="connsiteY2596" fmla="*/ 1655997 h 1887361"/>
              <a:gd name="connsiteX2597" fmla="*/ 1003366 w 1628481"/>
              <a:gd name="connsiteY2597" fmla="*/ 1659020 h 1887361"/>
              <a:gd name="connsiteX2598" fmla="*/ 1006639 w 1628481"/>
              <a:gd name="connsiteY2598" fmla="*/ 1659446 h 1887361"/>
              <a:gd name="connsiteX2599" fmla="*/ 1006564 w 1628481"/>
              <a:gd name="connsiteY2599" fmla="*/ 1659446 h 1887361"/>
              <a:gd name="connsiteX2600" fmla="*/ 1004711 w 1628481"/>
              <a:gd name="connsiteY2600" fmla="*/ 1659854 h 1887361"/>
              <a:gd name="connsiteX2601" fmla="*/ 1003181 w 1628481"/>
              <a:gd name="connsiteY2601" fmla="*/ 1659432 h 1887361"/>
              <a:gd name="connsiteX2602" fmla="*/ 999665 w 1628481"/>
              <a:gd name="connsiteY2602" fmla="*/ 1667244 h 1887361"/>
              <a:gd name="connsiteX2603" fmla="*/ 989423 w 1628481"/>
              <a:gd name="connsiteY2603" fmla="*/ 1669325 h 1887361"/>
              <a:gd name="connsiteX2604" fmla="*/ 988916 w 1628481"/>
              <a:gd name="connsiteY2604" fmla="*/ 1671827 h 1887361"/>
              <a:gd name="connsiteX2605" fmla="*/ 976566 w 1628481"/>
              <a:gd name="connsiteY2605" fmla="*/ 1672992 h 1887361"/>
              <a:gd name="connsiteX2606" fmla="*/ 976309 w 1628481"/>
              <a:gd name="connsiteY2606" fmla="*/ 1674930 h 1887361"/>
              <a:gd name="connsiteX2607" fmla="*/ 974957 w 1628481"/>
              <a:gd name="connsiteY2607" fmla="*/ 1673144 h 1887361"/>
              <a:gd name="connsiteX2608" fmla="*/ 968362 w 1628481"/>
              <a:gd name="connsiteY2608" fmla="*/ 1673767 h 1887361"/>
              <a:gd name="connsiteX2609" fmla="*/ 968250 w 1628481"/>
              <a:gd name="connsiteY2609" fmla="*/ 1673767 h 1887361"/>
              <a:gd name="connsiteX2610" fmla="*/ 971061 w 1628481"/>
              <a:gd name="connsiteY2610" fmla="*/ 1681490 h 1887361"/>
              <a:gd name="connsiteX2611" fmla="*/ 960815 w 1628481"/>
              <a:gd name="connsiteY2611" fmla="*/ 1677237 h 1887361"/>
              <a:gd name="connsiteX2612" fmla="*/ 959843 w 1628481"/>
              <a:gd name="connsiteY2612" fmla="*/ 1680409 h 1887361"/>
              <a:gd name="connsiteX2613" fmla="*/ 960714 w 1628481"/>
              <a:gd name="connsiteY2613" fmla="*/ 1680215 h 1887361"/>
              <a:gd name="connsiteX2614" fmla="*/ 970630 w 1628481"/>
              <a:gd name="connsiteY2614" fmla="*/ 1688107 h 1887361"/>
              <a:gd name="connsiteX2615" fmla="*/ 973020 w 1628481"/>
              <a:gd name="connsiteY2615" fmla="*/ 1685263 h 1887361"/>
              <a:gd name="connsiteX2616" fmla="*/ 978671 w 1628481"/>
              <a:gd name="connsiteY2616" fmla="*/ 1681228 h 1887361"/>
              <a:gd name="connsiteX2617" fmla="*/ 983395 w 1628481"/>
              <a:gd name="connsiteY2617" fmla="*/ 1693337 h 1887361"/>
              <a:gd name="connsiteX2618" fmla="*/ 983357 w 1628481"/>
              <a:gd name="connsiteY2618" fmla="*/ 1693450 h 1887361"/>
              <a:gd name="connsiteX2619" fmla="*/ 975278 w 1628481"/>
              <a:gd name="connsiteY2619" fmla="*/ 1689532 h 1887361"/>
              <a:gd name="connsiteX2620" fmla="*/ 972845 w 1628481"/>
              <a:gd name="connsiteY2620" fmla="*/ 1689870 h 1887361"/>
              <a:gd name="connsiteX2621" fmla="*/ 973845 w 1628481"/>
              <a:gd name="connsiteY2621" fmla="*/ 1690665 h 1887361"/>
              <a:gd name="connsiteX2622" fmla="*/ 981971 w 1628481"/>
              <a:gd name="connsiteY2622" fmla="*/ 1700947 h 1887361"/>
              <a:gd name="connsiteX2623" fmla="*/ 981896 w 1628481"/>
              <a:gd name="connsiteY2623" fmla="*/ 1700947 h 1887361"/>
              <a:gd name="connsiteX2624" fmla="*/ 964520 w 1628481"/>
              <a:gd name="connsiteY2624" fmla="*/ 1694488 h 1887361"/>
              <a:gd name="connsiteX2625" fmla="*/ 961459 w 1628481"/>
              <a:gd name="connsiteY2625" fmla="*/ 1698811 h 1887361"/>
              <a:gd name="connsiteX2626" fmla="*/ 960489 w 1628481"/>
              <a:gd name="connsiteY2626" fmla="*/ 1705297 h 1887361"/>
              <a:gd name="connsiteX2627" fmla="*/ 950877 w 1628481"/>
              <a:gd name="connsiteY2627" fmla="*/ 1691552 h 1887361"/>
              <a:gd name="connsiteX2628" fmla="*/ 950762 w 1628481"/>
              <a:gd name="connsiteY2628" fmla="*/ 1691096 h 1887361"/>
              <a:gd name="connsiteX2629" fmla="*/ 940432 w 1628481"/>
              <a:gd name="connsiteY2629" fmla="*/ 1689063 h 1887361"/>
              <a:gd name="connsiteX2630" fmla="*/ 943820 w 1628481"/>
              <a:gd name="connsiteY2630" fmla="*/ 1687296 h 1887361"/>
              <a:gd name="connsiteX2631" fmla="*/ 938642 w 1628481"/>
              <a:gd name="connsiteY2631" fmla="*/ 1685231 h 1887361"/>
              <a:gd name="connsiteX2632" fmla="*/ 936383 w 1628481"/>
              <a:gd name="connsiteY2632" fmla="*/ 1687911 h 1887361"/>
              <a:gd name="connsiteX2633" fmla="*/ 929447 w 1628481"/>
              <a:gd name="connsiteY2633" fmla="*/ 1686365 h 1887361"/>
              <a:gd name="connsiteX2634" fmla="*/ 931559 w 1628481"/>
              <a:gd name="connsiteY2634" fmla="*/ 1689297 h 1887361"/>
              <a:gd name="connsiteX2635" fmla="*/ 931824 w 1628481"/>
              <a:gd name="connsiteY2635" fmla="*/ 1689194 h 1887361"/>
              <a:gd name="connsiteX2636" fmla="*/ 936758 w 1628481"/>
              <a:gd name="connsiteY2636" fmla="*/ 1688950 h 1887361"/>
              <a:gd name="connsiteX2637" fmla="*/ 940845 w 1628481"/>
              <a:gd name="connsiteY2637" fmla="*/ 1694799 h 1887361"/>
              <a:gd name="connsiteX2638" fmla="*/ 940732 w 1628481"/>
              <a:gd name="connsiteY2638" fmla="*/ 1694799 h 1887361"/>
              <a:gd name="connsiteX2639" fmla="*/ 933822 w 1628481"/>
              <a:gd name="connsiteY2639" fmla="*/ 1692439 h 1887361"/>
              <a:gd name="connsiteX2640" fmla="*/ 936008 w 1628481"/>
              <a:gd name="connsiteY2640" fmla="*/ 1695475 h 1887361"/>
              <a:gd name="connsiteX2641" fmla="*/ 928510 w 1628481"/>
              <a:gd name="connsiteY2641" fmla="*/ 1693638 h 1887361"/>
              <a:gd name="connsiteX2642" fmla="*/ 919512 w 1628481"/>
              <a:gd name="connsiteY2642" fmla="*/ 1692701 h 1887361"/>
              <a:gd name="connsiteX2643" fmla="*/ 910901 w 1628481"/>
              <a:gd name="connsiteY2643" fmla="*/ 1693388 h 1887361"/>
              <a:gd name="connsiteX2644" fmla="*/ 910215 w 1628481"/>
              <a:gd name="connsiteY2644" fmla="*/ 1694485 h 1887361"/>
              <a:gd name="connsiteX2645" fmla="*/ 908694 w 1628481"/>
              <a:gd name="connsiteY2645" fmla="*/ 1694213 h 1887361"/>
              <a:gd name="connsiteX2646" fmla="*/ 902867 w 1628481"/>
              <a:gd name="connsiteY2646" fmla="*/ 1696674 h 1887361"/>
              <a:gd name="connsiteX2647" fmla="*/ 907853 w 1628481"/>
              <a:gd name="connsiteY2647" fmla="*/ 1712908 h 1887361"/>
              <a:gd name="connsiteX2648" fmla="*/ 897993 w 1628481"/>
              <a:gd name="connsiteY2648" fmla="*/ 1712045 h 1887361"/>
              <a:gd name="connsiteX2649" fmla="*/ 893982 w 1628481"/>
              <a:gd name="connsiteY2649" fmla="*/ 1722018 h 1887361"/>
              <a:gd name="connsiteX2650" fmla="*/ 881835 w 1628481"/>
              <a:gd name="connsiteY2650" fmla="*/ 1714520 h 1887361"/>
              <a:gd name="connsiteX2651" fmla="*/ 886634 w 1628481"/>
              <a:gd name="connsiteY2651" fmla="*/ 1718269 h 1887361"/>
              <a:gd name="connsiteX2652" fmla="*/ 884909 w 1628481"/>
              <a:gd name="connsiteY2652" fmla="*/ 1734314 h 1887361"/>
              <a:gd name="connsiteX2653" fmla="*/ 886521 w 1628481"/>
              <a:gd name="connsiteY2653" fmla="*/ 1727978 h 1887361"/>
              <a:gd name="connsiteX2654" fmla="*/ 881310 w 1628481"/>
              <a:gd name="connsiteY2654" fmla="*/ 1730677 h 1887361"/>
              <a:gd name="connsiteX2655" fmla="*/ 881760 w 1628481"/>
              <a:gd name="connsiteY2655" fmla="*/ 1724229 h 1887361"/>
              <a:gd name="connsiteX2656" fmla="*/ 878011 w 1628481"/>
              <a:gd name="connsiteY2656" fmla="*/ 1730228 h 1887361"/>
              <a:gd name="connsiteX2657" fmla="*/ 869951 w 1628481"/>
              <a:gd name="connsiteY2657" fmla="*/ 1729066 h 1887361"/>
              <a:gd name="connsiteX2658" fmla="*/ 874487 w 1628481"/>
              <a:gd name="connsiteY2658" fmla="*/ 1736226 h 1887361"/>
              <a:gd name="connsiteX2659" fmla="*/ 859491 w 1628481"/>
              <a:gd name="connsiteY2659" fmla="*/ 1738813 h 1887361"/>
              <a:gd name="connsiteX2660" fmla="*/ 846070 w 1628481"/>
              <a:gd name="connsiteY2660" fmla="*/ 1742562 h 1887361"/>
              <a:gd name="connsiteX2661" fmla="*/ 820764 w 1628481"/>
              <a:gd name="connsiteY2661" fmla="*/ 1769367 h 1887361"/>
              <a:gd name="connsiteX2662" fmla="*/ 819490 w 1628481"/>
              <a:gd name="connsiteY2662" fmla="*/ 1759395 h 1887361"/>
              <a:gd name="connsiteX2663" fmla="*/ 817540 w 1628481"/>
              <a:gd name="connsiteY2663" fmla="*/ 1768580 h 1887361"/>
              <a:gd name="connsiteX2664" fmla="*/ 798346 w 1628481"/>
              <a:gd name="connsiteY2664" fmla="*/ 1766855 h 1887361"/>
              <a:gd name="connsiteX2665" fmla="*/ 791897 w 1628481"/>
              <a:gd name="connsiteY2665" fmla="*/ 1739150 h 1887361"/>
              <a:gd name="connsiteX2666" fmla="*/ 786349 w 1628481"/>
              <a:gd name="connsiteY2666" fmla="*/ 1737651 h 1887361"/>
              <a:gd name="connsiteX2667" fmla="*/ 785503 w 1628481"/>
              <a:gd name="connsiteY2667" fmla="*/ 1739616 h 1887361"/>
              <a:gd name="connsiteX2668" fmla="*/ 777164 w 1628481"/>
              <a:gd name="connsiteY2668" fmla="*/ 1743236 h 1887361"/>
              <a:gd name="connsiteX2669" fmla="*/ 781577 w 1628481"/>
              <a:gd name="connsiteY2669" fmla="*/ 1748746 h 1887361"/>
              <a:gd name="connsiteX2670" fmla="*/ 778851 w 1628481"/>
              <a:gd name="connsiteY2670" fmla="*/ 1755084 h 1887361"/>
              <a:gd name="connsiteX2671" fmla="*/ 757482 w 1628481"/>
              <a:gd name="connsiteY2671" fmla="*/ 1752234 h 1887361"/>
              <a:gd name="connsiteX2672" fmla="*/ 756582 w 1628481"/>
              <a:gd name="connsiteY2672" fmla="*/ 1742224 h 1887361"/>
              <a:gd name="connsiteX2673" fmla="*/ 721979 w 1628481"/>
              <a:gd name="connsiteY2673" fmla="*/ 1744699 h 1887361"/>
              <a:gd name="connsiteX2674" fmla="*/ 729927 w 1628481"/>
              <a:gd name="connsiteY2674" fmla="*/ 1734089 h 1887361"/>
              <a:gd name="connsiteX2675" fmla="*/ 714931 w 1628481"/>
              <a:gd name="connsiteY2675" fmla="*/ 1735889 h 1887361"/>
              <a:gd name="connsiteX2676" fmla="*/ 718005 w 1628481"/>
              <a:gd name="connsiteY2676" fmla="*/ 1740200 h 1887361"/>
              <a:gd name="connsiteX2677" fmla="*/ 713319 w 1628481"/>
              <a:gd name="connsiteY2677" fmla="*/ 1738663 h 1887361"/>
              <a:gd name="connsiteX2678" fmla="*/ 665407 w 1628481"/>
              <a:gd name="connsiteY2678" fmla="*/ 1755571 h 1887361"/>
              <a:gd name="connsiteX2679" fmla="*/ 667056 w 1628481"/>
              <a:gd name="connsiteY2679" fmla="*/ 1772741 h 1887361"/>
              <a:gd name="connsiteX2680" fmla="*/ 614233 w 1628481"/>
              <a:gd name="connsiteY2680" fmla="*/ 1766743 h 1887361"/>
              <a:gd name="connsiteX2681" fmla="*/ 615621 w 1628481"/>
              <a:gd name="connsiteY2681" fmla="*/ 1780764 h 1887361"/>
              <a:gd name="connsiteX2682" fmla="*/ 608123 w 1628481"/>
              <a:gd name="connsiteY2682" fmla="*/ 1771204 h 1887361"/>
              <a:gd name="connsiteX2683" fmla="*/ 612921 w 1628481"/>
              <a:gd name="connsiteY2683" fmla="*/ 1793210 h 1887361"/>
              <a:gd name="connsiteX2684" fmla="*/ 588928 w 1628481"/>
              <a:gd name="connsiteY2684" fmla="*/ 1777165 h 1887361"/>
              <a:gd name="connsiteX2685" fmla="*/ 594589 w 1628481"/>
              <a:gd name="connsiteY2685" fmla="*/ 1796322 h 1887361"/>
              <a:gd name="connsiteX2686" fmla="*/ 569246 w 1628481"/>
              <a:gd name="connsiteY2686" fmla="*/ 1769179 h 1887361"/>
              <a:gd name="connsiteX2687" fmla="*/ 566209 w 1628481"/>
              <a:gd name="connsiteY2687" fmla="*/ 1781588 h 1887361"/>
              <a:gd name="connsiteX2688" fmla="*/ 548326 w 1628481"/>
              <a:gd name="connsiteY2688" fmla="*/ 1788149 h 1887361"/>
              <a:gd name="connsiteX2689" fmla="*/ 559273 w 1628481"/>
              <a:gd name="connsiteY2689" fmla="*/ 1789011 h 1887361"/>
              <a:gd name="connsiteX2690" fmla="*/ 553200 w 1628481"/>
              <a:gd name="connsiteY2690" fmla="*/ 1786650 h 1887361"/>
              <a:gd name="connsiteX2691" fmla="*/ 552825 w 1628481"/>
              <a:gd name="connsiteY2691" fmla="*/ 1789874 h 1887361"/>
              <a:gd name="connsiteX2692" fmla="*/ 545777 w 1628481"/>
              <a:gd name="connsiteY2692" fmla="*/ 1789086 h 1887361"/>
              <a:gd name="connsiteX2693" fmla="*/ 539179 w 1628481"/>
              <a:gd name="connsiteY2693" fmla="*/ 1791448 h 1887361"/>
              <a:gd name="connsiteX2694" fmla="*/ 524277 w 1628481"/>
              <a:gd name="connsiteY2694" fmla="*/ 1771850 h 1887361"/>
              <a:gd name="connsiteX2695" fmla="*/ 507390 w 1628481"/>
              <a:gd name="connsiteY2695" fmla="*/ 1763508 h 1887361"/>
              <a:gd name="connsiteX2696" fmla="*/ 505513 w 1628481"/>
              <a:gd name="connsiteY2696" fmla="*/ 1765842 h 1887361"/>
              <a:gd name="connsiteX2697" fmla="*/ 493291 w 1628481"/>
              <a:gd name="connsiteY2697" fmla="*/ 1772628 h 1887361"/>
              <a:gd name="connsiteX2698" fmla="*/ 479683 w 1628481"/>
              <a:gd name="connsiteY2698" fmla="*/ 1783313 h 1887361"/>
              <a:gd name="connsiteX2699" fmla="*/ 476833 w 1628481"/>
              <a:gd name="connsiteY2699" fmla="*/ 1773415 h 1887361"/>
              <a:gd name="connsiteX2700" fmla="*/ 466486 w 1628481"/>
              <a:gd name="connsiteY2700" fmla="*/ 1804907 h 1887361"/>
              <a:gd name="connsiteX2701" fmla="*/ 445192 w 1628481"/>
              <a:gd name="connsiteY2701" fmla="*/ 1814879 h 1887361"/>
              <a:gd name="connsiteX2702" fmla="*/ 449578 w 1628481"/>
              <a:gd name="connsiteY2702" fmla="*/ 1817953 h 1887361"/>
              <a:gd name="connsiteX2703" fmla="*/ 428472 w 1628481"/>
              <a:gd name="connsiteY2703" fmla="*/ 1838985 h 1887361"/>
              <a:gd name="connsiteX2704" fmla="*/ 429671 w 1628481"/>
              <a:gd name="connsiteY2704" fmla="*/ 1841722 h 1887361"/>
              <a:gd name="connsiteX2705" fmla="*/ 434995 w 1628481"/>
              <a:gd name="connsiteY2705" fmla="*/ 1843671 h 1887361"/>
              <a:gd name="connsiteX2706" fmla="*/ 418125 w 1628481"/>
              <a:gd name="connsiteY2706" fmla="*/ 1851619 h 1887361"/>
              <a:gd name="connsiteX2707" fmla="*/ 397505 w 1628481"/>
              <a:gd name="connsiteY2707" fmla="*/ 1844121 h 1887361"/>
              <a:gd name="connsiteX2708" fmla="*/ 382509 w 1628481"/>
              <a:gd name="connsiteY2708" fmla="*/ 1833474 h 1887361"/>
              <a:gd name="connsiteX2709" fmla="*/ 391807 w 1628481"/>
              <a:gd name="connsiteY2709" fmla="*/ 1828863 h 1887361"/>
              <a:gd name="connsiteX2710" fmla="*/ 373287 w 1628481"/>
              <a:gd name="connsiteY2710" fmla="*/ 1815591 h 1887361"/>
              <a:gd name="connsiteX2711" fmla="*/ 363352 w 1628481"/>
              <a:gd name="connsiteY2711" fmla="*/ 1810718 h 1887361"/>
              <a:gd name="connsiteX2712" fmla="*/ 353980 w 1628481"/>
              <a:gd name="connsiteY2712" fmla="*/ 1806144 h 1887361"/>
              <a:gd name="connsiteX2713" fmla="*/ 329911 w 1628481"/>
              <a:gd name="connsiteY2713" fmla="*/ 1778364 h 1887361"/>
              <a:gd name="connsiteX2714" fmla="*/ 319414 w 1628481"/>
              <a:gd name="connsiteY2714" fmla="*/ 1779339 h 1887361"/>
              <a:gd name="connsiteX2715" fmla="*/ 321355 w 1628481"/>
              <a:gd name="connsiteY2715" fmla="*/ 1774163 h 1887361"/>
              <a:gd name="connsiteX2716" fmla="*/ 318964 w 1628481"/>
              <a:gd name="connsiteY2716" fmla="*/ 1769179 h 1887361"/>
              <a:gd name="connsiteX2717" fmla="*/ 314576 w 1628481"/>
              <a:gd name="connsiteY2717" fmla="*/ 1761306 h 1887361"/>
              <a:gd name="connsiteX2718" fmla="*/ 312703 w 1628481"/>
              <a:gd name="connsiteY2718" fmla="*/ 1762557 h 1887361"/>
              <a:gd name="connsiteX2719" fmla="*/ 305856 w 1628481"/>
              <a:gd name="connsiteY2719" fmla="*/ 1759123 h 1887361"/>
              <a:gd name="connsiteX2720" fmla="*/ 305393 w 1628481"/>
              <a:gd name="connsiteY2720" fmla="*/ 1771691 h 1887361"/>
              <a:gd name="connsiteX2721" fmla="*/ 326125 w 1628481"/>
              <a:gd name="connsiteY2721" fmla="*/ 1792085 h 1887361"/>
              <a:gd name="connsiteX2722" fmla="*/ 313566 w 1628481"/>
              <a:gd name="connsiteY2722" fmla="*/ 1796547 h 1887361"/>
              <a:gd name="connsiteX2723" fmla="*/ 326500 w 1628481"/>
              <a:gd name="connsiteY2723" fmla="*/ 1803370 h 1887361"/>
              <a:gd name="connsiteX2724" fmla="*/ 333360 w 1628481"/>
              <a:gd name="connsiteY2724" fmla="*/ 1806031 h 1887361"/>
              <a:gd name="connsiteX2725" fmla="*/ 340558 w 1628481"/>
              <a:gd name="connsiteY2725" fmla="*/ 1813942 h 1887361"/>
              <a:gd name="connsiteX2726" fmla="*/ 326800 w 1628481"/>
              <a:gd name="connsiteY2726" fmla="*/ 1812480 h 1887361"/>
              <a:gd name="connsiteX2727" fmla="*/ 315665 w 1628481"/>
              <a:gd name="connsiteY2727" fmla="*/ 1807081 h 1887361"/>
              <a:gd name="connsiteX2728" fmla="*/ 299320 w 1628481"/>
              <a:gd name="connsiteY2728" fmla="*/ 1790511 h 1887361"/>
              <a:gd name="connsiteX2729" fmla="*/ 307530 w 1628481"/>
              <a:gd name="connsiteY2729" fmla="*/ 1785112 h 1887361"/>
              <a:gd name="connsiteX2730" fmla="*/ 297108 w 1628481"/>
              <a:gd name="connsiteY2730" fmla="*/ 1779001 h 1887361"/>
              <a:gd name="connsiteX2731" fmla="*/ 293359 w 1628481"/>
              <a:gd name="connsiteY2731" fmla="*/ 1785749 h 1887361"/>
              <a:gd name="connsiteX2732" fmla="*/ 275026 w 1628481"/>
              <a:gd name="connsiteY2732" fmla="*/ 1765205 h 1887361"/>
              <a:gd name="connsiteX2733" fmla="*/ 263329 w 1628481"/>
              <a:gd name="connsiteY2733" fmla="*/ 1755607 h 1887361"/>
              <a:gd name="connsiteX2734" fmla="*/ 246796 w 1628481"/>
              <a:gd name="connsiteY2734" fmla="*/ 1750022 h 1887361"/>
              <a:gd name="connsiteX2735" fmla="*/ 247153 w 1628481"/>
              <a:gd name="connsiteY2735" fmla="*/ 1755092 h 1887361"/>
              <a:gd name="connsiteX2736" fmla="*/ 248228 w 1628481"/>
              <a:gd name="connsiteY2736" fmla="*/ 1756967 h 1887361"/>
              <a:gd name="connsiteX2737" fmla="*/ 252870 w 1628481"/>
              <a:gd name="connsiteY2737" fmla="*/ 1753246 h 1887361"/>
              <a:gd name="connsiteX2738" fmla="*/ 260368 w 1628481"/>
              <a:gd name="connsiteY2738" fmla="*/ 1760144 h 1887361"/>
              <a:gd name="connsiteX2739" fmla="*/ 249842 w 1628481"/>
              <a:gd name="connsiteY2739" fmla="*/ 1763438 h 1887361"/>
              <a:gd name="connsiteX2740" fmla="*/ 243502 w 1628481"/>
              <a:gd name="connsiteY2740" fmla="*/ 1767706 h 1887361"/>
              <a:gd name="connsiteX2741" fmla="*/ 243821 w 1628481"/>
              <a:gd name="connsiteY2741" fmla="*/ 1767558 h 1887361"/>
              <a:gd name="connsiteX2742" fmla="*/ 246871 w 1628481"/>
              <a:gd name="connsiteY2742" fmla="*/ 1778252 h 1887361"/>
              <a:gd name="connsiteX2743" fmla="*/ 235325 w 1628481"/>
              <a:gd name="connsiteY2743" fmla="*/ 1775740 h 1887361"/>
              <a:gd name="connsiteX2744" fmla="*/ 238136 w 1628481"/>
              <a:gd name="connsiteY2744" fmla="*/ 1782788 h 1887361"/>
              <a:gd name="connsiteX2745" fmla="*/ 214405 w 1628481"/>
              <a:gd name="connsiteY2745" fmla="*/ 1778851 h 1887361"/>
              <a:gd name="connsiteX2746" fmla="*/ 194123 w 1628481"/>
              <a:gd name="connsiteY2746" fmla="*/ 1770716 h 1887361"/>
              <a:gd name="connsiteX2747" fmla="*/ 160608 w 1628481"/>
              <a:gd name="connsiteY2747" fmla="*/ 1747622 h 1887361"/>
              <a:gd name="connsiteX2748" fmla="*/ 157758 w 1628481"/>
              <a:gd name="connsiteY2748" fmla="*/ 1764830 h 1887361"/>
              <a:gd name="connsiteX2749" fmla="*/ 146511 w 1628481"/>
              <a:gd name="connsiteY2749" fmla="*/ 1780951 h 1887361"/>
              <a:gd name="connsiteX2750" fmla="*/ 151872 w 1628481"/>
              <a:gd name="connsiteY2750" fmla="*/ 1763481 h 1887361"/>
              <a:gd name="connsiteX2751" fmla="*/ 152097 w 1628481"/>
              <a:gd name="connsiteY2751" fmla="*/ 1748710 h 1887361"/>
              <a:gd name="connsiteX2752" fmla="*/ 149811 w 1628481"/>
              <a:gd name="connsiteY2752" fmla="*/ 1736038 h 1887361"/>
              <a:gd name="connsiteX2753" fmla="*/ 148386 w 1628481"/>
              <a:gd name="connsiteY2753" fmla="*/ 1725578 h 1887361"/>
              <a:gd name="connsiteX2754" fmla="*/ 140213 w 1628481"/>
              <a:gd name="connsiteY2754" fmla="*/ 1734164 h 1887361"/>
              <a:gd name="connsiteX2755" fmla="*/ 138976 w 1628481"/>
              <a:gd name="connsiteY2755" fmla="*/ 1712644 h 1887361"/>
              <a:gd name="connsiteX2756" fmla="*/ 112021 w 1628481"/>
              <a:gd name="connsiteY2756" fmla="*/ 1710283 h 1887361"/>
              <a:gd name="connsiteX2757" fmla="*/ 126042 w 1628481"/>
              <a:gd name="connsiteY2757" fmla="*/ 1714369 h 1887361"/>
              <a:gd name="connsiteX2758" fmla="*/ 123155 w 1628481"/>
              <a:gd name="connsiteY2758" fmla="*/ 1741212 h 1887361"/>
              <a:gd name="connsiteX2759" fmla="*/ 133802 w 1628481"/>
              <a:gd name="connsiteY2759" fmla="*/ 1761606 h 1887361"/>
              <a:gd name="connsiteX2760" fmla="*/ 118207 w 1628481"/>
              <a:gd name="connsiteY2760" fmla="*/ 1743386 h 1887361"/>
              <a:gd name="connsiteX2761" fmla="*/ 103586 w 1628481"/>
              <a:gd name="connsiteY2761" fmla="*/ 1718643 h 1887361"/>
              <a:gd name="connsiteX2762" fmla="*/ 105498 w 1628481"/>
              <a:gd name="connsiteY2762" fmla="*/ 1728465 h 1887361"/>
              <a:gd name="connsiteX2763" fmla="*/ 96388 w 1628481"/>
              <a:gd name="connsiteY2763" fmla="*/ 1721455 h 1887361"/>
              <a:gd name="connsiteX2764" fmla="*/ 103886 w 1628481"/>
              <a:gd name="connsiteY2764" fmla="*/ 1702297 h 1887361"/>
              <a:gd name="connsiteX2765" fmla="*/ 88665 w 1628481"/>
              <a:gd name="connsiteY2765" fmla="*/ 1710208 h 1887361"/>
              <a:gd name="connsiteX2766" fmla="*/ 99687 w 1628481"/>
              <a:gd name="connsiteY2766" fmla="*/ 1697274 h 1887361"/>
              <a:gd name="connsiteX2767" fmla="*/ 90164 w 1628481"/>
              <a:gd name="connsiteY2767" fmla="*/ 1681940 h 1887361"/>
              <a:gd name="connsiteX2768" fmla="*/ 84466 w 1628481"/>
              <a:gd name="connsiteY2768" fmla="*/ 1675005 h 1887361"/>
              <a:gd name="connsiteX2769" fmla="*/ 76743 w 1628481"/>
              <a:gd name="connsiteY2769" fmla="*/ 1671256 h 1887361"/>
              <a:gd name="connsiteX2770" fmla="*/ 82554 w 1628481"/>
              <a:gd name="connsiteY2770" fmla="*/ 1660459 h 1887361"/>
              <a:gd name="connsiteX2771" fmla="*/ 101524 w 1628481"/>
              <a:gd name="connsiteY2771" fmla="*/ 1650599 h 1887361"/>
              <a:gd name="connsiteX2772" fmla="*/ 107110 w 1628481"/>
              <a:gd name="connsiteY2772" fmla="*/ 1625143 h 1887361"/>
              <a:gd name="connsiteX2773" fmla="*/ 94101 w 1628481"/>
              <a:gd name="connsiteY2773" fmla="*/ 1622557 h 1887361"/>
              <a:gd name="connsiteX2774" fmla="*/ 97175 w 1628481"/>
              <a:gd name="connsiteY2774" fmla="*/ 1608460 h 1887361"/>
              <a:gd name="connsiteX2775" fmla="*/ 107110 w 1628481"/>
              <a:gd name="connsiteY2775" fmla="*/ 1595414 h 1887361"/>
              <a:gd name="connsiteX2776" fmla="*/ 94626 w 1628481"/>
              <a:gd name="connsiteY2776" fmla="*/ 1580755 h 1887361"/>
              <a:gd name="connsiteX2777" fmla="*/ 99087 w 1628481"/>
              <a:gd name="connsiteY2777" fmla="*/ 1568796 h 1887361"/>
              <a:gd name="connsiteX2778" fmla="*/ 86228 w 1628481"/>
              <a:gd name="connsiteY2778" fmla="*/ 1555450 h 1887361"/>
              <a:gd name="connsiteX2779" fmla="*/ 54024 w 1628481"/>
              <a:gd name="connsiteY2779" fmla="*/ 1466524 h 1887361"/>
              <a:gd name="connsiteX2780" fmla="*/ 33067 w 1628481"/>
              <a:gd name="connsiteY2780" fmla="*/ 1377936 h 1887361"/>
              <a:gd name="connsiteX2781" fmla="*/ 43115 w 1628481"/>
              <a:gd name="connsiteY2781" fmla="*/ 1391432 h 1887361"/>
              <a:gd name="connsiteX2782" fmla="*/ 67483 w 1628481"/>
              <a:gd name="connsiteY2782" fmla="*/ 1386746 h 1887361"/>
              <a:gd name="connsiteX2783" fmla="*/ 58036 w 1628481"/>
              <a:gd name="connsiteY2783" fmla="*/ 1358703 h 1887361"/>
              <a:gd name="connsiteX2784" fmla="*/ 82554 w 1628481"/>
              <a:gd name="connsiteY2784" fmla="*/ 1366914 h 1887361"/>
              <a:gd name="connsiteX2785" fmla="*/ 106397 w 1628481"/>
              <a:gd name="connsiteY2785" fmla="*/ 1390607 h 1887361"/>
              <a:gd name="connsiteX2786" fmla="*/ 112433 w 1628481"/>
              <a:gd name="connsiteY2786" fmla="*/ 1376099 h 1887361"/>
              <a:gd name="connsiteX2787" fmla="*/ 130541 w 1628481"/>
              <a:gd name="connsiteY2787" fmla="*/ 1362490 h 1887361"/>
              <a:gd name="connsiteX2788" fmla="*/ 146249 w 1628481"/>
              <a:gd name="connsiteY2788" fmla="*/ 1366239 h 1887361"/>
              <a:gd name="connsiteX2789" fmla="*/ 164132 w 1628481"/>
              <a:gd name="connsiteY2789" fmla="*/ 1386221 h 1887361"/>
              <a:gd name="connsiteX2790" fmla="*/ 158283 w 1628481"/>
              <a:gd name="connsiteY2790" fmla="*/ 1359191 h 1887361"/>
              <a:gd name="connsiteX2791" fmla="*/ 143587 w 1628481"/>
              <a:gd name="connsiteY2791" fmla="*/ 1363690 h 1887361"/>
              <a:gd name="connsiteX2792" fmla="*/ 130541 w 1628481"/>
              <a:gd name="connsiteY2792" fmla="*/ 1350943 h 1887361"/>
              <a:gd name="connsiteX2793" fmla="*/ 114195 w 1628481"/>
              <a:gd name="connsiteY2793" fmla="*/ 1349444 h 1887361"/>
              <a:gd name="connsiteX2794" fmla="*/ 78318 w 1628481"/>
              <a:gd name="connsiteY2794" fmla="*/ 1291335 h 1887361"/>
              <a:gd name="connsiteX2795" fmla="*/ 47651 w 1628481"/>
              <a:gd name="connsiteY2795" fmla="*/ 1281887 h 1887361"/>
              <a:gd name="connsiteX2796" fmla="*/ 42702 w 1628481"/>
              <a:gd name="connsiteY2796" fmla="*/ 1236037 h 1887361"/>
              <a:gd name="connsiteX2797" fmla="*/ 33892 w 1628481"/>
              <a:gd name="connsiteY2797" fmla="*/ 1241773 h 1887361"/>
              <a:gd name="connsiteX2798" fmla="*/ 25345 w 1628481"/>
              <a:gd name="connsiteY2798" fmla="*/ 1237087 h 1887361"/>
              <a:gd name="connsiteX2799" fmla="*/ 37191 w 1628481"/>
              <a:gd name="connsiteY2799" fmla="*/ 1272477 h 1887361"/>
              <a:gd name="connsiteX2800" fmla="*/ 13760 w 1628481"/>
              <a:gd name="connsiteY2800" fmla="*/ 1261230 h 1887361"/>
              <a:gd name="connsiteX2801" fmla="*/ 19609 w 1628481"/>
              <a:gd name="connsiteY2801" fmla="*/ 1233900 h 1887361"/>
              <a:gd name="connsiteX2802" fmla="*/ 26544 w 1628481"/>
              <a:gd name="connsiteY2802" fmla="*/ 1233711 h 1887361"/>
              <a:gd name="connsiteX2803" fmla="*/ 26544 w 1628481"/>
              <a:gd name="connsiteY2803" fmla="*/ 1233713 h 1887361"/>
              <a:gd name="connsiteX2804" fmla="*/ 26546 w 1628481"/>
              <a:gd name="connsiteY2804" fmla="*/ 1233711 h 1887361"/>
              <a:gd name="connsiteX2805" fmla="*/ 33405 w 1628481"/>
              <a:gd name="connsiteY2805" fmla="*/ 1233525 h 1887361"/>
              <a:gd name="connsiteX2806" fmla="*/ 30856 w 1628481"/>
              <a:gd name="connsiteY2806" fmla="*/ 1230826 h 1887361"/>
              <a:gd name="connsiteX2807" fmla="*/ 26546 w 1628481"/>
              <a:gd name="connsiteY2807" fmla="*/ 1233711 h 1887361"/>
              <a:gd name="connsiteX2808" fmla="*/ 26544 w 1628481"/>
              <a:gd name="connsiteY2808" fmla="*/ 1233711 h 1887361"/>
              <a:gd name="connsiteX2809" fmla="*/ 23686 w 1628481"/>
              <a:gd name="connsiteY2809" fmla="*/ 1212493 h 1887361"/>
              <a:gd name="connsiteX2810" fmla="*/ 28981 w 1628481"/>
              <a:gd name="connsiteY2810" fmla="*/ 1188350 h 1887361"/>
              <a:gd name="connsiteX2811" fmla="*/ 35054 w 1628481"/>
              <a:gd name="connsiteY2811" fmla="*/ 1190524 h 1887361"/>
              <a:gd name="connsiteX2812" fmla="*/ 44427 w 1628481"/>
              <a:gd name="connsiteY2812" fmla="*/ 1166456 h 1887361"/>
              <a:gd name="connsiteX2813" fmla="*/ 51063 w 1628481"/>
              <a:gd name="connsiteY2813" fmla="*/ 1139426 h 1887361"/>
              <a:gd name="connsiteX2814" fmla="*/ 47988 w 1628481"/>
              <a:gd name="connsiteY2814" fmla="*/ 1211219 h 1887361"/>
              <a:gd name="connsiteX2815" fmla="*/ 86115 w 1628481"/>
              <a:gd name="connsiteY2815" fmla="*/ 1104223 h 1887361"/>
              <a:gd name="connsiteX2816" fmla="*/ 93276 w 1628481"/>
              <a:gd name="connsiteY2816" fmla="*/ 1070857 h 1887361"/>
              <a:gd name="connsiteX2817" fmla="*/ 106997 w 1628481"/>
              <a:gd name="connsiteY2817" fmla="*/ 1087690 h 1887361"/>
              <a:gd name="connsiteX2818" fmla="*/ 111983 w 1628481"/>
              <a:gd name="connsiteY2818" fmla="*/ 1084128 h 1887361"/>
              <a:gd name="connsiteX2819" fmla="*/ 99199 w 1628481"/>
              <a:gd name="connsiteY2819" fmla="*/ 1122968 h 1887361"/>
              <a:gd name="connsiteX2820" fmla="*/ 95450 w 1628481"/>
              <a:gd name="connsiteY2820" fmla="*/ 1115470 h 1887361"/>
              <a:gd name="connsiteX2821" fmla="*/ 86678 w 1628481"/>
              <a:gd name="connsiteY2821" fmla="*/ 1136876 h 1887361"/>
              <a:gd name="connsiteX2822" fmla="*/ 99124 w 1628481"/>
              <a:gd name="connsiteY2822" fmla="*/ 1140363 h 1887361"/>
              <a:gd name="connsiteX2823" fmla="*/ 97025 w 1628481"/>
              <a:gd name="connsiteY2823" fmla="*/ 1145724 h 1887361"/>
              <a:gd name="connsiteX2824" fmla="*/ 88627 w 1628481"/>
              <a:gd name="connsiteY2824" fmla="*/ 1140700 h 1887361"/>
              <a:gd name="connsiteX2825" fmla="*/ 77943 w 1628481"/>
              <a:gd name="connsiteY2825" fmla="*/ 1176840 h 1887361"/>
              <a:gd name="connsiteX2826" fmla="*/ 86753 w 1628481"/>
              <a:gd name="connsiteY2826" fmla="*/ 1154346 h 1887361"/>
              <a:gd name="connsiteX2827" fmla="*/ 93388 w 1628481"/>
              <a:gd name="connsiteY2827" fmla="*/ 1146361 h 1887361"/>
              <a:gd name="connsiteX2828" fmla="*/ 122368 w 1628481"/>
              <a:gd name="connsiteY2828" fmla="*/ 1177740 h 1887361"/>
              <a:gd name="connsiteX2829" fmla="*/ 111871 w 1628481"/>
              <a:gd name="connsiteY2829" fmla="*/ 1187300 h 1887361"/>
              <a:gd name="connsiteX2830" fmla="*/ 95713 w 1628481"/>
              <a:gd name="connsiteY2830" fmla="*/ 1184601 h 1887361"/>
              <a:gd name="connsiteX2831" fmla="*/ 91252 w 1628481"/>
              <a:gd name="connsiteY2831" fmla="*/ 1178115 h 1887361"/>
              <a:gd name="connsiteX2832" fmla="*/ 91252 w 1628481"/>
              <a:gd name="connsiteY2832" fmla="*/ 1205595 h 1887361"/>
              <a:gd name="connsiteX2833" fmla="*/ 99649 w 1628481"/>
              <a:gd name="connsiteY2833" fmla="*/ 1210319 h 1887361"/>
              <a:gd name="connsiteX2834" fmla="*/ 101449 w 1628481"/>
              <a:gd name="connsiteY2834" fmla="*/ 1224227 h 1887361"/>
              <a:gd name="connsiteX2835" fmla="*/ 113108 w 1628481"/>
              <a:gd name="connsiteY2835" fmla="*/ 1220478 h 1887361"/>
              <a:gd name="connsiteX2836" fmla="*/ 128104 w 1628481"/>
              <a:gd name="connsiteY2836" fmla="*/ 1236187 h 1887361"/>
              <a:gd name="connsiteX2837" fmla="*/ 138039 w 1628481"/>
              <a:gd name="connsiteY2837" fmla="*/ 1227601 h 1887361"/>
              <a:gd name="connsiteX2838" fmla="*/ 148161 w 1628481"/>
              <a:gd name="connsiteY2838" fmla="*/ 1246909 h 1887361"/>
              <a:gd name="connsiteX2839" fmla="*/ 155659 w 1628481"/>
              <a:gd name="connsiteY2839" fmla="*/ 1235662 h 1887361"/>
              <a:gd name="connsiteX2840" fmla="*/ 158358 w 1628481"/>
              <a:gd name="connsiteY2840" fmla="*/ 1247133 h 1887361"/>
              <a:gd name="connsiteX2841" fmla="*/ 167656 w 1628481"/>
              <a:gd name="connsiteY2841" fmla="*/ 1249533 h 1887361"/>
              <a:gd name="connsiteX2842" fmla="*/ 176616 w 1628481"/>
              <a:gd name="connsiteY2842" fmla="*/ 1234537 h 1887361"/>
              <a:gd name="connsiteX2843" fmla="*/ 185988 w 1628481"/>
              <a:gd name="connsiteY2843" fmla="*/ 1237049 h 1887361"/>
              <a:gd name="connsiteX2844" fmla="*/ 178265 w 1628481"/>
              <a:gd name="connsiteY2844" fmla="*/ 1209906 h 1887361"/>
              <a:gd name="connsiteX2845" fmla="*/ 165331 w 1628481"/>
              <a:gd name="connsiteY2845" fmla="*/ 1183064 h 1887361"/>
              <a:gd name="connsiteX2846" fmla="*/ 160495 w 1628481"/>
              <a:gd name="connsiteY2846" fmla="*/ 1135339 h 1887361"/>
              <a:gd name="connsiteX2847" fmla="*/ 143512 w 1628481"/>
              <a:gd name="connsiteY2847" fmla="*/ 1134327 h 1887361"/>
              <a:gd name="connsiteX2848" fmla="*/ 146686 w 1628481"/>
              <a:gd name="connsiteY2848" fmla="*/ 1122744 h 1887361"/>
              <a:gd name="connsiteX2849" fmla="*/ 146600 w 1628481"/>
              <a:gd name="connsiteY2849" fmla="*/ 1115629 h 1887361"/>
              <a:gd name="connsiteX2850" fmla="*/ 143563 w 1628481"/>
              <a:gd name="connsiteY2850" fmla="*/ 1113889 h 1887361"/>
              <a:gd name="connsiteX2851" fmla="*/ 141375 w 1628481"/>
              <a:gd name="connsiteY2851" fmla="*/ 1102349 h 1887361"/>
              <a:gd name="connsiteX2852" fmla="*/ 135194 w 1628481"/>
              <a:gd name="connsiteY2852" fmla="*/ 1101993 h 1887361"/>
              <a:gd name="connsiteX2853" fmla="*/ 134688 w 1628481"/>
              <a:gd name="connsiteY2853" fmla="*/ 1102550 h 1887361"/>
              <a:gd name="connsiteX2854" fmla="*/ 131539 w 1628481"/>
              <a:gd name="connsiteY2854" fmla="*/ 1101429 h 1887361"/>
              <a:gd name="connsiteX2855" fmla="*/ 147560 w 1628481"/>
              <a:gd name="connsiteY2855" fmla="*/ 1100474 h 1887361"/>
              <a:gd name="connsiteX2856" fmla="*/ 131215 w 1628481"/>
              <a:gd name="connsiteY2856" fmla="*/ 1096238 h 1887361"/>
              <a:gd name="connsiteX2857" fmla="*/ 145536 w 1628481"/>
              <a:gd name="connsiteY2857" fmla="*/ 1098300 h 1887361"/>
              <a:gd name="connsiteX2858" fmla="*/ 132977 w 1628481"/>
              <a:gd name="connsiteY2858" fmla="*/ 1086266 h 1887361"/>
              <a:gd name="connsiteX2859" fmla="*/ 141487 w 1628481"/>
              <a:gd name="connsiteY2859" fmla="*/ 1085966 h 1887361"/>
              <a:gd name="connsiteX2860" fmla="*/ 161769 w 1628481"/>
              <a:gd name="connsiteY2860" fmla="*/ 1090390 h 1887361"/>
              <a:gd name="connsiteX2861" fmla="*/ 174141 w 1628481"/>
              <a:gd name="connsiteY2861" fmla="*/ 1086266 h 1887361"/>
              <a:gd name="connsiteX2862" fmla="*/ 162894 w 1628481"/>
              <a:gd name="connsiteY2862" fmla="*/ 1081167 h 1887361"/>
              <a:gd name="connsiteX2863" fmla="*/ 181901 w 1628481"/>
              <a:gd name="connsiteY2863" fmla="*/ 1078618 h 1887361"/>
              <a:gd name="connsiteX2864" fmla="*/ 173653 w 1628481"/>
              <a:gd name="connsiteY2864" fmla="*/ 1070483 h 1887361"/>
              <a:gd name="connsiteX2865" fmla="*/ 171141 w 1628481"/>
              <a:gd name="connsiteY2865" fmla="*/ 1060660 h 1887361"/>
              <a:gd name="connsiteX2866" fmla="*/ 142499 w 1628481"/>
              <a:gd name="connsiteY2866" fmla="*/ 986431 h 1887361"/>
              <a:gd name="connsiteX2867" fmla="*/ 151309 w 1628481"/>
              <a:gd name="connsiteY2867" fmla="*/ 993929 h 1887361"/>
              <a:gd name="connsiteX2868" fmla="*/ 175115 w 1628481"/>
              <a:gd name="connsiteY2868" fmla="*/ 998615 h 1887361"/>
              <a:gd name="connsiteX2869" fmla="*/ 167617 w 1628481"/>
              <a:gd name="connsiteY2869" fmla="*/ 985418 h 1887361"/>
              <a:gd name="connsiteX2870" fmla="*/ 190861 w 1628481"/>
              <a:gd name="connsiteY2870" fmla="*/ 994866 h 1887361"/>
              <a:gd name="connsiteX2871" fmla="*/ 191660 w 1628481"/>
              <a:gd name="connsiteY2871" fmla="*/ 997517 h 1887361"/>
              <a:gd name="connsiteX2872" fmla="*/ 197598 w 1628481"/>
              <a:gd name="connsiteY2872" fmla="*/ 1000672 h 1887361"/>
              <a:gd name="connsiteX2873" fmla="*/ 197422 w 1628481"/>
              <a:gd name="connsiteY2873" fmla="*/ 999701 h 1887361"/>
              <a:gd name="connsiteX2874" fmla="*/ 206804 w 1628481"/>
              <a:gd name="connsiteY2874" fmla="*/ 998740 h 1887361"/>
              <a:gd name="connsiteX2875" fmla="*/ 208336 w 1628481"/>
              <a:gd name="connsiteY2875" fmla="*/ 997080 h 1887361"/>
              <a:gd name="connsiteX2876" fmla="*/ 195913 w 1628481"/>
              <a:gd name="connsiteY2876" fmla="*/ 992391 h 1887361"/>
              <a:gd name="connsiteX2877" fmla="*/ 190299 w 1628481"/>
              <a:gd name="connsiteY2877" fmla="*/ 987105 h 1887361"/>
              <a:gd name="connsiteX2878" fmla="*/ 198434 w 1628481"/>
              <a:gd name="connsiteY2878" fmla="*/ 987105 h 1887361"/>
              <a:gd name="connsiteX2879" fmla="*/ 205941 w 1628481"/>
              <a:gd name="connsiteY2879" fmla="*/ 992785 h 1887361"/>
              <a:gd name="connsiteX2880" fmla="*/ 209952 w 1628481"/>
              <a:gd name="connsiteY2880" fmla="*/ 996659 h 1887361"/>
              <a:gd name="connsiteX2881" fmla="*/ 213543 w 1628481"/>
              <a:gd name="connsiteY2881" fmla="*/ 995952 h 1887361"/>
              <a:gd name="connsiteX2882" fmla="*/ 202099 w 1628481"/>
              <a:gd name="connsiteY2882" fmla="*/ 985109 h 1887361"/>
              <a:gd name="connsiteX2883" fmla="*/ 195786 w 1628481"/>
              <a:gd name="connsiteY2883" fmla="*/ 981946 h 1887361"/>
              <a:gd name="connsiteX2884" fmla="*/ 198808 w 1628481"/>
              <a:gd name="connsiteY2884" fmla="*/ 980891 h 1887361"/>
              <a:gd name="connsiteX2885" fmla="*/ 195892 w 1628481"/>
              <a:gd name="connsiteY2885" fmla="*/ 971168 h 1887361"/>
              <a:gd name="connsiteX2886" fmla="*/ 194772 w 1628481"/>
              <a:gd name="connsiteY2886" fmla="*/ 970333 h 1887361"/>
              <a:gd name="connsiteX2887" fmla="*/ 193803 w 1628481"/>
              <a:gd name="connsiteY2887" fmla="*/ 968761 h 1887361"/>
              <a:gd name="connsiteX2888" fmla="*/ 188931 w 1628481"/>
              <a:gd name="connsiteY2888" fmla="*/ 970169 h 1887361"/>
              <a:gd name="connsiteX2889" fmla="*/ 179765 w 1628481"/>
              <a:gd name="connsiteY2889" fmla="*/ 969972 h 1887361"/>
              <a:gd name="connsiteX2890" fmla="*/ 179428 w 1628481"/>
              <a:gd name="connsiteY2890" fmla="*/ 958568 h 1887361"/>
              <a:gd name="connsiteX2891" fmla="*/ 160419 w 1628481"/>
              <a:gd name="connsiteY2891" fmla="*/ 951340 h 1887361"/>
              <a:gd name="connsiteX2892" fmla="*/ 156146 w 1628481"/>
              <a:gd name="connsiteY2892" fmla="*/ 930758 h 1887361"/>
              <a:gd name="connsiteX2893" fmla="*/ 147635 w 1628481"/>
              <a:gd name="connsiteY2893" fmla="*/ 931246 h 1887361"/>
              <a:gd name="connsiteX2894" fmla="*/ 139313 w 1628481"/>
              <a:gd name="connsiteY2894" fmla="*/ 927497 h 1887361"/>
              <a:gd name="connsiteX2895" fmla="*/ 150560 w 1628481"/>
              <a:gd name="connsiteY2895" fmla="*/ 945117 h 1887361"/>
              <a:gd name="connsiteX2896" fmla="*/ 128066 w 1628481"/>
              <a:gd name="connsiteY2896" fmla="*/ 935070 h 1887361"/>
              <a:gd name="connsiteX2897" fmla="*/ 133839 w 1628481"/>
              <a:gd name="connsiteY2897" fmla="*/ 924910 h 1887361"/>
              <a:gd name="connsiteX2898" fmla="*/ 147223 w 1628481"/>
              <a:gd name="connsiteY2898" fmla="*/ 927797 h 1887361"/>
              <a:gd name="connsiteX2899" fmla="*/ 144786 w 1628481"/>
              <a:gd name="connsiteY2899" fmla="*/ 926072 h 1887361"/>
              <a:gd name="connsiteX2900" fmla="*/ 140587 w 1628481"/>
              <a:gd name="connsiteY2900" fmla="*/ 926335 h 1887361"/>
              <a:gd name="connsiteX2901" fmla="*/ 142462 w 1628481"/>
              <a:gd name="connsiteY2901" fmla="*/ 907590 h 1887361"/>
              <a:gd name="connsiteX2902" fmla="*/ 148385 w 1628481"/>
              <a:gd name="connsiteY2902" fmla="*/ 909802 h 1887361"/>
              <a:gd name="connsiteX2903" fmla="*/ 148424 w 1628481"/>
              <a:gd name="connsiteY2903" fmla="*/ 909764 h 1887361"/>
              <a:gd name="connsiteX2904" fmla="*/ 142987 w 1628481"/>
              <a:gd name="connsiteY2904" fmla="*/ 900729 h 1887361"/>
              <a:gd name="connsiteX2905" fmla="*/ 152942 w 1628481"/>
              <a:gd name="connsiteY2905" fmla="*/ 904552 h 1887361"/>
              <a:gd name="connsiteX2906" fmla="*/ 153312 w 1628481"/>
              <a:gd name="connsiteY2906" fmla="*/ 905008 h 1887361"/>
              <a:gd name="connsiteX2907" fmla="*/ 156933 w 1628481"/>
              <a:gd name="connsiteY2907" fmla="*/ 901484 h 1887361"/>
              <a:gd name="connsiteX2908" fmla="*/ 159527 w 1628481"/>
              <a:gd name="connsiteY2908" fmla="*/ 896473 h 1887361"/>
              <a:gd name="connsiteX2909" fmla="*/ 152771 w 1628481"/>
              <a:gd name="connsiteY2909" fmla="*/ 888844 h 1887361"/>
              <a:gd name="connsiteX2910" fmla="*/ 151047 w 1628481"/>
              <a:gd name="connsiteY2910" fmla="*/ 893455 h 1887361"/>
              <a:gd name="connsiteX2911" fmla="*/ 124804 w 1628481"/>
              <a:gd name="connsiteY2911" fmla="*/ 879959 h 1887361"/>
              <a:gd name="connsiteX2912" fmla="*/ 122517 w 1628481"/>
              <a:gd name="connsiteY2912" fmla="*/ 886407 h 1887361"/>
              <a:gd name="connsiteX2913" fmla="*/ 109546 w 1628481"/>
              <a:gd name="connsiteY2913" fmla="*/ 874148 h 1887361"/>
              <a:gd name="connsiteX2914" fmla="*/ 109358 w 1628481"/>
              <a:gd name="connsiteY2914" fmla="*/ 855853 h 1887361"/>
              <a:gd name="connsiteX2915" fmla="*/ 113107 w 1628481"/>
              <a:gd name="connsiteY2915" fmla="*/ 840445 h 1887361"/>
              <a:gd name="connsiteX2916" fmla="*/ 121055 w 1628481"/>
              <a:gd name="connsiteY2916" fmla="*/ 846668 h 1887361"/>
              <a:gd name="connsiteX2917" fmla="*/ 124804 w 1628481"/>
              <a:gd name="connsiteY2917" fmla="*/ 806629 h 1887361"/>
              <a:gd name="connsiteX2918" fmla="*/ 137026 w 1628481"/>
              <a:gd name="connsiteY2918" fmla="*/ 773188 h 1887361"/>
              <a:gd name="connsiteX2919" fmla="*/ 130690 w 1628481"/>
              <a:gd name="connsiteY2919" fmla="*/ 764566 h 1887361"/>
              <a:gd name="connsiteX2920" fmla="*/ 139050 w 1628481"/>
              <a:gd name="connsiteY2920" fmla="*/ 758605 h 1887361"/>
              <a:gd name="connsiteX2921" fmla="*/ 145611 w 1628481"/>
              <a:gd name="connsiteY2921" fmla="*/ 746758 h 1887361"/>
              <a:gd name="connsiteX2922" fmla="*/ 158845 w 1628481"/>
              <a:gd name="connsiteY2922" fmla="*/ 768352 h 1887361"/>
              <a:gd name="connsiteX2923" fmla="*/ 175078 w 1628481"/>
              <a:gd name="connsiteY2923" fmla="*/ 767040 h 1887361"/>
              <a:gd name="connsiteX2924" fmla="*/ 163831 w 1628481"/>
              <a:gd name="connsiteY2924" fmla="*/ 742821 h 1887361"/>
              <a:gd name="connsiteX2925" fmla="*/ 129715 w 1628481"/>
              <a:gd name="connsiteY2925" fmla="*/ 748445 h 1887361"/>
              <a:gd name="connsiteX2926" fmla="*/ 123117 w 1628481"/>
              <a:gd name="connsiteY2926" fmla="*/ 776600 h 1887361"/>
              <a:gd name="connsiteX2927" fmla="*/ 112882 w 1628481"/>
              <a:gd name="connsiteY2927" fmla="*/ 768165 h 1887361"/>
              <a:gd name="connsiteX2928" fmla="*/ 113557 w 1628481"/>
              <a:gd name="connsiteY2928" fmla="*/ 782148 h 1887361"/>
              <a:gd name="connsiteX2929" fmla="*/ 114607 w 1628481"/>
              <a:gd name="connsiteY2929" fmla="*/ 789196 h 1887361"/>
              <a:gd name="connsiteX2930" fmla="*/ 111158 w 1628481"/>
              <a:gd name="connsiteY2930" fmla="*/ 798419 h 1887361"/>
              <a:gd name="connsiteX2931" fmla="*/ 105609 w 1628481"/>
              <a:gd name="connsiteY2931" fmla="*/ 786422 h 1887361"/>
              <a:gd name="connsiteX2932" fmla="*/ 104672 w 1628481"/>
              <a:gd name="connsiteY2932" fmla="*/ 774913 h 1887361"/>
              <a:gd name="connsiteX2933" fmla="*/ 110295 w 1628481"/>
              <a:gd name="connsiteY2933" fmla="*/ 753131 h 1887361"/>
              <a:gd name="connsiteX2934" fmla="*/ 119368 w 1628481"/>
              <a:gd name="connsiteY2934" fmla="*/ 757367 h 1887361"/>
              <a:gd name="connsiteX2935" fmla="*/ 118956 w 1628481"/>
              <a:gd name="connsiteY2935" fmla="*/ 745258 h 1887361"/>
              <a:gd name="connsiteX2936" fmla="*/ 111120 w 1628481"/>
              <a:gd name="connsiteY2936" fmla="*/ 745446 h 1887361"/>
              <a:gd name="connsiteX2937" fmla="*/ 118618 w 1628481"/>
              <a:gd name="connsiteY2937" fmla="*/ 718828 h 1887361"/>
              <a:gd name="connsiteX2938" fmla="*/ 120080 w 1628481"/>
              <a:gd name="connsiteY2938" fmla="*/ 703120 h 1887361"/>
              <a:gd name="connsiteX2939" fmla="*/ 115619 w 1628481"/>
              <a:gd name="connsiteY2939" fmla="*/ 686137 h 1887361"/>
              <a:gd name="connsiteX2940" fmla="*/ 108121 w 1628481"/>
              <a:gd name="connsiteY2940" fmla="*/ 696559 h 1887361"/>
              <a:gd name="connsiteX2941" fmla="*/ 96499 w 1628481"/>
              <a:gd name="connsiteY2941" fmla="*/ 668254 h 1887361"/>
              <a:gd name="connsiteX2942" fmla="*/ 90276 w 1628481"/>
              <a:gd name="connsiteY2942" fmla="*/ 671216 h 1887361"/>
              <a:gd name="connsiteX2943" fmla="*/ 84128 w 1628481"/>
              <a:gd name="connsiteY2943" fmla="*/ 651834 h 1887361"/>
              <a:gd name="connsiteX2944" fmla="*/ 92825 w 1628481"/>
              <a:gd name="connsiteY2944" fmla="*/ 690111 h 1887361"/>
              <a:gd name="connsiteX2945" fmla="*/ 99273 w 1628481"/>
              <a:gd name="connsiteY2945" fmla="*/ 693860 h 1887361"/>
              <a:gd name="connsiteX2946" fmla="*/ 92300 w 1628481"/>
              <a:gd name="connsiteY2946" fmla="*/ 702632 h 1887361"/>
              <a:gd name="connsiteX2947" fmla="*/ 87839 w 1628481"/>
              <a:gd name="connsiteY2947" fmla="*/ 691573 h 1887361"/>
              <a:gd name="connsiteX2948" fmla="*/ 83678 w 1628481"/>
              <a:gd name="connsiteY2948" fmla="*/ 697946 h 1887361"/>
              <a:gd name="connsiteX2949" fmla="*/ 68682 w 1628481"/>
              <a:gd name="connsiteY2949" fmla="*/ 654833 h 1887361"/>
              <a:gd name="connsiteX2950" fmla="*/ 68082 w 1628481"/>
              <a:gd name="connsiteY2950" fmla="*/ 613594 h 1887361"/>
              <a:gd name="connsiteX2951" fmla="*/ 52299 w 1628481"/>
              <a:gd name="connsiteY2951" fmla="*/ 621880 h 1887361"/>
              <a:gd name="connsiteX2952" fmla="*/ 32804 w 1628481"/>
              <a:gd name="connsiteY2952" fmla="*/ 622442 h 1887361"/>
              <a:gd name="connsiteX2953" fmla="*/ 50012 w 1628481"/>
              <a:gd name="connsiteY2953" fmla="*/ 616406 h 1887361"/>
              <a:gd name="connsiteX2954" fmla="*/ 62046 w 1628481"/>
              <a:gd name="connsiteY2954" fmla="*/ 607409 h 1887361"/>
              <a:gd name="connsiteX2955" fmla="*/ 78729 w 1628481"/>
              <a:gd name="connsiteY2955" fmla="*/ 589563 h 1887361"/>
              <a:gd name="connsiteX2956" fmla="*/ 66845 w 1628481"/>
              <a:gd name="connsiteY2956" fmla="*/ 588589 h 1887361"/>
              <a:gd name="connsiteX2957" fmla="*/ 83715 w 1628481"/>
              <a:gd name="connsiteY2957" fmla="*/ 573593 h 1887361"/>
              <a:gd name="connsiteX2958" fmla="*/ 69282 w 1628481"/>
              <a:gd name="connsiteY2958" fmla="*/ 550387 h 1887361"/>
              <a:gd name="connsiteX2959" fmla="*/ 74493 w 1628481"/>
              <a:gd name="connsiteY2959" fmla="*/ 564333 h 1887361"/>
              <a:gd name="connsiteX2960" fmla="*/ 61371 w 1628481"/>
              <a:gd name="connsiteY2960" fmla="*/ 569731 h 1887361"/>
              <a:gd name="connsiteX2961" fmla="*/ 50874 w 1628481"/>
              <a:gd name="connsiteY2961" fmla="*/ 579329 h 1887361"/>
              <a:gd name="connsiteX2962" fmla="*/ 40639 w 1628481"/>
              <a:gd name="connsiteY2962" fmla="*/ 600473 h 1887361"/>
              <a:gd name="connsiteX2963" fmla="*/ 46113 w 1628481"/>
              <a:gd name="connsiteY2963" fmla="*/ 576742 h 1887361"/>
              <a:gd name="connsiteX2964" fmla="*/ 55823 w 1628481"/>
              <a:gd name="connsiteY2964" fmla="*/ 562421 h 1887361"/>
              <a:gd name="connsiteX2965" fmla="*/ 57360 w 1628481"/>
              <a:gd name="connsiteY2965" fmla="*/ 549112 h 1887361"/>
              <a:gd name="connsiteX2966" fmla="*/ 48775 w 1628481"/>
              <a:gd name="connsiteY2966" fmla="*/ 551108 h 1887361"/>
              <a:gd name="connsiteX2967" fmla="*/ 46906 w 1628481"/>
              <a:gd name="connsiteY2967" fmla="*/ 553339 h 1887361"/>
              <a:gd name="connsiteX2968" fmla="*/ 44433 w 1628481"/>
              <a:gd name="connsiteY2968" fmla="*/ 550932 h 1887361"/>
              <a:gd name="connsiteX2969" fmla="*/ 70856 w 1628481"/>
              <a:gd name="connsiteY2969" fmla="*/ 538727 h 1887361"/>
              <a:gd name="connsiteX2970" fmla="*/ 55148 w 1628481"/>
              <a:gd name="connsiteY2970" fmla="*/ 531867 h 1887361"/>
              <a:gd name="connsiteX2971" fmla="*/ 72356 w 1628481"/>
              <a:gd name="connsiteY2971" fmla="*/ 532092 h 1887361"/>
              <a:gd name="connsiteX2972" fmla="*/ 75317 w 1628481"/>
              <a:gd name="connsiteY2972" fmla="*/ 523094 h 1887361"/>
              <a:gd name="connsiteX2973" fmla="*/ 78767 w 1628481"/>
              <a:gd name="connsiteY2973" fmla="*/ 514359 h 1887361"/>
              <a:gd name="connsiteX2974" fmla="*/ 79741 w 1628481"/>
              <a:gd name="connsiteY2974" fmla="*/ 495802 h 1887361"/>
              <a:gd name="connsiteX2975" fmla="*/ 93388 w 1628481"/>
              <a:gd name="connsiteY2975" fmla="*/ 491265 h 1887361"/>
              <a:gd name="connsiteX2976" fmla="*/ 113969 w 1628481"/>
              <a:gd name="connsiteY2976" fmla="*/ 498388 h 1887361"/>
              <a:gd name="connsiteX2977" fmla="*/ 141937 w 1628481"/>
              <a:gd name="connsiteY2977" fmla="*/ 481218 h 1887361"/>
              <a:gd name="connsiteX2978" fmla="*/ 136763 w 1628481"/>
              <a:gd name="connsiteY2978" fmla="*/ 468247 h 1887361"/>
              <a:gd name="connsiteX2979" fmla="*/ 152471 w 1628481"/>
              <a:gd name="connsiteY2979" fmla="*/ 458649 h 1887361"/>
              <a:gd name="connsiteX2980" fmla="*/ 171216 w 1628481"/>
              <a:gd name="connsiteY2980" fmla="*/ 455650 h 1887361"/>
              <a:gd name="connsiteX2981" fmla="*/ 178714 w 1628481"/>
              <a:gd name="connsiteY2981" fmla="*/ 432631 h 1887361"/>
              <a:gd name="connsiteX2982" fmla="*/ 199933 w 1628481"/>
              <a:gd name="connsiteY2982" fmla="*/ 404102 h 1887361"/>
              <a:gd name="connsiteX2983" fmla="*/ 206044 w 1628481"/>
              <a:gd name="connsiteY2983" fmla="*/ 398366 h 1887361"/>
              <a:gd name="connsiteX2984" fmla="*/ 211968 w 1628481"/>
              <a:gd name="connsiteY2984" fmla="*/ 392667 h 1887361"/>
              <a:gd name="connsiteX2985" fmla="*/ 222990 w 1628481"/>
              <a:gd name="connsiteY2985" fmla="*/ 380783 h 1887361"/>
              <a:gd name="connsiteX2986" fmla="*/ 242859 w 1628481"/>
              <a:gd name="connsiteY2986" fmla="*/ 355440 h 1887361"/>
              <a:gd name="connsiteX2987" fmla="*/ 261117 w 1628481"/>
              <a:gd name="connsiteY2987" fmla="*/ 328710 h 1887361"/>
              <a:gd name="connsiteX2988" fmla="*/ 279524 w 1628481"/>
              <a:gd name="connsiteY2988" fmla="*/ 301642 h 1887361"/>
              <a:gd name="connsiteX2989" fmla="*/ 289009 w 1628481"/>
              <a:gd name="connsiteY2989" fmla="*/ 288071 h 1887361"/>
              <a:gd name="connsiteX2990" fmla="*/ 298719 w 1628481"/>
              <a:gd name="connsiteY2990" fmla="*/ 275287 h 1887361"/>
              <a:gd name="connsiteX2991" fmla="*/ 319938 w 1628481"/>
              <a:gd name="connsiteY2991" fmla="*/ 250806 h 1887361"/>
              <a:gd name="connsiteX2992" fmla="*/ 344644 w 1628481"/>
              <a:gd name="connsiteY2992" fmla="*/ 229362 h 1887361"/>
              <a:gd name="connsiteX2993" fmla="*/ 373698 w 1628481"/>
              <a:gd name="connsiteY2993" fmla="*/ 212304 h 1887361"/>
              <a:gd name="connsiteX2994" fmla="*/ 362714 w 1628481"/>
              <a:gd name="connsiteY2994" fmla="*/ 231237 h 1887361"/>
              <a:gd name="connsiteX2995" fmla="*/ 382284 w 1628481"/>
              <a:gd name="connsiteY2995" fmla="*/ 247695 h 1887361"/>
              <a:gd name="connsiteX2996" fmla="*/ 398179 w 1628481"/>
              <a:gd name="connsiteY2996" fmla="*/ 231049 h 1887361"/>
              <a:gd name="connsiteX2997" fmla="*/ 411975 w 1628481"/>
              <a:gd name="connsiteY2997" fmla="*/ 217928 h 1887361"/>
              <a:gd name="connsiteX2998" fmla="*/ 415462 w 1628481"/>
              <a:gd name="connsiteY2998" fmla="*/ 244545 h 1887361"/>
              <a:gd name="connsiteX2999" fmla="*/ 407177 w 1628481"/>
              <a:gd name="connsiteY2999" fmla="*/ 261566 h 1887361"/>
              <a:gd name="connsiteX3000" fmla="*/ 399679 w 1628481"/>
              <a:gd name="connsiteY3000" fmla="*/ 282860 h 1887361"/>
              <a:gd name="connsiteX3001" fmla="*/ 448041 w 1628481"/>
              <a:gd name="connsiteY3001" fmla="*/ 281023 h 1887361"/>
              <a:gd name="connsiteX3002" fmla="*/ 452277 w 1628481"/>
              <a:gd name="connsiteY3002" fmla="*/ 296844 h 1887361"/>
              <a:gd name="connsiteX3003" fmla="*/ 437731 w 1628481"/>
              <a:gd name="connsiteY3003" fmla="*/ 327098 h 1887361"/>
              <a:gd name="connsiteX3004" fmla="*/ 455651 w 1628481"/>
              <a:gd name="connsiteY3004" fmla="*/ 318475 h 1887361"/>
              <a:gd name="connsiteX3005" fmla="*/ 467835 w 1628481"/>
              <a:gd name="connsiteY3005" fmla="*/ 301455 h 1887361"/>
              <a:gd name="connsiteX3006" fmla="*/ 454002 w 1628481"/>
              <a:gd name="connsiteY3006" fmla="*/ 292720 h 1887361"/>
              <a:gd name="connsiteX3007" fmla="*/ 462699 w 1628481"/>
              <a:gd name="connsiteY3007" fmla="*/ 272063 h 1887361"/>
              <a:gd name="connsiteX3008" fmla="*/ 455501 w 1628481"/>
              <a:gd name="connsiteY3008" fmla="*/ 257329 h 1887361"/>
              <a:gd name="connsiteX3009" fmla="*/ 483393 w 1628481"/>
              <a:gd name="connsiteY3009" fmla="*/ 220477 h 1887361"/>
              <a:gd name="connsiteX3010" fmla="*/ 511736 w 1628481"/>
              <a:gd name="connsiteY3010" fmla="*/ 183999 h 1887361"/>
              <a:gd name="connsiteX3011" fmla="*/ 507724 w 1628481"/>
              <a:gd name="connsiteY3011" fmla="*/ 151308 h 1887361"/>
              <a:gd name="connsiteX3012" fmla="*/ 538316 w 1628481"/>
              <a:gd name="connsiteY3012" fmla="*/ 133651 h 1887361"/>
              <a:gd name="connsiteX3013" fmla="*/ 566771 w 1628481"/>
              <a:gd name="connsiteY3013" fmla="*/ 115431 h 1887361"/>
              <a:gd name="connsiteX3014" fmla="*/ 554399 w 1628481"/>
              <a:gd name="connsiteY3014" fmla="*/ 111682 h 1887361"/>
              <a:gd name="connsiteX3015" fmla="*/ 556161 w 1628481"/>
              <a:gd name="connsiteY3015" fmla="*/ 101110 h 1887361"/>
              <a:gd name="connsiteX3016" fmla="*/ 514922 w 1628481"/>
              <a:gd name="connsiteY3016" fmla="*/ 135600 h 1887361"/>
              <a:gd name="connsiteX3017" fmla="*/ 517472 w 1628481"/>
              <a:gd name="connsiteY3017" fmla="*/ 107783 h 1887361"/>
              <a:gd name="connsiteX3018" fmla="*/ 557548 w 1628481"/>
              <a:gd name="connsiteY3018" fmla="*/ 94062 h 1887361"/>
              <a:gd name="connsiteX3019" fmla="*/ 561514 w 1628481"/>
              <a:gd name="connsiteY3019" fmla="*/ 99982 h 1887361"/>
              <a:gd name="connsiteX3020" fmla="*/ 561447 w 1628481"/>
              <a:gd name="connsiteY3020" fmla="*/ 100022 h 1887361"/>
              <a:gd name="connsiteX3021" fmla="*/ 561566 w 1628481"/>
              <a:gd name="connsiteY3021" fmla="*/ 100059 h 1887361"/>
              <a:gd name="connsiteX3022" fmla="*/ 565309 w 1628481"/>
              <a:gd name="connsiteY3022" fmla="*/ 105646 h 1887361"/>
              <a:gd name="connsiteX3023" fmla="*/ 567595 w 1628481"/>
              <a:gd name="connsiteY3023" fmla="*/ 101897 h 1887361"/>
              <a:gd name="connsiteX3024" fmla="*/ 561566 w 1628481"/>
              <a:gd name="connsiteY3024" fmla="*/ 100059 h 1887361"/>
              <a:gd name="connsiteX3025" fmla="*/ 561514 w 1628481"/>
              <a:gd name="connsiteY3025" fmla="*/ 99982 h 1887361"/>
              <a:gd name="connsiteX3026" fmla="*/ 588234 w 1628481"/>
              <a:gd name="connsiteY3026" fmla="*/ 83930 h 1887361"/>
              <a:gd name="connsiteX3027" fmla="*/ 622893 w 1628481"/>
              <a:gd name="connsiteY3027" fmla="*/ 73405 h 1887361"/>
              <a:gd name="connsiteX3028" fmla="*/ 623193 w 1628481"/>
              <a:gd name="connsiteY3028" fmla="*/ 80003 h 1887361"/>
              <a:gd name="connsiteX3029" fmla="*/ 659408 w 1628481"/>
              <a:gd name="connsiteY3029" fmla="*/ 73742 h 1887361"/>
              <a:gd name="connsiteX3030" fmla="*/ 697273 w 1628481"/>
              <a:gd name="connsiteY3030" fmla="*/ 63807 h 1887361"/>
              <a:gd name="connsiteX3031" fmla="*/ 675641 w 1628481"/>
              <a:gd name="connsiteY3031" fmla="*/ 76779 h 1887361"/>
              <a:gd name="connsiteX3032" fmla="*/ 648873 w 1628481"/>
              <a:gd name="connsiteY3032" fmla="*/ 86864 h 1887361"/>
              <a:gd name="connsiteX3033" fmla="*/ 622630 w 1628481"/>
              <a:gd name="connsiteY3033" fmla="*/ 95561 h 1887361"/>
              <a:gd name="connsiteX3034" fmla="*/ 602498 w 1628481"/>
              <a:gd name="connsiteY3034" fmla="*/ 103996 h 1887361"/>
              <a:gd name="connsiteX3035" fmla="*/ 759431 w 1628481"/>
              <a:gd name="connsiteY3035" fmla="*/ 75092 h 1887361"/>
              <a:gd name="connsiteX3036" fmla="*/ 781250 w 1628481"/>
              <a:gd name="connsiteY3036" fmla="*/ 64145 h 1887361"/>
              <a:gd name="connsiteX3037" fmla="*/ 804268 w 1628481"/>
              <a:gd name="connsiteY3037" fmla="*/ 63657 h 1887361"/>
              <a:gd name="connsiteX3038" fmla="*/ 790472 w 1628481"/>
              <a:gd name="connsiteY3038" fmla="*/ 84652 h 1887361"/>
              <a:gd name="connsiteX3039" fmla="*/ 797295 w 1628481"/>
              <a:gd name="connsiteY3039" fmla="*/ 87201 h 1887361"/>
              <a:gd name="connsiteX3040" fmla="*/ 773752 w 1628481"/>
              <a:gd name="connsiteY3040" fmla="*/ 95899 h 1887361"/>
              <a:gd name="connsiteX3041" fmla="*/ 742448 w 1628481"/>
              <a:gd name="connsiteY3041" fmla="*/ 96873 h 1887361"/>
              <a:gd name="connsiteX3042" fmla="*/ 750246 w 1628481"/>
              <a:gd name="connsiteY3042" fmla="*/ 89375 h 1887361"/>
              <a:gd name="connsiteX3043" fmla="*/ 718829 w 1628481"/>
              <a:gd name="connsiteY3043" fmla="*/ 93537 h 1887361"/>
              <a:gd name="connsiteX3044" fmla="*/ 720666 w 1628481"/>
              <a:gd name="connsiteY3044" fmla="*/ 106396 h 1887361"/>
              <a:gd name="connsiteX3045" fmla="*/ 712756 w 1628481"/>
              <a:gd name="connsiteY3045" fmla="*/ 107558 h 1887361"/>
              <a:gd name="connsiteX3046" fmla="*/ 714930 w 1628481"/>
              <a:gd name="connsiteY3046" fmla="*/ 97398 h 1887361"/>
              <a:gd name="connsiteX3047" fmla="*/ 663082 w 1628481"/>
              <a:gd name="connsiteY3047" fmla="*/ 108983 h 1887361"/>
              <a:gd name="connsiteX3048" fmla="*/ 696823 w 1628481"/>
              <a:gd name="connsiteY3048" fmla="*/ 103434 h 1887361"/>
              <a:gd name="connsiteX3049" fmla="*/ 710431 w 1628481"/>
              <a:gd name="connsiteY3049" fmla="*/ 104671 h 1887361"/>
              <a:gd name="connsiteX3050" fmla="*/ 684938 w 1628481"/>
              <a:gd name="connsiteY3050" fmla="*/ 148197 h 1887361"/>
              <a:gd name="connsiteX3051" fmla="*/ 667206 w 1628481"/>
              <a:gd name="connsiteY3051" fmla="*/ 144448 h 1887361"/>
              <a:gd name="connsiteX3052" fmla="*/ 662445 w 1628481"/>
              <a:gd name="connsiteY3052" fmla="*/ 128777 h 1887361"/>
              <a:gd name="connsiteX3053" fmla="*/ 668555 w 1628481"/>
              <a:gd name="connsiteY3053" fmla="*/ 121279 h 1887361"/>
              <a:gd name="connsiteX3054" fmla="*/ 650598 w 1628481"/>
              <a:gd name="connsiteY3054" fmla="*/ 121804 h 1887361"/>
              <a:gd name="connsiteX3055" fmla="*/ 632828 w 1628481"/>
              <a:gd name="connsiteY3055" fmla="*/ 137925 h 1887361"/>
              <a:gd name="connsiteX3056" fmla="*/ 630991 w 1628481"/>
              <a:gd name="connsiteY3056" fmla="*/ 148122 h 1887361"/>
              <a:gd name="connsiteX3057" fmla="*/ 613708 w 1628481"/>
              <a:gd name="connsiteY3057" fmla="*/ 158357 h 1887361"/>
              <a:gd name="connsiteX3058" fmla="*/ 624955 w 1628481"/>
              <a:gd name="connsiteY3058" fmla="*/ 165854 h 1887361"/>
              <a:gd name="connsiteX3059" fmla="*/ 612058 w 1628481"/>
              <a:gd name="connsiteY3059" fmla="*/ 188611 h 1887361"/>
              <a:gd name="connsiteX3060" fmla="*/ 628516 w 1628481"/>
              <a:gd name="connsiteY3060" fmla="*/ 191760 h 1887361"/>
              <a:gd name="connsiteX3061" fmla="*/ 608609 w 1628481"/>
              <a:gd name="connsiteY3061" fmla="*/ 212717 h 1887361"/>
              <a:gd name="connsiteX3062" fmla="*/ 626979 w 1628481"/>
              <a:gd name="connsiteY3062" fmla="*/ 212042 h 1887361"/>
              <a:gd name="connsiteX3063" fmla="*/ 613483 w 1628481"/>
              <a:gd name="connsiteY3063" fmla="*/ 221602 h 1887361"/>
              <a:gd name="connsiteX3064" fmla="*/ 615207 w 1628481"/>
              <a:gd name="connsiteY3064" fmla="*/ 231162 h 1887361"/>
              <a:gd name="connsiteX3065" fmla="*/ 639613 w 1628481"/>
              <a:gd name="connsiteY3065" fmla="*/ 229325 h 1887361"/>
              <a:gd name="connsiteX3066" fmla="*/ 641263 w 1628481"/>
              <a:gd name="connsiteY3066" fmla="*/ 238997 h 1887361"/>
              <a:gd name="connsiteX3067" fmla="*/ 672304 w 1628481"/>
              <a:gd name="connsiteY3067" fmla="*/ 215566 h 1887361"/>
              <a:gd name="connsiteX3068" fmla="*/ 700234 w 1628481"/>
              <a:gd name="connsiteY3068" fmla="*/ 188461 h 1887361"/>
              <a:gd name="connsiteX3069" fmla="*/ 729326 w 1628481"/>
              <a:gd name="connsiteY3069" fmla="*/ 175114 h 1887361"/>
              <a:gd name="connsiteX3070" fmla="*/ 758418 w 1628481"/>
              <a:gd name="connsiteY3070" fmla="*/ 157119 h 1887361"/>
              <a:gd name="connsiteX3071" fmla="*/ 751183 w 1628481"/>
              <a:gd name="connsiteY3071" fmla="*/ 141674 h 1887361"/>
              <a:gd name="connsiteX3072" fmla="*/ 767378 w 1628481"/>
              <a:gd name="connsiteY3072" fmla="*/ 137925 h 1887361"/>
              <a:gd name="connsiteX3073" fmla="*/ 781362 w 1628481"/>
              <a:gd name="connsiteY3073" fmla="*/ 131739 h 1887361"/>
              <a:gd name="connsiteX3074" fmla="*/ 810417 w 1628481"/>
              <a:gd name="connsiteY3074" fmla="*/ 134813 h 1887361"/>
              <a:gd name="connsiteX3075" fmla="*/ 808955 w 1628481"/>
              <a:gd name="connsiteY3075" fmla="*/ 141524 h 1887361"/>
              <a:gd name="connsiteX3076" fmla="*/ 817202 w 1628481"/>
              <a:gd name="connsiteY3076" fmla="*/ 150484 h 1887361"/>
              <a:gd name="connsiteX3077" fmla="*/ 837297 w 1628481"/>
              <a:gd name="connsiteY3077" fmla="*/ 145310 h 1887361"/>
              <a:gd name="connsiteX3078" fmla="*/ 840258 w 1628481"/>
              <a:gd name="connsiteY3078" fmla="*/ 158094 h 1887361"/>
              <a:gd name="connsiteX3079" fmla="*/ 853455 w 1628481"/>
              <a:gd name="connsiteY3079" fmla="*/ 170016 h 1887361"/>
              <a:gd name="connsiteX3080" fmla="*/ 863840 w 1628481"/>
              <a:gd name="connsiteY3080" fmla="*/ 143098 h 1887361"/>
              <a:gd name="connsiteX3081" fmla="*/ 881572 w 1628481"/>
              <a:gd name="connsiteY3081" fmla="*/ 128777 h 1887361"/>
              <a:gd name="connsiteX3082" fmla="*/ 895706 w 1628481"/>
              <a:gd name="connsiteY3082" fmla="*/ 111457 h 1887361"/>
              <a:gd name="connsiteX3083" fmla="*/ 943130 w 1628481"/>
              <a:gd name="connsiteY3083" fmla="*/ 118392 h 1887361"/>
              <a:gd name="connsiteX3084" fmla="*/ 955877 w 1628481"/>
              <a:gd name="connsiteY3084" fmla="*/ 130727 h 1887361"/>
              <a:gd name="connsiteX3085" fmla="*/ 979570 w 1628481"/>
              <a:gd name="connsiteY3085" fmla="*/ 100360 h 1887361"/>
              <a:gd name="connsiteX3086" fmla="*/ 969786 w 1628481"/>
              <a:gd name="connsiteY3086" fmla="*/ 87726 h 1887361"/>
              <a:gd name="connsiteX3087" fmla="*/ 1001314 w 1628481"/>
              <a:gd name="connsiteY3087" fmla="*/ 73405 h 1887361"/>
              <a:gd name="connsiteX3088" fmla="*/ 1000827 w 1628481"/>
              <a:gd name="connsiteY3088" fmla="*/ 53948 h 1887361"/>
              <a:gd name="connsiteX3089" fmla="*/ 1004051 w 1628481"/>
              <a:gd name="connsiteY3089" fmla="*/ 63582 h 1887361"/>
              <a:gd name="connsiteX3090" fmla="*/ 1013649 w 1628481"/>
              <a:gd name="connsiteY3090" fmla="*/ 50311 h 1887361"/>
              <a:gd name="connsiteX3091" fmla="*/ 1016798 w 1628481"/>
              <a:gd name="connsiteY3091" fmla="*/ 59908 h 1887361"/>
              <a:gd name="connsiteX3092" fmla="*/ 1032356 w 1628481"/>
              <a:gd name="connsiteY3092" fmla="*/ 46450 h 1887361"/>
              <a:gd name="connsiteX3093" fmla="*/ 1053688 w 1628481"/>
              <a:gd name="connsiteY3093" fmla="*/ 49186 h 1887361"/>
              <a:gd name="connsiteX3094" fmla="*/ 1053050 w 1628481"/>
              <a:gd name="connsiteY3094" fmla="*/ 36177 h 1887361"/>
              <a:gd name="connsiteX3095" fmla="*/ 1079818 w 1628481"/>
              <a:gd name="connsiteY3095" fmla="*/ 45437 h 1887361"/>
              <a:gd name="connsiteX3096" fmla="*/ 1076331 w 1628481"/>
              <a:gd name="connsiteY3096" fmla="*/ 32503 h 1887361"/>
              <a:gd name="connsiteX3097" fmla="*/ 1082292 w 1628481"/>
              <a:gd name="connsiteY3097" fmla="*/ 42176 h 1887361"/>
              <a:gd name="connsiteX3098" fmla="*/ 1091665 w 1628481"/>
              <a:gd name="connsiteY3098" fmla="*/ 45250 h 1887361"/>
              <a:gd name="connsiteX3099" fmla="*/ 1106661 w 1628481"/>
              <a:gd name="connsiteY3099" fmla="*/ 35390 h 1887361"/>
              <a:gd name="connsiteX3100" fmla="*/ 1104636 w 1628481"/>
              <a:gd name="connsiteY3100" fmla="*/ 41913 h 1887361"/>
              <a:gd name="connsiteX3101" fmla="*/ 1117983 w 1628481"/>
              <a:gd name="connsiteY3101" fmla="*/ 41913 h 1887361"/>
              <a:gd name="connsiteX3102" fmla="*/ 1125481 w 1628481"/>
              <a:gd name="connsiteY3102" fmla="*/ 22381 h 1887361"/>
              <a:gd name="connsiteX3103" fmla="*/ 1106736 w 1628481"/>
              <a:gd name="connsiteY3103" fmla="*/ 15970 h 1887361"/>
              <a:gd name="connsiteX3104" fmla="*/ 1136503 w 1628481"/>
              <a:gd name="connsiteY3104" fmla="*/ 15970 h 1887361"/>
              <a:gd name="connsiteX3105" fmla="*/ 1176129 w 1628481"/>
              <a:gd name="connsiteY3105" fmla="*/ 0 h 188736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Lst>
            <a:rect l="l" t="t" r="r" b="b"/>
            <a:pathLst>
              <a:path w="1628481" h="1887361">
                <a:moveTo>
                  <a:pt x="558336" y="1866502"/>
                </a:moveTo>
                <a:cubicBezTo>
                  <a:pt x="559348" y="1876587"/>
                  <a:pt x="565834" y="1867965"/>
                  <a:pt x="568796" y="1877299"/>
                </a:cubicBezTo>
                <a:cubicBezTo>
                  <a:pt x="564841" y="1881490"/>
                  <a:pt x="559945" y="1884677"/>
                  <a:pt x="554512" y="1886597"/>
                </a:cubicBezTo>
                <a:cubicBezTo>
                  <a:pt x="552097" y="1887642"/>
                  <a:pt x="549351" y="1887615"/>
                  <a:pt x="546957" y="1886521"/>
                </a:cubicBezTo>
                <a:cubicBezTo>
                  <a:pt x="544563" y="1885428"/>
                  <a:pt x="542745" y="1883371"/>
                  <a:pt x="541953" y="1880861"/>
                </a:cubicBezTo>
                <a:lnTo>
                  <a:pt x="542141" y="1880861"/>
                </a:lnTo>
                <a:cubicBezTo>
                  <a:pt x="548326" y="1877562"/>
                  <a:pt x="557137" y="1883185"/>
                  <a:pt x="558336" y="1866502"/>
                </a:cubicBezTo>
                <a:close/>
                <a:moveTo>
                  <a:pt x="569921" y="1864328"/>
                </a:moveTo>
                <a:cubicBezTo>
                  <a:pt x="580755" y="1861966"/>
                  <a:pt x="573669" y="1883260"/>
                  <a:pt x="569921" y="1864328"/>
                </a:cubicBezTo>
                <a:close/>
                <a:moveTo>
                  <a:pt x="369050" y="1858030"/>
                </a:moveTo>
                <a:cubicBezTo>
                  <a:pt x="375986" y="1850794"/>
                  <a:pt x="375874" y="1866577"/>
                  <a:pt x="383484" y="1865528"/>
                </a:cubicBezTo>
                <a:cubicBezTo>
                  <a:pt x="379398" y="1870851"/>
                  <a:pt x="369575" y="1862641"/>
                  <a:pt x="369050" y="1858030"/>
                </a:cubicBezTo>
                <a:close/>
                <a:moveTo>
                  <a:pt x="684414" y="1841347"/>
                </a:moveTo>
                <a:cubicBezTo>
                  <a:pt x="686476" y="1840635"/>
                  <a:pt x="686026" y="1847908"/>
                  <a:pt x="688463" y="1845958"/>
                </a:cubicBezTo>
                <a:cubicBezTo>
                  <a:pt x="687713" y="1856755"/>
                  <a:pt x="683402" y="1849595"/>
                  <a:pt x="680665" y="1850157"/>
                </a:cubicBezTo>
                <a:cubicBezTo>
                  <a:pt x="680665" y="1841347"/>
                  <a:pt x="685202" y="1854731"/>
                  <a:pt x="684414" y="1841347"/>
                </a:cubicBezTo>
                <a:close/>
                <a:moveTo>
                  <a:pt x="392894" y="1830212"/>
                </a:moveTo>
                <a:cubicBezTo>
                  <a:pt x="397768" y="1830437"/>
                  <a:pt x="399830" y="1833961"/>
                  <a:pt x="402304" y="1836323"/>
                </a:cubicBezTo>
                <a:cubicBezTo>
                  <a:pt x="404778" y="1838685"/>
                  <a:pt x="407815" y="1840072"/>
                  <a:pt x="413551" y="1835761"/>
                </a:cubicBezTo>
                <a:cubicBezTo>
                  <a:pt x="406090" y="1835498"/>
                  <a:pt x="401367" y="1823614"/>
                  <a:pt x="393044" y="1830287"/>
                </a:cubicBezTo>
                <a:close/>
                <a:moveTo>
                  <a:pt x="339059" y="1817653"/>
                </a:moveTo>
                <a:cubicBezTo>
                  <a:pt x="342604" y="1815782"/>
                  <a:pt x="346991" y="1816920"/>
                  <a:pt x="349181" y="1820278"/>
                </a:cubicBezTo>
                <a:cubicBezTo>
                  <a:pt x="351805" y="1823239"/>
                  <a:pt x="354504" y="1827588"/>
                  <a:pt x="357466" y="1830475"/>
                </a:cubicBezTo>
                <a:cubicBezTo>
                  <a:pt x="359566" y="1831037"/>
                  <a:pt x="354617" y="1830475"/>
                  <a:pt x="349106" y="1828413"/>
                </a:cubicBezTo>
                <a:cubicBezTo>
                  <a:pt x="343595" y="1826351"/>
                  <a:pt x="338384" y="1822677"/>
                  <a:pt x="339059" y="1817653"/>
                </a:cubicBezTo>
                <a:close/>
                <a:moveTo>
                  <a:pt x="835685" y="1808506"/>
                </a:moveTo>
                <a:cubicBezTo>
                  <a:pt x="835985" y="1811055"/>
                  <a:pt x="836060" y="1814917"/>
                  <a:pt x="836848" y="1815179"/>
                </a:cubicBezTo>
                <a:lnTo>
                  <a:pt x="835399" y="1808628"/>
                </a:lnTo>
                <a:close/>
                <a:moveTo>
                  <a:pt x="640026" y="1808365"/>
                </a:moveTo>
                <a:cubicBezTo>
                  <a:pt x="643166" y="1806660"/>
                  <a:pt x="646156" y="1805900"/>
                  <a:pt x="648349" y="1809331"/>
                </a:cubicBezTo>
                <a:cubicBezTo>
                  <a:pt x="644225" y="1809668"/>
                  <a:pt x="635790" y="1818328"/>
                  <a:pt x="630804" y="1813080"/>
                </a:cubicBezTo>
                <a:cubicBezTo>
                  <a:pt x="633597" y="1812724"/>
                  <a:pt x="636887" y="1810071"/>
                  <a:pt x="640026" y="1808365"/>
                </a:cubicBezTo>
                <a:close/>
                <a:moveTo>
                  <a:pt x="848507" y="1804982"/>
                </a:moveTo>
                <a:cubicBezTo>
                  <a:pt x="849931" y="1817578"/>
                  <a:pt x="844870" y="1808318"/>
                  <a:pt x="843108" y="1810193"/>
                </a:cubicBezTo>
                <a:cubicBezTo>
                  <a:pt x="843108" y="1798946"/>
                  <a:pt x="846482" y="1811805"/>
                  <a:pt x="848507" y="1804982"/>
                </a:cubicBezTo>
                <a:close/>
                <a:moveTo>
                  <a:pt x="829724" y="1803820"/>
                </a:moveTo>
                <a:cubicBezTo>
                  <a:pt x="829781" y="1802583"/>
                  <a:pt x="832264" y="1802395"/>
                  <a:pt x="834383" y="1804031"/>
                </a:cubicBezTo>
                <a:lnTo>
                  <a:pt x="835399" y="1808628"/>
                </a:lnTo>
                <a:lnTo>
                  <a:pt x="833286" y="1809527"/>
                </a:lnTo>
                <a:cubicBezTo>
                  <a:pt x="832752" y="1810802"/>
                  <a:pt x="832218" y="1812086"/>
                  <a:pt x="830887" y="1810605"/>
                </a:cubicBezTo>
                <a:cubicBezTo>
                  <a:pt x="831123" y="1808280"/>
                  <a:pt x="830721" y="1805934"/>
                  <a:pt x="829724" y="1803820"/>
                </a:cubicBezTo>
                <a:close/>
                <a:moveTo>
                  <a:pt x="379585" y="1795684"/>
                </a:moveTo>
                <a:cubicBezTo>
                  <a:pt x="380410" y="1797859"/>
                  <a:pt x="377673" y="1799058"/>
                  <a:pt x="374824" y="1800258"/>
                </a:cubicBezTo>
                <a:lnTo>
                  <a:pt x="374711" y="1800221"/>
                </a:lnTo>
                <a:cubicBezTo>
                  <a:pt x="379735" y="1802732"/>
                  <a:pt x="383597" y="1809518"/>
                  <a:pt x="390832" y="1804269"/>
                </a:cubicBezTo>
                <a:cubicBezTo>
                  <a:pt x="383334" y="1805769"/>
                  <a:pt x="388808" y="1792310"/>
                  <a:pt x="379585" y="1795684"/>
                </a:cubicBezTo>
                <a:close/>
                <a:moveTo>
                  <a:pt x="451265" y="1795309"/>
                </a:moveTo>
                <a:cubicBezTo>
                  <a:pt x="442568" y="1790923"/>
                  <a:pt x="430721" y="1801270"/>
                  <a:pt x="420224" y="1802582"/>
                </a:cubicBezTo>
                <a:cubicBezTo>
                  <a:pt x="417562" y="1810080"/>
                  <a:pt x="425697" y="1802207"/>
                  <a:pt x="421911" y="1808806"/>
                </a:cubicBezTo>
                <a:cubicBezTo>
                  <a:pt x="417525" y="1811317"/>
                  <a:pt x="412239" y="1817991"/>
                  <a:pt x="408040" y="1818066"/>
                </a:cubicBezTo>
                <a:cubicBezTo>
                  <a:pt x="408040" y="1815179"/>
                  <a:pt x="405191" y="1813529"/>
                  <a:pt x="401592" y="1812367"/>
                </a:cubicBezTo>
                <a:cubicBezTo>
                  <a:pt x="397993" y="1811205"/>
                  <a:pt x="393644" y="1810568"/>
                  <a:pt x="390944" y="1809818"/>
                </a:cubicBezTo>
                <a:cubicBezTo>
                  <a:pt x="391111" y="1811495"/>
                  <a:pt x="391690" y="1813105"/>
                  <a:pt x="392632" y="1814504"/>
                </a:cubicBezTo>
                <a:cubicBezTo>
                  <a:pt x="393682" y="1815843"/>
                  <a:pt x="394949" y="1816996"/>
                  <a:pt x="396381" y="1817916"/>
                </a:cubicBezTo>
                <a:cubicBezTo>
                  <a:pt x="399549" y="1819831"/>
                  <a:pt x="403004" y="1821223"/>
                  <a:pt x="406615" y="1822040"/>
                </a:cubicBezTo>
                <a:cubicBezTo>
                  <a:pt x="413776" y="1823689"/>
                  <a:pt x="421574" y="1824139"/>
                  <a:pt x="424235" y="1827476"/>
                </a:cubicBezTo>
                <a:cubicBezTo>
                  <a:pt x="422961" y="1822714"/>
                  <a:pt x="426785" y="1821365"/>
                  <a:pt x="430421" y="1819978"/>
                </a:cubicBezTo>
                <a:cubicBezTo>
                  <a:pt x="434058" y="1818590"/>
                  <a:pt x="437657" y="1816941"/>
                  <a:pt x="436532" y="1812480"/>
                </a:cubicBezTo>
                <a:cubicBezTo>
                  <a:pt x="432783" y="1815104"/>
                  <a:pt x="429559" y="1812217"/>
                  <a:pt x="425285" y="1816229"/>
                </a:cubicBezTo>
                <a:cubicBezTo>
                  <a:pt x="424364" y="1813363"/>
                  <a:pt x="424273" y="1810296"/>
                  <a:pt x="425023" y="1807381"/>
                </a:cubicBezTo>
                <a:cubicBezTo>
                  <a:pt x="434020" y="1804644"/>
                  <a:pt x="442493" y="1803632"/>
                  <a:pt x="451265" y="1795309"/>
                </a:cubicBezTo>
                <a:close/>
                <a:moveTo>
                  <a:pt x="247049" y="1786621"/>
                </a:moveTo>
                <a:cubicBezTo>
                  <a:pt x="250742" y="1786874"/>
                  <a:pt x="254125" y="1788130"/>
                  <a:pt x="257368" y="1789424"/>
                </a:cubicBezTo>
                <a:cubicBezTo>
                  <a:pt x="263854" y="1792010"/>
                  <a:pt x="269965" y="1795010"/>
                  <a:pt x="276713" y="1790923"/>
                </a:cubicBezTo>
                <a:cubicBezTo>
                  <a:pt x="269965" y="1802395"/>
                  <a:pt x="289460" y="1792910"/>
                  <a:pt x="281212" y="1806819"/>
                </a:cubicBezTo>
                <a:cubicBezTo>
                  <a:pt x="274116" y="1802352"/>
                  <a:pt x="266414" y="1798931"/>
                  <a:pt x="258343" y="1796659"/>
                </a:cubicBezTo>
                <a:cubicBezTo>
                  <a:pt x="250658" y="1794410"/>
                  <a:pt x="242747" y="1792535"/>
                  <a:pt x="234875" y="1789836"/>
                </a:cubicBezTo>
                <a:cubicBezTo>
                  <a:pt x="239355" y="1787118"/>
                  <a:pt x="243357" y="1786368"/>
                  <a:pt x="247049" y="1786621"/>
                </a:cubicBezTo>
                <a:close/>
                <a:moveTo>
                  <a:pt x="133840" y="1783912"/>
                </a:moveTo>
                <a:cubicBezTo>
                  <a:pt x="139613" y="1786762"/>
                  <a:pt x="140251" y="1792460"/>
                  <a:pt x="140213" y="1798908"/>
                </a:cubicBezTo>
                <a:cubicBezTo>
                  <a:pt x="140176" y="1805357"/>
                  <a:pt x="139913" y="1812855"/>
                  <a:pt x="142875" y="1818291"/>
                </a:cubicBezTo>
                <a:cubicBezTo>
                  <a:pt x="137523" y="1814714"/>
                  <a:pt x="134381" y="1808642"/>
                  <a:pt x="134552" y="1802207"/>
                </a:cubicBezTo>
                <a:cubicBezTo>
                  <a:pt x="135175" y="1796106"/>
                  <a:pt x="134935" y="1789947"/>
                  <a:pt x="133840" y="1783912"/>
                </a:cubicBezTo>
                <a:close/>
                <a:moveTo>
                  <a:pt x="846375" y="1778530"/>
                </a:moveTo>
                <a:cubicBezTo>
                  <a:pt x="850480" y="1776869"/>
                  <a:pt x="853699" y="1784925"/>
                  <a:pt x="844645" y="1781551"/>
                </a:cubicBezTo>
                <a:cubicBezTo>
                  <a:pt x="844008" y="1781326"/>
                  <a:pt x="843596" y="1786012"/>
                  <a:pt x="842396" y="1784212"/>
                </a:cubicBezTo>
                <a:cubicBezTo>
                  <a:pt x="843540" y="1780716"/>
                  <a:pt x="845006" y="1779083"/>
                  <a:pt x="846375" y="1778530"/>
                </a:cubicBezTo>
                <a:close/>
                <a:moveTo>
                  <a:pt x="616858" y="1777652"/>
                </a:moveTo>
                <a:cubicBezTo>
                  <a:pt x="618207" y="1772328"/>
                  <a:pt x="620269" y="1786574"/>
                  <a:pt x="620607" y="1792648"/>
                </a:cubicBezTo>
                <a:cubicBezTo>
                  <a:pt x="617982" y="1799583"/>
                  <a:pt x="617270" y="1785075"/>
                  <a:pt x="616858" y="1777652"/>
                </a:cubicBezTo>
                <a:close/>
                <a:moveTo>
                  <a:pt x="817522" y="1771410"/>
                </a:moveTo>
                <a:cubicBezTo>
                  <a:pt x="824870" y="1771747"/>
                  <a:pt x="831993" y="1774784"/>
                  <a:pt x="838947" y="1780239"/>
                </a:cubicBezTo>
                <a:cubicBezTo>
                  <a:pt x="822376" y="1781363"/>
                  <a:pt x="811504" y="1777839"/>
                  <a:pt x="794747" y="1778776"/>
                </a:cubicBezTo>
                <a:cubicBezTo>
                  <a:pt x="802601" y="1773434"/>
                  <a:pt x="810174" y="1771072"/>
                  <a:pt x="817522" y="1771410"/>
                </a:cubicBezTo>
                <a:close/>
                <a:moveTo>
                  <a:pt x="1209766" y="1762965"/>
                </a:moveTo>
                <a:lnTo>
                  <a:pt x="1209796" y="1763030"/>
                </a:lnTo>
                <a:lnTo>
                  <a:pt x="1209646" y="1763105"/>
                </a:lnTo>
                <a:close/>
                <a:moveTo>
                  <a:pt x="838497" y="1759629"/>
                </a:moveTo>
                <a:cubicBezTo>
                  <a:pt x="840522" y="1759769"/>
                  <a:pt x="842696" y="1762468"/>
                  <a:pt x="842996" y="1768279"/>
                </a:cubicBezTo>
                <a:cubicBezTo>
                  <a:pt x="839172" y="1756920"/>
                  <a:pt x="837785" y="1774540"/>
                  <a:pt x="834936" y="1766330"/>
                </a:cubicBezTo>
                <a:lnTo>
                  <a:pt x="834898" y="1766330"/>
                </a:lnTo>
                <a:cubicBezTo>
                  <a:pt x="834598" y="1761906"/>
                  <a:pt x="836473" y="1759488"/>
                  <a:pt x="838497" y="1759629"/>
                </a:cubicBezTo>
                <a:close/>
                <a:moveTo>
                  <a:pt x="829481" y="1759113"/>
                </a:moveTo>
                <a:cubicBezTo>
                  <a:pt x="830427" y="1758485"/>
                  <a:pt x="831637" y="1758813"/>
                  <a:pt x="832911" y="1759394"/>
                </a:cubicBezTo>
                <a:cubicBezTo>
                  <a:pt x="832536" y="1765842"/>
                  <a:pt x="830249" y="1765842"/>
                  <a:pt x="827663" y="1764568"/>
                </a:cubicBezTo>
                <a:lnTo>
                  <a:pt x="827625" y="1764568"/>
                </a:lnTo>
                <a:cubicBezTo>
                  <a:pt x="827850" y="1761325"/>
                  <a:pt x="828534" y="1759741"/>
                  <a:pt x="829481" y="1759113"/>
                </a:cubicBezTo>
                <a:close/>
                <a:moveTo>
                  <a:pt x="221228" y="1755720"/>
                </a:moveTo>
                <a:cubicBezTo>
                  <a:pt x="217779" y="1757557"/>
                  <a:pt x="219616" y="1759994"/>
                  <a:pt x="219879" y="1762318"/>
                </a:cubicBezTo>
                <a:cubicBezTo>
                  <a:pt x="214255" y="1759544"/>
                  <a:pt x="204283" y="1762318"/>
                  <a:pt x="200872" y="1756507"/>
                </a:cubicBezTo>
                <a:cubicBezTo>
                  <a:pt x="198247" y="1769966"/>
                  <a:pt x="232026" y="1758607"/>
                  <a:pt x="236974" y="1770754"/>
                </a:cubicBezTo>
                <a:lnTo>
                  <a:pt x="237731" y="1770400"/>
                </a:lnTo>
                <a:lnTo>
                  <a:pt x="233637" y="1766592"/>
                </a:lnTo>
                <a:lnTo>
                  <a:pt x="241834" y="1761794"/>
                </a:lnTo>
                <a:lnTo>
                  <a:pt x="233975" y="1761794"/>
                </a:lnTo>
                <a:cubicBezTo>
                  <a:pt x="228464" y="1761456"/>
                  <a:pt x="223515" y="1759957"/>
                  <a:pt x="221228" y="1755720"/>
                </a:cubicBezTo>
                <a:close/>
                <a:moveTo>
                  <a:pt x="857282" y="1755477"/>
                </a:moveTo>
                <a:lnTo>
                  <a:pt x="861117" y="1757299"/>
                </a:lnTo>
                <a:cubicBezTo>
                  <a:pt x="862012" y="1755645"/>
                  <a:pt x="862865" y="1753658"/>
                  <a:pt x="864740" y="1757145"/>
                </a:cubicBezTo>
                <a:cubicBezTo>
                  <a:pt x="863548" y="1759733"/>
                  <a:pt x="862183" y="1762238"/>
                  <a:pt x="860654" y="1764643"/>
                </a:cubicBezTo>
                <a:cubicBezTo>
                  <a:pt x="859960" y="1765561"/>
                  <a:pt x="859276" y="1765777"/>
                  <a:pt x="858685" y="1764507"/>
                </a:cubicBezTo>
                <a:close/>
                <a:moveTo>
                  <a:pt x="857242" y="1755458"/>
                </a:moveTo>
                <a:lnTo>
                  <a:pt x="857279" y="1755458"/>
                </a:lnTo>
                <a:lnTo>
                  <a:pt x="857282" y="1755477"/>
                </a:lnTo>
                <a:close/>
                <a:moveTo>
                  <a:pt x="1211295" y="1752945"/>
                </a:moveTo>
                <a:cubicBezTo>
                  <a:pt x="1212982" y="1754689"/>
                  <a:pt x="1213339" y="1757219"/>
                  <a:pt x="1212889" y="1759319"/>
                </a:cubicBezTo>
                <a:lnTo>
                  <a:pt x="1209766" y="1762965"/>
                </a:lnTo>
                <a:lnTo>
                  <a:pt x="1207289" y="1757443"/>
                </a:lnTo>
                <a:cubicBezTo>
                  <a:pt x="1207485" y="1754731"/>
                  <a:pt x="1214051" y="1758794"/>
                  <a:pt x="1211295" y="1752945"/>
                </a:cubicBezTo>
                <a:close/>
                <a:moveTo>
                  <a:pt x="309049" y="1752574"/>
                </a:moveTo>
                <a:lnTo>
                  <a:pt x="305974" y="1755926"/>
                </a:lnTo>
                <a:lnTo>
                  <a:pt x="305933" y="1757036"/>
                </a:lnTo>
                <a:lnTo>
                  <a:pt x="306752" y="1756737"/>
                </a:lnTo>
                <a:cubicBezTo>
                  <a:pt x="307811" y="1756733"/>
                  <a:pt x="308880" y="1756602"/>
                  <a:pt x="310079" y="1754783"/>
                </a:cubicBezTo>
                <a:close/>
                <a:moveTo>
                  <a:pt x="387608" y="1749347"/>
                </a:moveTo>
                <a:lnTo>
                  <a:pt x="386889" y="1749935"/>
                </a:lnTo>
                <a:lnTo>
                  <a:pt x="387648" y="1750150"/>
                </a:lnTo>
                <a:close/>
                <a:moveTo>
                  <a:pt x="459176" y="1749084"/>
                </a:moveTo>
                <a:cubicBezTo>
                  <a:pt x="451678" y="1762093"/>
                  <a:pt x="451116" y="1752758"/>
                  <a:pt x="444517" y="1761756"/>
                </a:cubicBezTo>
                <a:cubicBezTo>
                  <a:pt x="448866" y="1763855"/>
                  <a:pt x="439119" y="1773490"/>
                  <a:pt x="446317" y="1777764"/>
                </a:cubicBezTo>
                <a:cubicBezTo>
                  <a:pt x="449756" y="1773102"/>
                  <a:pt x="454186" y="1769261"/>
                  <a:pt x="459288" y="1766517"/>
                </a:cubicBezTo>
                <a:cubicBezTo>
                  <a:pt x="463037" y="1764943"/>
                  <a:pt x="464837" y="1766517"/>
                  <a:pt x="462212" y="1774390"/>
                </a:cubicBezTo>
                <a:cubicBezTo>
                  <a:pt x="465474" y="1772066"/>
                  <a:pt x="468173" y="1771916"/>
                  <a:pt x="472597" y="1762131"/>
                </a:cubicBezTo>
                <a:cubicBezTo>
                  <a:pt x="465287" y="1761644"/>
                  <a:pt x="464649" y="1760631"/>
                  <a:pt x="464499" y="1758719"/>
                </a:cubicBezTo>
                <a:cubicBezTo>
                  <a:pt x="464513" y="1757431"/>
                  <a:pt x="464258" y="1756154"/>
                  <a:pt x="463750" y="1754970"/>
                </a:cubicBezTo>
                <a:cubicBezTo>
                  <a:pt x="463326" y="1754054"/>
                  <a:pt x="462784" y="1753197"/>
                  <a:pt x="462138" y="1752421"/>
                </a:cubicBezTo>
                <a:cubicBezTo>
                  <a:pt x="461256" y="1751219"/>
                  <a:pt x="460265" y="1750102"/>
                  <a:pt x="459176" y="1749084"/>
                </a:cubicBezTo>
                <a:close/>
                <a:moveTo>
                  <a:pt x="321073" y="1741409"/>
                </a:moveTo>
                <a:lnTo>
                  <a:pt x="320408" y="1742974"/>
                </a:lnTo>
                <a:cubicBezTo>
                  <a:pt x="318899" y="1747173"/>
                  <a:pt x="317090" y="1751540"/>
                  <a:pt x="313041" y="1757070"/>
                </a:cubicBezTo>
                <a:cubicBezTo>
                  <a:pt x="314391" y="1760669"/>
                  <a:pt x="316078" y="1758644"/>
                  <a:pt x="317765" y="1756601"/>
                </a:cubicBezTo>
                <a:lnTo>
                  <a:pt x="322329" y="1756040"/>
                </a:lnTo>
                <a:lnTo>
                  <a:pt x="326725" y="1755270"/>
                </a:lnTo>
                <a:cubicBezTo>
                  <a:pt x="330054" y="1757095"/>
                  <a:pt x="333854" y="1757878"/>
                  <a:pt x="337634" y="1757520"/>
                </a:cubicBezTo>
                <a:lnTo>
                  <a:pt x="340001" y="1753132"/>
                </a:lnTo>
                <a:lnTo>
                  <a:pt x="333248" y="1755833"/>
                </a:lnTo>
                <a:cubicBezTo>
                  <a:pt x="335272" y="1751034"/>
                  <a:pt x="329161" y="1756433"/>
                  <a:pt x="331936" y="1750884"/>
                </a:cubicBezTo>
                <a:cubicBezTo>
                  <a:pt x="338084" y="1738737"/>
                  <a:pt x="334297" y="1756470"/>
                  <a:pt x="341271" y="1745523"/>
                </a:cubicBezTo>
                <a:lnTo>
                  <a:pt x="341171" y="1743854"/>
                </a:lnTo>
                <a:lnTo>
                  <a:pt x="330877" y="1744726"/>
                </a:lnTo>
                <a:close/>
                <a:moveTo>
                  <a:pt x="785552" y="1739595"/>
                </a:moveTo>
                <a:cubicBezTo>
                  <a:pt x="788242" y="1739346"/>
                  <a:pt x="790360" y="1740443"/>
                  <a:pt x="790510" y="1744023"/>
                </a:cubicBezTo>
                <a:cubicBezTo>
                  <a:pt x="787623" y="1748897"/>
                  <a:pt x="784802" y="1750397"/>
                  <a:pt x="782445" y="1749830"/>
                </a:cubicBezTo>
                <a:lnTo>
                  <a:pt x="781577" y="1748746"/>
                </a:lnTo>
                <a:lnTo>
                  <a:pt x="785503" y="1739616"/>
                </a:lnTo>
                <a:close/>
                <a:moveTo>
                  <a:pt x="373993" y="1736629"/>
                </a:moveTo>
                <a:lnTo>
                  <a:pt x="378831" y="1742669"/>
                </a:lnTo>
                <a:lnTo>
                  <a:pt x="384693" y="1738448"/>
                </a:lnTo>
                <a:lnTo>
                  <a:pt x="384571" y="1738100"/>
                </a:lnTo>
                <a:close/>
                <a:moveTo>
                  <a:pt x="271765" y="1733001"/>
                </a:moveTo>
                <a:cubicBezTo>
                  <a:pt x="258418" y="1739112"/>
                  <a:pt x="269065" y="1738287"/>
                  <a:pt x="264979" y="1743424"/>
                </a:cubicBezTo>
                <a:cubicBezTo>
                  <a:pt x="269384" y="1741698"/>
                  <a:pt x="273153" y="1738662"/>
                  <a:pt x="275776" y="1734726"/>
                </a:cubicBezTo>
                <a:cubicBezTo>
                  <a:pt x="273339" y="1735476"/>
                  <a:pt x="271765" y="1735026"/>
                  <a:pt x="271765" y="1733001"/>
                </a:cubicBezTo>
                <a:close/>
                <a:moveTo>
                  <a:pt x="154384" y="1721754"/>
                </a:moveTo>
                <a:cubicBezTo>
                  <a:pt x="160514" y="1728390"/>
                  <a:pt x="158925" y="1736038"/>
                  <a:pt x="164280" y="1739463"/>
                </a:cubicBezTo>
                <a:lnTo>
                  <a:pt x="171043" y="1740965"/>
                </a:lnTo>
                <a:lnTo>
                  <a:pt x="165744" y="1736863"/>
                </a:lnTo>
                <a:lnTo>
                  <a:pt x="168556" y="1735611"/>
                </a:lnTo>
                <a:lnTo>
                  <a:pt x="164694" y="1730040"/>
                </a:lnTo>
                <a:cubicBezTo>
                  <a:pt x="162789" y="1725781"/>
                  <a:pt x="158953" y="1722698"/>
                  <a:pt x="154384" y="1721754"/>
                </a:cubicBezTo>
                <a:close/>
                <a:moveTo>
                  <a:pt x="1230378" y="1719017"/>
                </a:moveTo>
                <a:cubicBezTo>
                  <a:pt x="1237838" y="1730077"/>
                  <a:pt x="1231240" y="1712644"/>
                  <a:pt x="1240312" y="1726028"/>
                </a:cubicBezTo>
                <a:cubicBezTo>
                  <a:pt x="1234539" y="1728877"/>
                  <a:pt x="1234614" y="1737462"/>
                  <a:pt x="1232290" y="1744398"/>
                </a:cubicBezTo>
                <a:cubicBezTo>
                  <a:pt x="1224267" y="1726515"/>
                  <a:pt x="1236039" y="1732064"/>
                  <a:pt x="1230378" y="1719017"/>
                </a:cubicBezTo>
                <a:close/>
                <a:moveTo>
                  <a:pt x="1211933" y="1710957"/>
                </a:moveTo>
                <a:cubicBezTo>
                  <a:pt x="1217819" y="1720854"/>
                  <a:pt x="1210995" y="1717668"/>
                  <a:pt x="1220518" y="1731314"/>
                </a:cubicBezTo>
                <a:lnTo>
                  <a:pt x="1220405" y="1731314"/>
                </a:lnTo>
                <a:cubicBezTo>
                  <a:pt x="1219656" y="1731576"/>
                  <a:pt x="1218831" y="1731726"/>
                  <a:pt x="1218081" y="1731951"/>
                </a:cubicBezTo>
                <a:cubicBezTo>
                  <a:pt x="1211295" y="1721679"/>
                  <a:pt x="1216656" y="1723853"/>
                  <a:pt x="1208184" y="1711932"/>
                </a:cubicBezTo>
                <a:cubicBezTo>
                  <a:pt x="1211933" y="1713281"/>
                  <a:pt x="1210883" y="1713506"/>
                  <a:pt x="1211933" y="1710957"/>
                </a:cubicBezTo>
                <a:close/>
                <a:moveTo>
                  <a:pt x="1278215" y="1709767"/>
                </a:moveTo>
                <a:cubicBezTo>
                  <a:pt x="1280361" y="1710872"/>
                  <a:pt x="1283032" y="1712475"/>
                  <a:pt x="1283126" y="1710282"/>
                </a:cubicBezTo>
                <a:lnTo>
                  <a:pt x="1283013" y="1710282"/>
                </a:lnTo>
                <a:cubicBezTo>
                  <a:pt x="1286050" y="1715868"/>
                  <a:pt x="1279564" y="1715043"/>
                  <a:pt x="1276453" y="1712232"/>
                </a:cubicBezTo>
                <a:cubicBezTo>
                  <a:pt x="1274447" y="1708051"/>
                  <a:pt x="1276068" y="1708661"/>
                  <a:pt x="1278215" y="1709767"/>
                </a:cubicBezTo>
                <a:close/>
                <a:moveTo>
                  <a:pt x="1071309" y="1707583"/>
                </a:moveTo>
                <a:cubicBezTo>
                  <a:pt x="1076295" y="1707470"/>
                  <a:pt x="1078695" y="1715455"/>
                  <a:pt x="1076108" y="1718342"/>
                </a:cubicBezTo>
                <a:cubicBezTo>
                  <a:pt x="1062349" y="1714368"/>
                  <a:pt x="1079069" y="1711369"/>
                  <a:pt x="1071309" y="1707583"/>
                </a:cubicBezTo>
                <a:close/>
                <a:moveTo>
                  <a:pt x="1308808" y="1704564"/>
                </a:moveTo>
                <a:lnTo>
                  <a:pt x="1308880" y="1704659"/>
                </a:lnTo>
                <a:lnTo>
                  <a:pt x="1308768" y="1704659"/>
                </a:lnTo>
                <a:close/>
                <a:moveTo>
                  <a:pt x="885959" y="1702110"/>
                </a:moveTo>
                <a:cubicBezTo>
                  <a:pt x="882210" y="1707433"/>
                  <a:pt x="878199" y="1697649"/>
                  <a:pt x="878011" y="1707658"/>
                </a:cubicBezTo>
                <a:cubicBezTo>
                  <a:pt x="879586" y="1707358"/>
                  <a:pt x="881760" y="1708558"/>
                  <a:pt x="883372" y="1708483"/>
                </a:cubicBezTo>
                <a:cubicBezTo>
                  <a:pt x="884984" y="1708408"/>
                  <a:pt x="886371" y="1707134"/>
                  <a:pt x="885959" y="1702110"/>
                </a:cubicBezTo>
                <a:close/>
                <a:moveTo>
                  <a:pt x="928491" y="1699753"/>
                </a:moveTo>
                <a:cubicBezTo>
                  <a:pt x="930263" y="1699963"/>
                  <a:pt x="932671" y="1701622"/>
                  <a:pt x="934508" y="1702110"/>
                </a:cubicBezTo>
                <a:lnTo>
                  <a:pt x="934621" y="1702335"/>
                </a:lnTo>
                <a:cubicBezTo>
                  <a:pt x="935858" y="1714069"/>
                  <a:pt x="930534" y="1704697"/>
                  <a:pt x="926298" y="1706084"/>
                </a:cubicBezTo>
                <a:cubicBezTo>
                  <a:pt x="925586" y="1700779"/>
                  <a:pt x="926720" y="1699542"/>
                  <a:pt x="928491" y="1699753"/>
                </a:cubicBezTo>
                <a:close/>
                <a:moveTo>
                  <a:pt x="796806" y="1697696"/>
                </a:moveTo>
                <a:lnTo>
                  <a:pt x="793584" y="1704059"/>
                </a:lnTo>
                <a:cubicBezTo>
                  <a:pt x="795609" y="1701060"/>
                  <a:pt x="799058" y="1703834"/>
                  <a:pt x="801457" y="1709420"/>
                </a:cubicBezTo>
                <a:cubicBezTo>
                  <a:pt x="795571" y="1712682"/>
                  <a:pt x="789011" y="1713169"/>
                  <a:pt x="786761" y="1731352"/>
                </a:cubicBezTo>
                <a:cubicBezTo>
                  <a:pt x="794784" y="1731652"/>
                  <a:pt x="795009" y="1741362"/>
                  <a:pt x="800932" y="1735101"/>
                </a:cubicBezTo>
                <a:cubicBezTo>
                  <a:pt x="802188" y="1727715"/>
                  <a:pt x="803491" y="1717799"/>
                  <a:pt x="805084" y="1710170"/>
                </a:cubicBezTo>
                <a:lnTo>
                  <a:pt x="807179" y="1702923"/>
                </a:lnTo>
                <a:close/>
                <a:moveTo>
                  <a:pt x="132978" y="1696899"/>
                </a:moveTo>
                <a:cubicBezTo>
                  <a:pt x="136746" y="1701510"/>
                  <a:pt x="138554" y="1705428"/>
                  <a:pt x="141099" y="1708886"/>
                </a:cubicBezTo>
                <a:lnTo>
                  <a:pt x="153540" y="1718049"/>
                </a:lnTo>
                <a:lnTo>
                  <a:pt x="153522" y="1718118"/>
                </a:lnTo>
                <a:lnTo>
                  <a:pt x="153634" y="1718118"/>
                </a:lnTo>
                <a:lnTo>
                  <a:pt x="153540" y="1718049"/>
                </a:lnTo>
                <a:lnTo>
                  <a:pt x="154944" y="1712542"/>
                </a:lnTo>
                <a:cubicBezTo>
                  <a:pt x="153297" y="1708017"/>
                  <a:pt x="144749" y="1705943"/>
                  <a:pt x="150035" y="1700010"/>
                </a:cubicBezTo>
                <a:cubicBezTo>
                  <a:pt x="138339" y="1705896"/>
                  <a:pt x="137701" y="1690638"/>
                  <a:pt x="132978" y="1696899"/>
                </a:cubicBezTo>
                <a:close/>
                <a:moveTo>
                  <a:pt x="802553" y="1688290"/>
                </a:moveTo>
                <a:lnTo>
                  <a:pt x="801111" y="1689195"/>
                </a:lnTo>
                <a:lnTo>
                  <a:pt x="800342" y="1690713"/>
                </a:lnTo>
                <a:lnTo>
                  <a:pt x="806748" y="1694171"/>
                </a:lnTo>
                <a:lnTo>
                  <a:pt x="811015" y="1698248"/>
                </a:lnTo>
                <a:lnTo>
                  <a:pt x="811356" y="1691336"/>
                </a:lnTo>
                <a:lnTo>
                  <a:pt x="808598" y="1690382"/>
                </a:lnTo>
                <a:lnTo>
                  <a:pt x="808580" y="1691725"/>
                </a:lnTo>
                <a:lnTo>
                  <a:pt x="808580" y="1691875"/>
                </a:lnTo>
                <a:lnTo>
                  <a:pt x="807208" y="1689901"/>
                </a:lnTo>
                <a:close/>
                <a:moveTo>
                  <a:pt x="1211780" y="1682238"/>
                </a:moveTo>
                <a:lnTo>
                  <a:pt x="1211782" y="1682240"/>
                </a:lnTo>
                <a:lnTo>
                  <a:pt x="1211782" y="1682390"/>
                </a:lnTo>
                <a:close/>
                <a:moveTo>
                  <a:pt x="1312142" y="1681415"/>
                </a:moveTo>
                <a:cubicBezTo>
                  <a:pt x="1315104" y="1680778"/>
                  <a:pt x="1315891" y="1684677"/>
                  <a:pt x="1315104" y="1689588"/>
                </a:cubicBezTo>
                <a:lnTo>
                  <a:pt x="1308808" y="1704564"/>
                </a:lnTo>
                <a:lnTo>
                  <a:pt x="1304855" y="1699377"/>
                </a:lnTo>
                <a:cubicBezTo>
                  <a:pt x="1305075" y="1697414"/>
                  <a:pt x="1306519" y="1695287"/>
                  <a:pt x="1308168" y="1693112"/>
                </a:cubicBezTo>
                <a:lnTo>
                  <a:pt x="1310680" y="1689850"/>
                </a:lnTo>
                <a:cubicBezTo>
                  <a:pt x="1311409" y="1688912"/>
                  <a:pt x="1312049" y="1687908"/>
                  <a:pt x="1312592" y="1686851"/>
                </a:cubicBezTo>
                <a:cubicBezTo>
                  <a:pt x="1313724" y="1685155"/>
                  <a:pt x="1313537" y="1682902"/>
                  <a:pt x="1312142" y="1681415"/>
                </a:cubicBezTo>
                <a:close/>
                <a:moveTo>
                  <a:pt x="987781" y="1676467"/>
                </a:moveTo>
                <a:cubicBezTo>
                  <a:pt x="992692" y="1677554"/>
                  <a:pt x="994491" y="1682165"/>
                  <a:pt x="994491" y="1687151"/>
                </a:cubicBezTo>
                <a:cubicBezTo>
                  <a:pt x="994480" y="1691465"/>
                  <a:pt x="993315" y="1695698"/>
                  <a:pt x="991117" y="1699410"/>
                </a:cubicBezTo>
                <a:lnTo>
                  <a:pt x="991117" y="1699560"/>
                </a:lnTo>
                <a:cubicBezTo>
                  <a:pt x="985756" y="1698661"/>
                  <a:pt x="985494" y="1694312"/>
                  <a:pt x="986206" y="1689550"/>
                </a:cubicBezTo>
                <a:cubicBezTo>
                  <a:pt x="987278" y="1685273"/>
                  <a:pt x="987807" y="1680877"/>
                  <a:pt x="987781" y="1676467"/>
                </a:cubicBezTo>
                <a:close/>
                <a:moveTo>
                  <a:pt x="1179413" y="1670569"/>
                </a:moveTo>
                <a:cubicBezTo>
                  <a:pt x="1180090" y="1671232"/>
                  <a:pt x="1186065" y="1681199"/>
                  <a:pt x="1185840" y="1678978"/>
                </a:cubicBezTo>
                <a:lnTo>
                  <a:pt x="1179991" y="1671803"/>
                </a:lnTo>
                <a:close/>
                <a:moveTo>
                  <a:pt x="1119182" y="1668931"/>
                </a:moveTo>
                <a:lnTo>
                  <a:pt x="1119326" y="1668984"/>
                </a:lnTo>
                <a:lnTo>
                  <a:pt x="1119182" y="1669081"/>
                </a:lnTo>
                <a:close/>
                <a:moveTo>
                  <a:pt x="1174930" y="1665594"/>
                </a:moveTo>
                <a:lnTo>
                  <a:pt x="1179991" y="1671803"/>
                </a:lnTo>
                <a:lnTo>
                  <a:pt x="1180929" y="1673805"/>
                </a:lnTo>
                <a:cubicBezTo>
                  <a:pt x="1180591" y="1674442"/>
                  <a:pt x="1179542" y="1672867"/>
                  <a:pt x="1178417" y="1671180"/>
                </a:cubicBezTo>
                <a:cubicBezTo>
                  <a:pt x="1177292" y="1669493"/>
                  <a:pt x="1176130" y="1667431"/>
                  <a:pt x="1174930" y="1665594"/>
                </a:cubicBezTo>
                <a:close/>
                <a:moveTo>
                  <a:pt x="1047840" y="1665257"/>
                </a:moveTo>
                <a:cubicBezTo>
                  <a:pt x="1058413" y="1669418"/>
                  <a:pt x="1050690" y="1673130"/>
                  <a:pt x="1066810" y="1677403"/>
                </a:cubicBezTo>
                <a:cubicBezTo>
                  <a:pt x="1066285" y="1678378"/>
                  <a:pt x="1065686" y="1679315"/>
                  <a:pt x="1065123" y="1680290"/>
                </a:cubicBezTo>
                <a:cubicBezTo>
                  <a:pt x="1053351" y="1676766"/>
                  <a:pt x="1059275" y="1673654"/>
                  <a:pt x="1045066" y="1670093"/>
                </a:cubicBezTo>
                <a:cubicBezTo>
                  <a:pt x="1048815" y="1667844"/>
                  <a:pt x="1048328" y="1668968"/>
                  <a:pt x="1047840" y="1665257"/>
                </a:cubicBezTo>
                <a:close/>
                <a:moveTo>
                  <a:pt x="1115096" y="1664620"/>
                </a:moveTo>
                <a:cubicBezTo>
                  <a:pt x="1114122" y="1671256"/>
                  <a:pt x="1109998" y="1677067"/>
                  <a:pt x="1107074" y="1683365"/>
                </a:cubicBezTo>
                <a:cubicBezTo>
                  <a:pt x="1102312" y="1674892"/>
                  <a:pt x="1103325" y="1662596"/>
                  <a:pt x="1115096" y="1664620"/>
                </a:cubicBezTo>
                <a:close/>
                <a:moveTo>
                  <a:pt x="1133016" y="1664057"/>
                </a:moveTo>
                <a:cubicBezTo>
                  <a:pt x="1137234" y="1668687"/>
                  <a:pt x="1135528" y="1672315"/>
                  <a:pt x="1131891" y="1673580"/>
                </a:cubicBezTo>
                <a:lnTo>
                  <a:pt x="1119326" y="1668984"/>
                </a:lnTo>
                <a:lnTo>
                  <a:pt x="1125968" y="1664507"/>
                </a:lnTo>
                <a:cubicBezTo>
                  <a:pt x="1128310" y="1665059"/>
                  <a:pt x="1130763" y="1664902"/>
                  <a:pt x="1133016" y="1664057"/>
                </a:cubicBezTo>
                <a:close/>
                <a:moveTo>
                  <a:pt x="971586" y="1662671"/>
                </a:moveTo>
                <a:cubicBezTo>
                  <a:pt x="967252" y="1664074"/>
                  <a:pt x="963861" y="1667480"/>
                  <a:pt x="962476" y="1671818"/>
                </a:cubicBezTo>
                <a:lnTo>
                  <a:pt x="961795" y="1674041"/>
                </a:lnTo>
                <a:lnTo>
                  <a:pt x="965868" y="1673170"/>
                </a:lnTo>
                <a:cubicBezTo>
                  <a:pt x="968043" y="1672052"/>
                  <a:pt x="969322" y="1670599"/>
                  <a:pt x="970290" y="1669060"/>
                </a:cubicBezTo>
                <a:lnTo>
                  <a:pt x="972070" y="1666884"/>
                </a:lnTo>
                <a:close/>
                <a:moveTo>
                  <a:pt x="1003115" y="1662483"/>
                </a:moveTo>
                <a:cubicBezTo>
                  <a:pt x="1003414" y="1665520"/>
                  <a:pt x="1003677" y="1668632"/>
                  <a:pt x="1006114" y="1668332"/>
                </a:cubicBezTo>
                <a:cubicBezTo>
                  <a:pt x="1007876" y="1675867"/>
                  <a:pt x="1000678" y="1677742"/>
                  <a:pt x="994342" y="1679616"/>
                </a:cubicBezTo>
                <a:cubicBezTo>
                  <a:pt x="994369" y="1676280"/>
                  <a:pt x="993625" y="1672983"/>
                  <a:pt x="992168" y="1669981"/>
                </a:cubicBezTo>
                <a:cubicBezTo>
                  <a:pt x="1002290" y="1681678"/>
                  <a:pt x="1000040" y="1666907"/>
                  <a:pt x="1003115" y="1662483"/>
                </a:cubicBezTo>
                <a:close/>
                <a:moveTo>
                  <a:pt x="1017029" y="1660136"/>
                </a:moveTo>
                <a:lnTo>
                  <a:pt x="1016986" y="1660196"/>
                </a:lnTo>
                <a:lnTo>
                  <a:pt x="1016836" y="1660196"/>
                </a:lnTo>
                <a:close/>
                <a:moveTo>
                  <a:pt x="128404" y="1659297"/>
                </a:moveTo>
                <a:lnTo>
                  <a:pt x="128779" y="1663045"/>
                </a:lnTo>
                <a:cubicBezTo>
                  <a:pt x="128982" y="1664065"/>
                  <a:pt x="128877" y="1665122"/>
                  <a:pt x="128479" y="1666082"/>
                </a:cubicBezTo>
                <a:cubicBezTo>
                  <a:pt x="127654" y="1667619"/>
                  <a:pt x="125217" y="1668182"/>
                  <a:pt x="119256" y="1667694"/>
                </a:cubicBezTo>
                <a:cubicBezTo>
                  <a:pt x="117757" y="1680441"/>
                  <a:pt x="128141" y="1681903"/>
                  <a:pt x="122068" y="1690188"/>
                </a:cubicBezTo>
                <a:cubicBezTo>
                  <a:pt x="117733" y="1687941"/>
                  <a:pt x="114889" y="1683589"/>
                  <a:pt x="114570" y="1678716"/>
                </a:cubicBezTo>
                <a:cubicBezTo>
                  <a:pt x="114283" y="1676536"/>
                  <a:pt x="113831" y="1674381"/>
                  <a:pt x="113221" y="1672268"/>
                </a:cubicBezTo>
                <a:cubicBezTo>
                  <a:pt x="112584" y="1669977"/>
                  <a:pt x="111278" y="1667928"/>
                  <a:pt x="109472" y="1666382"/>
                </a:cubicBezTo>
                <a:cubicBezTo>
                  <a:pt x="113221" y="1665407"/>
                  <a:pt x="116970" y="1664395"/>
                  <a:pt x="115657" y="1662033"/>
                </a:cubicBezTo>
                <a:cubicBezTo>
                  <a:pt x="105573" y="1662671"/>
                  <a:pt x="111871" y="1667957"/>
                  <a:pt x="99687" y="1668369"/>
                </a:cubicBezTo>
                <a:cubicBezTo>
                  <a:pt x="100849" y="1670169"/>
                  <a:pt x="102573" y="1673843"/>
                  <a:pt x="104298" y="1677029"/>
                </a:cubicBezTo>
                <a:cubicBezTo>
                  <a:pt x="106007" y="1680373"/>
                  <a:pt x="107948" y="1683593"/>
                  <a:pt x="110109" y="1686664"/>
                </a:cubicBezTo>
                <a:lnTo>
                  <a:pt x="124157" y="1693951"/>
                </a:lnTo>
                <a:lnTo>
                  <a:pt x="122922" y="1694482"/>
                </a:lnTo>
                <a:cubicBezTo>
                  <a:pt x="122895" y="1694773"/>
                  <a:pt x="123784" y="1694987"/>
                  <a:pt x="126155" y="1694987"/>
                </a:cubicBezTo>
                <a:lnTo>
                  <a:pt x="124157" y="1693951"/>
                </a:lnTo>
                <a:lnTo>
                  <a:pt x="125180" y="1693511"/>
                </a:lnTo>
                <a:cubicBezTo>
                  <a:pt x="127757" y="1692887"/>
                  <a:pt x="131722" y="1692494"/>
                  <a:pt x="132528" y="1693412"/>
                </a:cubicBezTo>
                <a:cubicBezTo>
                  <a:pt x="128554" y="1685914"/>
                  <a:pt x="130541" y="1680028"/>
                  <a:pt x="131778" y="1674667"/>
                </a:cubicBezTo>
                <a:cubicBezTo>
                  <a:pt x="132519" y="1672139"/>
                  <a:pt x="132786" y="1669495"/>
                  <a:pt x="132565" y="1666869"/>
                </a:cubicBezTo>
                <a:cubicBezTo>
                  <a:pt x="132358" y="1665456"/>
                  <a:pt x="131914" y="1664087"/>
                  <a:pt x="131253" y="1662821"/>
                </a:cubicBezTo>
                <a:cubicBezTo>
                  <a:pt x="130509" y="1661494"/>
                  <a:pt x="129545" y="1660302"/>
                  <a:pt x="128404" y="1659297"/>
                </a:cubicBezTo>
                <a:close/>
                <a:moveTo>
                  <a:pt x="1146213" y="1652810"/>
                </a:moveTo>
                <a:cubicBezTo>
                  <a:pt x="1158810" y="1665238"/>
                  <a:pt x="1158648" y="1655481"/>
                  <a:pt x="1165514" y="1659205"/>
                </a:cubicBezTo>
                <a:lnTo>
                  <a:pt x="1168213" y="1661794"/>
                </a:lnTo>
                <a:lnTo>
                  <a:pt x="1169643" y="1661621"/>
                </a:lnTo>
                <a:lnTo>
                  <a:pt x="1169534" y="1663062"/>
                </a:lnTo>
                <a:lnTo>
                  <a:pt x="1175455" y="1668743"/>
                </a:lnTo>
                <a:cubicBezTo>
                  <a:pt x="1174443" y="1672136"/>
                  <a:pt x="1172569" y="1674545"/>
                  <a:pt x="1169297" y="1673875"/>
                </a:cubicBezTo>
                <a:lnTo>
                  <a:pt x="1167131" y="1671887"/>
                </a:lnTo>
                <a:lnTo>
                  <a:pt x="1158396" y="1665107"/>
                </a:lnTo>
                <a:lnTo>
                  <a:pt x="1159258" y="1664661"/>
                </a:lnTo>
                <a:lnTo>
                  <a:pt x="1154761" y="1660533"/>
                </a:lnTo>
                <a:cubicBezTo>
                  <a:pt x="1155848" y="1666194"/>
                  <a:pt x="1159260" y="1670056"/>
                  <a:pt x="1153711" y="1667019"/>
                </a:cubicBezTo>
                <a:cubicBezTo>
                  <a:pt x="1150788" y="1662518"/>
                  <a:pt x="1148279" y="1657763"/>
                  <a:pt x="1146213" y="1652810"/>
                </a:cubicBezTo>
                <a:close/>
                <a:moveTo>
                  <a:pt x="985368" y="1652729"/>
                </a:moveTo>
                <a:lnTo>
                  <a:pt x="984670" y="1653074"/>
                </a:lnTo>
                <a:cubicBezTo>
                  <a:pt x="982645" y="1656973"/>
                  <a:pt x="980583" y="1660946"/>
                  <a:pt x="975372" y="1658247"/>
                </a:cubicBezTo>
                <a:lnTo>
                  <a:pt x="976281" y="1661734"/>
                </a:lnTo>
                <a:lnTo>
                  <a:pt x="977053" y="1660790"/>
                </a:lnTo>
                <a:lnTo>
                  <a:pt x="985489" y="1660349"/>
                </a:lnTo>
                <a:close/>
                <a:moveTo>
                  <a:pt x="1074754" y="1651221"/>
                </a:moveTo>
                <a:cubicBezTo>
                  <a:pt x="1075677" y="1650879"/>
                  <a:pt x="1077607" y="1651057"/>
                  <a:pt x="1081469" y="1652248"/>
                </a:cubicBezTo>
                <a:cubicBezTo>
                  <a:pt x="1077832" y="1661170"/>
                  <a:pt x="1082481" y="1669868"/>
                  <a:pt x="1084618" y="1678791"/>
                </a:cubicBezTo>
                <a:cubicBezTo>
                  <a:pt x="1067373" y="1669006"/>
                  <a:pt x="1081019" y="1662745"/>
                  <a:pt x="1068722" y="1655022"/>
                </a:cubicBezTo>
                <a:cubicBezTo>
                  <a:pt x="1078282" y="1657946"/>
                  <a:pt x="1071984" y="1652245"/>
                  <a:pt x="1074754" y="1651221"/>
                </a:cubicBezTo>
                <a:close/>
                <a:moveTo>
                  <a:pt x="1131889" y="1648026"/>
                </a:moveTo>
                <a:lnTo>
                  <a:pt x="1132106" y="1650229"/>
                </a:lnTo>
                <a:lnTo>
                  <a:pt x="1133429" y="1650884"/>
                </a:lnTo>
                <a:close/>
                <a:moveTo>
                  <a:pt x="124505" y="1647825"/>
                </a:moveTo>
                <a:cubicBezTo>
                  <a:pt x="125967" y="1651574"/>
                  <a:pt x="126604" y="1655772"/>
                  <a:pt x="131516" y="1657085"/>
                </a:cubicBezTo>
                <a:cubicBezTo>
                  <a:pt x="133315" y="1655623"/>
                  <a:pt x="134815" y="1645875"/>
                  <a:pt x="124505" y="1647825"/>
                </a:cubicBezTo>
                <a:close/>
                <a:moveTo>
                  <a:pt x="1180983" y="1643291"/>
                </a:moveTo>
                <a:lnTo>
                  <a:pt x="1179831" y="1645839"/>
                </a:lnTo>
                <a:lnTo>
                  <a:pt x="1181793" y="1644080"/>
                </a:lnTo>
                <a:close/>
                <a:moveTo>
                  <a:pt x="1232627" y="1635078"/>
                </a:moveTo>
                <a:cubicBezTo>
                  <a:pt x="1235664" y="1639614"/>
                  <a:pt x="1236826" y="1639914"/>
                  <a:pt x="1237876" y="1639951"/>
                </a:cubicBezTo>
                <a:cubicBezTo>
                  <a:pt x="1241057" y="1646604"/>
                  <a:pt x="1244651" y="1653053"/>
                  <a:pt x="1248635" y="1659258"/>
                </a:cubicBezTo>
                <a:cubicBezTo>
                  <a:pt x="1247810" y="1659821"/>
                  <a:pt x="1245074" y="1658734"/>
                  <a:pt x="1247810" y="1662708"/>
                </a:cubicBezTo>
                <a:cubicBezTo>
                  <a:pt x="1242845" y="1658126"/>
                  <a:pt x="1238508" y="1652908"/>
                  <a:pt x="1234914" y="1647187"/>
                </a:cubicBezTo>
                <a:cubicBezTo>
                  <a:pt x="1238138" y="1646849"/>
                  <a:pt x="1227416" y="1633541"/>
                  <a:pt x="1232627" y="1635078"/>
                </a:cubicBezTo>
                <a:close/>
                <a:moveTo>
                  <a:pt x="1330438" y="1630354"/>
                </a:moveTo>
                <a:cubicBezTo>
                  <a:pt x="1337936" y="1637027"/>
                  <a:pt x="1334937" y="1627505"/>
                  <a:pt x="1342922" y="1632603"/>
                </a:cubicBezTo>
                <a:cubicBezTo>
                  <a:pt x="1344684" y="1642313"/>
                  <a:pt x="1343934" y="1655022"/>
                  <a:pt x="1333624" y="1648611"/>
                </a:cubicBezTo>
                <a:lnTo>
                  <a:pt x="1333512" y="1648611"/>
                </a:lnTo>
                <a:cubicBezTo>
                  <a:pt x="1333699" y="1643288"/>
                  <a:pt x="1341497" y="1642838"/>
                  <a:pt x="1330438" y="1630354"/>
                </a:cubicBezTo>
                <a:close/>
                <a:moveTo>
                  <a:pt x="1204510" y="1629491"/>
                </a:moveTo>
                <a:lnTo>
                  <a:pt x="1206119" y="1632602"/>
                </a:lnTo>
                <a:lnTo>
                  <a:pt x="1207294" y="1632056"/>
                </a:lnTo>
                <a:close/>
                <a:moveTo>
                  <a:pt x="1149587" y="1628742"/>
                </a:moveTo>
                <a:lnTo>
                  <a:pt x="1148111" y="1629626"/>
                </a:lnTo>
                <a:lnTo>
                  <a:pt x="1149323" y="1631207"/>
                </a:lnTo>
                <a:close/>
                <a:moveTo>
                  <a:pt x="1193699" y="1622106"/>
                </a:moveTo>
                <a:cubicBezTo>
                  <a:pt x="1193629" y="1623746"/>
                  <a:pt x="1194425" y="1626567"/>
                  <a:pt x="1195475" y="1629042"/>
                </a:cubicBezTo>
                <a:cubicBezTo>
                  <a:pt x="1200048" y="1632341"/>
                  <a:pt x="1203085" y="1631779"/>
                  <a:pt x="1197049" y="1622294"/>
                </a:cubicBezTo>
                <a:lnTo>
                  <a:pt x="1197125" y="1622256"/>
                </a:lnTo>
                <a:cubicBezTo>
                  <a:pt x="1194706" y="1620007"/>
                  <a:pt x="1193769" y="1620466"/>
                  <a:pt x="1193699" y="1622106"/>
                </a:cubicBezTo>
                <a:close/>
                <a:moveTo>
                  <a:pt x="1302244" y="1615733"/>
                </a:moveTo>
                <a:cubicBezTo>
                  <a:pt x="1312479" y="1620644"/>
                  <a:pt x="1304494" y="1623981"/>
                  <a:pt x="1320240" y="1629417"/>
                </a:cubicBezTo>
                <a:cubicBezTo>
                  <a:pt x="1319640" y="1630392"/>
                  <a:pt x="1318965" y="1631366"/>
                  <a:pt x="1318365" y="1632304"/>
                </a:cubicBezTo>
                <a:cubicBezTo>
                  <a:pt x="1306893" y="1627880"/>
                  <a:pt x="1313004" y="1625068"/>
                  <a:pt x="1299133" y="1620494"/>
                </a:cubicBezTo>
                <a:cubicBezTo>
                  <a:pt x="1303182" y="1618470"/>
                  <a:pt x="1302470" y="1619557"/>
                  <a:pt x="1302244" y="1615733"/>
                </a:cubicBezTo>
                <a:close/>
                <a:moveTo>
                  <a:pt x="1112362" y="1614027"/>
                </a:moveTo>
                <a:lnTo>
                  <a:pt x="1112359" y="1617720"/>
                </a:lnTo>
                <a:lnTo>
                  <a:pt x="1115091" y="1617467"/>
                </a:lnTo>
                <a:lnTo>
                  <a:pt x="1115247" y="1615208"/>
                </a:lnTo>
                <a:close/>
                <a:moveTo>
                  <a:pt x="1166374" y="1613945"/>
                </a:moveTo>
                <a:lnTo>
                  <a:pt x="1166383" y="1613971"/>
                </a:lnTo>
                <a:lnTo>
                  <a:pt x="1166308" y="1613971"/>
                </a:lnTo>
                <a:close/>
                <a:moveTo>
                  <a:pt x="1119707" y="1612498"/>
                </a:moveTo>
                <a:lnTo>
                  <a:pt x="1118429" y="1614960"/>
                </a:lnTo>
                <a:lnTo>
                  <a:pt x="1117709" y="1617214"/>
                </a:lnTo>
                <a:lnTo>
                  <a:pt x="1122444" y="1615583"/>
                </a:lnTo>
                <a:close/>
                <a:moveTo>
                  <a:pt x="1132783" y="1611284"/>
                </a:moveTo>
                <a:lnTo>
                  <a:pt x="1124693" y="1612809"/>
                </a:lnTo>
                <a:cubicBezTo>
                  <a:pt x="1130129" y="1619970"/>
                  <a:pt x="1137852" y="1619632"/>
                  <a:pt x="1133766" y="1627805"/>
                </a:cubicBezTo>
                <a:lnTo>
                  <a:pt x="1142920" y="1622118"/>
                </a:lnTo>
                <a:lnTo>
                  <a:pt x="1133668" y="1611853"/>
                </a:lnTo>
                <a:close/>
                <a:moveTo>
                  <a:pt x="1261606" y="1606811"/>
                </a:moveTo>
                <a:lnTo>
                  <a:pt x="1261606" y="1606961"/>
                </a:lnTo>
                <a:lnTo>
                  <a:pt x="1261193" y="1606867"/>
                </a:lnTo>
                <a:close/>
                <a:moveTo>
                  <a:pt x="1255869" y="1605656"/>
                </a:moveTo>
                <a:lnTo>
                  <a:pt x="1261193" y="1606867"/>
                </a:lnTo>
                <a:lnTo>
                  <a:pt x="1259759" y="1607063"/>
                </a:lnTo>
                <a:close/>
                <a:moveTo>
                  <a:pt x="1251383" y="1604038"/>
                </a:moveTo>
                <a:cubicBezTo>
                  <a:pt x="1251707" y="1604051"/>
                  <a:pt x="1253098" y="1604604"/>
                  <a:pt x="1254759" y="1605255"/>
                </a:cubicBezTo>
                <a:lnTo>
                  <a:pt x="1255869" y="1605656"/>
                </a:lnTo>
                <a:lnTo>
                  <a:pt x="1252738" y="1604944"/>
                </a:lnTo>
                <a:close/>
                <a:moveTo>
                  <a:pt x="1166729" y="1603174"/>
                </a:moveTo>
                <a:cubicBezTo>
                  <a:pt x="1170057" y="1602818"/>
                  <a:pt x="1175099" y="1604580"/>
                  <a:pt x="1177367" y="1605086"/>
                </a:cubicBezTo>
                <a:cubicBezTo>
                  <a:pt x="1176205" y="1607279"/>
                  <a:pt x="1174668" y="1609678"/>
                  <a:pt x="1172807" y="1611440"/>
                </a:cubicBezTo>
                <a:lnTo>
                  <a:pt x="1166374" y="1613945"/>
                </a:lnTo>
                <a:lnTo>
                  <a:pt x="1163586" y="1605718"/>
                </a:lnTo>
                <a:cubicBezTo>
                  <a:pt x="1163831" y="1604059"/>
                  <a:pt x="1165066" y="1603352"/>
                  <a:pt x="1166729" y="1603174"/>
                </a:cubicBezTo>
                <a:close/>
                <a:moveTo>
                  <a:pt x="1244623" y="1603099"/>
                </a:moveTo>
                <a:lnTo>
                  <a:pt x="1252738" y="1604944"/>
                </a:lnTo>
                <a:lnTo>
                  <a:pt x="1254407" y="1606061"/>
                </a:lnTo>
                <a:cubicBezTo>
                  <a:pt x="1254407" y="1607073"/>
                  <a:pt x="1252608" y="1606398"/>
                  <a:pt x="1250658" y="1605648"/>
                </a:cubicBezTo>
                <a:close/>
                <a:moveTo>
                  <a:pt x="1330218" y="1602941"/>
                </a:moveTo>
                <a:cubicBezTo>
                  <a:pt x="1331159" y="1602640"/>
                  <a:pt x="1333061" y="1602921"/>
                  <a:pt x="1336810" y="1604336"/>
                </a:cubicBezTo>
                <a:cubicBezTo>
                  <a:pt x="1334673" y="1608760"/>
                  <a:pt x="1334608" y="1613324"/>
                  <a:pt x="1335250" y="1617954"/>
                </a:cubicBezTo>
                <a:lnTo>
                  <a:pt x="1336026" y="1622006"/>
                </a:lnTo>
                <a:lnTo>
                  <a:pt x="1338072" y="1621155"/>
                </a:lnTo>
                <a:cubicBezTo>
                  <a:pt x="1340735" y="1622256"/>
                  <a:pt x="1343269" y="1626357"/>
                  <a:pt x="1341330" y="1626427"/>
                </a:cubicBezTo>
                <a:lnTo>
                  <a:pt x="1336340" y="1623644"/>
                </a:lnTo>
                <a:lnTo>
                  <a:pt x="1337935" y="1631966"/>
                </a:lnTo>
                <a:cubicBezTo>
                  <a:pt x="1321477" y="1620794"/>
                  <a:pt x="1335611" y="1615058"/>
                  <a:pt x="1323876" y="1606473"/>
                </a:cubicBezTo>
                <a:cubicBezTo>
                  <a:pt x="1333239" y="1609988"/>
                  <a:pt x="1327398" y="1603844"/>
                  <a:pt x="1330218" y="1602941"/>
                </a:cubicBezTo>
                <a:close/>
                <a:moveTo>
                  <a:pt x="1104561" y="1596051"/>
                </a:moveTo>
                <a:lnTo>
                  <a:pt x="1103614" y="1596174"/>
                </a:lnTo>
                <a:lnTo>
                  <a:pt x="1105167" y="1599172"/>
                </a:lnTo>
                <a:cubicBezTo>
                  <a:pt x="1106437" y="1601599"/>
                  <a:pt x="1107018" y="1603324"/>
                  <a:pt x="1105912" y="1604374"/>
                </a:cubicBezTo>
                <a:lnTo>
                  <a:pt x="1117236" y="1609713"/>
                </a:lnTo>
                <a:lnTo>
                  <a:pt x="1113629" y="1605648"/>
                </a:lnTo>
                <a:lnTo>
                  <a:pt x="1108345" y="1600055"/>
                </a:lnTo>
                <a:lnTo>
                  <a:pt x="1106924" y="1600812"/>
                </a:lnTo>
                <a:cubicBezTo>
                  <a:pt x="1104909" y="1599547"/>
                  <a:pt x="1104349" y="1598670"/>
                  <a:pt x="1104611" y="1597988"/>
                </a:cubicBezTo>
                <a:lnTo>
                  <a:pt x="1105724" y="1597282"/>
                </a:lnTo>
                <a:close/>
                <a:moveTo>
                  <a:pt x="1160796" y="1594904"/>
                </a:moveTo>
                <a:lnTo>
                  <a:pt x="1164133" y="1596876"/>
                </a:lnTo>
                <a:cubicBezTo>
                  <a:pt x="1157778" y="1595601"/>
                  <a:pt x="1153701" y="1596042"/>
                  <a:pt x="1150782" y="1597391"/>
                </a:cubicBezTo>
                <a:lnTo>
                  <a:pt x="1148871" y="1599172"/>
                </a:lnTo>
                <a:lnTo>
                  <a:pt x="1149761" y="1604397"/>
                </a:lnTo>
                <a:lnTo>
                  <a:pt x="1146758" y="1601142"/>
                </a:lnTo>
                <a:lnTo>
                  <a:pt x="1144376" y="1603362"/>
                </a:lnTo>
                <a:lnTo>
                  <a:pt x="1141413" y="1606511"/>
                </a:lnTo>
                <a:lnTo>
                  <a:pt x="1144414" y="1606623"/>
                </a:lnTo>
                <a:cubicBezTo>
                  <a:pt x="1146138" y="1606492"/>
                  <a:pt x="1147928" y="1606595"/>
                  <a:pt x="1150440" y="1608188"/>
                </a:cubicBezTo>
                <a:lnTo>
                  <a:pt x="1155527" y="1613348"/>
                </a:lnTo>
                <a:lnTo>
                  <a:pt x="1158134" y="1611459"/>
                </a:lnTo>
                <a:lnTo>
                  <a:pt x="1157112" y="1614957"/>
                </a:lnTo>
                <a:lnTo>
                  <a:pt x="1160797" y="1618695"/>
                </a:lnTo>
                <a:cubicBezTo>
                  <a:pt x="1159747" y="1622444"/>
                  <a:pt x="1154986" y="1617083"/>
                  <a:pt x="1155848" y="1622968"/>
                </a:cubicBezTo>
                <a:cubicBezTo>
                  <a:pt x="1159597" y="1629042"/>
                  <a:pt x="1162071" y="1631591"/>
                  <a:pt x="1163346" y="1630804"/>
                </a:cubicBezTo>
                <a:cubicBezTo>
                  <a:pt x="1168632" y="1638114"/>
                  <a:pt x="1158810" y="1629492"/>
                  <a:pt x="1164096" y="1636877"/>
                </a:cubicBezTo>
                <a:lnTo>
                  <a:pt x="1153850" y="1626859"/>
                </a:lnTo>
                <a:lnTo>
                  <a:pt x="1151919" y="1634592"/>
                </a:lnTo>
                <a:lnTo>
                  <a:pt x="1158960" y="1643775"/>
                </a:lnTo>
                <a:cubicBezTo>
                  <a:pt x="1163271" y="1644900"/>
                  <a:pt x="1160235" y="1634965"/>
                  <a:pt x="1167433" y="1641938"/>
                </a:cubicBezTo>
                <a:cubicBezTo>
                  <a:pt x="1171781" y="1648049"/>
                  <a:pt x="1168595" y="1646175"/>
                  <a:pt x="1171182" y="1650523"/>
                </a:cubicBezTo>
                <a:cubicBezTo>
                  <a:pt x="1174931" y="1651798"/>
                  <a:pt x="1170132" y="1644000"/>
                  <a:pt x="1172569" y="1643925"/>
                </a:cubicBezTo>
                <a:cubicBezTo>
                  <a:pt x="1168812" y="1638635"/>
                  <a:pt x="1165477" y="1633056"/>
                  <a:pt x="1162597" y="1627242"/>
                </a:cubicBezTo>
                <a:cubicBezTo>
                  <a:pt x="1164134" y="1627242"/>
                  <a:pt x="1169045" y="1636464"/>
                  <a:pt x="1171107" y="1637964"/>
                </a:cubicBezTo>
                <a:cubicBezTo>
                  <a:pt x="1169875" y="1634891"/>
                  <a:pt x="1168054" y="1632089"/>
                  <a:pt x="1165746" y="1629716"/>
                </a:cubicBezTo>
                <a:cubicBezTo>
                  <a:pt x="1161997" y="1623605"/>
                  <a:pt x="1167883" y="1627879"/>
                  <a:pt x="1168070" y="1625967"/>
                </a:cubicBezTo>
                <a:cubicBezTo>
                  <a:pt x="1169411" y="1628983"/>
                  <a:pt x="1171003" y="1631880"/>
                  <a:pt x="1172831" y="1634628"/>
                </a:cubicBezTo>
                <a:cubicBezTo>
                  <a:pt x="1177592" y="1636765"/>
                  <a:pt x="1176917" y="1630879"/>
                  <a:pt x="1178154" y="1627130"/>
                </a:cubicBezTo>
                <a:cubicBezTo>
                  <a:pt x="1174405" y="1620607"/>
                  <a:pt x="1179204" y="1635865"/>
                  <a:pt x="1171106" y="1622519"/>
                </a:cubicBezTo>
                <a:cubicBezTo>
                  <a:pt x="1181529" y="1621619"/>
                  <a:pt x="1192963" y="1626792"/>
                  <a:pt x="1184528" y="1606773"/>
                </a:cubicBezTo>
                <a:cubicBezTo>
                  <a:pt x="1186027" y="1605798"/>
                  <a:pt x="1192026" y="1615508"/>
                  <a:pt x="1192251" y="1611084"/>
                </a:cubicBezTo>
                <a:cubicBezTo>
                  <a:pt x="1194350" y="1614271"/>
                  <a:pt x="1192625" y="1613671"/>
                  <a:pt x="1192251" y="1614308"/>
                </a:cubicBezTo>
                <a:cubicBezTo>
                  <a:pt x="1201136" y="1621806"/>
                  <a:pt x="1186252" y="1599087"/>
                  <a:pt x="1190114" y="1599312"/>
                </a:cubicBezTo>
                <a:cubicBezTo>
                  <a:pt x="1184528" y="1603399"/>
                  <a:pt x="1172419" y="1598487"/>
                  <a:pt x="1161959" y="1595114"/>
                </a:cubicBezTo>
                <a:close/>
                <a:moveTo>
                  <a:pt x="1232188" y="1582752"/>
                </a:moveTo>
                <a:lnTo>
                  <a:pt x="1226169" y="1584900"/>
                </a:lnTo>
                <a:cubicBezTo>
                  <a:pt x="1221894" y="1585804"/>
                  <a:pt x="1216929" y="1585825"/>
                  <a:pt x="1210396" y="1583754"/>
                </a:cubicBezTo>
                <a:cubicBezTo>
                  <a:pt x="1211109" y="1586659"/>
                  <a:pt x="1212505" y="1590239"/>
                  <a:pt x="1212805" y="1592540"/>
                </a:cubicBezTo>
                <a:lnTo>
                  <a:pt x="1208653" y="1593646"/>
                </a:lnTo>
                <a:lnTo>
                  <a:pt x="1209420" y="1593839"/>
                </a:lnTo>
                <a:cubicBezTo>
                  <a:pt x="1212497" y="1594179"/>
                  <a:pt x="1215542" y="1594755"/>
                  <a:pt x="1218530" y="1595564"/>
                </a:cubicBezTo>
                <a:cubicBezTo>
                  <a:pt x="1223216" y="1592452"/>
                  <a:pt x="1215493" y="1584654"/>
                  <a:pt x="1225803" y="1585029"/>
                </a:cubicBezTo>
                <a:cubicBezTo>
                  <a:pt x="1232926" y="1587353"/>
                  <a:pt x="1228990" y="1588516"/>
                  <a:pt x="1233638" y="1590578"/>
                </a:cubicBezTo>
                <a:cubicBezTo>
                  <a:pt x="1235776" y="1589378"/>
                  <a:pt x="1234735" y="1587859"/>
                  <a:pt x="1233461" y="1586313"/>
                </a:cubicBezTo>
                <a:close/>
                <a:moveTo>
                  <a:pt x="1272029" y="1575393"/>
                </a:moveTo>
                <a:cubicBezTo>
                  <a:pt x="1271729" y="1576068"/>
                  <a:pt x="1273829" y="1578018"/>
                  <a:pt x="1274129" y="1577868"/>
                </a:cubicBezTo>
                <a:lnTo>
                  <a:pt x="1274282" y="1579865"/>
                </a:lnTo>
                <a:lnTo>
                  <a:pt x="1281963" y="1582517"/>
                </a:lnTo>
                <a:cubicBezTo>
                  <a:pt x="1284869" y="1581767"/>
                  <a:pt x="1282535" y="1580615"/>
                  <a:pt x="1280173" y="1579462"/>
                </a:cubicBezTo>
                <a:lnTo>
                  <a:pt x="1277787" y="1578087"/>
                </a:lnTo>
                <a:lnTo>
                  <a:pt x="1278154" y="1579053"/>
                </a:lnTo>
                <a:cubicBezTo>
                  <a:pt x="1276969" y="1578683"/>
                  <a:pt x="1274448" y="1576874"/>
                  <a:pt x="1272029" y="1575393"/>
                </a:cubicBezTo>
                <a:close/>
                <a:moveTo>
                  <a:pt x="1267659" y="1566668"/>
                </a:moveTo>
                <a:lnTo>
                  <a:pt x="1267442" y="1566715"/>
                </a:lnTo>
                <a:lnTo>
                  <a:pt x="1267362" y="1566928"/>
                </a:lnTo>
                <a:close/>
                <a:moveTo>
                  <a:pt x="1371002" y="1550576"/>
                </a:moveTo>
                <a:cubicBezTo>
                  <a:pt x="1371377" y="1549189"/>
                  <a:pt x="1376288" y="1554587"/>
                  <a:pt x="1375988" y="1552113"/>
                </a:cubicBezTo>
                <a:cubicBezTo>
                  <a:pt x="1383373" y="1560098"/>
                  <a:pt x="1376475" y="1556874"/>
                  <a:pt x="1375650" y="1558486"/>
                </a:cubicBezTo>
                <a:lnTo>
                  <a:pt x="1375500" y="1558524"/>
                </a:lnTo>
                <a:cubicBezTo>
                  <a:pt x="1369390" y="1552188"/>
                  <a:pt x="1380712" y="1559798"/>
                  <a:pt x="1371002" y="1550576"/>
                </a:cubicBezTo>
                <a:close/>
                <a:moveTo>
                  <a:pt x="1332462" y="1543978"/>
                </a:moveTo>
                <a:cubicBezTo>
                  <a:pt x="1330813" y="1546377"/>
                  <a:pt x="1333212" y="1556799"/>
                  <a:pt x="1327101" y="1555337"/>
                </a:cubicBezTo>
                <a:lnTo>
                  <a:pt x="1327026" y="1555224"/>
                </a:lnTo>
                <a:cubicBezTo>
                  <a:pt x="1329126" y="1552000"/>
                  <a:pt x="1325602" y="1541278"/>
                  <a:pt x="1332462" y="1543978"/>
                </a:cubicBezTo>
                <a:close/>
                <a:moveTo>
                  <a:pt x="1370289" y="1543753"/>
                </a:moveTo>
                <a:cubicBezTo>
                  <a:pt x="1375837" y="1547052"/>
                  <a:pt x="1369201" y="1552788"/>
                  <a:pt x="1364853" y="1552788"/>
                </a:cubicBezTo>
                <a:cubicBezTo>
                  <a:pt x="1356942" y="1547502"/>
                  <a:pt x="1372163" y="1548964"/>
                  <a:pt x="1370289" y="1543753"/>
                </a:cubicBezTo>
                <a:close/>
                <a:moveTo>
                  <a:pt x="1295910" y="1537079"/>
                </a:moveTo>
                <a:cubicBezTo>
                  <a:pt x="1292798" y="1532656"/>
                  <a:pt x="1303745" y="1541766"/>
                  <a:pt x="1308094" y="1545777"/>
                </a:cubicBezTo>
                <a:cubicBezTo>
                  <a:pt x="1311543" y="1552150"/>
                  <a:pt x="1301233" y="1542066"/>
                  <a:pt x="1295835" y="1537154"/>
                </a:cubicBezTo>
                <a:close/>
                <a:moveTo>
                  <a:pt x="1313728" y="1525493"/>
                </a:moveTo>
                <a:lnTo>
                  <a:pt x="1313904" y="1525533"/>
                </a:lnTo>
                <a:lnTo>
                  <a:pt x="1313904" y="1525683"/>
                </a:lnTo>
                <a:close/>
                <a:moveTo>
                  <a:pt x="1429373" y="1450666"/>
                </a:moveTo>
                <a:cubicBezTo>
                  <a:pt x="1431360" y="1452278"/>
                  <a:pt x="1434134" y="1454977"/>
                  <a:pt x="1434847" y="1454677"/>
                </a:cubicBezTo>
                <a:lnTo>
                  <a:pt x="1429284" y="1450916"/>
                </a:lnTo>
                <a:close/>
                <a:moveTo>
                  <a:pt x="1425385" y="1448280"/>
                </a:moveTo>
                <a:lnTo>
                  <a:pt x="1429284" y="1450916"/>
                </a:lnTo>
                <a:lnTo>
                  <a:pt x="1428600" y="1452845"/>
                </a:lnTo>
                <a:cubicBezTo>
                  <a:pt x="1429148" y="1454068"/>
                  <a:pt x="1429692" y="1455295"/>
                  <a:pt x="1427799" y="1455052"/>
                </a:cubicBezTo>
                <a:cubicBezTo>
                  <a:pt x="1426300" y="1453268"/>
                  <a:pt x="1424398" y="1451867"/>
                  <a:pt x="1422250" y="1450965"/>
                </a:cubicBezTo>
                <a:cubicBezTo>
                  <a:pt x="1421426" y="1450047"/>
                  <a:pt x="1422878" y="1448407"/>
                  <a:pt x="1425385" y="1448280"/>
                </a:cubicBezTo>
                <a:close/>
                <a:moveTo>
                  <a:pt x="1435324" y="1447154"/>
                </a:moveTo>
                <a:lnTo>
                  <a:pt x="1435334" y="1447179"/>
                </a:lnTo>
                <a:lnTo>
                  <a:pt x="1435259" y="1447179"/>
                </a:lnTo>
                <a:close/>
                <a:moveTo>
                  <a:pt x="1435334" y="1440056"/>
                </a:moveTo>
                <a:cubicBezTo>
                  <a:pt x="1440170" y="1444067"/>
                  <a:pt x="1440151" y="1445258"/>
                  <a:pt x="1438924" y="1445740"/>
                </a:cubicBezTo>
                <a:lnTo>
                  <a:pt x="1435324" y="1447154"/>
                </a:lnTo>
                <a:lnTo>
                  <a:pt x="1433619" y="1442929"/>
                </a:lnTo>
                <a:cubicBezTo>
                  <a:pt x="1435016" y="1442896"/>
                  <a:pt x="1436984" y="1443093"/>
                  <a:pt x="1435334" y="1440056"/>
                </a:cubicBezTo>
                <a:close/>
                <a:moveTo>
                  <a:pt x="1416558" y="1429199"/>
                </a:moveTo>
                <a:lnTo>
                  <a:pt x="1416589" y="1429334"/>
                </a:lnTo>
                <a:lnTo>
                  <a:pt x="1416514" y="1429409"/>
                </a:lnTo>
                <a:close/>
                <a:moveTo>
                  <a:pt x="1411097" y="1428838"/>
                </a:moveTo>
                <a:lnTo>
                  <a:pt x="1397216" y="1441162"/>
                </a:lnTo>
                <a:cubicBezTo>
                  <a:pt x="1392596" y="1444667"/>
                  <a:pt x="1388041" y="1448041"/>
                  <a:pt x="1383486" y="1452915"/>
                </a:cubicBezTo>
                <a:cubicBezTo>
                  <a:pt x="1384348" y="1444930"/>
                  <a:pt x="1387216" y="1439062"/>
                  <a:pt x="1391926" y="1435103"/>
                </a:cubicBezTo>
                <a:close/>
                <a:moveTo>
                  <a:pt x="1411341" y="1428622"/>
                </a:moveTo>
                <a:lnTo>
                  <a:pt x="1411416" y="1428734"/>
                </a:lnTo>
                <a:lnTo>
                  <a:pt x="1411097" y="1428838"/>
                </a:lnTo>
                <a:close/>
                <a:moveTo>
                  <a:pt x="1348321" y="1428622"/>
                </a:moveTo>
                <a:lnTo>
                  <a:pt x="1348245" y="1428659"/>
                </a:lnTo>
                <a:lnTo>
                  <a:pt x="1348358" y="1428840"/>
                </a:lnTo>
                <a:lnTo>
                  <a:pt x="1349895" y="1437769"/>
                </a:lnTo>
                <a:cubicBezTo>
                  <a:pt x="1350645" y="1438107"/>
                  <a:pt x="1352876" y="1438322"/>
                  <a:pt x="1353597" y="1437207"/>
                </a:cubicBezTo>
                <a:lnTo>
                  <a:pt x="1348358" y="1428840"/>
                </a:lnTo>
                <a:close/>
                <a:moveTo>
                  <a:pt x="1393441" y="1424278"/>
                </a:moveTo>
                <a:lnTo>
                  <a:pt x="1393458" y="1424310"/>
                </a:lnTo>
                <a:lnTo>
                  <a:pt x="1393308" y="1424385"/>
                </a:lnTo>
                <a:close/>
                <a:moveTo>
                  <a:pt x="1417822" y="1421274"/>
                </a:moveTo>
                <a:cubicBezTo>
                  <a:pt x="1419954" y="1421489"/>
                  <a:pt x="1421594" y="1423842"/>
                  <a:pt x="1416102" y="1426035"/>
                </a:cubicBezTo>
                <a:cubicBezTo>
                  <a:pt x="1415764" y="1426203"/>
                  <a:pt x="1416364" y="1427169"/>
                  <a:pt x="1416800" y="1428031"/>
                </a:cubicBezTo>
                <a:lnTo>
                  <a:pt x="1416558" y="1429199"/>
                </a:lnTo>
                <a:lnTo>
                  <a:pt x="1415084" y="1422840"/>
                </a:lnTo>
                <a:cubicBezTo>
                  <a:pt x="1415566" y="1421592"/>
                  <a:pt x="1416756" y="1421166"/>
                  <a:pt x="1417822" y="1421274"/>
                </a:cubicBezTo>
                <a:close/>
                <a:moveTo>
                  <a:pt x="1399208" y="1421210"/>
                </a:moveTo>
                <a:lnTo>
                  <a:pt x="1399231" y="1421274"/>
                </a:lnTo>
                <a:lnTo>
                  <a:pt x="1399081" y="1421349"/>
                </a:lnTo>
                <a:close/>
                <a:moveTo>
                  <a:pt x="1393083" y="1417525"/>
                </a:moveTo>
                <a:cubicBezTo>
                  <a:pt x="1395164" y="1419961"/>
                  <a:pt x="1395811" y="1421489"/>
                  <a:pt x="1395642" y="1422501"/>
                </a:cubicBezTo>
                <a:lnTo>
                  <a:pt x="1393441" y="1424278"/>
                </a:lnTo>
                <a:lnTo>
                  <a:pt x="1390768" y="1419371"/>
                </a:lnTo>
                <a:cubicBezTo>
                  <a:pt x="1390909" y="1418368"/>
                  <a:pt x="1391884" y="1417881"/>
                  <a:pt x="1393083" y="1417525"/>
                </a:cubicBezTo>
                <a:close/>
                <a:moveTo>
                  <a:pt x="1396734" y="1414432"/>
                </a:moveTo>
                <a:cubicBezTo>
                  <a:pt x="1398107" y="1413307"/>
                  <a:pt x="1401387" y="1413869"/>
                  <a:pt x="1405680" y="1417712"/>
                </a:cubicBezTo>
                <a:cubicBezTo>
                  <a:pt x="1400319" y="1414994"/>
                  <a:pt x="1400562" y="1416934"/>
                  <a:pt x="1401200" y="1419038"/>
                </a:cubicBezTo>
                <a:lnTo>
                  <a:pt x="1399208" y="1421210"/>
                </a:lnTo>
                <a:close/>
                <a:moveTo>
                  <a:pt x="1411453" y="1396380"/>
                </a:moveTo>
                <a:cubicBezTo>
                  <a:pt x="1411978" y="1398742"/>
                  <a:pt x="1420526" y="1413438"/>
                  <a:pt x="1405267" y="1399904"/>
                </a:cubicBezTo>
                <a:lnTo>
                  <a:pt x="1405567" y="1399829"/>
                </a:lnTo>
                <a:cubicBezTo>
                  <a:pt x="1415165" y="1403878"/>
                  <a:pt x="1404218" y="1393719"/>
                  <a:pt x="1411453" y="1396380"/>
                </a:cubicBezTo>
                <a:close/>
                <a:moveTo>
                  <a:pt x="66883" y="1390345"/>
                </a:moveTo>
                <a:cubicBezTo>
                  <a:pt x="68233" y="1395181"/>
                  <a:pt x="61410" y="1396006"/>
                  <a:pt x="61185" y="1400055"/>
                </a:cubicBezTo>
                <a:cubicBezTo>
                  <a:pt x="76481" y="1401817"/>
                  <a:pt x="74044" y="1411977"/>
                  <a:pt x="70857" y="1415951"/>
                </a:cubicBezTo>
                <a:cubicBezTo>
                  <a:pt x="81617" y="1415313"/>
                  <a:pt x="74419" y="1420299"/>
                  <a:pt x="83154" y="1420337"/>
                </a:cubicBezTo>
                <a:cubicBezTo>
                  <a:pt x="84325" y="1414618"/>
                  <a:pt x="83280" y="1408668"/>
                  <a:pt x="80230" y="1403691"/>
                </a:cubicBezTo>
                <a:cubicBezTo>
                  <a:pt x="76739" y="1398377"/>
                  <a:pt x="72197" y="1393835"/>
                  <a:pt x="66883" y="1390345"/>
                </a:cubicBezTo>
                <a:close/>
                <a:moveTo>
                  <a:pt x="1326356" y="1373882"/>
                </a:moveTo>
                <a:cubicBezTo>
                  <a:pt x="1325499" y="1373240"/>
                  <a:pt x="1325377" y="1373343"/>
                  <a:pt x="1327064" y="1375124"/>
                </a:cubicBezTo>
                <a:cubicBezTo>
                  <a:pt x="1320690" y="1371300"/>
                  <a:pt x="1319828" y="1375611"/>
                  <a:pt x="1330663" y="1383446"/>
                </a:cubicBezTo>
                <a:cubicBezTo>
                  <a:pt x="1318741" y="1376323"/>
                  <a:pt x="1326164" y="1390457"/>
                  <a:pt x="1330663" y="1399904"/>
                </a:cubicBezTo>
                <a:cubicBezTo>
                  <a:pt x="1329725" y="1396718"/>
                  <a:pt x="1333624" y="1396905"/>
                  <a:pt x="1338910" y="1399605"/>
                </a:cubicBezTo>
                <a:cubicBezTo>
                  <a:pt x="1337823" y="1405041"/>
                  <a:pt x="1334524" y="1408977"/>
                  <a:pt x="1345846" y="1422998"/>
                </a:cubicBezTo>
                <a:cubicBezTo>
                  <a:pt x="1350570" y="1419249"/>
                  <a:pt x="1357580" y="1425810"/>
                  <a:pt x="1356643" y="1418237"/>
                </a:cubicBezTo>
                <a:cubicBezTo>
                  <a:pt x="1347721" y="1406390"/>
                  <a:pt x="1331825" y="1387233"/>
                  <a:pt x="1337111" y="1387083"/>
                </a:cubicBezTo>
                <a:cubicBezTo>
                  <a:pt x="1332991" y="1383700"/>
                  <a:pt x="1329357" y="1379764"/>
                  <a:pt x="1326314" y="1375386"/>
                </a:cubicBezTo>
                <a:cubicBezTo>
                  <a:pt x="1328339" y="1377073"/>
                  <a:pt x="1329613" y="1377748"/>
                  <a:pt x="1330063" y="1377111"/>
                </a:cubicBezTo>
                <a:cubicBezTo>
                  <a:pt x="1328807" y="1375911"/>
                  <a:pt x="1327214" y="1374524"/>
                  <a:pt x="1326356" y="1373882"/>
                </a:cubicBezTo>
                <a:close/>
                <a:moveTo>
                  <a:pt x="1606887" y="1362828"/>
                </a:moveTo>
                <a:cubicBezTo>
                  <a:pt x="1611761" y="1362378"/>
                  <a:pt x="1615472" y="1368451"/>
                  <a:pt x="1613448" y="1370851"/>
                </a:cubicBezTo>
                <a:cubicBezTo>
                  <a:pt x="1599277" y="1368751"/>
                  <a:pt x="1615172" y="1365190"/>
                  <a:pt x="1606887" y="1362828"/>
                </a:cubicBezTo>
                <a:close/>
                <a:moveTo>
                  <a:pt x="1434172" y="1362078"/>
                </a:moveTo>
                <a:lnTo>
                  <a:pt x="1434654" y="1362115"/>
                </a:lnTo>
                <a:lnTo>
                  <a:pt x="1434134" y="1362453"/>
                </a:lnTo>
                <a:close/>
                <a:moveTo>
                  <a:pt x="1442457" y="1360091"/>
                </a:moveTo>
                <a:cubicBezTo>
                  <a:pt x="1448455" y="1361403"/>
                  <a:pt x="1449177" y="1362556"/>
                  <a:pt x="1447003" y="1363053"/>
                </a:cubicBezTo>
                <a:lnTo>
                  <a:pt x="1434654" y="1362115"/>
                </a:lnTo>
                <a:lnTo>
                  <a:pt x="1436946" y="1360625"/>
                </a:lnTo>
                <a:cubicBezTo>
                  <a:pt x="1438951" y="1360531"/>
                  <a:pt x="1441407" y="1360653"/>
                  <a:pt x="1442457" y="1360091"/>
                </a:cubicBezTo>
                <a:close/>
                <a:moveTo>
                  <a:pt x="1472036" y="1357804"/>
                </a:moveTo>
                <a:cubicBezTo>
                  <a:pt x="1476160" y="1358704"/>
                  <a:pt x="1477247" y="1360129"/>
                  <a:pt x="1477022" y="1361591"/>
                </a:cubicBezTo>
                <a:lnTo>
                  <a:pt x="1476985" y="1361966"/>
                </a:lnTo>
                <a:lnTo>
                  <a:pt x="1464088" y="1359491"/>
                </a:lnTo>
                <a:cubicBezTo>
                  <a:pt x="1462776" y="1357054"/>
                  <a:pt x="1471212" y="1359229"/>
                  <a:pt x="1472036" y="1357804"/>
                </a:cubicBezTo>
                <a:close/>
                <a:moveTo>
                  <a:pt x="45589" y="1356454"/>
                </a:moveTo>
                <a:cubicBezTo>
                  <a:pt x="55411" y="1358066"/>
                  <a:pt x="45702" y="1362115"/>
                  <a:pt x="50500" y="1362903"/>
                </a:cubicBezTo>
                <a:cubicBezTo>
                  <a:pt x="50500" y="1365602"/>
                  <a:pt x="38766" y="1362490"/>
                  <a:pt x="33817" y="1362903"/>
                </a:cubicBezTo>
                <a:cubicBezTo>
                  <a:pt x="33817" y="1358666"/>
                  <a:pt x="48813" y="1362153"/>
                  <a:pt x="45589" y="1356454"/>
                </a:cubicBezTo>
                <a:close/>
                <a:moveTo>
                  <a:pt x="1381986" y="1348956"/>
                </a:moveTo>
                <a:cubicBezTo>
                  <a:pt x="1384198" y="1353979"/>
                  <a:pt x="1374901" y="1349368"/>
                  <a:pt x="1381986" y="1356154"/>
                </a:cubicBezTo>
                <a:cubicBezTo>
                  <a:pt x="1383261" y="1354392"/>
                  <a:pt x="1389897" y="1355367"/>
                  <a:pt x="1381986" y="1348993"/>
                </a:cubicBezTo>
                <a:close/>
                <a:moveTo>
                  <a:pt x="1481596" y="1345770"/>
                </a:moveTo>
                <a:cubicBezTo>
                  <a:pt x="1492843" y="1348582"/>
                  <a:pt x="1482421" y="1348319"/>
                  <a:pt x="1482496" y="1350794"/>
                </a:cubicBezTo>
                <a:cubicBezTo>
                  <a:pt x="1489207" y="1351806"/>
                  <a:pt x="1489994" y="1350044"/>
                  <a:pt x="1493743" y="1349631"/>
                </a:cubicBezTo>
                <a:cubicBezTo>
                  <a:pt x="1501916" y="1354168"/>
                  <a:pt x="1516912" y="1358704"/>
                  <a:pt x="1518299" y="1363765"/>
                </a:cubicBezTo>
                <a:lnTo>
                  <a:pt x="1518261" y="1363990"/>
                </a:lnTo>
                <a:cubicBezTo>
                  <a:pt x="1502066" y="1358367"/>
                  <a:pt x="1489469" y="1359304"/>
                  <a:pt x="1475635" y="1357542"/>
                </a:cubicBezTo>
                <a:cubicBezTo>
                  <a:pt x="1477472" y="1355742"/>
                  <a:pt x="1483508" y="1356380"/>
                  <a:pt x="1470349" y="1354093"/>
                </a:cubicBezTo>
                <a:cubicBezTo>
                  <a:pt x="1476610" y="1350644"/>
                  <a:pt x="1474886" y="1349032"/>
                  <a:pt x="1481596" y="1345770"/>
                </a:cubicBezTo>
                <a:close/>
                <a:moveTo>
                  <a:pt x="90014" y="1341121"/>
                </a:moveTo>
                <a:cubicBezTo>
                  <a:pt x="101149" y="1345957"/>
                  <a:pt x="95938" y="1354767"/>
                  <a:pt x="104748" y="1360166"/>
                </a:cubicBezTo>
                <a:lnTo>
                  <a:pt x="104748" y="1360278"/>
                </a:lnTo>
                <a:cubicBezTo>
                  <a:pt x="86940" y="1362453"/>
                  <a:pt x="86003" y="1351206"/>
                  <a:pt x="81842" y="1346332"/>
                </a:cubicBezTo>
                <a:cubicBezTo>
                  <a:pt x="80455" y="1342583"/>
                  <a:pt x="93538" y="1345995"/>
                  <a:pt x="90014" y="1341121"/>
                </a:cubicBezTo>
                <a:close/>
                <a:moveTo>
                  <a:pt x="1390384" y="1338834"/>
                </a:moveTo>
                <a:cubicBezTo>
                  <a:pt x="1393796" y="1339472"/>
                  <a:pt x="1397629" y="1340971"/>
                  <a:pt x="1399672" y="1342227"/>
                </a:cubicBezTo>
                <a:lnTo>
                  <a:pt x="1399570" y="1342363"/>
                </a:lnTo>
                <a:close/>
                <a:moveTo>
                  <a:pt x="1387980" y="1334907"/>
                </a:moveTo>
                <a:lnTo>
                  <a:pt x="1385398" y="1339058"/>
                </a:lnTo>
                <a:lnTo>
                  <a:pt x="1387275" y="1340160"/>
                </a:lnTo>
                <a:lnTo>
                  <a:pt x="1390182" y="1340807"/>
                </a:lnTo>
                <a:cubicBezTo>
                  <a:pt x="1393421" y="1341524"/>
                  <a:pt x="1395764" y="1342302"/>
                  <a:pt x="1398219" y="1344158"/>
                </a:cubicBezTo>
                <a:lnTo>
                  <a:pt x="1399570" y="1342363"/>
                </a:lnTo>
                <a:lnTo>
                  <a:pt x="1402193" y="1343371"/>
                </a:lnTo>
                <a:cubicBezTo>
                  <a:pt x="1408229" y="1344383"/>
                  <a:pt x="1405417" y="1341346"/>
                  <a:pt x="1410141" y="1341759"/>
                </a:cubicBezTo>
                <a:cubicBezTo>
                  <a:pt x="1408941" y="1340390"/>
                  <a:pt x="1403458" y="1339153"/>
                  <a:pt x="1397980" y="1337939"/>
                </a:cubicBezTo>
                <a:close/>
                <a:moveTo>
                  <a:pt x="1520323" y="1332574"/>
                </a:moveTo>
                <a:cubicBezTo>
                  <a:pt x="1524035" y="1338872"/>
                  <a:pt x="1522310" y="1345657"/>
                  <a:pt x="1500191" y="1344083"/>
                </a:cubicBezTo>
                <a:lnTo>
                  <a:pt x="1500154" y="1344458"/>
                </a:lnTo>
                <a:cubicBezTo>
                  <a:pt x="1505065" y="1347682"/>
                  <a:pt x="1510238" y="1347494"/>
                  <a:pt x="1504240" y="1350081"/>
                </a:cubicBezTo>
                <a:cubicBezTo>
                  <a:pt x="1498885" y="1349396"/>
                  <a:pt x="1493619" y="1348139"/>
                  <a:pt x="1488532" y="1346332"/>
                </a:cubicBezTo>
                <a:cubicBezTo>
                  <a:pt x="1512075" y="1343933"/>
                  <a:pt x="1491456" y="1331899"/>
                  <a:pt x="1520323" y="1332574"/>
                </a:cubicBezTo>
                <a:close/>
                <a:moveTo>
                  <a:pt x="1576596" y="1332311"/>
                </a:moveTo>
                <a:cubicBezTo>
                  <a:pt x="1587580" y="1334448"/>
                  <a:pt x="1580719" y="1337860"/>
                  <a:pt x="1597215" y="1339922"/>
                </a:cubicBezTo>
                <a:lnTo>
                  <a:pt x="1597327" y="1340034"/>
                </a:lnTo>
                <a:cubicBezTo>
                  <a:pt x="1596990" y="1340821"/>
                  <a:pt x="1596577" y="1341571"/>
                  <a:pt x="1596202" y="1342358"/>
                </a:cubicBezTo>
                <a:cubicBezTo>
                  <a:pt x="1584056" y="1340521"/>
                  <a:pt x="1589304" y="1337747"/>
                  <a:pt x="1574796" y="1336060"/>
                </a:cubicBezTo>
                <a:cubicBezTo>
                  <a:pt x="1578207" y="1334111"/>
                  <a:pt x="1577758" y="1334973"/>
                  <a:pt x="1576596" y="1332311"/>
                </a:cubicBezTo>
                <a:close/>
                <a:moveTo>
                  <a:pt x="1526280" y="1330452"/>
                </a:moveTo>
                <a:lnTo>
                  <a:pt x="1535094" y="1330699"/>
                </a:lnTo>
                <a:lnTo>
                  <a:pt x="1535057" y="1330924"/>
                </a:lnTo>
                <a:cubicBezTo>
                  <a:pt x="1536257" y="1331899"/>
                  <a:pt x="1531570" y="1331215"/>
                  <a:pt x="1528037" y="1330680"/>
                </a:cubicBezTo>
                <a:close/>
                <a:moveTo>
                  <a:pt x="1524481" y="1330217"/>
                </a:moveTo>
                <a:lnTo>
                  <a:pt x="1526280" y="1330452"/>
                </a:lnTo>
                <a:lnTo>
                  <a:pt x="1525101" y="1330418"/>
                </a:lnTo>
                <a:close/>
                <a:moveTo>
                  <a:pt x="1517736" y="1330212"/>
                </a:moveTo>
                <a:lnTo>
                  <a:pt x="1525101" y="1330418"/>
                </a:lnTo>
                <a:lnTo>
                  <a:pt x="1527934" y="1331336"/>
                </a:lnTo>
                <a:cubicBezTo>
                  <a:pt x="1527934" y="1332049"/>
                  <a:pt x="1526284" y="1331824"/>
                  <a:pt x="1524185" y="1331336"/>
                </a:cubicBezTo>
                <a:close/>
                <a:moveTo>
                  <a:pt x="91889" y="1323651"/>
                </a:moveTo>
                <a:cubicBezTo>
                  <a:pt x="103586" y="1326050"/>
                  <a:pt x="98487" y="1332048"/>
                  <a:pt x="97962" y="1337110"/>
                </a:cubicBezTo>
                <a:cubicBezTo>
                  <a:pt x="84129" y="1335985"/>
                  <a:pt x="84054" y="1326125"/>
                  <a:pt x="91889" y="1323651"/>
                </a:cubicBezTo>
                <a:close/>
                <a:moveTo>
                  <a:pt x="1600158" y="1319457"/>
                </a:moveTo>
                <a:cubicBezTo>
                  <a:pt x="1600999" y="1319129"/>
                  <a:pt x="1602923" y="1319115"/>
                  <a:pt x="1606925" y="1319715"/>
                </a:cubicBezTo>
                <a:cubicBezTo>
                  <a:pt x="1604975" y="1326538"/>
                  <a:pt x="1611198" y="1332948"/>
                  <a:pt x="1614910" y="1339734"/>
                </a:cubicBezTo>
                <a:cubicBezTo>
                  <a:pt x="1596277" y="1333548"/>
                  <a:pt x="1608424" y="1327662"/>
                  <a:pt x="1594965" y="1322789"/>
                </a:cubicBezTo>
                <a:cubicBezTo>
                  <a:pt x="1604863" y="1324251"/>
                  <a:pt x="1597636" y="1320441"/>
                  <a:pt x="1600158" y="1319457"/>
                </a:cubicBezTo>
                <a:close/>
                <a:moveTo>
                  <a:pt x="1491974" y="1317486"/>
                </a:moveTo>
                <a:lnTo>
                  <a:pt x="1492244" y="1317727"/>
                </a:lnTo>
                <a:lnTo>
                  <a:pt x="1492094" y="1317802"/>
                </a:lnTo>
                <a:close/>
                <a:moveTo>
                  <a:pt x="1489706" y="1311510"/>
                </a:moveTo>
                <a:lnTo>
                  <a:pt x="1489909" y="1312044"/>
                </a:lnTo>
                <a:lnTo>
                  <a:pt x="1495543" y="1312479"/>
                </a:lnTo>
                <a:close/>
                <a:moveTo>
                  <a:pt x="79442" y="1309592"/>
                </a:moveTo>
                <a:cubicBezTo>
                  <a:pt x="89677" y="1314128"/>
                  <a:pt x="78767" y="1316565"/>
                  <a:pt x="82104" y="1322639"/>
                </a:cubicBezTo>
                <a:cubicBezTo>
                  <a:pt x="70557" y="1320502"/>
                  <a:pt x="80155" y="1313941"/>
                  <a:pt x="79442" y="1309592"/>
                </a:cubicBezTo>
                <a:close/>
                <a:moveTo>
                  <a:pt x="1451229" y="1302357"/>
                </a:moveTo>
                <a:cubicBezTo>
                  <a:pt x="1455016" y="1303144"/>
                  <a:pt x="1456647" y="1304513"/>
                  <a:pt x="1455845" y="1305422"/>
                </a:cubicBezTo>
                <a:lnTo>
                  <a:pt x="1447226" y="1305689"/>
                </a:lnTo>
                <a:lnTo>
                  <a:pt x="1447103" y="1304677"/>
                </a:lnTo>
                <a:lnTo>
                  <a:pt x="1447813" y="1303880"/>
                </a:lnTo>
                <a:cubicBezTo>
                  <a:pt x="1449224" y="1303472"/>
                  <a:pt x="1450873" y="1303182"/>
                  <a:pt x="1451229" y="1302357"/>
                </a:cubicBezTo>
                <a:close/>
                <a:moveTo>
                  <a:pt x="42515" y="1287961"/>
                </a:moveTo>
                <a:cubicBezTo>
                  <a:pt x="68945" y="1292422"/>
                  <a:pt x="68758" y="1304194"/>
                  <a:pt x="66621" y="1317165"/>
                </a:cubicBezTo>
                <a:cubicBezTo>
                  <a:pt x="65113" y="1323661"/>
                  <a:pt x="64670" y="1330359"/>
                  <a:pt x="65309" y="1336997"/>
                </a:cubicBezTo>
                <a:cubicBezTo>
                  <a:pt x="66471" y="1343333"/>
                  <a:pt x="70332" y="1349144"/>
                  <a:pt x="79855" y="1353230"/>
                </a:cubicBezTo>
                <a:cubicBezTo>
                  <a:pt x="74377" y="1354902"/>
                  <a:pt x="68576" y="1355223"/>
                  <a:pt x="62947" y="1354167"/>
                </a:cubicBezTo>
                <a:cubicBezTo>
                  <a:pt x="59985" y="1347157"/>
                  <a:pt x="69657" y="1340784"/>
                  <a:pt x="54849" y="1335235"/>
                </a:cubicBezTo>
                <a:cubicBezTo>
                  <a:pt x="42515" y="1332986"/>
                  <a:pt x="48063" y="1339809"/>
                  <a:pt x="34230" y="1336810"/>
                </a:cubicBezTo>
                <a:lnTo>
                  <a:pt x="37679" y="1325113"/>
                </a:lnTo>
                <a:cubicBezTo>
                  <a:pt x="44727" y="1323838"/>
                  <a:pt x="41803" y="1325675"/>
                  <a:pt x="50688" y="1326462"/>
                </a:cubicBezTo>
                <a:cubicBezTo>
                  <a:pt x="47564" y="1320524"/>
                  <a:pt x="45869" y="1313939"/>
                  <a:pt x="45739" y="1307230"/>
                </a:cubicBezTo>
                <a:cubicBezTo>
                  <a:pt x="45646" y="1300681"/>
                  <a:pt x="44559" y="1294184"/>
                  <a:pt x="42515" y="1287961"/>
                </a:cubicBezTo>
                <a:close/>
                <a:moveTo>
                  <a:pt x="1475785" y="1280875"/>
                </a:moveTo>
                <a:cubicBezTo>
                  <a:pt x="1477285" y="1286199"/>
                  <a:pt x="1478260" y="1293884"/>
                  <a:pt x="1474361" y="1297783"/>
                </a:cubicBezTo>
                <a:lnTo>
                  <a:pt x="1474323" y="1298158"/>
                </a:lnTo>
                <a:cubicBezTo>
                  <a:pt x="1456366" y="1293809"/>
                  <a:pt x="1471774" y="1284212"/>
                  <a:pt x="1475785" y="1280875"/>
                </a:cubicBezTo>
                <a:close/>
                <a:moveTo>
                  <a:pt x="1502141" y="1276526"/>
                </a:moveTo>
                <a:lnTo>
                  <a:pt x="1502141" y="1276564"/>
                </a:lnTo>
                <a:cubicBezTo>
                  <a:pt x="1495505" y="1277276"/>
                  <a:pt x="1500753" y="1281475"/>
                  <a:pt x="1505890" y="1283574"/>
                </a:cubicBezTo>
                <a:cubicBezTo>
                  <a:pt x="1511401" y="1282000"/>
                  <a:pt x="1513163" y="1278813"/>
                  <a:pt x="1502141" y="1276526"/>
                </a:cubicBezTo>
                <a:close/>
                <a:moveTo>
                  <a:pt x="1625557" y="1271765"/>
                </a:moveTo>
                <a:lnTo>
                  <a:pt x="1625669" y="1271878"/>
                </a:lnTo>
                <a:cubicBezTo>
                  <a:pt x="1631780" y="1273715"/>
                  <a:pt x="1626644" y="1278551"/>
                  <a:pt x="1622408" y="1279001"/>
                </a:cubicBezTo>
                <a:cubicBezTo>
                  <a:pt x="1613448" y="1275814"/>
                  <a:pt x="1628556" y="1275364"/>
                  <a:pt x="1625557" y="1271765"/>
                </a:cubicBezTo>
                <a:close/>
                <a:moveTo>
                  <a:pt x="1543642" y="1254482"/>
                </a:moveTo>
                <a:cubicBezTo>
                  <a:pt x="1550569" y="1257123"/>
                  <a:pt x="1557687" y="1259228"/>
                  <a:pt x="1564936" y="1260781"/>
                </a:cubicBezTo>
                <a:cubicBezTo>
                  <a:pt x="1564711" y="1261830"/>
                  <a:pt x="1562049" y="1263480"/>
                  <a:pt x="1566848" y="1264117"/>
                </a:cubicBezTo>
                <a:lnTo>
                  <a:pt x="1566810" y="1264342"/>
                </a:lnTo>
                <a:cubicBezTo>
                  <a:pt x="1560050" y="1265026"/>
                  <a:pt x="1553224" y="1264595"/>
                  <a:pt x="1546603" y="1263068"/>
                </a:cubicBezTo>
                <a:cubicBezTo>
                  <a:pt x="1548703" y="1259956"/>
                  <a:pt x="1531608" y="1258419"/>
                  <a:pt x="1536481" y="1255120"/>
                </a:cubicBezTo>
                <a:cubicBezTo>
                  <a:pt x="1541805" y="1256169"/>
                  <a:pt x="1542854" y="1255382"/>
                  <a:pt x="1543642" y="1254482"/>
                </a:cubicBezTo>
                <a:close/>
                <a:moveTo>
                  <a:pt x="1495468" y="1238849"/>
                </a:moveTo>
                <a:lnTo>
                  <a:pt x="1495612" y="1238898"/>
                </a:lnTo>
                <a:lnTo>
                  <a:pt x="1495476" y="1238912"/>
                </a:lnTo>
                <a:close/>
                <a:moveTo>
                  <a:pt x="1499929" y="1238324"/>
                </a:moveTo>
                <a:cubicBezTo>
                  <a:pt x="1502591" y="1239299"/>
                  <a:pt x="1502628" y="1239786"/>
                  <a:pt x="1502478" y="1240198"/>
                </a:cubicBezTo>
                <a:cubicBezTo>
                  <a:pt x="1501541" y="1240498"/>
                  <a:pt x="1503265" y="1241323"/>
                  <a:pt x="1505027" y="1242110"/>
                </a:cubicBezTo>
                <a:lnTo>
                  <a:pt x="1495612" y="1238898"/>
                </a:lnTo>
                <a:lnTo>
                  <a:pt x="1500041" y="1238436"/>
                </a:lnTo>
                <a:close/>
                <a:moveTo>
                  <a:pt x="1502250" y="1224651"/>
                </a:moveTo>
                <a:lnTo>
                  <a:pt x="1502628" y="1224715"/>
                </a:lnTo>
                <a:lnTo>
                  <a:pt x="1502478" y="1224790"/>
                </a:lnTo>
                <a:close/>
                <a:moveTo>
                  <a:pt x="87203" y="1217030"/>
                </a:moveTo>
                <a:cubicBezTo>
                  <a:pt x="77568" y="1226027"/>
                  <a:pt x="89527" y="1227602"/>
                  <a:pt x="100886" y="1236112"/>
                </a:cubicBezTo>
                <a:cubicBezTo>
                  <a:pt x="101374" y="1231426"/>
                  <a:pt x="110409" y="1231426"/>
                  <a:pt x="104335" y="1226440"/>
                </a:cubicBezTo>
                <a:cubicBezTo>
                  <a:pt x="94251" y="1228014"/>
                  <a:pt x="103923" y="1217780"/>
                  <a:pt x="87203" y="1217030"/>
                </a:cubicBezTo>
                <a:close/>
                <a:moveTo>
                  <a:pt x="130803" y="1201359"/>
                </a:moveTo>
                <a:cubicBezTo>
                  <a:pt x="138976" y="1205108"/>
                  <a:pt x="131853" y="1204771"/>
                  <a:pt x="134815" y="1208857"/>
                </a:cubicBezTo>
                <a:cubicBezTo>
                  <a:pt x="164619" y="1210994"/>
                  <a:pt x="141863" y="1221454"/>
                  <a:pt x="162894" y="1225165"/>
                </a:cubicBezTo>
                <a:lnTo>
                  <a:pt x="162894" y="1225315"/>
                </a:lnTo>
                <a:cubicBezTo>
                  <a:pt x="157946" y="1227902"/>
                  <a:pt x="145499" y="1226515"/>
                  <a:pt x="136202" y="1223478"/>
                </a:cubicBezTo>
                <a:cubicBezTo>
                  <a:pt x="154384" y="1220067"/>
                  <a:pt x="128404" y="1210469"/>
                  <a:pt x="130803" y="1201359"/>
                </a:cubicBezTo>
                <a:close/>
                <a:moveTo>
                  <a:pt x="1619249" y="1174203"/>
                </a:moveTo>
                <a:lnTo>
                  <a:pt x="1619296" y="1174367"/>
                </a:lnTo>
                <a:lnTo>
                  <a:pt x="1619184" y="1174254"/>
                </a:lnTo>
                <a:close/>
                <a:moveTo>
                  <a:pt x="1615247" y="1150598"/>
                </a:moveTo>
                <a:cubicBezTo>
                  <a:pt x="1621040" y="1156137"/>
                  <a:pt x="1627085" y="1164502"/>
                  <a:pt x="1624700" y="1169968"/>
                </a:cubicBezTo>
                <a:lnTo>
                  <a:pt x="1619249" y="1174203"/>
                </a:lnTo>
                <a:lnTo>
                  <a:pt x="1616850" y="1165885"/>
                </a:lnTo>
                <a:cubicBezTo>
                  <a:pt x="1615688" y="1163157"/>
                  <a:pt x="1612886" y="1160927"/>
                  <a:pt x="1604563" y="1160383"/>
                </a:cubicBezTo>
                <a:cubicBezTo>
                  <a:pt x="1614610" y="1159483"/>
                  <a:pt x="1605912" y="1153447"/>
                  <a:pt x="1615247" y="1150598"/>
                </a:cubicBezTo>
                <a:close/>
                <a:moveTo>
                  <a:pt x="1608251" y="1144211"/>
                </a:moveTo>
                <a:cubicBezTo>
                  <a:pt x="1610917" y="1145040"/>
                  <a:pt x="1611517" y="1147637"/>
                  <a:pt x="1602051" y="1149511"/>
                </a:cubicBezTo>
                <a:cubicBezTo>
                  <a:pt x="1600851" y="1144319"/>
                  <a:pt x="1605584" y="1143382"/>
                  <a:pt x="1608251" y="1144211"/>
                </a:cubicBezTo>
                <a:close/>
                <a:moveTo>
                  <a:pt x="139650" y="1120194"/>
                </a:moveTo>
                <a:cubicBezTo>
                  <a:pt x="146661" y="1124730"/>
                  <a:pt x="131027" y="1122705"/>
                  <a:pt x="130390" y="1125255"/>
                </a:cubicBezTo>
                <a:cubicBezTo>
                  <a:pt x="124579" y="1120081"/>
                  <a:pt x="136388" y="1122443"/>
                  <a:pt x="139650" y="1120194"/>
                </a:cubicBezTo>
                <a:close/>
                <a:moveTo>
                  <a:pt x="1515838" y="1103695"/>
                </a:moveTo>
                <a:lnTo>
                  <a:pt x="1515225" y="1104111"/>
                </a:lnTo>
                <a:lnTo>
                  <a:pt x="1515262" y="1103736"/>
                </a:lnTo>
                <a:close/>
                <a:moveTo>
                  <a:pt x="121656" y="1103136"/>
                </a:moveTo>
                <a:cubicBezTo>
                  <a:pt x="127129" y="1112246"/>
                  <a:pt x="126867" y="1125592"/>
                  <a:pt x="120681" y="1130354"/>
                </a:cubicBezTo>
                <a:cubicBezTo>
                  <a:pt x="121693" y="1124768"/>
                  <a:pt x="113970" y="1112733"/>
                  <a:pt x="121656" y="1103136"/>
                </a:cubicBezTo>
                <a:close/>
                <a:moveTo>
                  <a:pt x="134688" y="1102550"/>
                </a:moveTo>
                <a:lnTo>
                  <a:pt x="139388" y="1104223"/>
                </a:lnTo>
                <a:cubicBezTo>
                  <a:pt x="136614" y="1103483"/>
                  <a:pt x="135180" y="1102965"/>
                  <a:pt x="134632" y="1102612"/>
                </a:cubicBezTo>
                <a:close/>
                <a:moveTo>
                  <a:pt x="1530220" y="1100362"/>
                </a:moveTo>
                <a:cubicBezTo>
                  <a:pt x="1533707" y="1101562"/>
                  <a:pt x="1531823" y="1102311"/>
                  <a:pt x="1528140" y="1102808"/>
                </a:cubicBezTo>
                <a:lnTo>
                  <a:pt x="1515838" y="1103695"/>
                </a:lnTo>
                <a:lnTo>
                  <a:pt x="1518463" y="1101913"/>
                </a:lnTo>
                <a:cubicBezTo>
                  <a:pt x="1522123" y="1101196"/>
                  <a:pt x="1527202" y="1100587"/>
                  <a:pt x="1530220" y="1100362"/>
                </a:cubicBezTo>
                <a:close/>
                <a:moveTo>
                  <a:pt x="153784" y="1094063"/>
                </a:moveTo>
                <a:lnTo>
                  <a:pt x="155562" y="1097229"/>
                </a:lnTo>
                <a:lnTo>
                  <a:pt x="158404" y="1095340"/>
                </a:lnTo>
                <a:close/>
                <a:moveTo>
                  <a:pt x="1547016" y="1073107"/>
                </a:moveTo>
                <a:cubicBezTo>
                  <a:pt x="1547278" y="1077118"/>
                  <a:pt x="1556276" y="1085441"/>
                  <a:pt x="1550765" y="1090277"/>
                </a:cubicBezTo>
                <a:cubicBezTo>
                  <a:pt x="1550165" y="1084804"/>
                  <a:pt x="1540118" y="1077343"/>
                  <a:pt x="1547016" y="1073107"/>
                </a:cubicBezTo>
                <a:close/>
                <a:moveTo>
                  <a:pt x="116032" y="1067483"/>
                </a:moveTo>
                <a:cubicBezTo>
                  <a:pt x="125105" y="1068533"/>
                  <a:pt x="111571" y="1071945"/>
                  <a:pt x="120606" y="1073107"/>
                </a:cubicBezTo>
                <a:cubicBezTo>
                  <a:pt x="111983" y="1074194"/>
                  <a:pt x="104410" y="1066621"/>
                  <a:pt x="116032" y="1067483"/>
                </a:cubicBezTo>
                <a:close/>
                <a:moveTo>
                  <a:pt x="97747" y="1065224"/>
                </a:moveTo>
                <a:cubicBezTo>
                  <a:pt x="99621" y="1064606"/>
                  <a:pt x="101955" y="1064297"/>
                  <a:pt x="106435" y="1065384"/>
                </a:cubicBezTo>
                <a:lnTo>
                  <a:pt x="103698" y="1071720"/>
                </a:lnTo>
                <a:cubicBezTo>
                  <a:pt x="99949" y="1070745"/>
                  <a:pt x="101824" y="1069208"/>
                  <a:pt x="101861" y="1067971"/>
                </a:cubicBezTo>
                <a:cubicBezTo>
                  <a:pt x="98481" y="1068048"/>
                  <a:pt x="95105" y="1067695"/>
                  <a:pt x="91814" y="1066921"/>
                </a:cubicBezTo>
                <a:cubicBezTo>
                  <a:pt x="94457" y="1066771"/>
                  <a:pt x="95872" y="1065843"/>
                  <a:pt x="97747" y="1065224"/>
                </a:cubicBezTo>
                <a:close/>
                <a:moveTo>
                  <a:pt x="1584094" y="1034942"/>
                </a:moveTo>
                <a:cubicBezTo>
                  <a:pt x="1594928" y="1035280"/>
                  <a:pt x="1587805" y="1039404"/>
                  <a:pt x="1588255" y="1042065"/>
                </a:cubicBezTo>
                <a:lnTo>
                  <a:pt x="1588217" y="1042440"/>
                </a:lnTo>
                <a:cubicBezTo>
                  <a:pt x="1579407" y="1042440"/>
                  <a:pt x="1592866" y="1038092"/>
                  <a:pt x="1579482" y="1038691"/>
                </a:cubicBezTo>
                <a:cubicBezTo>
                  <a:pt x="1578770" y="1036667"/>
                  <a:pt x="1586043" y="1037229"/>
                  <a:pt x="1584094" y="1034942"/>
                </a:cubicBezTo>
                <a:close/>
                <a:moveTo>
                  <a:pt x="260261" y="1009926"/>
                </a:moveTo>
                <a:lnTo>
                  <a:pt x="262880" y="1011474"/>
                </a:lnTo>
                <a:cubicBezTo>
                  <a:pt x="260199" y="1010536"/>
                  <a:pt x="257922" y="1011914"/>
                  <a:pt x="257294" y="1014028"/>
                </a:cubicBezTo>
                <a:lnTo>
                  <a:pt x="259943" y="1018310"/>
                </a:lnTo>
                <a:lnTo>
                  <a:pt x="263726" y="1020733"/>
                </a:lnTo>
                <a:lnTo>
                  <a:pt x="270792" y="1019855"/>
                </a:lnTo>
                <a:lnTo>
                  <a:pt x="271567" y="1018634"/>
                </a:lnTo>
                <a:lnTo>
                  <a:pt x="269018" y="1015794"/>
                </a:lnTo>
                <a:lnTo>
                  <a:pt x="268203" y="1015035"/>
                </a:lnTo>
                <a:lnTo>
                  <a:pt x="268299" y="1014992"/>
                </a:lnTo>
                <a:lnTo>
                  <a:pt x="264603" y="1010874"/>
                </a:lnTo>
                <a:close/>
                <a:moveTo>
                  <a:pt x="173278" y="1000377"/>
                </a:moveTo>
                <a:cubicBezTo>
                  <a:pt x="174253" y="1002551"/>
                  <a:pt x="167580" y="1001014"/>
                  <a:pt x="167093" y="1002476"/>
                </a:cubicBezTo>
                <a:cubicBezTo>
                  <a:pt x="181714" y="1007275"/>
                  <a:pt x="178340" y="1010349"/>
                  <a:pt x="175078" y="1010911"/>
                </a:cubicBezTo>
                <a:cubicBezTo>
                  <a:pt x="185463" y="1013610"/>
                  <a:pt x="178115" y="1013460"/>
                  <a:pt x="186325" y="1015860"/>
                </a:cubicBezTo>
                <a:cubicBezTo>
                  <a:pt x="189924" y="1011923"/>
                  <a:pt x="183851" y="1006487"/>
                  <a:pt x="173278" y="1000377"/>
                </a:cubicBezTo>
                <a:close/>
                <a:moveTo>
                  <a:pt x="143062" y="981332"/>
                </a:moveTo>
                <a:cubicBezTo>
                  <a:pt x="143062" y="979645"/>
                  <a:pt x="157570" y="984893"/>
                  <a:pt x="154758" y="981857"/>
                </a:cubicBezTo>
                <a:cubicBezTo>
                  <a:pt x="164356" y="985043"/>
                  <a:pt x="154571" y="984106"/>
                  <a:pt x="159182" y="985643"/>
                </a:cubicBezTo>
                <a:cubicBezTo>
                  <a:pt x="158882" y="986655"/>
                  <a:pt x="147935" y="982494"/>
                  <a:pt x="143062" y="981332"/>
                </a:cubicBezTo>
                <a:close/>
                <a:moveTo>
                  <a:pt x="189474" y="971209"/>
                </a:moveTo>
                <a:cubicBezTo>
                  <a:pt x="199221" y="975558"/>
                  <a:pt x="188574" y="974021"/>
                  <a:pt x="191573" y="977358"/>
                </a:cubicBezTo>
                <a:cubicBezTo>
                  <a:pt x="180514" y="973609"/>
                  <a:pt x="189999" y="973234"/>
                  <a:pt x="189474" y="971209"/>
                </a:cubicBezTo>
                <a:close/>
                <a:moveTo>
                  <a:pt x="137186" y="954334"/>
                </a:moveTo>
                <a:lnTo>
                  <a:pt x="138690" y="959246"/>
                </a:lnTo>
                <a:cubicBezTo>
                  <a:pt x="137411" y="960975"/>
                  <a:pt x="135377" y="962737"/>
                  <a:pt x="135677" y="964386"/>
                </a:cubicBezTo>
                <a:cubicBezTo>
                  <a:pt x="130372" y="961781"/>
                  <a:pt x="128966" y="959700"/>
                  <a:pt x="129786" y="958051"/>
                </a:cubicBezTo>
                <a:close/>
                <a:moveTo>
                  <a:pt x="137176" y="954302"/>
                </a:moveTo>
                <a:lnTo>
                  <a:pt x="137251" y="954302"/>
                </a:lnTo>
                <a:lnTo>
                  <a:pt x="137186" y="954334"/>
                </a:lnTo>
                <a:close/>
                <a:moveTo>
                  <a:pt x="154196" y="953627"/>
                </a:moveTo>
                <a:cubicBezTo>
                  <a:pt x="205332" y="969560"/>
                  <a:pt x="151984" y="973121"/>
                  <a:pt x="188012" y="989280"/>
                </a:cubicBezTo>
                <a:cubicBezTo>
                  <a:pt x="182442" y="988566"/>
                  <a:pt x="176955" y="987311"/>
                  <a:pt x="171629" y="985531"/>
                </a:cubicBezTo>
                <a:cubicBezTo>
                  <a:pt x="169117" y="982007"/>
                  <a:pt x="178789" y="981782"/>
                  <a:pt x="164693" y="976008"/>
                </a:cubicBezTo>
                <a:cubicBezTo>
                  <a:pt x="152884" y="972034"/>
                  <a:pt x="157945" y="976008"/>
                  <a:pt x="144711" y="971547"/>
                </a:cubicBezTo>
                <a:lnTo>
                  <a:pt x="148460" y="967798"/>
                </a:lnTo>
                <a:cubicBezTo>
                  <a:pt x="155283" y="968998"/>
                  <a:pt x="152434" y="969035"/>
                  <a:pt x="160982" y="971547"/>
                </a:cubicBezTo>
                <a:cubicBezTo>
                  <a:pt x="154496" y="964911"/>
                  <a:pt x="158770" y="959925"/>
                  <a:pt x="154196" y="953627"/>
                </a:cubicBezTo>
                <a:close/>
                <a:moveTo>
                  <a:pt x="285223" y="948191"/>
                </a:moveTo>
                <a:cubicBezTo>
                  <a:pt x="284661" y="951377"/>
                  <a:pt x="277725" y="954602"/>
                  <a:pt x="287360" y="957638"/>
                </a:cubicBezTo>
                <a:lnTo>
                  <a:pt x="290470" y="957392"/>
                </a:lnTo>
                <a:lnTo>
                  <a:pt x="287296" y="954126"/>
                </a:lnTo>
                <a:lnTo>
                  <a:pt x="287365" y="949898"/>
                </a:lnTo>
                <a:close/>
                <a:moveTo>
                  <a:pt x="133390" y="940356"/>
                </a:moveTo>
                <a:cubicBezTo>
                  <a:pt x="140813" y="944104"/>
                  <a:pt x="141863" y="948078"/>
                  <a:pt x="141863" y="952090"/>
                </a:cubicBezTo>
                <a:cubicBezTo>
                  <a:pt x="134965" y="948341"/>
                  <a:pt x="132228" y="944592"/>
                  <a:pt x="133390" y="940356"/>
                </a:cubicBezTo>
                <a:close/>
                <a:moveTo>
                  <a:pt x="1477247" y="937769"/>
                </a:moveTo>
                <a:lnTo>
                  <a:pt x="1477247" y="937806"/>
                </a:lnTo>
                <a:cubicBezTo>
                  <a:pt x="1480696" y="939943"/>
                  <a:pt x="1480996" y="942830"/>
                  <a:pt x="1484745" y="944854"/>
                </a:cubicBezTo>
                <a:cubicBezTo>
                  <a:pt x="1486470" y="943955"/>
                  <a:pt x="1491793" y="937319"/>
                  <a:pt x="1477247" y="937769"/>
                </a:cubicBezTo>
                <a:close/>
                <a:moveTo>
                  <a:pt x="1432897" y="911564"/>
                </a:moveTo>
                <a:lnTo>
                  <a:pt x="1432897" y="911676"/>
                </a:lnTo>
                <a:lnTo>
                  <a:pt x="1432732" y="911667"/>
                </a:lnTo>
                <a:close/>
                <a:moveTo>
                  <a:pt x="1427986" y="906315"/>
                </a:moveTo>
                <a:cubicBezTo>
                  <a:pt x="1424499" y="906315"/>
                  <a:pt x="1419551" y="906765"/>
                  <a:pt x="1424424" y="907102"/>
                </a:cubicBezTo>
                <a:cubicBezTo>
                  <a:pt x="1420844" y="908152"/>
                  <a:pt x="1419654" y="909876"/>
                  <a:pt x="1421013" y="911048"/>
                </a:cubicBezTo>
                <a:lnTo>
                  <a:pt x="1432732" y="911667"/>
                </a:lnTo>
                <a:lnTo>
                  <a:pt x="1427612" y="914881"/>
                </a:lnTo>
                <a:cubicBezTo>
                  <a:pt x="1426660" y="918619"/>
                  <a:pt x="1437105" y="923363"/>
                  <a:pt x="1444556" y="926822"/>
                </a:cubicBezTo>
                <a:cubicBezTo>
                  <a:pt x="1441632" y="924685"/>
                  <a:pt x="1444556" y="921311"/>
                  <a:pt x="1450142" y="919099"/>
                </a:cubicBezTo>
                <a:cubicBezTo>
                  <a:pt x="1453216" y="925097"/>
                  <a:pt x="1453666" y="931733"/>
                  <a:pt x="1471624" y="934507"/>
                </a:cubicBezTo>
                <a:cubicBezTo>
                  <a:pt x="1472149" y="926522"/>
                  <a:pt x="1481896" y="926634"/>
                  <a:pt x="1475898" y="920486"/>
                </a:cubicBezTo>
                <a:cubicBezTo>
                  <a:pt x="1461202" y="917524"/>
                  <a:pt x="1436421" y="913963"/>
                  <a:pt x="1440133" y="909239"/>
                </a:cubicBezTo>
                <a:cubicBezTo>
                  <a:pt x="1434796" y="909730"/>
                  <a:pt x="1429415" y="909273"/>
                  <a:pt x="1424237" y="907890"/>
                </a:cubicBezTo>
                <a:cubicBezTo>
                  <a:pt x="1426824" y="907665"/>
                  <a:pt x="1428248" y="907177"/>
                  <a:pt x="1427986" y="906315"/>
                </a:cubicBezTo>
                <a:close/>
                <a:moveTo>
                  <a:pt x="165423" y="903131"/>
                </a:moveTo>
                <a:lnTo>
                  <a:pt x="164707" y="907730"/>
                </a:lnTo>
                <a:cubicBezTo>
                  <a:pt x="162988" y="913007"/>
                  <a:pt x="160307" y="917787"/>
                  <a:pt x="161319" y="921423"/>
                </a:cubicBezTo>
                <a:lnTo>
                  <a:pt x="168619" y="912840"/>
                </a:lnTo>
                <a:lnTo>
                  <a:pt x="166456" y="911713"/>
                </a:lnTo>
                <a:lnTo>
                  <a:pt x="172398" y="906295"/>
                </a:lnTo>
                <a:lnTo>
                  <a:pt x="167927" y="905958"/>
                </a:lnTo>
                <a:close/>
                <a:moveTo>
                  <a:pt x="1501391" y="890194"/>
                </a:moveTo>
                <a:cubicBezTo>
                  <a:pt x="1507877" y="890382"/>
                  <a:pt x="1507614" y="892669"/>
                  <a:pt x="1506489" y="895181"/>
                </a:cubicBezTo>
                <a:lnTo>
                  <a:pt x="1506415" y="895630"/>
                </a:lnTo>
                <a:cubicBezTo>
                  <a:pt x="1499966" y="894993"/>
                  <a:pt x="1500191" y="892706"/>
                  <a:pt x="1501391" y="890194"/>
                </a:cubicBezTo>
                <a:close/>
                <a:moveTo>
                  <a:pt x="1557326" y="887982"/>
                </a:moveTo>
                <a:lnTo>
                  <a:pt x="1557288" y="888432"/>
                </a:lnTo>
                <a:cubicBezTo>
                  <a:pt x="1557026" y="889220"/>
                  <a:pt x="1553164" y="889107"/>
                  <a:pt x="1550577" y="889332"/>
                </a:cubicBezTo>
                <a:cubicBezTo>
                  <a:pt x="1547503" y="891844"/>
                  <a:pt x="1555564" y="891619"/>
                  <a:pt x="1552527" y="894131"/>
                </a:cubicBezTo>
                <a:cubicBezTo>
                  <a:pt x="1550213" y="893827"/>
                  <a:pt x="1547860" y="894138"/>
                  <a:pt x="1545704" y="895031"/>
                </a:cubicBezTo>
                <a:cubicBezTo>
                  <a:pt x="1543267" y="894393"/>
                  <a:pt x="1545329" y="884833"/>
                  <a:pt x="1557326" y="887982"/>
                </a:cubicBezTo>
                <a:close/>
                <a:moveTo>
                  <a:pt x="1522460" y="884608"/>
                </a:moveTo>
                <a:cubicBezTo>
                  <a:pt x="1523097" y="901066"/>
                  <a:pt x="1518899" y="911751"/>
                  <a:pt x="1519423" y="928359"/>
                </a:cubicBezTo>
                <a:cubicBezTo>
                  <a:pt x="1509114" y="912501"/>
                  <a:pt x="1511213" y="897955"/>
                  <a:pt x="1522460" y="884608"/>
                </a:cubicBezTo>
                <a:close/>
                <a:moveTo>
                  <a:pt x="1510613" y="880522"/>
                </a:moveTo>
                <a:cubicBezTo>
                  <a:pt x="1499179" y="883634"/>
                  <a:pt x="1516724" y="885546"/>
                  <a:pt x="1508439" y="888057"/>
                </a:cubicBezTo>
                <a:lnTo>
                  <a:pt x="1508402" y="888507"/>
                </a:lnTo>
                <a:cubicBezTo>
                  <a:pt x="1499517" y="888770"/>
                  <a:pt x="1498991" y="880560"/>
                  <a:pt x="1510613" y="880522"/>
                </a:cubicBezTo>
                <a:close/>
                <a:moveTo>
                  <a:pt x="1524514" y="879616"/>
                </a:moveTo>
                <a:lnTo>
                  <a:pt x="1525853" y="880025"/>
                </a:lnTo>
                <a:cubicBezTo>
                  <a:pt x="1526762" y="880335"/>
                  <a:pt x="1527465" y="880766"/>
                  <a:pt x="1526546" y="881347"/>
                </a:cubicBezTo>
                <a:lnTo>
                  <a:pt x="1526509" y="881797"/>
                </a:lnTo>
                <a:close/>
                <a:moveTo>
                  <a:pt x="1523966" y="879018"/>
                </a:moveTo>
                <a:lnTo>
                  <a:pt x="1524514" y="879616"/>
                </a:lnTo>
                <a:lnTo>
                  <a:pt x="1523922" y="879435"/>
                </a:lnTo>
                <a:close/>
                <a:moveTo>
                  <a:pt x="1553381" y="876469"/>
                </a:moveTo>
                <a:cubicBezTo>
                  <a:pt x="1556156" y="877286"/>
                  <a:pt x="1551187" y="880260"/>
                  <a:pt x="1552564" y="881609"/>
                </a:cubicBezTo>
                <a:lnTo>
                  <a:pt x="1552527" y="882059"/>
                </a:lnTo>
                <a:cubicBezTo>
                  <a:pt x="1541280" y="881572"/>
                  <a:pt x="1554214" y="878760"/>
                  <a:pt x="1547503" y="876511"/>
                </a:cubicBezTo>
                <a:cubicBezTo>
                  <a:pt x="1550671" y="876164"/>
                  <a:pt x="1552457" y="876197"/>
                  <a:pt x="1553381" y="876469"/>
                </a:cubicBezTo>
                <a:close/>
                <a:moveTo>
                  <a:pt x="1524485" y="874105"/>
                </a:moveTo>
                <a:lnTo>
                  <a:pt x="1523966" y="879018"/>
                </a:lnTo>
                <a:lnTo>
                  <a:pt x="1520926" y="875695"/>
                </a:lnTo>
                <a:cubicBezTo>
                  <a:pt x="1521490" y="873976"/>
                  <a:pt x="1523578" y="873009"/>
                  <a:pt x="1524485" y="874105"/>
                </a:cubicBezTo>
                <a:close/>
                <a:moveTo>
                  <a:pt x="1499170" y="865292"/>
                </a:moveTo>
                <a:lnTo>
                  <a:pt x="1498354" y="865826"/>
                </a:lnTo>
                <a:lnTo>
                  <a:pt x="1498392" y="865376"/>
                </a:lnTo>
                <a:close/>
                <a:moveTo>
                  <a:pt x="676346" y="859412"/>
                </a:moveTo>
                <a:lnTo>
                  <a:pt x="672577" y="860708"/>
                </a:lnTo>
                <a:lnTo>
                  <a:pt x="673842" y="861139"/>
                </a:lnTo>
                <a:lnTo>
                  <a:pt x="676686" y="860050"/>
                </a:lnTo>
                <a:lnTo>
                  <a:pt x="676747" y="859923"/>
                </a:lnTo>
                <a:close/>
                <a:moveTo>
                  <a:pt x="1500416" y="858666"/>
                </a:moveTo>
                <a:cubicBezTo>
                  <a:pt x="1501963" y="859368"/>
                  <a:pt x="1511396" y="862707"/>
                  <a:pt x="1507507" y="864396"/>
                </a:cubicBezTo>
                <a:lnTo>
                  <a:pt x="1499170" y="865292"/>
                </a:lnTo>
                <a:lnTo>
                  <a:pt x="1501813" y="863563"/>
                </a:lnTo>
                <a:cubicBezTo>
                  <a:pt x="1502096" y="861751"/>
                  <a:pt x="1495046" y="860999"/>
                  <a:pt x="1500416" y="858666"/>
                </a:cubicBezTo>
                <a:close/>
                <a:moveTo>
                  <a:pt x="674292" y="856791"/>
                </a:moveTo>
                <a:lnTo>
                  <a:pt x="669722" y="857911"/>
                </a:lnTo>
                <a:lnTo>
                  <a:pt x="667810" y="858254"/>
                </a:lnTo>
                <a:lnTo>
                  <a:pt x="667647" y="859030"/>
                </a:lnTo>
                <a:lnTo>
                  <a:pt x="670246" y="859915"/>
                </a:lnTo>
                <a:lnTo>
                  <a:pt x="674254" y="858478"/>
                </a:lnTo>
                <a:lnTo>
                  <a:pt x="675388" y="858190"/>
                </a:lnTo>
                <a:close/>
                <a:moveTo>
                  <a:pt x="120155" y="848093"/>
                </a:moveTo>
                <a:lnTo>
                  <a:pt x="120155" y="848130"/>
                </a:lnTo>
                <a:cubicBezTo>
                  <a:pt x="123604" y="856303"/>
                  <a:pt x="110783" y="859377"/>
                  <a:pt x="122742" y="866875"/>
                </a:cubicBezTo>
                <a:cubicBezTo>
                  <a:pt x="120718" y="860839"/>
                  <a:pt x="129453" y="853004"/>
                  <a:pt x="120155" y="848093"/>
                </a:cubicBezTo>
                <a:close/>
                <a:moveTo>
                  <a:pt x="1480921" y="845469"/>
                </a:moveTo>
                <a:cubicBezTo>
                  <a:pt x="1485233" y="845769"/>
                  <a:pt x="1486545" y="846219"/>
                  <a:pt x="1486545" y="846819"/>
                </a:cubicBezTo>
                <a:lnTo>
                  <a:pt x="1473423" y="846819"/>
                </a:lnTo>
                <a:cubicBezTo>
                  <a:pt x="1471736" y="845957"/>
                  <a:pt x="1480434" y="846144"/>
                  <a:pt x="1480921" y="845469"/>
                </a:cubicBezTo>
                <a:close/>
                <a:moveTo>
                  <a:pt x="1447581" y="843687"/>
                </a:moveTo>
                <a:lnTo>
                  <a:pt x="1447631" y="845044"/>
                </a:lnTo>
                <a:cubicBezTo>
                  <a:pt x="1448169" y="845418"/>
                  <a:pt x="1449411" y="845685"/>
                  <a:pt x="1451904" y="845807"/>
                </a:cubicBezTo>
                <a:lnTo>
                  <a:pt x="1452337" y="844447"/>
                </a:lnTo>
                <a:lnTo>
                  <a:pt x="1449566" y="844377"/>
                </a:lnTo>
                <a:close/>
                <a:moveTo>
                  <a:pt x="1488494" y="840071"/>
                </a:moveTo>
                <a:cubicBezTo>
                  <a:pt x="1500079" y="840333"/>
                  <a:pt x="1489732" y="841008"/>
                  <a:pt x="1490181" y="841983"/>
                </a:cubicBezTo>
                <a:cubicBezTo>
                  <a:pt x="1493841" y="841922"/>
                  <a:pt x="1497485" y="841482"/>
                  <a:pt x="1501053" y="840671"/>
                </a:cubicBezTo>
                <a:cubicBezTo>
                  <a:pt x="1509864" y="841908"/>
                  <a:pt x="1525234" y="842508"/>
                  <a:pt x="1527634" y="844382"/>
                </a:cubicBezTo>
                <a:lnTo>
                  <a:pt x="1527521" y="844419"/>
                </a:lnTo>
                <a:cubicBezTo>
                  <a:pt x="1510576" y="843482"/>
                  <a:pt x="1498317" y="844832"/>
                  <a:pt x="1484408" y="845244"/>
                </a:cubicBezTo>
                <a:cubicBezTo>
                  <a:pt x="1485908" y="844382"/>
                  <a:pt x="1491906" y="844157"/>
                  <a:pt x="1478597" y="844307"/>
                </a:cubicBezTo>
                <a:cubicBezTo>
                  <a:pt x="1484221" y="842395"/>
                  <a:pt x="1482346" y="841870"/>
                  <a:pt x="1488494" y="840071"/>
                </a:cubicBezTo>
                <a:close/>
                <a:moveTo>
                  <a:pt x="1446993" y="839846"/>
                </a:moveTo>
                <a:lnTo>
                  <a:pt x="1447174" y="841020"/>
                </a:lnTo>
                <a:lnTo>
                  <a:pt x="1448366" y="842011"/>
                </a:lnTo>
                <a:cubicBezTo>
                  <a:pt x="1448041" y="842400"/>
                  <a:pt x="1447805" y="842814"/>
                  <a:pt x="1448314" y="843230"/>
                </a:cubicBezTo>
                <a:lnTo>
                  <a:pt x="1452366" y="844356"/>
                </a:lnTo>
                <a:lnTo>
                  <a:pt x="1453118" y="841997"/>
                </a:lnTo>
                <a:cubicBezTo>
                  <a:pt x="1453207" y="840783"/>
                  <a:pt x="1452073" y="839846"/>
                  <a:pt x="1446993" y="839846"/>
                </a:cubicBezTo>
                <a:close/>
                <a:moveTo>
                  <a:pt x="138075" y="839807"/>
                </a:moveTo>
                <a:cubicBezTo>
                  <a:pt x="132152" y="843256"/>
                  <a:pt x="132264" y="850380"/>
                  <a:pt x="133314" y="857203"/>
                </a:cubicBezTo>
                <a:cubicBezTo>
                  <a:pt x="134364" y="864026"/>
                  <a:pt x="136388" y="870437"/>
                  <a:pt x="134064" y="873586"/>
                </a:cubicBezTo>
                <a:cubicBezTo>
                  <a:pt x="138150" y="871299"/>
                  <a:pt x="140662" y="874148"/>
                  <a:pt x="143211" y="876922"/>
                </a:cubicBezTo>
                <a:cubicBezTo>
                  <a:pt x="145761" y="879696"/>
                  <a:pt x="148497" y="882508"/>
                  <a:pt x="152396" y="880259"/>
                </a:cubicBezTo>
                <a:cubicBezTo>
                  <a:pt x="148647" y="877597"/>
                  <a:pt x="150522" y="874073"/>
                  <a:pt x="145461" y="871599"/>
                </a:cubicBezTo>
                <a:cubicBezTo>
                  <a:pt x="147957" y="870016"/>
                  <a:pt x="150800" y="869064"/>
                  <a:pt x="153746" y="868824"/>
                </a:cubicBezTo>
                <a:cubicBezTo>
                  <a:pt x="156539" y="872367"/>
                  <a:pt x="158789" y="875948"/>
                  <a:pt x="161685" y="879387"/>
                </a:cubicBezTo>
                <a:lnTo>
                  <a:pt x="173480" y="889087"/>
                </a:lnTo>
                <a:lnTo>
                  <a:pt x="173480" y="889056"/>
                </a:lnTo>
                <a:lnTo>
                  <a:pt x="167430" y="875760"/>
                </a:lnTo>
                <a:lnTo>
                  <a:pt x="163142" y="870743"/>
                </a:lnTo>
                <a:lnTo>
                  <a:pt x="160308" y="875273"/>
                </a:lnTo>
                <a:lnTo>
                  <a:pt x="160195" y="875273"/>
                </a:lnTo>
                <a:cubicBezTo>
                  <a:pt x="157084" y="872209"/>
                  <a:pt x="155877" y="869880"/>
                  <a:pt x="155832" y="867917"/>
                </a:cubicBezTo>
                <a:lnTo>
                  <a:pt x="157652" y="864319"/>
                </a:lnTo>
                <a:lnTo>
                  <a:pt x="156408" y="862864"/>
                </a:lnTo>
                <a:cubicBezTo>
                  <a:pt x="148497" y="862864"/>
                  <a:pt x="158770" y="867700"/>
                  <a:pt x="151272" y="866613"/>
                </a:cubicBezTo>
                <a:cubicBezTo>
                  <a:pt x="147523" y="863463"/>
                  <a:pt x="139200" y="860877"/>
                  <a:pt x="137550" y="857315"/>
                </a:cubicBezTo>
                <a:cubicBezTo>
                  <a:pt x="142837" y="855478"/>
                  <a:pt x="139275" y="845318"/>
                  <a:pt x="138075" y="839807"/>
                </a:cubicBezTo>
                <a:close/>
                <a:moveTo>
                  <a:pt x="1614872" y="837409"/>
                </a:moveTo>
                <a:cubicBezTo>
                  <a:pt x="1619559" y="837034"/>
                  <a:pt x="1624207" y="838946"/>
                  <a:pt x="1622708" y="839846"/>
                </a:cubicBezTo>
                <a:cubicBezTo>
                  <a:pt x="1608387" y="840071"/>
                  <a:pt x="1623420" y="837709"/>
                  <a:pt x="1614872" y="837409"/>
                </a:cubicBezTo>
                <a:close/>
                <a:moveTo>
                  <a:pt x="1524410" y="831973"/>
                </a:moveTo>
                <a:cubicBezTo>
                  <a:pt x="1528983" y="834297"/>
                  <a:pt x="1528571" y="837034"/>
                  <a:pt x="1506489" y="838046"/>
                </a:cubicBezTo>
                <a:cubicBezTo>
                  <a:pt x="1511888" y="838946"/>
                  <a:pt x="1516949" y="838496"/>
                  <a:pt x="1511476" y="839958"/>
                </a:cubicBezTo>
                <a:cubicBezTo>
                  <a:pt x="1503978" y="839958"/>
                  <a:pt x="1498954" y="839958"/>
                  <a:pt x="1495355" y="839696"/>
                </a:cubicBezTo>
                <a:cubicBezTo>
                  <a:pt x="1518149" y="836959"/>
                  <a:pt x="1495805" y="833697"/>
                  <a:pt x="1524410" y="831973"/>
                </a:cubicBezTo>
                <a:close/>
                <a:moveTo>
                  <a:pt x="1529936" y="830895"/>
                </a:moveTo>
                <a:lnTo>
                  <a:pt x="1531758" y="831036"/>
                </a:lnTo>
                <a:cubicBezTo>
                  <a:pt x="1532095" y="831336"/>
                  <a:pt x="1530220" y="831336"/>
                  <a:pt x="1528009" y="831373"/>
                </a:cubicBezTo>
                <a:lnTo>
                  <a:pt x="1521485" y="831373"/>
                </a:lnTo>
                <a:close/>
                <a:moveTo>
                  <a:pt x="1533187" y="830712"/>
                </a:moveTo>
                <a:lnTo>
                  <a:pt x="1529936" y="830895"/>
                </a:lnTo>
                <a:lnTo>
                  <a:pt x="1528277" y="830768"/>
                </a:lnTo>
                <a:cubicBezTo>
                  <a:pt x="1528592" y="830727"/>
                  <a:pt x="1530085" y="830724"/>
                  <a:pt x="1531861" y="830722"/>
                </a:cubicBezTo>
                <a:close/>
                <a:moveTo>
                  <a:pt x="1538731" y="830398"/>
                </a:moveTo>
                <a:lnTo>
                  <a:pt x="1538768" y="830436"/>
                </a:lnTo>
                <a:cubicBezTo>
                  <a:pt x="1539434" y="830576"/>
                  <a:pt x="1538595" y="830647"/>
                  <a:pt x="1537146" y="830682"/>
                </a:cubicBezTo>
                <a:lnTo>
                  <a:pt x="1533187" y="830712"/>
                </a:lnTo>
                <a:close/>
                <a:moveTo>
                  <a:pt x="1579857" y="828299"/>
                </a:moveTo>
                <a:cubicBezTo>
                  <a:pt x="1591141" y="828599"/>
                  <a:pt x="1584881" y="830136"/>
                  <a:pt x="1601489" y="829873"/>
                </a:cubicBezTo>
                <a:lnTo>
                  <a:pt x="1601526" y="829911"/>
                </a:lnTo>
                <a:cubicBezTo>
                  <a:pt x="1601526" y="830211"/>
                  <a:pt x="1601039" y="830511"/>
                  <a:pt x="1600814" y="830811"/>
                </a:cubicBezTo>
                <a:cubicBezTo>
                  <a:pt x="1588517" y="830811"/>
                  <a:pt x="1593316" y="829574"/>
                  <a:pt x="1578657" y="829873"/>
                </a:cubicBezTo>
                <a:cubicBezTo>
                  <a:pt x="1581694" y="828899"/>
                  <a:pt x="1581431" y="829274"/>
                  <a:pt x="1579857" y="828299"/>
                </a:cubicBezTo>
                <a:close/>
                <a:moveTo>
                  <a:pt x="1443675" y="827924"/>
                </a:moveTo>
                <a:lnTo>
                  <a:pt x="1443732" y="828374"/>
                </a:lnTo>
                <a:lnTo>
                  <a:pt x="1446209" y="827924"/>
                </a:lnTo>
                <a:close/>
                <a:moveTo>
                  <a:pt x="1451567" y="824287"/>
                </a:moveTo>
                <a:cubicBezTo>
                  <a:pt x="1455447" y="824569"/>
                  <a:pt x="1457256" y="825075"/>
                  <a:pt x="1456590" y="825501"/>
                </a:cubicBezTo>
                <a:lnTo>
                  <a:pt x="1447917" y="826151"/>
                </a:lnTo>
                <a:lnTo>
                  <a:pt x="1447617" y="825684"/>
                </a:lnTo>
                <a:lnTo>
                  <a:pt x="1448394" y="825178"/>
                </a:lnTo>
                <a:cubicBezTo>
                  <a:pt x="1449730" y="824915"/>
                  <a:pt x="1451323" y="824681"/>
                  <a:pt x="1451567" y="824287"/>
                </a:cubicBezTo>
                <a:close/>
                <a:moveTo>
                  <a:pt x="139462" y="822187"/>
                </a:moveTo>
                <a:lnTo>
                  <a:pt x="139462" y="822225"/>
                </a:lnTo>
                <a:cubicBezTo>
                  <a:pt x="139462" y="827511"/>
                  <a:pt x="134889" y="833472"/>
                  <a:pt x="142612" y="837596"/>
                </a:cubicBezTo>
                <a:cubicBezTo>
                  <a:pt x="138225" y="831897"/>
                  <a:pt x="152696" y="831222"/>
                  <a:pt x="145648" y="824512"/>
                </a:cubicBezTo>
                <a:cubicBezTo>
                  <a:pt x="144036" y="826049"/>
                  <a:pt x="141862" y="824174"/>
                  <a:pt x="139462" y="822187"/>
                </a:cubicBezTo>
                <a:close/>
                <a:moveTo>
                  <a:pt x="1608124" y="821888"/>
                </a:moveTo>
                <a:cubicBezTo>
                  <a:pt x="1607224" y="824550"/>
                  <a:pt x="1614273" y="826499"/>
                  <a:pt x="1619034" y="828674"/>
                </a:cubicBezTo>
                <a:cubicBezTo>
                  <a:pt x="1599689" y="827437"/>
                  <a:pt x="1610861" y="824700"/>
                  <a:pt x="1596877" y="823688"/>
                </a:cubicBezTo>
                <a:cubicBezTo>
                  <a:pt x="1610111" y="823650"/>
                  <a:pt x="1591966" y="821888"/>
                  <a:pt x="1608124" y="821888"/>
                </a:cubicBezTo>
                <a:close/>
                <a:moveTo>
                  <a:pt x="1523198" y="815530"/>
                </a:moveTo>
                <a:lnTo>
                  <a:pt x="1524335" y="815590"/>
                </a:lnTo>
                <a:lnTo>
                  <a:pt x="1524260" y="815702"/>
                </a:lnTo>
                <a:close/>
                <a:moveTo>
                  <a:pt x="1472861" y="813940"/>
                </a:moveTo>
                <a:cubicBezTo>
                  <a:pt x="1475073" y="816227"/>
                  <a:pt x="1477135" y="819301"/>
                  <a:pt x="1473798" y="821101"/>
                </a:cubicBezTo>
                <a:lnTo>
                  <a:pt x="1473798" y="821138"/>
                </a:lnTo>
                <a:cubicBezTo>
                  <a:pt x="1455466" y="820426"/>
                  <a:pt x="1469300" y="815515"/>
                  <a:pt x="1472861" y="813940"/>
                </a:cubicBezTo>
                <a:close/>
                <a:moveTo>
                  <a:pt x="1498354" y="810941"/>
                </a:moveTo>
                <a:lnTo>
                  <a:pt x="1498416" y="810949"/>
                </a:lnTo>
                <a:lnTo>
                  <a:pt x="1496297" y="812281"/>
                </a:lnTo>
                <a:cubicBezTo>
                  <a:pt x="1497586" y="812788"/>
                  <a:pt x="1500341" y="813284"/>
                  <a:pt x="1502965" y="813565"/>
                </a:cubicBezTo>
                <a:cubicBezTo>
                  <a:pt x="1505608" y="813116"/>
                  <a:pt x="1507258" y="812553"/>
                  <a:pt x="1506846" y="812056"/>
                </a:cubicBezTo>
                <a:lnTo>
                  <a:pt x="1498416" y="810949"/>
                </a:lnTo>
                <a:lnTo>
                  <a:pt x="1498429" y="810941"/>
                </a:lnTo>
                <a:close/>
                <a:moveTo>
                  <a:pt x="1620271" y="803668"/>
                </a:moveTo>
                <a:cubicBezTo>
                  <a:pt x="1626569" y="804081"/>
                  <a:pt x="1621995" y="806030"/>
                  <a:pt x="1617872" y="806367"/>
                </a:cubicBezTo>
                <a:cubicBezTo>
                  <a:pt x="1608724" y="805618"/>
                  <a:pt x="1623645" y="804830"/>
                  <a:pt x="1620271" y="803668"/>
                </a:cubicBezTo>
                <a:close/>
                <a:moveTo>
                  <a:pt x="1536931" y="800294"/>
                </a:moveTo>
                <a:cubicBezTo>
                  <a:pt x="1543229" y="800894"/>
                  <a:pt x="1549490" y="801494"/>
                  <a:pt x="1558825" y="801869"/>
                </a:cubicBezTo>
                <a:cubicBezTo>
                  <a:pt x="1558675" y="802356"/>
                  <a:pt x="1556201" y="802993"/>
                  <a:pt x="1561037" y="803143"/>
                </a:cubicBezTo>
                <a:lnTo>
                  <a:pt x="1561075" y="803181"/>
                </a:lnTo>
                <a:cubicBezTo>
                  <a:pt x="1554364" y="803699"/>
                  <a:pt x="1547629" y="803811"/>
                  <a:pt x="1540905" y="803518"/>
                </a:cubicBezTo>
                <a:cubicBezTo>
                  <a:pt x="1542592" y="802206"/>
                  <a:pt x="1525572" y="802318"/>
                  <a:pt x="1529883" y="800819"/>
                </a:cubicBezTo>
                <a:cubicBezTo>
                  <a:pt x="1535319" y="800819"/>
                  <a:pt x="1536256" y="800819"/>
                  <a:pt x="1536931" y="800294"/>
                </a:cubicBezTo>
                <a:close/>
                <a:moveTo>
                  <a:pt x="107409" y="798794"/>
                </a:moveTo>
                <a:cubicBezTo>
                  <a:pt x="115394" y="804530"/>
                  <a:pt x="107259" y="811915"/>
                  <a:pt x="104784" y="818813"/>
                </a:cubicBezTo>
                <a:cubicBezTo>
                  <a:pt x="105609" y="822562"/>
                  <a:pt x="97999" y="801755"/>
                  <a:pt x="107409" y="798794"/>
                </a:cubicBezTo>
                <a:close/>
                <a:moveTo>
                  <a:pt x="194048" y="785035"/>
                </a:moveTo>
                <a:lnTo>
                  <a:pt x="194048" y="785072"/>
                </a:lnTo>
                <a:lnTo>
                  <a:pt x="191237" y="789729"/>
                </a:lnTo>
                <a:lnTo>
                  <a:pt x="195003" y="787532"/>
                </a:lnTo>
                <a:close/>
                <a:moveTo>
                  <a:pt x="1604339" y="768053"/>
                </a:moveTo>
                <a:lnTo>
                  <a:pt x="1604375" y="768090"/>
                </a:lnTo>
                <a:lnTo>
                  <a:pt x="1604338" y="768053"/>
                </a:lnTo>
                <a:close/>
                <a:moveTo>
                  <a:pt x="1598677" y="759205"/>
                </a:moveTo>
                <a:cubicBezTo>
                  <a:pt x="1604891" y="761342"/>
                  <a:pt x="1611506" y="764407"/>
                  <a:pt x="1609521" y="766438"/>
                </a:cubicBezTo>
                <a:lnTo>
                  <a:pt x="1604339" y="768053"/>
                </a:lnTo>
                <a:lnTo>
                  <a:pt x="1601390" y="764974"/>
                </a:lnTo>
                <a:cubicBezTo>
                  <a:pt x="1600026" y="763966"/>
                  <a:pt x="1597046" y="763142"/>
                  <a:pt x="1588705" y="762954"/>
                </a:cubicBezTo>
                <a:cubicBezTo>
                  <a:pt x="1598677" y="762579"/>
                  <a:pt x="1589567" y="760367"/>
                  <a:pt x="1598677" y="759205"/>
                </a:cubicBezTo>
                <a:close/>
                <a:moveTo>
                  <a:pt x="1591305" y="756890"/>
                </a:moveTo>
                <a:cubicBezTo>
                  <a:pt x="1594037" y="757181"/>
                  <a:pt x="1594815" y="758118"/>
                  <a:pt x="1585443" y="758830"/>
                </a:cubicBezTo>
                <a:cubicBezTo>
                  <a:pt x="1583887" y="756956"/>
                  <a:pt x="1588573" y="756600"/>
                  <a:pt x="1591305" y="756890"/>
                </a:cubicBezTo>
                <a:close/>
                <a:moveTo>
                  <a:pt x="187599" y="742372"/>
                </a:moveTo>
                <a:cubicBezTo>
                  <a:pt x="180814" y="751032"/>
                  <a:pt x="193635" y="753619"/>
                  <a:pt x="198584" y="760892"/>
                </a:cubicBezTo>
                <a:cubicBezTo>
                  <a:pt x="197009" y="768202"/>
                  <a:pt x="193598" y="774500"/>
                  <a:pt x="192023" y="782298"/>
                </a:cubicBezTo>
                <a:cubicBezTo>
                  <a:pt x="204507" y="782298"/>
                  <a:pt x="207806" y="775850"/>
                  <a:pt x="207019" y="767565"/>
                </a:cubicBezTo>
                <a:cubicBezTo>
                  <a:pt x="205664" y="759009"/>
                  <a:pt x="202902" y="750737"/>
                  <a:pt x="198846" y="743084"/>
                </a:cubicBezTo>
                <a:lnTo>
                  <a:pt x="198846" y="743121"/>
                </a:lnTo>
                <a:cubicBezTo>
                  <a:pt x="195735" y="745596"/>
                  <a:pt x="191348" y="748220"/>
                  <a:pt x="187599" y="742372"/>
                </a:cubicBezTo>
                <a:close/>
                <a:moveTo>
                  <a:pt x="1526959" y="728614"/>
                </a:moveTo>
                <a:cubicBezTo>
                  <a:pt x="1527521" y="730301"/>
                  <a:pt x="1536481" y="733750"/>
                  <a:pt x="1531345" y="735587"/>
                </a:cubicBezTo>
                <a:lnTo>
                  <a:pt x="1531158" y="735512"/>
                </a:lnTo>
                <a:cubicBezTo>
                  <a:pt x="1530295" y="733337"/>
                  <a:pt x="1520173" y="730151"/>
                  <a:pt x="1526959" y="728614"/>
                </a:cubicBezTo>
                <a:close/>
                <a:moveTo>
                  <a:pt x="1499516" y="727639"/>
                </a:moveTo>
                <a:cubicBezTo>
                  <a:pt x="1507127" y="726702"/>
                  <a:pt x="1502740" y="729663"/>
                  <a:pt x="1508814" y="729213"/>
                </a:cubicBezTo>
                <a:cubicBezTo>
                  <a:pt x="1505702" y="730675"/>
                  <a:pt x="1503940" y="729213"/>
                  <a:pt x="1495542" y="731163"/>
                </a:cubicBezTo>
                <a:cubicBezTo>
                  <a:pt x="1494568" y="729588"/>
                  <a:pt x="1498279" y="728801"/>
                  <a:pt x="1499516" y="727639"/>
                </a:cubicBezTo>
                <a:close/>
                <a:moveTo>
                  <a:pt x="676963" y="727222"/>
                </a:moveTo>
                <a:lnTo>
                  <a:pt x="671954" y="731552"/>
                </a:lnTo>
                <a:lnTo>
                  <a:pt x="677853" y="729551"/>
                </a:lnTo>
                <a:close/>
                <a:moveTo>
                  <a:pt x="1563511" y="714705"/>
                </a:moveTo>
                <a:cubicBezTo>
                  <a:pt x="1574271" y="715417"/>
                  <a:pt x="1567110" y="716729"/>
                  <a:pt x="1567635" y="717779"/>
                </a:cubicBezTo>
                <a:cubicBezTo>
                  <a:pt x="1558863" y="717404"/>
                  <a:pt x="1572209" y="716242"/>
                  <a:pt x="1558863" y="716017"/>
                </a:cubicBezTo>
                <a:cubicBezTo>
                  <a:pt x="1558150" y="715230"/>
                  <a:pt x="1565423" y="715717"/>
                  <a:pt x="1563511" y="714705"/>
                </a:cubicBezTo>
                <a:close/>
                <a:moveTo>
                  <a:pt x="715380" y="713842"/>
                </a:moveTo>
                <a:cubicBezTo>
                  <a:pt x="713543" y="714424"/>
                  <a:pt x="711350" y="714424"/>
                  <a:pt x="708890" y="714911"/>
                </a:cubicBezTo>
                <a:lnTo>
                  <a:pt x="701136" y="718736"/>
                </a:lnTo>
                <a:lnTo>
                  <a:pt x="700797" y="718791"/>
                </a:lnTo>
                <a:lnTo>
                  <a:pt x="700797" y="718903"/>
                </a:lnTo>
                <a:lnTo>
                  <a:pt x="701136" y="718736"/>
                </a:lnTo>
                <a:lnTo>
                  <a:pt x="707329" y="717737"/>
                </a:lnTo>
                <a:cubicBezTo>
                  <a:pt x="709110" y="717816"/>
                  <a:pt x="711144" y="717423"/>
                  <a:pt x="715380" y="713842"/>
                </a:cubicBezTo>
                <a:close/>
                <a:moveTo>
                  <a:pt x="708557" y="707094"/>
                </a:moveTo>
                <a:lnTo>
                  <a:pt x="697666" y="711600"/>
                </a:lnTo>
                <a:lnTo>
                  <a:pt x="705109" y="711968"/>
                </a:lnTo>
                <a:lnTo>
                  <a:pt x="699906" y="716696"/>
                </a:lnTo>
                <a:lnTo>
                  <a:pt x="700609" y="716954"/>
                </a:lnTo>
                <a:cubicBezTo>
                  <a:pt x="711031" y="712043"/>
                  <a:pt x="716092" y="705707"/>
                  <a:pt x="708744" y="708969"/>
                </a:cubicBezTo>
                <a:cubicBezTo>
                  <a:pt x="699372" y="716129"/>
                  <a:pt x="706682" y="709456"/>
                  <a:pt x="708557" y="707207"/>
                </a:cubicBezTo>
                <a:close/>
                <a:moveTo>
                  <a:pt x="135657" y="694249"/>
                </a:moveTo>
                <a:cubicBezTo>
                  <a:pt x="134898" y="695434"/>
                  <a:pt x="134889" y="697515"/>
                  <a:pt x="131552" y="697346"/>
                </a:cubicBezTo>
                <a:cubicBezTo>
                  <a:pt x="136951" y="700158"/>
                  <a:pt x="141712" y="701845"/>
                  <a:pt x="145011" y="701095"/>
                </a:cubicBezTo>
                <a:cubicBezTo>
                  <a:pt x="143024" y="699446"/>
                  <a:pt x="142574" y="697909"/>
                  <a:pt x="144261" y="696522"/>
                </a:cubicBezTo>
                <a:cubicBezTo>
                  <a:pt x="137926" y="692773"/>
                  <a:pt x="136417" y="693063"/>
                  <a:pt x="135657" y="694249"/>
                </a:cubicBezTo>
                <a:close/>
                <a:moveTo>
                  <a:pt x="1476573" y="682314"/>
                </a:moveTo>
                <a:cubicBezTo>
                  <a:pt x="1483583" y="679989"/>
                  <a:pt x="1487182" y="685238"/>
                  <a:pt x="1485008" y="688537"/>
                </a:cubicBezTo>
                <a:cubicBezTo>
                  <a:pt x="1473948" y="689249"/>
                  <a:pt x="1484258" y="682726"/>
                  <a:pt x="1476573" y="682314"/>
                </a:cubicBezTo>
                <a:close/>
                <a:moveTo>
                  <a:pt x="711433" y="681226"/>
                </a:moveTo>
                <a:lnTo>
                  <a:pt x="710507" y="681903"/>
                </a:lnTo>
                <a:lnTo>
                  <a:pt x="710956" y="681976"/>
                </a:lnTo>
                <a:close/>
                <a:moveTo>
                  <a:pt x="727497" y="675907"/>
                </a:moveTo>
                <a:lnTo>
                  <a:pt x="723140" y="680664"/>
                </a:lnTo>
                <a:lnTo>
                  <a:pt x="728977" y="677165"/>
                </a:lnTo>
                <a:close/>
                <a:moveTo>
                  <a:pt x="723431" y="672453"/>
                </a:moveTo>
                <a:lnTo>
                  <a:pt x="722897" y="672844"/>
                </a:lnTo>
                <a:lnTo>
                  <a:pt x="723407" y="673569"/>
                </a:lnTo>
                <a:lnTo>
                  <a:pt x="724507" y="673367"/>
                </a:lnTo>
                <a:close/>
                <a:moveTo>
                  <a:pt x="1458428" y="670017"/>
                </a:moveTo>
                <a:cubicBezTo>
                  <a:pt x="1461764" y="671142"/>
                  <a:pt x="1461839" y="672379"/>
                  <a:pt x="1465738" y="673504"/>
                </a:cubicBezTo>
                <a:cubicBezTo>
                  <a:pt x="1467313" y="673241"/>
                  <a:pt x="1472974" y="670879"/>
                  <a:pt x="1458428" y="670017"/>
                </a:cubicBezTo>
                <a:close/>
                <a:moveTo>
                  <a:pt x="1529616" y="656034"/>
                </a:moveTo>
                <a:lnTo>
                  <a:pt x="1534317" y="656080"/>
                </a:lnTo>
                <a:lnTo>
                  <a:pt x="1534972" y="656933"/>
                </a:lnTo>
                <a:cubicBezTo>
                  <a:pt x="1536181" y="657261"/>
                  <a:pt x="1537400" y="657589"/>
                  <a:pt x="1535806" y="657945"/>
                </a:cubicBezTo>
                <a:cubicBezTo>
                  <a:pt x="1533534" y="657632"/>
                  <a:pt x="1531234" y="657556"/>
                  <a:pt x="1528946" y="657720"/>
                </a:cubicBezTo>
                <a:cubicBezTo>
                  <a:pt x="1527709" y="657627"/>
                  <a:pt x="1527774" y="656680"/>
                  <a:pt x="1529616" y="656034"/>
                </a:cubicBezTo>
                <a:close/>
                <a:moveTo>
                  <a:pt x="1534194" y="655921"/>
                </a:moveTo>
                <a:cubicBezTo>
                  <a:pt x="1536436" y="656156"/>
                  <a:pt x="1538691" y="656231"/>
                  <a:pt x="1540943" y="656146"/>
                </a:cubicBezTo>
                <a:lnTo>
                  <a:pt x="1534317" y="656080"/>
                </a:lnTo>
                <a:close/>
                <a:moveTo>
                  <a:pt x="1405937" y="652402"/>
                </a:moveTo>
                <a:cubicBezTo>
                  <a:pt x="1404845" y="652378"/>
                  <a:pt x="1404780" y="652453"/>
                  <a:pt x="1407142" y="652697"/>
                </a:cubicBezTo>
                <a:cubicBezTo>
                  <a:pt x="1400131" y="653072"/>
                  <a:pt x="1402230" y="655396"/>
                  <a:pt x="1415577" y="655471"/>
                </a:cubicBezTo>
                <a:cubicBezTo>
                  <a:pt x="1401856" y="656071"/>
                  <a:pt x="1416701" y="660270"/>
                  <a:pt x="1426374" y="662969"/>
                </a:cubicBezTo>
                <a:cubicBezTo>
                  <a:pt x="1423562" y="661807"/>
                  <a:pt x="1426599" y="660570"/>
                  <a:pt x="1432335" y="660082"/>
                </a:cubicBezTo>
                <a:cubicBezTo>
                  <a:pt x="1435109" y="662894"/>
                  <a:pt x="1435221" y="665781"/>
                  <a:pt x="1452992" y="668255"/>
                </a:cubicBezTo>
                <a:cubicBezTo>
                  <a:pt x="1453891" y="664919"/>
                  <a:pt x="1463601" y="665706"/>
                  <a:pt x="1457940" y="662669"/>
                </a:cubicBezTo>
                <a:cubicBezTo>
                  <a:pt x="1443432" y="660307"/>
                  <a:pt x="1418951" y="656746"/>
                  <a:pt x="1422925" y="654984"/>
                </a:cubicBezTo>
                <a:cubicBezTo>
                  <a:pt x="1417622" y="654756"/>
                  <a:pt x="1412345" y="654117"/>
                  <a:pt x="1407142" y="653072"/>
                </a:cubicBezTo>
                <a:cubicBezTo>
                  <a:pt x="1409766" y="653072"/>
                  <a:pt x="1411190" y="653072"/>
                  <a:pt x="1410891" y="652697"/>
                </a:cubicBezTo>
                <a:cubicBezTo>
                  <a:pt x="1409148" y="652547"/>
                  <a:pt x="1407029" y="652425"/>
                  <a:pt x="1405937" y="652402"/>
                </a:cubicBezTo>
                <a:close/>
                <a:moveTo>
                  <a:pt x="1485158" y="651947"/>
                </a:moveTo>
                <a:cubicBezTo>
                  <a:pt x="1491494" y="652884"/>
                  <a:pt x="1491119" y="653784"/>
                  <a:pt x="1489769" y="654684"/>
                </a:cubicBezTo>
                <a:lnTo>
                  <a:pt x="1489769" y="654571"/>
                </a:lnTo>
                <a:cubicBezTo>
                  <a:pt x="1483396" y="653747"/>
                  <a:pt x="1483771" y="652847"/>
                  <a:pt x="1485158" y="651947"/>
                </a:cubicBezTo>
                <a:close/>
                <a:moveTo>
                  <a:pt x="1506489" y="651835"/>
                </a:moveTo>
                <a:cubicBezTo>
                  <a:pt x="1505852" y="658470"/>
                  <a:pt x="1501316" y="662444"/>
                  <a:pt x="1500941" y="669192"/>
                </a:cubicBezTo>
                <a:cubicBezTo>
                  <a:pt x="1491494" y="662032"/>
                  <a:pt x="1494193" y="656146"/>
                  <a:pt x="1506489" y="651835"/>
                </a:cubicBezTo>
                <a:close/>
                <a:moveTo>
                  <a:pt x="1510627" y="650712"/>
                </a:moveTo>
                <a:lnTo>
                  <a:pt x="1510801" y="650785"/>
                </a:lnTo>
                <a:lnTo>
                  <a:pt x="1510801" y="650897"/>
                </a:lnTo>
                <a:close/>
                <a:moveTo>
                  <a:pt x="1532057" y="650635"/>
                </a:moveTo>
                <a:cubicBezTo>
                  <a:pt x="1544692" y="651535"/>
                  <a:pt x="1534982" y="652397"/>
                  <a:pt x="1536669" y="653334"/>
                </a:cubicBezTo>
                <a:lnTo>
                  <a:pt x="1536669" y="653222"/>
                </a:lnTo>
                <a:cubicBezTo>
                  <a:pt x="1525609" y="652060"/>
                  <a:pt x="1538581" y="652097"/>
                  <a:pt x="1532057" y="650635"/>
                </a:cubicBezTo>
                <a:close/>
                <a:moveTo>
                  <a:pt x="1495055" y="648835"/>
                </a:moveTo>
                <a:cubicBezTo>
                  <a:pt x="1483396" y="649323"/>
                  <a:pt x="1500716" y="651685"/>
                  <a:pt x="1492281" y="651985"/>
                </a:cubicBezTo>
                <a:lnTo>
                  <a:pt x="1492281" y="651872"/>
                </a:lnTo>
                <a:cubicBezTo>
                  <a:pt x="1483433" y="651197"/>
                  <a:pt x="1483508" y="647786"/>
                  <a:pt x="1495055" y="648835"/>
                </a:cubicBezTo>
                <a:close/>
                <a:moveTo>
                  <a:pt x="1506771" y="647364"/>
                </a:moveTo>
                <a:cubicBezTo>
                  <a:pt x="1508570" y="646952"/>
                  <a:pt x="1511307" y="647486"/>
                  <a:pt x="1508364" y="649623"/>
                </a:cubicBezTo>
                <a:cubicBezTo>
                  <a:pt x="1508252" y="649791"/>
                  <a:pt x="1509339" y="650035"/>
                  <a:pt x="1510215" y="650274"/>
                </a:cubicBezTo>
                <a:lnTo>
                  <a:pt x="1510627" y="650712"/>
                </a:lnTo>
                <a:lnTo>
                  <a:pt x="1505602" y="648611"/>
                </a:lnTo>
                <a:cubicBezTo>
                  <a:pt x="1505206" y="648013"/>
                  <a:pt x="1505871" y="647570"/>
                  <a:pt x="1506771" y="647364"/>
                </a:cubicBezTo>
                <a:close/>
                <a:moveTo>
                  <a:pt x="1486582" y="639088"/>
                </a:moveTo>
                <a:cubicBezTo>
                  <a:pt x="1488457" y="639875"/>
                  <a:pt x="1504053" y="643699"/>
                  <a:pt x="1483996" y="641825"/>
                </a:cubicBezTo>
                <a:cubicBezTo>
                  <a:pt x="1494005" y="641262"/>
                  <a:pt x="1479234" y="639650"/>
                  <a:pt x="1486582" y="639088"/>
                </a:cubicBezTo>
                <a:close/>
                <a:moveTo>
                  <a:pt x="1435146" y="625929"/>
                </a:moveTo>
                <a:cubicBezTo>
                  <a:pt x="1439795" y="627579"/>
                  <a:pt x="1429560" y="627691"/>
                  <a:pt x="1439420" y="628966"/>
                </a:cubicBezTo>
                <a:cubicBezTo>
                  <a:pt x="1439270" y="627954"/>
                  <a:pt x="1445231" y="626904"/>
                  <a:pt x="1435259" y="625929"/>
                </a:cubicBezTo>
                <a:close/>
                <a:moveTo>
                  <a:pt x="1445606" y="614532"/>
                </a:moveTo>
                <a:cubicBezTo>
                  <a:pt x="1457190" y="615957"/>
                  <a:pt x="1446768" y="615657"/>
                  <a:pt x="1447106" y="616707"/>
                </a:cubicBezTo>
                <a:cubicBezTo>
                  <a:pt x="1436571" y="615507"/>
                  <a:pt x="1443544" y="615095"/>
                  <a:pt x="1445606" y="614532"/>
                </a:cubicBezTo>
                <a:close/>
                <a:moveTo>
                  <a:pt x="22569" y="613669"/>
                </a:moveTo>
                <a:lnTo>
                  <a:pt x="22494" y="613744"/>
                </a:lnTo>
                <a:cubicBezTo>
                  <a:pt x="24818" y="626266"/>
                  <a:pt x="5549" y="629415"/>
                  <a:pt x="0" y="639987"/>
                </a:cubicBezTo>
                <a:cubicBezTo>
                  <a:pt x="675" y="623867"/>
                  <a:pt x="13984" y="624391"/>
                  <a:pt x="22569" y="613669"/>
                </a:cubicBezTo>
                <a:close/>
                <a:moveTo>
                  <a:pt x="1440882" y="604410"/>
                </a:moveTo>
                <a:lnTo>
                  <a:pt x="1453891" y="605722"/>
                </a:lnTo>
                <a:cubicBezTo>
                  <a:pt x="1441557" y="604860"/>
                  <a:pt x="1450930" y="607222"/>
                  <a:pt x="1445381" y="607184"/>
                </a:cubicBezTo>
                <a:cubicBezTo>
                  <a:pt x="1439795" y="606247"/>
                  <a:pt x="1444256" y="605347"/>
                  <a:pt x="1440882" y="604410"/>
                </a:cubicBezTo>
                <a:close/>
                <a:moveTo>
                  <a:pt x="1435746" y="598524"/>
                </a:moveTo>
                <a:cubicBezTo>
                  <a:pt x="1437877" y="599062"/>
                  <a:pt x="1440074" y="599290"/>
                  <a:pt x="1442269" y="599199"/>
                </a:cubicBezTo>
                <a:cubicBezTo>
                  <a:pt x="1449318" y="600286"/>
                  <a:pt x="1447556" y="601298"/>
                  <a:pt x="1446506" y="602311"/>
                </a:cubicBezTo>
                <a:cubicBezTo>
                  <a:pt x="1444069" y="601861"/>
                  <a:pt x="1441520" y="601448"/>
                  <a:pt x="1437021" y="600998"/>
                </a:cubicBezTo>
                <a:cubicBezTo>
                  <a:pt x="1452017" y="601748"/>
                  <a:pt x="1437958" y="599649"/>
                  <a:pt x="1435746" y="598524"/>
                </a:cubicBezTo>
                <a:close/>
                <a:moveTo>
                  <a:pt x="1419404" y="597548"/>
                </a:moveTo>
                <a:lnTo>
                  <a:pt x="1419269" y="598655"/>
                </a:lnTo>
                <a:lnTo>
                  <a:pt x="1418247" y="599209"/>
                </a:lnTo>
                <a:lnTo>
                  <a:pt x="1418684" y="599415"/>
                </a:lnTo>
                <a:cubicBezTo>
                  <a:pt x="1421163" y="600324"/>
                  <a:pt x="1423806" y="601261"/>
                  <a:pt x="1419176" y="601523"/>
                </a:cubicBezTo>
                <a:lnTo>
                  <a:pt x="1424170" y="602348"/>
                </a:lnTo>
                <a:lnTo>
                  <a:pt x="1424211" y="599049"/>
                </a:lnTo>
                <a:lnTo>
                  <a:pt x="1422798" y="598914"/>
                </a:lnTo>
                <a:cubicBezTo>
                  <a:pt x="1422020" y="598750"/>
                  <a:pt x="1422023" y="598592"/>
                  <a:pt x="1422152" y="598435"/>
                </a:cubicBezTo>
                <a:close/>
                <a:moveTo>
                  <a:pt x="1428431" y="594708"/>
                </a:moveTo>
                <a:lnTo>
                  <a:pt x="1428548" y="594738"/>
                </a:lnTo>
                <a:lnTo>
                  <a:pt x="1428398" y="594738"/>
                </a:lnTo>
                <a:close/>
                <a:moveTo>
                  <a:pt x="85365" y="591813"/>
                </a:moveTo>
                <a:cubicBezTo>
                  <a:pt x="83078" y="604522"/>
                  <a:pt x="71006" y="606584"/>
                  <a:pt x="80079" y="619180"/>
                </a:cubicBezTo>
                <a:cubicBezTo>
                  <a:pt x="80828" y="609995"/>
                  <a:pt x="90238" y="601560"/>
                  <a:pt x="85365" y="591813"/>
                </a:cubicBezTo>
                <a:close/>
                <a:moveTo>
                  <a:pt x="1506902" y="591551"/>
                </a:moveTo>
                <a:cubicBezTo>
                  <a:pt x="1509511" y="592429"/>
                  <a:pt x="1512024" y="593572"/>
                  <a:pt x="1514400" y="594963"/>
                </a:cubicBezTo>
                <a:cubicBezTo>
                  <a:pt x="1505027" y="593763"/>
                  <a:pt x="1497005" y="591551"/>
                  <a:pt x="1506902" y="591551"/>
                </a:cubicBezTo>
                <a:close/>
                <a:moveTo>
                  <a:pt x="1420207" y="590957"/>
                </a:moveTo>
                <a:lnTo>
                  <a:pt x="1419775" y="594501"/>
                </a:lnTo>
                <a:lnTo>
                  <a:pt x="1424260" y="594960"/>
                </a:lnTo>
                <a:lnTo>
                  <a:pt x="1424276" y="593664"/>
                </a:lnTo>
                <a:lnTo>
                  <a:pt x="1420849" y="592802"/>
                </a:lnTo>
                <a:cubicBezTo>
                  <a:pt x="1420741" y="592310"/>
                  <a:pt x="1422493" y="591945"/>
                  <a:pt x="1424312" y="591626"/>
                </a:cubicBezTo>
                <a:lnTo>
                  <a:pt x="1424528" y="591686"/>
                </a:lnTo>
                <a:lnTo>
                  <a:pt x="1424573" y="591507"/>
                </a:lnTo>
                <a:lnTo>
                  <a:pt x="1421074" y="591321"/>
                </a:lnTo>
                <a:close/>
                <a:moveTo>
                  <a:pt x="1417249" y="590445"/>
                </a:moveTo>
                <a:lnTo>
                  <a:pt x="1412892" y="590713"/>
                </a:lnTo>
                <a:cubicBezTo>
                  <a:pt x="1411442" y="591671"/>
                  <a:pt x="1420404" y="594110"/>
                  <a:pt x="1414078" y="595263"/>
                </a:cubicBezTo>
                <a:lnTo>
                  <a:pt x="1416443" y="595026"/>
                </a:lnTo>
                <a:lnTo>
                  <a:pt x="1416514" y="594629"/>
                </a:lnTo>
                <a:close/>
                <a:moveTo>
                  <a:pt x="1454296" y="590110"/>
                </a:moveTo>
                <a:lnTo>
                  <a:pt x="1454454" y="590126"/>
                </a:lnTo>
                <a:lnTo>
                  <a:pt x="1454304" y="590126"/>
                </a:lnTo>
                <a:close/>
                <a:moveTo>
                  <a:pt x="1429410" y="589827"/>
                </a:moveTo>
                <a:cubicBezTo>
                  <a:pt x="1457753" y="594025"/>
                  <a:pt x="1444256" y="594175"/>
                  <a:pt x="1440920" y="596725"/>
                </a:cubicBezTo>
                <a:cubicBezTo>
                  <a:pt x="1432747" y="594363"/>
                  <a:pt x="1437171" y="592188"/>
                  <a:pt x="1429410" y="589827"/>
                </a:cubicBezTo>
                <a:close/>
                <a:moveTo>
                  <a:pt x="1509540" y="588610"/>
                </a:moveTo>
                <a:lnTo>
                  <a:pt x="1509751" y="588627"/>
                </a:lnTo>
                <a:lnTo>
                  <a:pt x="1509751" y="588664"/>
                </a:lnTo>
                <a:close/>
                <a:moveTo>
                  <a:pt x="1423176" y="587173"/>
                </a:moveTo>
                <a:lnTo>
                  <a:pt x="1420413" y="589264"/>
                </a:lnTo>
                <a:lnTo>
                  <a:pt x="1420326" y="589977"/>
                </a:lnTo>
                <a:lnTo>
                  <a:pt x="1421454" y="590117"/>
                </a:lnTo>
                <a:lnTo>
                  <a:pt x="1424808" y="590572"/>
                </a:lnTo>
                <a:lnTo>
                  <a:pt x="1425584" y="587477"/>
                </a:lnTo>
                <a:close/>
                <a:moveTo>
                  <a:pt x="1500829" y="586677"/>
                </a:moveTo>
                <a:cubicBezTo>
                  <a:pt x="1504653" y="587052"/>
                  <a:pt x="1505365" y="587362"/>
                  <a:pt x="1505880" y="587671"/>
                </a:cubicBezTo>
                <a:lnTo>
                  <a:pt x="1509540" y="588610"/>
                </a:lnTo>
                <a:lnTo>
                  <a:pt x="1505060" y="588257"/>
                </a:lnTo>
                <a:cubicBezTo>
                  <a:pt x="1503200" y="588036"/>
                  <a:pt x="1500679" y="587746"/>
                  <a:pt x="1496405" y="587465"/>
                </a:cubicBezTo>
                <a:cubicBezTo>
                  <a:pt x="1495692" y="586715"/>
                  <a:pt x="1499441" y="586940"/>
                  <a:pt x="1500829" y="586677"/>
                </a:cubicBezTo>
                <a:close/>
                <a:moveTo>
                  <a:pt x="1413647" y="586044"/>
                </a:moveTo>
                <a:lnTo>
                  <a:pt x="1411978" y="586827"/>
                </a:lnTo>
                <a:lnTo>
                  <a:pt x="1411633" y="588335"/>
                </a:lnTo>
                <a:lnTo>
                  <a:pt x="1412803" y="589039"/>
                </a:lnTo>
                <a:lnTo>
                  <a:pt x="1417395" y="589611"/>
                </a:lnTo>
                <a:lnTo>
                  <a:pt x="1417601" y="588439"/>
                </a:lnTo>
                <a:lnTo>
                  <a:pt x="1417216" y="587225"/>
                </a:lnTo>
                <a:lnTo>
                  <a:pt x="1416646" y="587127"/>
                </a:lnTo>
                <a:close/>
                <a:moveTo>
                  <a:pt x="1444556" y="585403"/>
                </a:moveTo>
                <a:cubicBezTo>
                  <a:pt x="1448999" y="586527"/>
                  <a:pt x="1451839" y="587343"/>
                  <a:pt x="1453366" y="588060"/>
                </a:cubicBezTo>
                <a:lnTo>
                  <a:pt x="1454296" y="590110"/>
                </a:lnTo>
                <a:lnTo>
                  <a:pt x="1447930" y="589452"/>
                </a:lnTo>
                <a:cubicBezTo>
                  <a:pt x="1442607" y="587915"/>
                  <a:pt x="1438783" y="585703"/>
                  <a:pt x="1444556" y="585403"/>
                </a:cubicBezTo>
                <a:close/>
                <a:moveTo>
                  <a:pt x="1415788" y="584830"/>
                </a:moveTo>
                <a:lnTo>
                  <a:pt x="1415349" y="585163"/>
                </a:lnTo>
                <a:lnTo>
                  <a:pt x="1416106" y="585126"/>
                </a:lnTo>
                <a:close/>
                <a:moveTo>
                  <a:pt x="1399008" y="579480"/>
                </a:moveTo>
                <a:lnTo>
                  <a:pt x="1399006" y="579629"/>
                </a:lnTo>
                <a:lnTo>
                  <a:pt x="1399488" y="579488"/>
                </a:lnTo>
                <a:close/>
                <a:moveTo>
                  <a:pt x="1399045" y="576329"/>
                </a:moveTo>
                <a:lnTo>
                  <a:pt x="1399035" y="577186"/>
                </a:lnTo>
                <a:lnTo>
                  <a:pt x="1400633" y="577919"/>
                </a:lnTo>
                <a:lnTo>
                  <a:pt x="1403292" y="578375"/>
                </a:lnTo>
                <a:lnTo>
                  <a:pt x="1404517" y="578017"/>
                </a:lnTo>
                <a:lnTo>
                  <a:pt x="1404422" y="577173"/>
                </a:lnTo>
                <a:lnTo>
                  <a:pt x="1403459" y="576982"/>
                </a:lnTo>
                <a:close/>
                <a:moveTo>
                  <a:pt x="1404259" y="575727"/>
                </a:moveTo>
                <a:lnTo>
                  <a:pt x="1404098" y="575740"/>
                </a:lnTo>
                <a:lnTo>
                  <a:pt x="1404272" y="575840"/>
                </a:lnTo>
                <a:close/>
                <a:moveTo>
                  <a:pt x="1442574" y="573335"/>
                </a:moveTo>
                <a:cubicBezTo>
                  <a:pt x="1444125" y="571531"/>
                  <a:pt x="1445812" y="571512"/>
                  <a:pt x="1447106" y="575242"/>
                </a:cubicBezTo>
                <a:cubicBezTo>
                  <a:pt x="1445756" y="587014"/>
                  <a:pt x="1443019" y="573893"/>
                  <a:pt x="1440882" y="579591"/>
                </a:cubicBezTo>
                <a:cubicBezTo>
                  <a:pt x="1440957" y="582553"/>
                  <a:pt x="1441782" y="582178"/>
                  <a:pt x="1442344" y="583115"/>
                </a:cubicBezTo>
                <a:lnTo>
                  <a:pt x="1442344" y="583378"/>
                </a:lnTo>
                <a:cubicBezTo>
                  <a:pt x="1442344" y="590876"/>
                  <a:pt x="1439345" y="584203"/>
                  <a:pt x="1438858" y="582141"/>
                </a:cubicBezTo>
                <a:cubicBezTo>
                  <a:pt x="1439607" y="578729"/>
                  <a:pt x="1441023" y="575139"/>
                  <a:pt x="1442574" y="573335"/>
                </a:cubicBezTo>
                <a:close/>
                <a:moveTo>
                  <a:pt x="1485608" y="565308"/>
                </a:moveTo>
                <a:cubicBezTo>
                  <a:pt x="1492881" y="565496"/>
                  <a:pt x="1495505" y="568120"/>
                  <a:pt x="1492806" y="569057"/>
                </a:cubicBezTo>
                <a:cubicBezTo>
                  <a:pt x="1481859" y="567595"/>
                  <a:pt x="1493068" y="566658"/>
                  <a:pt x="1485608" y="565308"/>
                </a:cubicBezTo>
                <a:close/>
                <a:moveTo>
                  <a:pt x="1493518" y="560959"/>
                </a:moveTo>
                <a:cubicBezTo>
                  <a:pt x="1496330" y="561259"/>
                  <a:pt x="1496480" y="561447"/>
                  <a:pt x="1496480" y="561634"/>
                </a:cubicBezTo>
                <a:cubicBezTo>
                  <a:pt x="1495655" y="561822"/>
                  <a:pt x="1497529" y="562084"/>
                  <a:pt x="1499441" y="562347"/>
                </a:cubicBezTo>
                <a:cubicBezTo>
                  <a:pt x="1496077" y="562257"/>
                  <a:pt x="1492721" y="561956"/>
                  <a:pt x="1489394" y="561447"/>
                </a:cubicBezTo>
                <a:cubicBezTo>
                  <a:pt x="1487707" y="562009"/>
                  <a:pt x="1488832" y="562646"/>
                  <a:pt x="1491231" y="563321"/>
                </a:cubicBezTo>
                <a:cubicBezTo>
                  <a:pt x="1482833" y="562946"/>
                  <a:pt x="1485270" y="560397"/>
                  <a:pt x="1493518" y="560959"/>
                </a:cubicBezTo>
                <a:close/>
                <a:moveTo>
                  <a:pt x="1403393" y="558335"/>
                </a:moveTo>
                <a:cubicBezTo>
                  <a:pt x="1402755" y="565345"/>
                  <a:pt x="1401518" y="569881"/>
                  <a:pt x="1398181" y="566507"/>
                </a:cubicBezTo>
                <a:lnTo>
                  <a:pt x="1398329" y="567772"/>
                </a:lnTo>
                <a:lnTo>
                  <a:pt x="1403130" y="568533"/>
                </a:lnTo>
                <a:lnTo>
                  <a:pt x="1398435" y="568677"/>
                </a:lnTo>
                <a:lnTo>
                  <a:pt x="1399072" y="574108"/>
                </a:lnTo>
                <a:lnTo>
                  <a:pt x="1399063" y="574840"/>
                </a:lnTo>
                <a:lnTo>
                  <a:pt x="1404203" y="575224"/>
                </a:lnTo>
                <a:lnTo>
                  <a:pt x="1403018" y="564708"/>
                </a:lnTo>
                <a:cubicBezTo>
                  <a:pt x="1404255" y="566020"/>
                  <a:pt x="1404742" y="560959"/>
                  <a:pt x="1403393" y="558335"/>
                </a:cubicBezTo>
                <a:close/>
                <a:moveTo>
                  <a:pt x="92975" y="558185"/>
                </a:moveTo>
                <a:cubicBezTo>
                  <a:pt x="89976" y="570369"/>
                  <a:pt x="84427" y="574418"/>
                  <a:pt x="87877" y="588664"/>
                </a:cubicBezTo>
                <a:cubicBezTo>
                  <a:pt x="99648" y="588364"/>
                  <a:pt x="90051" y="573668"/>
                  <a:pt x="100811" y="573930"/>
                </a:cubicBezTo>
                <a:cubicBezTo>
                  <a:pt x="88851" y="568494"/>
                  <a:pt x="100998" y="557735"/>
                  <a:pt x="92975" y="558185"/>
                </a:cubicBezTo>
                <a:close/>
                <a:moveTo>
                  <a:pt x="46906" y="553339"/>
                </a:moveTo>
                <a:lnTo>
                  <a:pt x="50537" y="556872"/>
                </a:lnTo>
                <a:cubicBezTo>
                  <a:pt x="47866" y="555701"/>
                  <a:pt x="46762" y="554609"/>
                  <a:pt x="46658" y="553635"/>
                </a:cubicBezTo>
                <a:close/>
                <a:moveTo>
                  <a:pt x="1483133" y="553237"/>
                </a:moveTo>
                <a:cubicBezTo>
                  <a:pt x="1486117" y="554108"/>
                  <a:pt x="1489182" y="554674"/>
                  <a:pt x="1492281" y="554924"/>
                </a:cubicBezTo>
                <a:cubicBezTo>
                  <a:pt x="1492693" y="555561"/>
                  <a:pt x="1488532" y="555111"/>
                  <a:pt x="1488757" y="554924"/>
                </a:cubicBezTo>
                <a:cubicBezTo>
                  <a:pt x="1482796" y="556048"/>
                  <a:pt x="1476273" y="553199"/>
                  <a:pt x="1483133" y="553237"/>
                </a:cubicBezTo>
                <a:close/>
                <a:moveTo>
                  <a:pt x="1522643" y="522902"/>
                </a:moveTo>
                <a:cubicBezTo>
                  <a:pt x="1524035" y="523807"/>
                  <a:pt x="1525515" y="525475"/>
                  <a:pt x="1526659" y="524931"/>
                </a:cubicBezTo>
                <a:cubicBezTo>
                  <a:pt x="1525159" y="532017"/>
                  <a:pt x="1521598" y="524256"/>
                  <a:pt x="1519161" y="525456"/>
                </a:cubicBezTo>
                <a:cubicBezTo>
                  <a:pt x="1519948" y="521857"/>
                  <a:pt x="1521251" y="521998"/>
                  <a:pt x="1522643" y="522902"/>
                </a:cubicBezTo>
                <a:close/>
                <a:moveTo>
                  <a:pt x="129903" y="514921"/>
                </a:moveTo>
                <a:cubicBezTo>
                  <a:pt x="127278" y="519345"/>
                  <a:pt x="123604" y="523619"/>
                  <a:pt x="125291" y="528830"/>
                </a:cubicBezTo>
                <a:cubicBezTo>
                  <a:pt x="127728" y="529055"/>
                  <a:pt x="138113" y="521707"/>
                  <a:pt x="129903" y="514921"/>
                </a:cubicBezTo>
                <a:close/>
                <a:moveTo>
                  <a:pt x="95937" y="512072"/>
                </a:moveTo>
                <a:cubicBezTo>
                  <a:pt x="92653" y="518815"/>
                  <a:pt x="89750" y="525737"/>
                  <a:pt x="87239" y="532804"/>
                </a:cubicBezTo>
                <a:cubicBezTo>
                  <a:pt x="85215" y="540302"/>
                  <a:pt x="85140" y="547238"/>
                  <a:pt x="90426" y="551286"/>
                </a:cubicBezTo>
                <a:cubicBezTo>
                  <a:pt x="84540" y="543788"/>
                  <a:pt x="96162" y="552749"/>
                  <a:pt x="95637" y="555260"/>
                </a:cubicBezTo>
                <a:cubicBezTo>
                  <a:pt x="103135" y="538615"/>
                  <a:pt x="118543" y="545438"/>
                  <a:pt x="121392" y="528155"/>
                </a:cubicBezTo>
                <a:cubicBezTo>
                  <a:pt x="116106" y="533666"/>
                  <a:pt x="114907" y="537453"/>
                  <a:pt x="108308" y="527480"/>
                </a:cubicBezTo>
                <a:cubicBezTo>
                  <a:pt x="97062" y="534791"/>
                  <a:pt x="102085" y="543901"/>
                  <a:pt x="91813" y="544763"/>
                </a:cubicBezTo>
                <a:cubicBezTo>
                  <a:pt x="89751" y="531117"/>
                  <a:pt x="102273" y="530405"/>
                  <a:pt x="103510" y="518520"/>
                </a:cubicBezTo>
                <a:cubicBezTo>
                  <a:pt x="106734" y="520920"/>
                  <a:pt x="109883" y="523057"/>
                  <a:pt x="111308" y="519833"/>
                </a:cubicBezTo>
                <a:cubicBezTo>
                  <a:pt x="104634" y="512147"/>
                  <a:pt x="103435" y="522082"/>
                  <a:pt x="95937" y="512072"/>
                </a:cubicBezTo>
                <a:close/>
                <a:moveTo>
                  <a:pt x="1427761" y="493927"/>
                </a:moveTo>
                <a:cubicBezTo>
                  <a:pt x="1426524" y="496402"/>
                  <a:pt x="1423674" y="492653"/>
                  <a:pt x="1424274" y="502587"/>
                </a:cubicBezTo>
                <a:cubicBezTo>
                  <a:pt x="1426824" y="496664"/>
                  <a:pt x="1428773" y="503337"/>
                  <a:pt x="1431172" y="507948"/>
                </a:cubicBezTo>
                <a:cubicBezTo>
                  <a:pt x="1431697" y="496289"/>
                  <a:pt x="1427761" y="504087"/>
                  <a:pt x="1427761" y="493927"/>
                </a:cubicBezTo>
                <a:close/>
                <a:moveTo>
                  <a:pt x="1472075" y="481516"/>
                </a:moveTo>
                <a:lnTo>
                  <a:pt x="1472074" y="481556"/>
                </a:lnTo>
                <a:lnTo>
                  <a:pt x="1472036" y="481518"/>
                </a:lnTo>
                <a:close/>
                <a:moveTo>
                  <a:pt x="1467041" y="473125"/>
                </a:moveTo>
                <a:cubicBezTo>
                  <a:pt x="1468278" y="473861"/>
                  <a:pt x="1469675" y="475332"/>
                  <a:pt x="1470612" y="474658"/>
                </a:cubicBezTo>
                <a:cubicBezTo>
                  <a:pt x="1470424" y="482868"/>
                  <a:pt x="1467537" y="478219"/>
                  <a:pt x="1467388" y="486579"/>
                </a:cubicBezTo>
                <a:lnTo>
                  <a:pt x="1467388" y="486729"/>
                </a:lnTo>
                <a:cubicBezTo>
                  <a:pt x="1465401" y="487104"/>
                  <a:pt x="1466900" y="473908"/>
                  <a:pt x="1464426" y="476007"/>
                </a:cubicBezTo>
                <a:cubicBezTo>
                  <a:pt x="1464726" y="472389"/>
                  <a:pt x="1465804" y="472389"/>
                  <a:pt x="1467041" y="473125"/>
                </a:cubicBezTo>
                <a:close/>
                <a:moveTo>
                  <a:pt x="1177367" y="466372"/>
                </a:moveTo>
                <a:cubicBezTo>
                  <a:pt x="1181041" y="480206"/>
                  <a:pt x="1184340" y="469484"/>
                  <a:pt x="1184865" y="466710"/>
                </a:cubicBezTo>
                <a:close/>
                <a:moveTo>
                  <a:pt x="1166382" y="462698"/>
                </a:moveTo>
                <a:cubicBezTo>
                  <a:pt x="1164695" y="466897"/>
                  <a:pt x="1165445" y="475595"/>
                  <a:pt x="1161321" y="475070"/>
                </a:cubicBezTo>
                <a:cubicBezTo>
                  <a:pt x="1169081" y="496739"/>
                  <a:pt x="1168819" y="469634"/>
                  <a:pt x="1176317" y="485155"/>
                </a:cubicBezTo>
                <a:cubicBezTo>
                  <a:pt x="1172568" y="481706"/>
                  <a:pt x="1171931" y="492128"/>
                  <a:pt x="1175455" y="497639"/>
                </a:cubicBezTo>
                <a:cubicBezTo>
                  <a:pt x="1176215" y="490322"/>
                  <a:pt x="1177366" y="483051"/>
                  <a:pt x="1178904" y="475857"/>
                </a:cubicBezTo>
                <a:cubicBezTo>
                  <a:pt x="1174630" y="468359"/>
                  <a:pt x="1172156" y="471621"/>
                  <a:pt x="1166382" y="462698"/>
                </a:cubicBezTo>
                <a:close/>
                <a:moveTo>
                  <a:pt x="1477210" y="453476"/>
                </a:moveTo>
                <a:cubicBezTo>
                  <a:pt x="1477885" y="473270"/>
                  <a:pt x="1486132" y="460974"/>
                  <a:pt x="1487370" y="483468"/>
                </a:cubicBezTo>
                <a:cubicBezTo>
                  <a:pt x="1485233" y="480881"/>
                  <a:pt x="1483133" y="480703"/>
                  <a:pt x="1480701" y="481017"/>
                </a:cubicBezTo>
                <a:lnTo>
                  <a:pt x="1472075" y="481516"/>
                </a:lnTo>
                <a:lnTo>
                  <a:pt x="1472346" y="467778"/>
                </a:lnTo>
                <a:cubicBezTo>
                  <a:pt x="1472721" y="464104"/>
                  <a:pt x="1473199" y="460693"/>
                  <a:pt x="1473236" y="455575"/>
                </a:cubicBezTo>
                <a:cubicBezTo>
                  <a:pt x="1475410" y="458949"/>
                  <a:pt x="1475335" y="451564"/>
                  <a:pt x="1477210" y="453476"/>
                </a:cubicBezTo>
                <a:close/>
                <a:moveTo>
                  <a:pt x="1485833" y="453251"/>
                </a:moveTo>
                <a:cubicBezTo>
                  <a:pt x="1486320" y="458499"/>
                  <a:pt x="1488194" y="458912"/>
                  <a:pt x="1487744" y="467047"/>
                </a:cubicBezTo>
                <a:lnTo>
                  <a:pt x="1487782" y="467197"/>
                </a:lnTo>
                <a:cubicBezTo>
                  <a:pt x="1485233" y="461011"/>
                  <a:pt x="1483508" y="468997"/>
                  <a:pt x="1481784" y="458424"/>
                </a:cubicBezTo>
                <a:cubicBezTo>
                  <a:pt x="1481784" y="449202"/>
                  <a:pt x="1485945" y="462511"/>
                  <a:pt x="1485833" y="453251"/>
                </a:cubicBezTo>
                <a:close/>
                <a:moveTo>
                  <a:pt x="1479651" y="441835"/>
                </a:moveTo>
                <a:cubicBezTo>
                  <a:pt x="1481615" y="441329"/>
                  <a:pt x="1483471" y="441685"/>
                  <a:pt x="1485233" y="446390"/>
                </a:cubicBezTo>
                <a:cubicBezTo>
                  <a:pt x="1483546" y="445678"/>
                  <a:pt x="1480846" y="447627"/>
                  <a:pt x="1478447" y="448340"/>
                </a:cubicBezTo>
                <a:cubicBezTo>
                  <a:pt x="1476048" y="449052"/>
                  <a:pt x="1473948" y="448490"/>
                  <a:pt x="1473423" y="442454"/>
                </a:cubicBezTo>
                <a:cubicBezTo>
                  <a:pt x="1475617" y="443710"/>
                  <a:pt x="1477688" y="442341"/>
                  <a:pt x="1479651" y="441835"/>
                </a:cubicBezTo>
                <a:close/>
                <a:moveTo>
                  <a:pt x="1405642" y="439455"/>
                </a:moveTo>
                <a:lnTo>
                  <a:pt x="1405634" y="439659"/>
                </a:lnTo>
                <a:lnTo>
                  <a:pt x="1402732" y="446119"/>
                </a:lnTo>
                <a:cubicBezTo>
                  <a:pt x="1401490" y="447684"/>
                  <a:pt x="1400675" y="449652"/>
                  <a:pt x="1402380" y="455013"/>
                </a:cubicBezTo>
                <a:cubicBezTo>
                  <a:pt x="1402868" y="453045"/>
                  <a:pt x="1404302" y="451020"/>
                  <a:pt x="1405305" y="448555"/>
                </a:cubicBezTo>
                <a:lnTo>
                  <a:pt x="1405634" y="439659"/>
                </a:lnTo>
                <a:lnTo>
                  <a:pt x="1405642" y="439642"/>
                </a:lnTo>
                <a:close/>
                <a:moveTo>
                  <a:pt x="1411889" y="437725"/>
                </a:moveTo>
                <a:cubicBezTo>
                  <a:pt x="1410253" y="437252"/>
                  <a:pt x="1408791" y="437449"/>
                  <a:pt x="1408041" y="440279"/>
                </a:cubicBezTo>
                <a:cubicBezTo>
                  <a:pt x="1407329" y="451826"/>
                  <a:pt x="1411790" y="459024"/>
                  <a:pt x="1412465" y="451077"/>
                </a:cubicBezTo>
                <a:cubicBezTo>
                  <a:pt x="1410066" y="439380"/>
                  <a:pt x="1413402" y="448865"/>
                  <a:pt x="1414864" y="451489"/>
                </a:cubicBezTo>
                <a:lnTo>
                  <a:pt x="1414864" y="451676"/>
                </a:lnTo>
                <a:cubicBezTo>
                  <a:pt x="1416770" y="447810"/>
                  <a:pt x="1417438" y="443451"/>
                  <a:pt x="1416776" y="439192"/>
                </a:cubicBezTo>
                <a:cubicBezTo>
                  <a:pt x="1415333" y="439342"/>
                  <a:pt x="1413524" y="438199"/>
                  <a:pt x="1411889" y="437725"/>
                </a:cubicBezTo>
                <a:close/>
                <a:moveTo>
                  <a:pt x="1430048" y="432632"/>
                </a:moveTo>
                <a:cubicBezTo>
                  <a:pt x="1431060" y="445116"/>
                  <a:pt x="1426899" y="437468"/>
                  <a:pt x="1426524" y="444778"/>
                </a:cubicBezTo>
                <a:lnTo>
                  <a:pt x="1426299" y="444628"/>
                </a:lnTo>
                <a:cubicBezTo>
                  <a:pt x="1424537" y="440317"/>
                  <a:pt x="1428061" y="432219"/>
                  <a:pt x="1430048" y="432632"/>
                </a:cubicBezTo>
                <a:close/>
                <a:moveTo>
                  <a:pt x="1165532" y="430011"/>
                </a:moveTo>
                <a:lnTo>
                  <a:pt x="1165672" y="431334"/>
                </a:lnTo>
                <a:lnTo>
                  <a:pt x="1165214" y="431189"/>
                </a:lnTo>
                <a:close/>
                <a:moveTo>
                  <a:pt x="1176692" y="422476"/>
                </a:moveTo>
                <a:lnTo>
                  <a:pt x="1165648" y="429582"/>
                </a:lnTo>
                <a:lnTo>
                  <a:pt x="1165532" y="430011"/>
                </a:lnTo>
                <a:lnTo>
                  <a:pt x="1165497" y="429679"/>
                </a:lnTo>
                <a:lnTo>
                  <a:pt x="1165220" y="429857"/>
                </a:lnTo>
                <a:lnTo>
                  <a:pt x="1164366" y="430606"/>
                </a:lnTo>
                <a:lnTo>
                  <a:pt x="1164320" y="430907"/>
                </a:lnTo>
                <a:lnTo>
                  <a:pt x="1165214" y="431189"/>
                </a:lnTo>
                <a:lnTo>
                  <a:pt x="1162357" y="441779"/>
                </a:lnTo>
                <a:cubicBezTo>
                  <a:pt x="1160899" y="446240"/>
                  <a:pt x="1158790" y="448602"/>
                  <a:pt x="1154685" y="443129"/>
                </a:cubicBezTo>
                <a:lnTo>
                  <a:pt x="1155180" y="446523"/>
                </a:lnTo>
                <a:lnTo>
                  <a:pt x="1166939" y="446173"/>
                </a:lnTo>
                <a:lnTo>
                  <a:pt x="1172081" y="428395"/>
                </a:lnTo>
                <a:lnTo>
                  <a:pt x="1174443" y="437955"/>
                </a:lnTo>
                <a:lnTo>
                  <a:pt x="1178786" y="433048"/>
                </a:lnTo>
                <a:lnTo>
                  <a:pt x="1178240" y="431291"/>
                </a:lnTo>
                <a:cubicBezTo>
                  <a:pt x="1178509" y="429923"/>
                  <a:pt x="1179539" y="429173"/>
                  <a:pt x="1180830" y="428639"/>
                </a:cubicBezTo>
                <a:lnTo>
                  <a:pt x="1184502" y="426589"/>
                </a:lnTo>
                <a:lnTo>
                  <a:pt x="1186344" y="424508"/>
                </a:lnTo>
                <a:lnTo>
                  <a:pt x="1184372" y="424093"/>
                </a:lnTo>
                <a:lnTo>
                  <a:pt x="1180553" y="426361"/>
                </a:lnTo>
                <a:cubicBezTo>
                  <a:pt x="1178792" y="427017"/>
                  <a:pt x="1176411" y="427908"/>
                  <a:pt x="1172756" y="430194"/>
                </a:cubicBezTo>
                <a:cubicBezTo>
                  <a:pt x="1171181" y="428620"/>
                  <a:pt x="1174368" y="426445"/>
                  <a:pt x="1175080" y="424833"/>
                </a:cubicBezTo>
                <a:cubicBezTo>
                  <a:pt x="1178529" y="423146"/>
                  <a:pt x="1179504" y="423512"/>
                  <a:pt x="1180324" y="424004"/>
                </a:cubicBezTo>
                <a:lnTo>
                  <a:pt x="1183689" y="423949"/>
                </a:lnTo>
                <a:close/>
                <a:moveTo>
                  <a:pt x="1203047" y="409824"/>
                </a:moveTo>
                <a:lnTo>
                  <a:pt x="1198527" y="416332"/>
                </a:lnTo>
                <a:lnTo>
                  <a:pt x="1202110" y="413999"/>
                </a:lnTo>
                <a:cubicBezTo>
                  <a:pt x="1203882" y="416698"/>
                  <a:pt x="1205681" y="417851"/>
                  <a:pt x="1207441" y="417936"/>
                </a:cubicBezTo>
                <a:lnTo>
                  <a:pt x="1212396" y="415528"/>
                </a:lnTo>
                <a:close/>
                <a:moveTo>
                  <a:pt x="1414002" y="405864"/>
                </a:moveTo>
                <a:lnTo>
                  <a:pt x="1413959" y="406056"/>
                </a:lnTo>
                <a:lnTo>
                  <a:pt x="1409836" y="406450"/>
                </a:lnTo>
                <a:cubicBezTo>
                  <a:pt x="1408754" y="407692"/>
                  <a:pt x="1408022" y="410175"/>
                  <a:pt x="1407779" y="414299"/>
                </a:cubicBezTo>
                <a:cubicBezTo>
                  <a:pt x="1409447" y="415255"/>
                  <a:pt x="1410947" y="415536"/>
                  <a:pt x="1412057" y="414384"/>
                </a:cubicBezTo>
                <a:lnTo>
                  <a:pt x="1413959" y="406056"/>
                </a:lnTo>
                <a:lnTo>
                  <a:pt x="1414002" y="406051"/>
                </a:lnTo>
                <a:close/>
                <a:moveTo>
                  <a:pt x="1419701" y="403989"/>
                </a:moveTo>
                <a:lnTo>
                  <a:pt x="1419643" y="404179"/>
                </a:lnTo>
                <a:lnTo>
                  <a:pt x="1417011" y="404280"/>
                </a:lnTo>
                <a:cubicBezTo>
                  <a:pt x="1416364" y="405236"/>
                  <a:pt x="1415802" y="406501"/>
                  <a:pt x="1414827" y="406239"/>
                </a:cubicBezTo>
                <a:cubicBezTo>
                  <a:pt x="1414615" y="409751"/>
                  <a:pt x="1415298" y="413260"/>
                  <a:pt x="1416814" y="416436"/>
                </a:cubicBezTo>
                <a:cubicBezTo>
                  <a:pt x="1416814" y="412575"/>
                  <a:pt x="1417395" y="410850"/>
                  <a:pt x="1418046" y="409397"/>
                </a:cubicBezTo>
                <a:lnTo>
                  <a:pt x="1419643" y="404179"/>
                </a:lnTo>
                <a:lnTo>
                  <a:pt x="1419701" y="404177"/>
                </a:lnTo>
                <a:close/>
                <a:moveTo>
                  <a:pt x="1464201" y="403465"/>
                </a:moveTo>
                <a:lnTo>
                  <a:pt x="1464201" y="403502"/>
                </a:lnTo>
                <a:cubicBezTo>
                  <a:pt x="1463834" y="405802"/>
                  <a:pt x="1464093" y="408159"/>
                  <a:pt x="1464951" y="410325"/>
                </a:cubicBezTo>
                <a:cubicBezTo>
                  <a:pt x="1462101" y="412425"/>
                  <a:pt x="1461202" y="422434"/>
                  <a:pt x="1458353" y="424796"/>
                </a:cubicBezTo>
                <a:cubicBezTo>
                  <a:pt x="1458502" y="409913"/>
                  <a:pt x="1461689" y="408188"/>
                  <a:pt x="1464201" y="403465"/>
                </a:cubicBezTo>
                <a:close/>
                <a:moveTo>
                  <a:pt x="1433422" y="401065"/>
                </a:moveTo>
                <a:cubicBezTo>
                  <a:pt x="1439136" y="398692"/>
                  <a:pt x="1445660" y="399355"/>
                  <a:pt x="1450780" y="402827"/>
                </a:cubicBezTo>
                <a:cubicBezTo>
                  <a:pt x="1448231" y="417373"/>
                  <a:pt x="1443282" y="402302"/>
                  <a:pt x="1439308" y="409275"/>
                </a:cubicBezTo>
                <a:cubicBezTo>
                  <a:pt x="1439018" y="412954"/>
                  <a:pt x="1439717" y="416643"/>
                  <a:pt x="1441332" y="419960"/>
                </a:cubicBezTo>
                <a:lnTo>
                  <a:pt x="1441108" y="419623"/>
                </a:lnTo>
                <a:cubicBezTo>
                  <a:pt x="1439983" y="423746"/>
                  <a:pt x="1436946" y="406164"/>
                  <a:pt x="1432785" y="410663"/>
                </a:cubicBezTo>
                <a:cubicBezTo>
                  <a:pt x="1432260" y="405864"/>
                  <a:pt x="1435859" y="403652"/>
                  <a:pt x="1433422" y="401065"/>
                </a:cubicBezTo>
                <a:close/>
                <a:moveTo>
                  <a:pt x="1210218" y="394104"/>
                </a:moveTo>
                <a:lnTo>
                  <a:pt x="1209645" y="396041"/>
                </a:lnTo>
                <a:lnTo>
                  <a:pt x="1210860" y="395930"/>
                </a:lnTo>
                <a:close/>
                <a:moveTo>
                  <a:pt x="1459290" y="388136"/>
                </a:moveTo>
                <a:cubicBezTo>
                  <a:pt x="1461071" y="388947"/>
                  <a:pt x="1462851" y="391074"/>
                  <a:pt x="1463451" y="393267"/>
                </a:cubicBezTo>
                <a:cubicBezTo>
                  <a:pt x="1462401" y="398928"/>
                  <a:pt x="1458652" y="392668"/>
                  <a:pt x="1460040" y="408713"/>
                </a:cubicBezTo>
                <a:cubicBezTo>
                  <a:pt x="1457490" y="406876"/>
                  <a:pt x="1456291" y="415161"/>
                  <a:pt x="1454304" y="406989"/>
                </a:cubicBezTo>
                <a:cubicBezTo>
                  <a:pt x="1454304" y="399903"/>
                  <a:pt x="1457228" y="406351"/>
                  <a:pt x="1458427" y="404964"/>
                </a:cubicBezTo>
                <a:cubicBezTo>
                  <a:pt x="1459027" y="394130"/>
                  <a:pt x="1457078" y="392555"/>
                  <a:pt x="1455128" y="390905"/>
                </a:cubicBezTo>
                <a:cubicBezTo>
                  <a:pt x="1455728" y="387831"/>
                  <a:pt x="1457509" y="387325"/>
                  <a:pt x="1459290" y="388136"/>
                </a:cubicBezTo>
                <a:close/>
                <a:moveTo>
                  <a:pt x="1206683" y="386647"/>
                </a:moveTo>
                <a:lnTo>
                  <a:pt x="1206911" y="387723"/>
                </a:lnTo>
                <a:lnTo>
                  <a:pt x="1207030" y="387602"/>
                </a:lnTo>
                <a:close/>
                <a:moveTo>
                  <a:pt x="1205042" y="384303"/>
                </a:moveTo>
                <a:lnTo>
                  <a:pt x="1202738" y="391575"/>
                </a:lnTo>
                <a:lnTo>
                  <a:pt x="1196157" y="392654"/>
                </a:lnTo>
                <a:lnTo>
                  <a:pt x="1196135" y="392914"/>
                </a:lnTo>
                <a:lnTo>
                  <a:pt x="1197925" y="400114"/>
                </a:lnTo>
                <a:cubicBezTo>
                  <a:pt x="1198408" y="401449"/>
                  <a:pt x="1198586" y="402471"/>
                  <a:pt x="1197948" y="405676"/>
                </a:cubicBezTo>
                <a:cubicBezTo>
                  <a:pt x="1202822" y="407176"/>
                  <a:pt x="1205221" y="404589"/>
                  <a:pt x="1208145" y="402677"/>
                </a:cubicBezTo>
                <a:cubicBezTo>
                  <a:pt x="1207583" y="396566"/>
                  <a:pt x="1205634" y="395479"/>
                  <a:pt x="1204996" y="389668"/>
                </a:cubicBezTo>
                <a:lnTo>
                  <a:pt x="1206312" y="388331"/>
                </a:lnTo>
                <a:close/>
                <a:moveTo>
                  <a:pt x="1213015" y="376313"/>
                </a:moveTo>
                <a:lnTo>
                  <a:pt x="1208258" y="376584"/>
                </a:lnTo>
                <a:lnTo>
                  <a:pt x="1208013" y="380439"/>
                </a:lnTo>
                <a:lnTo>
                  <a:pt x="1208610" y="381022"/>
                </a:lnTo>
                <a:cubicBezTo>
                  <a:pt x="1209083" y="380437"/>
                  <a:pt x="1209664" y="380408"/>
                  <a:pt x="1210920" y="385994"/>
                </a:cubicBezTo>
                <a:lnTo>
                  <a:pt x="1211239" y="388263"/>
                </a:lnTo>
                <a:lnTo>
                  <a:pt x="1211726" y="389007"/>
                </a:lnTo>
                <a:lnTo>
                  <a:pt x="1211467" y="389882"/>
                </a:lnTo>
                <a:lnTo>
                  <a:pt x="1211918" y="393089"/>
                </a:lnTo>
                <a:lnTo>
                  <a:pt x="1211870" y="395838"/>
                </a:lnTo>
                <a:lnTo>
                  <a:pt x="1214625" y="395585"/>
                </a:lnTo>
                <a:lnTo>
                  <a:pt x="1212977" y="381416"/>
                </a:lnTo>
                <a:close/>
                <a:moveTo>
                  <a:pt x="1254896" y="342506"/>
                </a:moveTo>
                <a:lnTo>
                  <a:pt x="1254930" y="342570"/>
                </a:lnTo>
                <a:lnTo>
                  <a:pt x="1254896" y="342694"/>
                </a:lnTo>
                <a:close/>
                <a:moveTo>
                  <a:pt x="817594" y="339845"/>
                </a:moveTo>
                <a:lnTo>
                  <a:pt x="816902" y="339919"/>
                </a:lnTo>
                <a:lnTo>
                  <a:pt x="817219" y="340469"/>
                </a:lnTo>
                <a:close/>
                <a:moveTo>
                  <a:pt x="1253259" y="339514"/>
                </a:moveTo>
                <a:lnTo>
                  <a:pt x="1254896" y="342694"/>
                </a:lnTo>
                <a:cubicBezTo>
                  <a:pt x="1253883" y="343181"/>
                  <a:pt x="1254896" y="346218"/>
                  <a:pt x="1255945" y="349179"/>
                </a:cubicBezTo>
                <a:lnTo>
                  <a:pt x="1246611" y="348050"/>
                </a:lnTo>
                <a:lnTo>
                  <a:pt x="1245373" y="351953"/>
                </a:lnTo>
                <a:lnTo>
                  <a:pt x="1244580" y="351698"/>
                </a:lnTo>
                <a:lnTo>
                  <a:pt x="1245650" y="362067"/>
                </a:lnTo>
                <a:cubicBezTo>
                  <a:pt x="1246179" y="365253"/>
                  <a:pt x="1247098" y="367999"/>
                  <a:pt x="1249460" y="373735"/>
                </a:cubicBezTo>
                <a:cubicBezTo>
                  <a:pt x="1248635" y="366575"/>
                  <a:pt x="1253621" y="372985"/>
                  <a:pt x="1255158" y="371261"/>
                </a:cubicBezTo>
                <a:cubicBezTo>
                  <a:pt x="1253433" y="356040"/>
                  <a:pt x="1259319" y="358552"/>
                  <a:pt x="1258907" y="346330"/>
                </a:cubicBezTo>
                <a:cubicBezTo>
                  <a:pt x="1260069" y="346630"/>
                  <a:pt x="1260819" y="350604"/>
                  <a:pt x="1262131" y="350079"/>
                </a:cubicBezTo>
                <a:cubicBezTo>
                  <a:pt x="1260275" y="336555"/>
                  <a:pt x="1258567" y="345510"/>
                  <a:pt x="1256754" y="345993"/>
                </a:cubicBezTo>
                <a:lnTo>
                  <a:pt x="1254930" y="342570"/>
                </a:lnTo>
                <a:lnTo>
                  <a:pt x="1255437" y="340723"/>
                </a:lnTo>
                <a:close/>
                <a:moveTo>
                  <a:pt x="1259877" y="339332"/>
                </a:moveTo>
                <a:lnTo>
                  <a:pt x="1259729" y="339947"/>
                </a:lnTo>
                <a:lnTo>
                  <a:pt x="1259807" y="340032"/>
                </a:lnTo>
                <a:close/>
                <a:moveTo>
                  <a:pt x="799282" y="338607"/>
                </a:moveTo>
                <a:cubicBezTo>
                  <a:pt x="795758" y="343406"/>
                  <a:pt x="795533" y="352553"/>
                  <a:pt x="788785" y="353041"/>
                </a:cubicBezTo>
                <a:lnTo>
                  <a:pt x="794702" y="360618"/>
                </a:lnTo>
                <a:lnTo>
                  <a:pt x="811615" y="345781"/>
                </a:lnTo>
                <a:lnTo>
                  <a:pt x="809470" y="344507"/>
                </a:lnTo>
                <a:cubicBezTo>
                  <a:pt x="806537" y="343650"/>
                  <a:pt x="803331" y="342656"/>
                  <a:pt x="799282" y="338607"/>
                </a:cubicBezTo>
                <a:close/>
                <a:moveTo>
                  <a:pt x="1430851" y="338520"/>
                </a:moveTo>
                <a:lnTo>
                  <a:pt x="1430873" y="338570"/>
                </a:lnTo>
                <a:lnTo>
                  <a:pt x="1430839" y="338561"/>
                </a:lnTo>
                <a:close/>
                <a:moveTo>
                  <a:pt x="1328816" y="338068"/>
                </a:moveTo>
                <a:cubicBezTo>
                  <a:pt x="1326632" y="338111"/>
                  <a:pt x="1324608" y="338739"/>
                  <a:pt x="1320803" y="338420"/>
                </a:cubicBezTo>
                <a:cubicBezTo>
                  <a:pt x="1320803" y="351916"/>
                  <a:pt x="1325489" y="339695"/>
                  <a:pt x="1326276" y="348917"/>
                </a:cubicBezTo>
                <a:cubicBezTo>
                  <a:pt x="1324289" y="346743"/>
                  <a:pt x="1319753" y="348917"/>
                  <a:pt x="1323427" y="354840"/>
                </a:cubicBezTo>
                <a:cubicBezTo>
                  <a:pt x="1323427" y="345880"/>
                  <a:pt x="1327513" y="355178"/>
                  <a:pt x="1328188" y="358852"/>
                </a:cubicBezTo>
                <a:cubicBezTo>
                  <a:pt x="1326538" y="334746"/>
                  <a:pt x="1338610" y="360576"/>
                  <a:pt x="1337785" y="341232"/>
                </a:cubicBezTo>
                <a:cubicBezTo>
                  <a:pt x="1333343" y="338570"/>
                  <a:pt x="1331000" y="338026"/>
                  <a:pt x="1328816" y="338068"/>
                </a:cubicBezTo>
                <a:close/>
                <a:moveTo>
                  <a:pt x="1354881" y="337820"/>
                </a:moveTo>
                <a:lnTo>
                  <a:pt x="1354882" y="337894"/>
                </a:lnTo>
                <a:lnTo>
                  <a:pt x="1352341" y="338724"/>
                </a:lnTo>
                <a:cubicBezTo>
                  <a:pt x="1351825" y="340107"/>
                  <a:pt x="1351732" y="342731"/>
                  <a:pt x="1352219" y="347042"/>
                </a:cubicBezTo>
                <a:cubicBezTo>
                  <a:pt x="1353381" y="347455"/>
                  <a:pt x="1353794" y="351466"/>
                  <a:pt x="1355143" y="350791"/>
                </a:cubicBezTo>
                <a:lnTo>
                  <a:pt x="1354882" y="337894"/>
                </a:lnTo>
                <a:lnTo>
                  <a:pt x="1354993" y="337858"/>
                </a:lnTo>
                <a:close/>
                <a:moveTo>
                  <a:pt x="1453188" y="337801"/>
                </a:moveTo>
                <a:cubicBezTo>
                  <a:pt x="1451530" y="337089"/>
                  <a:pt x="1449580" y="338026"/>
                  <a:pt x="1448418" y="340032"/>
                </a:cubicBezTo>
                <a:cubicBezTo>
                  <a:pt x="1449242" y="350604"/>
                  <a:pt x="1454004" y="347980"/>
                  <a:pt x="1456103" y="345430"/>
                </a:cubicBezTo>
                <a:lnTo>
                  <a:pt x="1456216" y="345468"/>
                </a:lnTo>
                <a:cubicBezTo>
                  <a:pt x="1456216" y="340875"/>
                  <a:pt x="1454847" y="338514"/>
                  <a:pt x="1453188" y="337801"/>
                </a:cubicBezTo>
                <a:close/>
                <a:moveTo>
                  <a:pt x="1341361" y="336700"/>
                </a:moveTo>
                <a:cubicBezTo>
                  <a:pt x="1340035" y="336733"/>
                  <a:pt x="1339042" y="339113"/>
                  <a:pt x="1338948" y="344756"/>
                </a:cubicBezTo>
                <a:cubicBezTo>
                  <a:pt x="1342134" y="346743"/>
                  <a:pt x="1344346" y="350642"/>
                  <a:pt x="1345658" y="342694"/>
                </a:cubicBezTo>
                <a:lnTo>
                  <a:pt x="1345771" y="342731"/>
                </a:lnTo>
                <a:cubicBezTo>
                  <a:pt x="1344346" y="338982"/>
                  <a:pt x="1342687" y="336667"/>
                  <a:pt x="1341361" y="336700"/>
                </a:cubicBezTo>
                <a:close/>
                <a:moveTo>
                  <a:pt x="1346071" y="336245"/>
                </a:moveTo>
                <a:cubicBezTo>
                  <a:pt x="1346708" y="345543"/>
                  <a:pt x="1347533" y="354016"/>
                  <a:pt x="1350157" y="353041"/>
                </a:cubicBezTo>
                <a:cubicBezTo>
                  <a:pt x="1349670" y="348730"/>
                  <a:pt x="1351319" y="350379"/>
                  <a:pt x="1351244" y="346855"/>
                </a:cubicBezTo>
                <a:lnTo>
                  <a:pt x="1351357" y="346780"/>
                </a:lnTo>
                <a:cubicBezTo>
                  <a:pt x="1349182" y="344606"/>
                  <a:pt x="1351994" y="341869"/>
                  <a:pt x="1349632" y="336845"/>
                </a:cubicBezTo>
                <a:cubicBezTo>
                  <a:pt x="1347195" y="336170"/>
                  <a:pt x="1348320" y="341981"/>
                  <a:pt x="1346071" y="336245"/>
                </a:cubicBezTo>
                <a:close/>
                <a:moveTo>
                  <a:pt x="1503931" y="335313"/>
                </a:moveTo>
                <a:cubicBezTo>
                  <a:pt x="1505243" y="335796"/>
                  <a:pt x="1506620" y="337276"/>
                  <a:pt x="1508476" y="338082"/>
                </a:cubicBezTo>
                <a:lnTo>
                  <a:pt x="1508551" y="338045"/>
                </a:lnTo>
                <a:cubicBezTo>
                  <a:pt x="1507014" y="345131"/>
                  <a:pt x="1502515" y="337295"/>
                  <a:pt x="1499779" y="338532"/>
                </a:cubicBezTo>
                <a:cubicBezTo>
                  <a:pt x="1501372" y="335346"/>
                  <a:pt x="1502618" y="334830"/>
                  <a:pt x="1503931" y="335313"/>
                </a:cubicBezTo>
                <a:close/>
                <a:moveTo>
                  <a:pt x="1485978" y="334015"/>
                </a:moveTo>
                <a:cubicBezTo>
                  <a:pt x="1487266" y="332365"/>
                  <a:pt x="1488626" y="332440"/>
                  <a:pt x="1489357" y="335271"/>
                </a:cubicBezTo>
                <a:cubicBezTo>
                  <a:pt x="1488232" y="342619"/>
                  <a:pt x="1486057" y="344981"/>
                  <a:pt x="1483021" y="343106"/>
                </a:cubicBezTo>
                <a:cubicBezTo>
                  <a:pt x="1483471" y="339039"/>
                  <a:pt x="1484689" y="335664"/>
                  <a:pt x="1485978" y="334015"/>
                </a:cubicBezTo>
                <a:close/>
                <a:moveTo>
                  <a:pt x="1391958" y="329460"/>
                </a:moveTo>
                <a:cubicBezTo>
                  <a:pt x="1390159" y="336658"/>
                  <a:pt x="1393570" y="335871"/>
                  <a:pt x="1393645" y="346030"/>
                </a:cubicBezTo>
                <a:cubicBezTo>
                  <a:pt x="1389221" y="346855"/>
                  <a:pt x="1380824" y="350567"/>
                  <a:pt x="1378612" y="339470"/>
                </a:cubicBezTo>
                <a:cubicBezTo>
                  <a:pt x="1373888" y="350716"/>
                  <a:pt x="1359867" y="332796"/>
                  <a:pt x="1357655" y="351166"/>
                </a:cubicBezTo>
                <a:cubicBezTo>
                  <a:pt x="1362266" y="350117"/>
                  <a:pt x="1366690" y="347417"/>
                  <a:pt x="1370177" y="357015"/>
                </a:cubicBezTo>
                <a:cubicBezTo>
                  <a:pt x="1365940" y="358139"/>
                  <a:pt x="1366653" y="363163"/>
                  <a:pt x="1361666" y="358364"/>
                </a:cubicBezTo>
                <a:cubicBezTo>
                  <a:pt x="1363428" y="377334"/>
                  <a:pt x="1371789" y="369199"/>
                  <a:pt x="1372164" y="360689"/>
                </a:cubicBezTo>
                <a:cubicBezTo>
                  <a:pt x="1377712" y="377559"/>
                  <a:pt x="1382998" y="370961"/>
                  <a:pt x="1387984" y="367399"/>
                </a:cubicBezTo>
                <a:cubicBezTo>
                  <a:pt x="1398331" y="385769"/>
                  <a:pt x="1407291" y="359901"/>
                  <a:pt x="1421950" y="365487"/>
                </a:cubicBezTo>
                <a:cubicBezTo>
                  <a:pt x="1424799" y="345768"/>
                  <a:pt x="1434846" y="372985"/>
                  <a:pt x="1439720" y="350754"/>
                </a:cubicBezTo>
                <a:cubicBezTo>
                  <a:pt x="1435617" y="346573"/>
                  <a:pt x="1432828" y="341281"/>
                  <a:pt x="1431697" y="335533"/>
                </a:cubicBezTo>
                <a:lnTo>
                  <a:pt x="1430851" y="338520"/>
                </a:lnTo>
                <a:lnTo>
                  <a:pt x="1427517" y="331006"/>
                </a:lnTo>
                <a:cubicBezTo>
                  <a:pt x="1425868" y="331803"/>
                  <a:pt x="1424162" y="334802"/>
                  <a:pt x="1423824" y="336658"/>
                </a:cubicBezTo>
                <a:lnTo>
                  <a:pt x="1430839" y="338561"/>
                </a:lnTo>
                <a:lnTo>
                  <a:pt x="1429413" y="343593"/>
                </a:lnTo>
                <a:cubicBezTo>
                  <a:pt x="1426751" y="347830"/>
                  <a:pt x="1423103" y="342825"/>
                  <a:pt x="1419813" y="348617"/>
                </a:cubicBezTo>
                <a:cubicBezTo>
                  <a:pt x="1421384" y="351815"/>
                  <a:pt x="1422070" y="355374"/>
                  <a:pt x="1421800" y="358927"/>
                </a:cubicBezTo>
                <a:cubicBezTo>
                  <a:pt x="1413852" y="355815"/>
                  <a:pt x="1406092" y="365038"/>
                  <a:pt x="1395557" y="349704"/>
                </a:cubicBezTo>
                <a:cubicBezTo>
                  <a:pt x="1396082" y="339620"/>
                  <a:pt x="1393795" y="341457"/>
                  <a:pt x="1393158" y="336208"/>
                </a:cubicBezTo>
                <a:cubicBezTo>
                  <a:pt x="1398181" y="335458"/>
                  <a:pt x="1404067" y="357052"/>
                  <a:pt x="1409128" y="343031"/>
                </a:cubicBezTo>
                <a:cubicBezTo>
                  <a:pt x="1405754" y="325861"/>
                  <a:pt x="1396906" y="334146"/>
                  <a:pt x="1391958" y="329460"/>
                </a:cubicBezTo>
                <a:close/>
                <a:moveTo>
                  <a:pt x="1455752" y="327951"/>
                </a:moveTo>
                <a:cubicBezTo>
                  <a:pt x="1454285" y="327407"/>
                  <a:pt x="1452654" y="328766"/>
                  <a:pt x="1452654" y="331297"/>
                </a:cubicBezTo>
                <a:cubicBezTo>
                  <a:pt x="1454791" y="335046"/>
                  <a:pt x="1454529" y="332909"/>
                  <a:pt x="1457865" y="336021"/>
                </a:cubicBezTo>
                <a:cubicBezTo>
                  <a:pt x="1458521" y="330941"/>
                  <a:pt x="1457219" y="328495"/>
                  <a:pt x="1455752" y="327951"/>
                </a:cubicBezTo>
                <a:close/>
                <a:moveTo>
                  <a:pt x="1308811" y="326831"/>
                </a:moveTo>
                <a:cubicBezTo>
                  <a:pt x="1307391" y="326836"/>
                  <a:pt x="1306425" y="328017"/>
                  <a:pt x="1306931" y="333021"/>
                </a:cubicBezTo>
                <a:cubicBezTo>
                  <a:pt x="1314579" y="336283"/>
                  <a:pt x="1304907" y="342919"/>
                  <a:pt x="1312817" y="346743"/>
                </a:cubicBezTo>
                <a:lnTo>
                  <a:pt x="1312930" y="346780"/>
                </a:lnTo>
                <a:cubicBezTo>
                  <a:pt x="1311192" y="340512"/>
                  <a:pt x="1311362" y="333869"/>
                  <a:pt x="1313417" y="327698"/>
                </a:cubicBezTo>
                <a:cubicBezTo>
                  <a:pt x="1312105" y="327998"/>
                  <a:pt x="1310231" y="326826"/>
                  <a:pt x="1308811" y="326831"/>
                </a:cubicBezTo>
                <a:close/>
                <a:moveTo>
                  <a:pt x="1462139" y="323949"/>
                </a:moveTo>
                <a:cubicBezTo>
                  <a:pt x="1469862" y="328822"/>
                  <a:pt x="1472636" y="325486"/>
                  <a:pt x="1480434" y="332272"/>
                </a:cubicBezTo>
                <a:cubicBezTo>
                  <a:pt x="1476685" y="351729"/>
                  <a:pt x="1468287" y="355928"/>
                  <a:pt x="1460377" y="353116"/>
                </a:cubicBezTo>
                <a:lnTo>
                  <a:pt x="1460152" y="352966"/>
                </a:lnTo>
                <a:cubicBezTo>
                  <a:pt x="1462926" y="343556"/>
                  <a:pt x="1461164" y="340707"/>
                  <a:pt x="1459365" y="339620"/>
                </a:cubicBezTo>
                <a:cubicBezTo>
                  <a:pt x="1458803" y="328373"/>
                  <a:pt x="1463114" y="336470"/>
                  <a:pt x="1462139" y="323949"/>
                </a:cubicBezTo>
                <a:close/>
                <a:moveTo>
                  <a:pt x="1362749" y="319605"/>
                </a:moveTo>
                <a:cubicBezTo>
                  <a:pt x="1360354" y="318719"/>
                  <a:pt x="1358199" y="318550"/>
                  <a:pt x="1357280" y="322074"/>
                </a:cubicBezTo>
                <a:cubicBezTo>
                  <a:pt x="1362716" y="326761"/>
                  <a:pt x="1357730" y="325823"/>
                  <a:pt x="1358255" y="335158"/>
                </a:cubicBezTo>
                <a:cubicBezTo>
                  <a:pt x="1360786" y="338026"/>
                  <a:pt x="1362716" y="336236"/>
                  <a:pt x="1364459" y="332904"/>
                </a:cubicBezTo>
                <a:lnTo>
                  <a:pt x="1369536" y="321406"/>
                </a:lnTo>
                <a:lnTo>
                  <a:pt x="1369652" y="321437"/>
                </a:lnTo>
                <a:lnTo>
                  <a:pt x="1369539" y="321400"/>
                </a:lnTo>
                <a:lnTo>
                  <a:pt x="1369536" y="321406"/>
                </a:lnTo>
                <a:close/>
                <a:moveTo>
                  <a:pt x="1507770" y="317832"/>
                </a:moveTo>
                <a:lnTo>
                  <a:pt x="1507727" y="317913"/>
                </a:lnTo>
                <a:lnTo>
                  <a:pt x="1507652" y="317838"/>
                </a:lnTo>
                <a:close/>
                <a:moveTo>
                  <a:pt x="1485643" y="314135"/>
                </a:moveTo>
                <a:lnTo>
                  <a:pt x="1485645" y="314164"/>
                </a:lnTo>
                <a:lnTo>
                  <a:pt x="1485570" y="314164"/>
                </a:lnTo>
                <a:close/>
                <a:moveTo>
                  <a:pt x="1513252" y="307580"/>
                </a:moveTo>
                <a:cubicBezTo>
                  <a:pt x="1515768" y="306769"/>
                  <a:pt x="1518430" y="308372"/>
                  <a:pt x="1519648" y="311727"/>
                </a:cubicBezTo>
                <a:cubicBezTo>
                  <a:pt x="1518580" y="315551"/>
                  <a:pt x="1516921" y="316976"/>
                  <a:pt x="1514859" y="317496"/>
                </a:cubicBezTo>
                <a:lnTo>
                  <a:pt x="1507770" y="317832"/>
                </a:lnTo>
                <a:close/>
                <a:moveTo>
                  <a:pt x="802706" y="304697"/>
                </a:moveTo>
                <a:lnTo>
                  <a:pt x="802741" y="306160"/>
                </a:lnTo>
                <a:lnTo>
                  <a:pt x="801946" y="306112"/>
                </a:lnTo>
                <a:close/>
                <a:moveTo>
                  <a:pt x="802786" y="299948"/>
                </a:moveTo>
                <a:lnTo>
                  <a:pt x="804006" y="302280"/>
                </a:lnTo>
                <a:lnTo>
                  <a:pt x="802706" y="304697"/>
                </a:lnTo>
                <a:lnTo>
                  <a:pt x="802647" y="302158"/>
                </a:lnTo>
                <a:lnTo>
                  <a:pt x="802512" y="300694"/>
                </a:lnTo>
                <a:close/>
                <a:moveTo>
                  <a:pt x="1513575" y="296080"/>
                </a:moveTo>
                <a:cubicBezTo>
                  <a:pt x="1515290" y="296994"/>
                  <a:pt x="1517155" y="298643"/>
                  <a:pt x="1518561" y="298081"/>
                </a:cubicBezTo>
                <a:cubicBezTo>
                  <a:pt x="1516912" y="305129"/>
                  <a:pt x="1512300" y="297294"/>
                  <a:pt x="1509489" y="298493"/>
                </a:cubicBezTo>
                <a:cubicBezTo>
                  <a:pt x="1510295" y="294988"/>
                  <a:pt x="1511860" y="295166"/>
                  <a:pt x="1513575" y="296080"/>
                </a:cubicBezTo>
                <a:close/>
                <a:moveTo>
                  <a:pt x="1500903" y="289196"/>
                </a:moveTo>
                <a:cubicBezTo>
                  <a:pt x="1499516" y="292945"/>
                  <a:pt x="1498879" y="304792"/>
                  <a:pt x="1501128" y="305804"/>
                </a:cubicBezTo>
                <a:cubicBezTo>
                  <a:pt x="1498185" y="306085"/>
                  <a:pt x="1495842" y="308719"/>
                  <a:pt x="1493462" y="311010"/>
                </a:cubicBezTo>
                <a:lnTo>
                  <a:pt x="1485643" y="314135"/>
                </a:lnTo>
                <a:lnTo>
                  <a:pt x="1485026" y="304117"/>
                </a:lnTo>
                <a:cubicBezTo>
                  <a:pt x="1484342" y="302224"/>
                  <a:pt x="1483658" y="300312"/>
                  <a:pt x="1484408" y="293957"/>
                </a:cubicBezTo>
                <a:cubicBezTo>
                  <a:pt x="1487370" y="295981"/>
                  <a:pt x="1488157" y="304717"/>
                  <a:pt x="1492243" y="303030"/>
                </a:cubicBezTo>
                <a:cubicBezTo>
                  <a:pt x="1493480" y="302392"/>
                  <a:pt x="1493293" y="295044"/>
                  <a:pt x="1493593" y="290208"/>
                </a:cubicBezTo>
                <a:cubicBezTo>
                  <a:pt x="1495805" y="288933"/>
                  <a:pt x="1497867" y="286797"/>
                  <a:pt x="1500903" y="289196"/>
                </a:cubicBezTo>
                <a:close/>
                <a:moveTo>
                  <a:pt x="1430010" y="286159"/>
                </a:moveTo>
                <a:cubicBezTo>
                  <a:pt x="1424724" y="286159"/>
                  <a:pt x="1423000" y="290883"/>
                  <a:pt x="1419176" y="289908"/>
                </a:cubicBezTo>
                <a:cubicBezTo>
                  <a:pt x="1421538" y="301230"/>
                  <a:pt x="1431510" y="308278"/>
                  <a:pt x="1434734" y="300405"/>
                </a:cubicBezTo>
                <a:cubicBezTo>
                  <a:pt x="1431810" y="300405"/>
                  <a:pt x="1431960" y="289571"/>
                  <a:pt x="1430010" y="286159"/>
                </a:cubicBezTo>
                <a:close/>
                <a:moveTo>
                  <a:pt x="1203872" y="263290"/>
                </a:moveTo>
                <a:cubicBezTo>
                  <a:pt x="1204172" y="270788"/>
                  <a:pt x="1192625" y="269364"/>
                  <a:pt x="1199110" y="279373"/>
                </a:cubicBezTo>
                <a:lnTo>
                  <a:pt x="1203501" y="273112"/>
                </a:lnTo>
                <a:lnTo>
                  <a:pt x="1203235" y="268127"/>
                </a:lnTo>
                <a:lnTo>
                  <a:pt x="1204010" y="267874"/>
                </a:lnTo>
                <a:lnTo>
                  <a:pt x="1204059" y="263290"/>
                </a:lnTo>
                <a:close/>
                <a:moveTo>
                  <a:pt x="1210635" y="262020"/>
                </a:moveTo>
                <a:lnTo>
                  <a:pt x="1207883" y="263440"/>
                </a:lnTo>
                <a:lnTo>
                  <a:pt x="1208729" y="266335"/>
                </a:lnTo>
                <a:lnTo>
                  <a:pt x="1210133" y="265877"/>
                </a:lnTo>
                <a:close/>
                <a:moveTo>
                  <a:pt x="1245448" y="251444"/>
                </a:moveTo>
                <a:cubicBezTo>
                  <a:pt x="1247810" y="263553"/>
                  <a:pt x="1240312" y="256917"/>
                  <a:pt x="1240087" y="264303"/>
                </a:cubicBezTo>
                <a:cubicBezTo>
                  <a:pt x="1236788" y="260554"/>
                  <a:pt x="1242149" y="251481"/>
                  <a:pt x="1245448" y="251444"/>
                </a:cubicBezTo>
                <a:close/>
                <a:moveTo>
                  <a:pt x="377185" y="249906"/>
                </a:moveTo>
                <a:cubicBezTo>
                  <a:pt x="372011" y="254855"/>
                  <a:pt x="367100" y="249906"/>
                  <a:pt x="362189" y="252943"/>
                </a:cubicBezTo>
                <a:cubicBezTo>
                  <a:pt x="368637" y="267077"/>
                  <a:pt x="355104" y="273150"/>
                  <a:pt x="348543" y="273712"/>
                </a:cubicBezTo>
                <a:cubicBezTo>
                  <a:pt x="355403" y="282073"/>
                  <a:pt x="345319" y="280161"/>
                  <a:pt x="350267" y="287321"/>
                </a:cubicBezTo>
                <a:cubicBezTo>
                  <a:pt x="366350" y="279373"/>
                  <a:pt x="373623" y="265727"/>
                  <a:pt x="377185" y="249906"/>
                </a:cubicBezTo>
                <a:close/>
                <a:moveTo>
                  <a:pt x="1444692" y="231054"/>
                </a:moveTo>
                <a:lnTo>
                  <a:pt x="1441581" y="236705"/>
                </a:lnTo>
                <a:lnTo>
                  <a:pt x="1441557" y="236673"/>
                </a:lnTo>
                <a:lnTo>
                  <a:pt x="1441557" y="236748"/>
                </a:lnTo>
                <a:lnTo>
                  <a:pt x="1441581" y="236705"/>
                </a:lnTo>
                <a:lnTo>
                  <a:pt x="1444959" y="241279"/>
                </a:lnTo>
                <a:cubicBezTo>
                  <a:pt x="1446440" y="242146"/>
                  <a:pt x="1447893" y="241753"/>
                  <a:pt x="1448193" y="238322"/>
                </a:cubicBezTo>
                <a:cubicBezTo>
                  <a:pt x="1447649" y="235548"/>
                  <a:pt x="1446140" y="232221"/>
                  <a:pt x="1444692" y="231054"/>
                </a:cubicBezTo>
                <a:close/>
                <a:moveTo>
                  <a:pt x="1216131" y="227975"/>
                </a:moveTo>
                <a:lnTo>
                  <a:pt x="1216119" y="228014"/>
                </a:lnTo>
                <a:lnTo>
                  <a:pt x="1209200" y="229189"/>
                </a:lnTo>
                <a:cubicBezTo>
                  <a:pt x="1207471" y="230637"/>
                  <a:pt x="1206402" y="233280"/>
                  <a:pt x="1206233" y="237535"/>
                </a:cubicBezTo>
                <a:cubicBezTo>
                  <a:pt x="1209101" y="238116"/>
                  <a:pt x="1211641" y="238125"/>
                  <a:pt x="1213431" y="236790"/>
                </a:cubicBezTo>
                <a:lnTo>
                  <a:pt x="1216119" y="228014"/>
                </a:lnTo>
                <a:lnTo>
                  <a:pt x="1216131" y="228012"/>
                </a:lnTo>
                <a:close/>
                <a:moveTo>
                  <a:pt x="440993" y="227713"/>
                </a:moveTo>
                <a:cubicBezTo>
                  <a:pt x="445079" y="223551"/>
                  <a:pt x="447928" y="237085"/>
                  <a:pt x="452239" y="230562"/>
                </a:cubicBezTo>
                <a:cubicBezTo>
                  <a:pt x="452052" y="243758"/>
                  <a:pt x="438031" y="246232"/>
                  <a:pt x="436044" y="257704"/>
                </a:cubicBezTo>
                <a:cubicBezTo>
                  <a:pt x="423260" y="244583"/>
                  <a:pt x="437056" y="235210"/>
                  <a:pt x="440993" y="227713"/>
                </a:cubicBezTo>
                <a:close/>
                <a:moveTo>
                  <a:pt x="1225541" y="225013"/>
                </a:moveTo>
                <a:cubicBezTo>
                  <a:pt x="1220967" y="222501"/>
                  <a:pt x="1220855" y="228162"/>
                  <a:pt x="1217555" y="228012"/>
                </a:cubicBezTo>
                <a:cubicBezTo>
                  <a:pt x="1217514" y="231682"/>
                  <a:pt x="1218962" y="235212"/>
                  <a:pt x="1221567" y="237797"/>
                </a:cubicBezTo>
                <a:cubicBezTo>
                  <a:pt x="1221042" y="230187"/>
                  <a:pt x="1224978" y="230637"/>
                  <a:pt x="1225541" y="225013"/>
                </a:cubicBezTo>
                <a:close/>
                <a:moveTo>
                  <a:pt x="475746" y="219202"/>
                </a:moveTo>
                <a:cubicBezTo>
                  <a:pt x="479270" y="230787"/>
                  <a:pt x="468473" y="231049"/>
                  <a:pt x="461649" y="234423"/>
                </a:cubicBezTo>
                <a:cubicBezTo>
                  <a:pt x="455426" y="222052"/>
                  <a:pt x="468173" y="214516"/>
                  <a:pt x="475746" y="219202"/>
                </a:cubicBezTo>
                <a:close/>
                <a:moveTo>
                  <a:pt x="1277614" y="217065"/>
                </a:moveTo>
                <a:cubicBezTo>
                  <a:pt x="1274802" y="232061"/>
                  <a:pt x="1265055" y="218153"/>
                  <a:pt x="1259132" y="225950"/>
                </a:cubicBezTo>
                <a:cubicBezTo>
                  <a:pt x="1259694" y="231536"/>
                  <a:pt x="1261119" y="234461"/>
                  <a:pt x="1263030" y="235885"/>
                </a:cubicBezTo>
                <a:cubicBezTo>
                  <a:pt x="1261568" y="240197"/>
                  <a:pt x="1254858" y="223401"/>
                  <a:pt x="1248334" y="228837"/>
                </a:cubicBezTo>
                <a:cubicBezTo>
                  <a:pt x="1247022" y="224151"/>
                  <a:pt x="1252833" y="221114"/>
                  <a:pt x="1248559" y="219127"/>
                </a:cubicBezTo>
                <a:cubicBezTo>
                  <a:pt x="1257791" y="215422"/>
                  <a:pt x="1267951" y="214701"/>
                  <a:pt x="1277614" y="217065"/>
                </a:cubicBezTo>
                <a:close/>
                <a:moveTo>
                  <a:pt x="1418276" y="208106"/>
                </a:moveTo>
                <a:lnTo>
                  <a:pt x="1418276" y="208256"/>
                </a:lnTo>
                <a:lnTo>
                  <a:pt x="1418332" y="208282"/>
                </a:lnTo>
                <a:lnTo>
                  <a:pt x="1420811" y="216100"/>
                </a:lnTo>
                <a:cubicBezTo>
                  <a:pt x="1422428" y="216625"/>
                  <a:pt x="1424180" y="215266"/>
                  <a:pt x="1424162" y="212792"/>
                </a:cubicBezTo>
                <a:cubicBezTo>
                  <a:pt x="1423018" y="212586"/>
                  <a:pt x="1422278" y="211030"/>
                  <a:pt x="1421458" y="209736"/>
                </a:cubicBezTo>
                <a:lnTo>
                  <a:pt x="1418332" y="208282"/>
                </a:lnTo>
                <a:close/>
                <a:moveTo>
                  <a:pt x="1373283" y="205687"/>
                </a:moveTo>
                <a:cubicBezTo>
                  <a:pt x="1371985" y="205706"/>
                  <a:pt x="1370926" y="207431"/>
                  <a:pt x="1371151" y="211892"/>
                </a:cubicBezTo>
                <a:cubicBezTo>
                  <a:pt x="1374076" y="211180"/>
                  <a:pt x="1376587" y="221452"/>
                  <a:pt x="1376850" y="209718"/>
                </a:cubicBezTo>
                <a:cubicBezTo>
                  <a:pt x="1376119" y="207356"/>
                  <a:pt x="1374582" y="205669"/>
                  <a:pt x="1373283" y="205687"/>
                </a:cubicBezTo>
                <a:close/>
                <a:moveTo>
                  <a:pt x="392931" y="200832"/>
                </a:moveTo>
                <a:cubicBezTo>
                  <a:pt x="398254" y="197383"/>
                  <a:pt x="402266" y="212679"/>
                  <a:pt x="407927" y="205594"/>
                </a:cubicBezTo>
                <a:cubicBezTo>
                  <a:pt x="410963" y="215153"/>
                  <a:pt x="400541" y="210017"/>
                  <a:pt x="402153" y="214741"/>
                </a:cubicBezTo>
                <a:cubicBezTo>
                  <a:pt x="398667" y="216691"/>
                  <a:pt x="396042" y="204694"/>
                  <a:pt x="392931" y="200832"/>
                </a:cubicBezTo>
                <a:close/>
                <a:moveTo>
                  <a:pt x="1363199" y="200753"/>
                </a:moveTo>
                <a:cubicBezTo>
                  <a:pt x="1361076" y="201704"/>
                  <a:pt x="1359136" y="205369"/>
                  <a:pt x="1359455" y="209680"/>
                </a:cubicBezTo>
                <a:cubicBezTo>
                  <a:pt x="1362454" y="209605"/>
                  <a:pt x="1366765" y="213242"/>
                  <a:pt x="1368040" y="208106"/>
                </a:cubicBezTo>
                <a:cubicBezTo>
                  <a:pt x="1367627" y="201564"/>
                  <a:pt x="1365322" y="199802"/>
                  <a:pt x="1363199" y="200753"/>
                </a:cubicBezTo>
                <a:close/>
                <a:moveTo>
                  <a:pt x="1390758" y="199408"/>
                </a:moveTo>
                <a:cubicBezTo>
                  <a:pt x="1388322" y="205144"/>
                  <a:pt x="1384310" y="206006"/>
                  <a:pt x="1382698" y="214104"/>
                </a:cubicBezTo>
                <a:cubicBezTo>
                  <a:pt x="1392670" y="221602"/>
                  <a:pt x="1415127" y="229400"/>
                  <a:pt x="1429973" y="227375"/>
                </a:cubicBezTo>
                <a:cubicBezTo>
                  <a:pt x="1428473" y="225613"/>
                  <a:pt x="1430235" y="223251"/>
                  <a:pt x="1429973" y="217515"/>
                </a:cubicBezTo>
                <a:cubicBezTo>
                  <a:pt x="1422475" y="220740"/>
                  <a:pt x="1415502" y="215716"/>
                  <a:pt x="1408941" y="211780"/>
                </a:cubicBezTo>
                <a:cubicBezTo>
                  <a:pt x="1402380" y="207843"/>
                  <a:pt x="1396157" y="204019"/>
                  <a:pt x="1390196" y="209080"/>
                </a:cubicBezTo>
                <a:cubicBezTo>
                  <a:pt x="1390646" y="203044"/>
                  <a:pt x="1393008" y="207356"/>
                  <a:pt x="1390758" y="199408"/>
                </a:cubicBezTo>
                <a:close/>
                <a:moveTo>
                  <a:pt x="487517" y="198358"/>
                </a:moveTo>
                <a:cubicBezTo>
                  <a:pt x="487067" y="210242"/>
                  <a:pt x="477733" y="202819"/>
                  <a:pt x="471772" y="210280"/>
                </a:cubicBezTo>
                <a:cubicBezTo>
                  <a:pt x="469935" y="204656"/>
                  <a:pt x="472521" y="202782"/>
                  <a:pt x="476270" y="201432"/>
                </a:cubicBezTo>
                <a:cubicBezTo>
                  <a:pt x="480019" y="200083"/>
                  <a:pt x="484818" y="200233"/>
                  <a:pt x="487517" y="198358"/>
                </a:cubicBezTo>
                <a:close/>
                <a:moveTo>
                  <a:pt x="863315" y="189098"/>
                </a:moveTo>
                <a:cubicBezTo>
                  <a:pt x="859941" y="193897"/>
                  <a:pt x="865752" y="198096"/>
                  <a:pt x="861890" y="202219"/>
                </a:cubicBezTo>
                <a:cubicBezTo>
                  <a:pt x="861140" y="192472"/>
                  <a:pt x="857354" y="196783"/>
                  <a:pt x="854617" y="196334"/>
                </a:cubicBezTo>
                <a:cubicBezTo>
                  <a:pt x="856004" y="213804"/>
                  <a:pt x="844645" y="217553"/>
                  <a:pt x="837222" y="210917"/>
                </a:cubicBezTo>
                <a:cubicBezTo>
                  <a:pt x="840258" y="221264"/>
                  <a:pt x="843408" y="231424"/>
                  <a:pt x="848469" y="232774"/>
                </a:cubicBezTo>
                <a:cubicBezTo>
                  <a:pt x="844382" y="217778"/>
                  <a:pt x="858216" y="217328"/>
                  <a:pt x="861403" y="225051"/>
                </a:cubicBezTo>
                <a:cubicBezTo>
                  <a:pt x="859491" y="225276"/>
                  <a:pt x="861403" y="230787"/>
                  <a:pt x="859978" y="231649"/>
                </a:cubicBezTo>
                <a:cubicBezTo>
                  <a:pt x="855179" y="224901"/>
                  <a:pt x="856492" y="237722"/>
                  <a:pt x="852855" y="238847"/>
                </a:cubicBezTo>
                <a:cubicBezTo>
                  <a:pt x="853980" y="249194"/>
                  <a:pt x="858591" y="242596"/>
                  <a:pt x="860128" y="251181"/>
                </a:cubicBezTo>
                <a:cubicBezTo>
                  <a:pt x="855807" y="260632"/>
                  <a:pt x="853265" y="270800"/>
                  <a:pt x="852630" y="281173"/>
                </a:cubicBezTo>
                <a:cubicBezTo>
                  <a:pt x="850081" y="272963"/>
                  <a:pt x="846069" y="271950"/>
                  <a:pt x="843745" y="262428"/>
                </a:cubicBezTo>
                <a:cubicBezTo>
                  <a:pt x="841533" y="254930"/>
                  <a:pt x="847044" y="258679"/>
                  <a:pt x="845732" y="252456"/>
                </a:cubicBezTo>
                <a:cubicBezTo>
                  <a:pt x="838014" y="254688"/>
                  <a:pt x="830943" y="258737"/>
                  <a:pt x="825113" y="264265"/>
                </a:cubicBezTo>
                <a:cubicBezTo>
                  <a:pt x="824700" y="249269"/>
                  <a:pt x="835422" y="257442"/>
                  <a:pt x="839884" y="246495"/>
                </a:cubicBezTo>
                <a:cubicBezTo>
                  <a:pt x="835085" y="232961"/>
                  <a:pt x="836135" y="234273"/>
                  <a:pt x="835947" y="224001"/>
                </a:cubicBezTo>
                <a:cubicBezTo>
                  <a:pt x="825937" y="224001"/>
                  <a:pt x="827624" y="233561"/>
                  <a:pt x="815703" y="232549"/>
                </a:cubicBezTo>
                <a:cubicBezTo>
                  <a:pt x="819002" y="248369"/>
                  <a:pt x="820501" y="233936"/>
                  <a:pt x="823875" y="241471"/>
                </a:cubicBezTo>
                <a:cubicBezTo>
                  <a:pt x="823625" y="245782"/>
                  <a:pt x="821270" y="249693"/>
                  <a:pt x="817577" y="251931"/>
                </a:cubicBezTo>
                <a:cubicBezTo>
                  <a:pt x="817577" y="258004"/>
                  <a:pt x="824550" y="262091"/>
                  <a:pt x="820764" y="264677"/>
                </a:cubicBezTo>
                <a:cubicBezTo>
                  <a:pt x="818889" y="264677"/>
                  <a:pt x="817727" y="260928"/>
                  <a:pt x="815665" y="261941"/>
                </a:cubicBezTo>
                <a:cubicBezTo>
                  <a:pt x="818777" y="273825"/>
                  <a:pt x="811916" y="272175"/>
                  <a:pt x="817840" y="287809"/>
                </a:cubicBezTo>
                <a:cubicBezTo>
                  <a:pt x="811654" y="284959"/>
                  <a:pt x="814915" y="294894"/>
                  <a:pt x="813153" y="298043"/>
                </a:cubicBezTo>
                <a:cubicBezTo>
                  <a:pt x="811148" y="294725"/>
                  <a:pt x="807596" y="293423"/>
                  <a:pt x="804746" y="294599"/>
                </a:cubicBezTo>
                <a:lnTo>
                  <a:pt x="802786" y="299948"/>
                </a:lnTo>
                <a:lnTo>
                  <a:pt x="802370" y="299154"/>
                </a:lnTo>
                <a:lnTo>
                  <a:pt x="802512" y="300694"/>
                </a:lnTo>
                <a:lnTo>
                  <a:pt x="800557" y="306029"/>
                </a:lnTo>
                <a:lnTo>
                  <a:pt x="801946" y="306112"/>
                </a:lnTo>
                <a:lnTo>
                  <a:pt x="795589" y="317936"/>
                </a:lnTo>
                <a:cubicBezTo>
                  <a:pt x="792459" y="322993"/>
                  <a:pt x="788579" y="325954"/>
                  <a:pt x="782674" y="321024"/>
                </a:cubicBezTo>
                <a:cubicBezTo>
                  <a:pt x="789122" y="336770"/>
                  <a:pt x="778625" y="330584"/>
                  <a:pt x="783237" y="343893"/>
                </a:cubicBezTo>
                <a:cubicBezTo>
                  <a:pt x="794446" y="336208"/>
                  <a:pt x="809479" y="312402"/>
                  <a:pt x="813978" y="301080"/>
                </a:cubicBezTo>
                <a:lnTo>
                  <a:pt x="816452" y="310602"/>
                </a:lnTo>
                <a:cubicBezTo>
                  <a:pt x="824719" y="305916"/>
                  <a:pt x="831551" y="299355"/>
                  <a:pt x="839021" y="293409"/>
                </a:cubicBezTo>
                <a:lnTo>
                  <a:pt x="851464" y="287039"/>
                </a:lnTo>
                <a:lnTo>
                  <a:pt x="856792" y="279374"/>
                </a:lnTo>
                <a:cubicBezTo>
                  <a:pt x="864572" y="270176"/>
                  <a:pt x="875075" y="263690"/>
                  <a:pt x="886784" y="260854"/>
                </a:cubicBezTo>
                <a:cubicBezTo>
                  <a:pt x="890195" y="271801"/>
                  <a:pt x="882060" y="268352"/>
                  <a:pt x="881722" y="274575"/>
                </a:cubicBezTo>
                <a:lnTo>
                  <a:pt x="884256" y="277140"/>
                </a:lnTo>
                <a:lnTo>
                  <a:pt x="896418" y="264490"/>
                </a:lnTo>
                <a:cubicBezTo>
                  <a:pt x="895181" y="263890"/>
                  <a:pt x="894169" y="261866"/>
                  <a:pt x="893606" y="258192"/>
                </a:cubicBezTo>
                <a:cubicBezTo>
                  <a:pt x="890270" y="255305"/>
                  <a:pt x="891020" y="268126"/>
                  <a:pt x="887908" y="258604"/>
                </a:cubicBezTo>
                <a:cubicBezTo>
                  <a:pt x="887908" y="249831"/>
                  <a:pt x="884721" y="236673"/>
                  <a:pt x="887908" y="232586"/>
                </a:cubicBezTo>
                <a:cubicBezTo>
                  <a:pt x="881497" y="234011"/>
                  <a:pt x="886146" y="242558"/>
                  <a:pt x="880035" y="229887"/>
                </a:cubicBezTo>
                <a:cubicBezTo>
                  <a:pt x="880635" y="236523"/>
                  <a:pt x="872987" y="231312"/>
                  <a:pt x="877223" y="243158"/>
                </a:cubicBezTo>
                <a:cubicBezTo>
                  <a:pt x="879173" y="249794"/>
                  <a:pt x="879998" y="238097"/>
                  <a:pt x="882922" y="249194"/>
                </a:cubicBezTo>
                <a:cubicBezTo>
                  <a:pt x="879698" y="252418"/>
                  <a:pt x="888358" y="260778"/>
                  <a:pt x="882922" y="262166"/>
                </a:cubicBezTo>
                <a:cubicBezTo>
                  <a:pt x="880597" y="255605"/>
                  <a:pt x="877336" y="253355"/>
                  <a:pt x="875724" y="243421"/>
                </a:cubicBezTo>
                <a:cubicBezTo>
                  <a:pt x="867851" y="242146"/>
                  <a:pt x="882622" y="256280"/>
                  <a:pt x="877936" y="259541"/>
                </a:cubicBezTo>
                <a:cubicBezTo>
                  <a:pt x="875236" y="256992"/>
                  <a:pt x="873512" y="249382"/>
                  <a:pt x="871450" y="243796"/>
                </a:cubicBezTo>
                <a:cubicBezTo>
                  <a:pt x="866989" y="240571"/>
                  <a:pt x="866876" y="253993"/>
                  <a:pt x="862865" y="244470"/>
                </a:cubicBezTo>
                <a:cubicBezTo>
                  <a:pt x="863690" y="239897"/>
                  <a:pt x="868338" y="240721"/>
                  <a:pt x="872125" y="240497"/>
                </a:cubicBezTo>
                <a:cubicBezTo>
                  <a:pt x="866351" y="226063"/>
                  <a:pt x="865152" y="219015"/>
                  <a:pt x="877823" y="214029"/>
                </a:cubicBezTo>
                <a:cubicBezTo>
                  <a:pt x="876511" y="205631"/>
                  <a:pt x="879960" y="204019"/>
                  <a:pt x="877823" y="194459"/>
                </a:cubicBezTo>
                <a:cubicBezTo>
                  <a:pt x="874074" y="206531"/>
                  <a:pt x="874074" y="185162"/>
                  <a:pt x="863315" y="189098"/>
                </a:cubicBezTo>
                <a:close/>
                <a:moveTo>
                  <a:pt x="1320990" y="181113"/>
                </a:moveTo>
                <a:cubicBezTo>
                  <a:pt x="1320203" y="184862"/>
                  <a:pt x="1320690" y="187674"/>
                  <a:pt x="1322565" y="187749"/>
                </a:cubicBezTo>
                <a:cubicBezTo>
                  <a:pt x="1321852" y="193934"/>
                  <a:pt x="1316679" y="188648"/>
                  <a:pt x="1315292" y="193147"/>
                </a:cubicBezTo>
                <a:lnTo>
                  <a:pt x="1315179" y="193147"/>
                </a:lnTo>
                <a:cubicBezTo>
                  <a:pt x="1314654" y="186062"/>
                  <a:pt x="1317054" y="186549"/>
                  <a:pt x="1319566" y="187336"/>
                </a:cubicBezTo>
                <a:cubicBezTo>
                  <a:pt x="1314467" y="181075"/>
                  <a:pt x="1314767" y="179838"/>
                  <a:pt x="1320990" y="181113"/>
                </a:cubicBezTo>
                <a:close/>
                <a:moveTo>
                  <a:pt x="1332696" y="178503"/>
                </a:moveTo>
                <a:cubicBezTo>
                  <a:pt x="1334261" y="177720"/>
                  <a:pt x="1335930" y="178151"/>
                  <a:pt x="1337748" y="178976"/>
                </a:cubicBezTo>
                <a:cubicBezTo>
                  <a:pt x="1341384" y="180626"/>
                  <a:pt x="1345508" y="183850"/>
                  <a:pt x="1350682" y="182275"/>
                </a:cubicBezTo>
                <a:cubicBezTo>
                  <a:pt x="1345283" y="193635"/>
                  <a:pt x="1336736" y="184599"/>
                  <a:pt x="1328338" y="185312"/>
                </a:cubicBezTo>
                <a:lnTo>
                  <a:pt x="1328263" y="185312"/>
                </a:lnTo>
                <a:cubicBezTo>
                  <a:pt x="1329669" y="181282"/>
                  <a:pt x="1331131" y="179285"/>
                  <a:pt x="1332696" y="178503"/>
                </a:cubicBezTo>
                <a:close/>
                <a:moveTo>
                  <a:pt x="1301870" y="178489"/>
                </a:moveTo>
                <a:cubicBezTo>
                  <a:pt x="1304045" y="199033"/>
                  <a:pt x="1299358" y="190860"/>
                  <a:pt x="1294260" y="190335"/>
                </a:cubicBezTo>
                <a:lnTo>
                  <a:pt x="1294185" y="190335"/>
                </a:lnTo>
                <a:cubicBezTo>
                  <a:pt x="1295909" y="184300"/>
                  <a:pt x="1298159" y="179651"/>
                  <a:pt x="1301870" y="178489"/>
                </a:cubicBezTo>
                <a:close/>
                <a:moveTo>
                  <a:pt x="650655" y="178434"/>
                </a:moveTo>
                <a:lnTo>
                  <a:pt x="653607" y="191533"/>
                </a:lnTo>
                <a:cubicBezTo>
                  <a:pt x="651915" y="200223"/>
                  <a:pt x="638882" y="196455"/>
                  <a:pt x="643437" y="212004"/>
                </a:cubicBezTo>
                <a:cubicBezTo>
                  <a:pt x="637514" y="209380"/>
                  <a:pt x="632865" y="197758"/>
                  <a:pt x="631965" y="187786"/>
                </a:cubicBezTo>
                <a:cubicBezTo>
                  <a:pt x="638920" y="194590"/>
                  <a:pt x="642135" y="190898"/>
                  <a:pt x="645251" y="185063"/>
                </a:cubicBezTo>
                <a:close/>
                <a:moveTo>
                  <a:pt x="1074513" y="176966"/>
                </a:moveTo>
                <a:cubicBezTo>
                  <a:pt x="1071027" y="177448"/>
                  <a:pt x="1067803" y="178507"/>
                  <a:pt x="1061710" y="178938"/>
                </a:cubicBezTo>
                <a:cubicBezTo>
                  <a:pt x="1061710" y="185762"/>
                  <a:pt x="1063585" y="185855"/>
                  <a:pt x="1065619" y="185391"/>
                </a:cubicBezTo>
                <a:lnTo>
                  <a:pt x="1066339" y="185852"/>
                </a:lnTo>
                <a:lnTo>
                  <a:pt x="1077344" y="183775"/>
                </a:lnTo>
                <a:lnTo>
                  <a:pt x="1069632" y="187955"/>
                </a:lnTo>
                <a:lnTo>
                  <a:pt x="1070483" y="188498"/>
                </a:lnTo>
                <a:lnTo>
                  <a:pt x="1068190" y="188736"/>
                </a:lnTo>
                <a:lnTo>
                  <a:pt x="1065005" y="190462"/>
                </a:lnTo>
                <a:lnTo>
                  <a:pt x="1065872" y="195059"/>
                </a:lnTo>
                <a:cubicBezTo>
                  <a:pt x="1065872" y="185986"/>
                  <a:pt x="1072395" y="194572"/>
                  <a:pt x="1073370" y="198171"/>
                </a:cubicBezTo>
                <a:cubicBezTo>
                  <a:pt x="1070858" y="174140"/>
                  <a:pt x="1090353" y="197796"/>
                  <a:pt x="1088891" y="178563"/>
                </a:cubicBezTo>
                <a:lnTo>
                  <a:pt x="1088891" y="178451"/>
                </a:lnTo>
                <a:cubicBezTo>
                  <a:pt x="1081749" y="176577"/>
                  <a:pt x="1078000" y="176483"/>
                  <a:pt x="1074513" y="176966"/>
                </a:cubicBezTo>
                <a:close/>
                <a:moveTo>
                  <a:pt x="652030" y="176747"/>
                </a:moveTo>
                <a:lnTo>
                  <a:pt x="650655" y="178434"/>
                </a:lnTo>
                <a:lnTo>
                  <a:pt x="650448" y="177514"/>
                </a:lnTo>
                <a:close/>
                <a:moveTo>
                  <a:pt x="1094453" y="173198"/>
                </a:moveTo>
                <a:cubicBezTo>
                  <a:pt x="1092330" y="173465"/>
                  <a:pt x="1090765" y="176033"/>
                  <a:pt x="1090653" y="181750"/>
                </a:cubicBezTo>
                <a:cubicBezTo>
                  <a:pt x="1096126" y="183175"/>
                  <a:pt x="1099725" y="186699"/>
                  <a:pt x="1101600" y="178451"/>
                </a:cubicBezTo>
                <a:cubicBezTo>
                  <a:pt x="1099257" y="174965"/>
                  <a:pt x="1096576" y="172931"/>
                  <a:pt x="1094453" y="173198"/>
                </a:cubicBezTo>
                <a:close/>
                <a:moveTo>
                  <a:pt x="1116595" y="171815"/>
                </a:moveTo>
                <a:cubicBezTo>
                  <a:pt x="1112847" y="170953"/>
                  <a:pt x="1110635" y="173090"/>
                  <a:pt x="1112397" y="181600"/>
                </a:cubicBezTo>
                <a:cubicBezTo>
                  <a:pt x="1114234" y="181600"/>
                  <a:pt x="1114983" y="185724"/>
                  <a:pt x="1117158" y="184787"/>
                </a:cubicBezTo>
                <a:cubicBezTo>
                  <a:pt x="1116187" y="180533"/>
                  <a:pt x="1115997" y="176138"/>
                  <a:pt x="1116595" y="171815"/>
                </a:cubicBezTo>
                <a:close/>
                <a:moveTo>
                  <a:pt x="1102162" y="171778"/>
                </a:moveTo>
                <a:cubicBezTo>
                  <a:pt x="1103324" y="181038"/>
                  <a:pt x="1104749" y="189435"/>
                  <a:pt x="1108985" y="187973"/>
                </a:cubicBezTo>
                <a:cubicBezTo>
                  <a:pt x="1108310" y="183775"/>
                  <a:pt x="1111010" y="185124"/>
                  <a:pt x="1110822" y="181600"/>
                </a:cubicBezTo>
                <a:lnTo>
                  <a:pt x="1110822" y="181488"/>
                </a:lnTo>
                <a:cubicBezTo>
                  <a:pt x="1107298" y="179688"/>
                  <a:pt x="1111759" y="176427"/>
                  <a:pt x="1107860" y="171778"/>
                </a:cubicBezTo>
                <a:cubicBezTo>
                  <a:pt x="1103924" y="171778"/>
                  <a:pt x="1105836" y="177214"/>
                  <a:pt x="1102162" y="171778"/>
                </a:cubicBezTo>
                <a:close/>
                <a:moveTo>
                  <a:pt x="1050089" y="169528"/>
                </a:moveTo>
                <a:cubicBezTo>
                  <a:pt x="1045927" y="170691"/>
                  <a:pt x="1038279" y="166304"/>
                  <a:pt x="1039704" y="176314"/>
                </a:cubicBezTo>
                <a:cubicBezTo>
                  <a:pt x="1048898" y="177579"/>
                  <a:pt x="1042488" y="182851"/>
                  <a:pt x="1044038" y="186341"/>
                </a:cubicBezTo>
                <a:lnTo>
                  <a:pt x="1047994" y="188431"/>
                </a:lnTo>
                <a:lnTo>
                  <a:pt x="1049045" y="188385"/>
                </a:lnTo>
                <a:lnTo>
                  <a:pt x="1047732" y="176338"/>
                </a:lnTo>
                <a:cubicBezTo>
                  <a:pt x="1048289" y="173718"/>
                  <a:pt x="1049470" y="172078"/>
                  <a:pt x="1050089" y="169528"/>
                </a:cubicBezTo>
                <a:close/>
                <a:moveTo>
                  <a:pt x="657946" y="169491"/>
                </a:moveTo>
                <a:cubicBezTo>
                  <a:pt x="657665" y="174158"/>
                  <a:pt x="656727" y="174908"/>
                  <a:pt x="655392" y="175119"/>
                </a:cubicBezTo>
                <a:lnTo>
                  <a:pt x="652030" y="176747"/>
                </a:lnTo>
                <a:close/>
                <a:moveTo>
                  <a:pt x="963975" y="166192"/>
                </a:moveTo>
                <a:cubicBezTo>
                  <a:pt x="963975" y="168741"/>
                  <a:pt x="963487" y="169941"/>
                  <a:pt x="961725" y="169566"/>
                </a:cubicBezTo>
                <a:cubicBezTo>
                  <a:pt x="962213" y="175114"/>
                  <a:pt x="965474" y="177739"/>
                  <a:pt x="963600" y="179201"/>
                </a:cubicBezTo>
                <a:cubicBezTo>
                  <a:pt x="961800" y="173540"/>
                  <a:pt x="962363" y="180700"/>
                  <a:pt x="961388" y="182612"/>
                </a:cubicBezTo>
                <a:cubicBezTo>
                  <a:pt x="960901" y="176951"/>
                  <a:pt x="950141" y="177401"/>
                  <a:pt x="949091" y="186361"/>
                </a:cubicBezTo>
                <a:cubicBezTo>
                  <a:pt x="951936" y="189179"/>
                  <a:pt x="954452" y="192310"/>
                  <a:pt x="956589" y="195696"/>
                </a:cubicBezTo>
                <a:cubicBezTo>
                  <a:pt x="955015" y="196409"/>
                  <a:pt x="956589" y="199445"/>
                  <a:pt x="957901" y="202145"/>
                </a:cubicBezTo>
                <a:cubicBezTo>
                  <a:pt x="952149" y="205383"/>
                  <a:pt x="945213" y="205743"/>
                  <a:pt x="939156" y="203119"/>
                </a:cubicBezTo>
                <a:cubicBezTo>
                  <a:pt x="940731" y="218378"/>
                  <a:pt x="939156" y="218115"/>
                  <a:pt x="945867" y="228762"/>
                </a:cubicBezTo>
                <a:cubicBezTo>
                  <a:pt x="945005" y="221564"/>
                  <a:pt x="952615" y="227113"/>
                  <a:pt x="955165" y="225013"/>
                </a:cubicBezTo>
                <a:cubicBezTo>
                  <a:pt x="953365" y="209717"/>
                  <a:pt x="962663" y="211067"/>
                  <a:pt x="962663" y="198770"/>
                </a:cubicBezTo>
                <a:lnTo>
                  <a:pt x="966847" y="201370"/>
                </a:lnTo>
                <a:lnTo>
                  <a:pt x="966520" y="198675"/>
                </a:lnTo>
                <a:lnTo>
                  <a:pt x="965259" y="195012"/>
                </a:lnTo>
                <a:cubicBezTo>
                  <a:pt x="962630" y="193452"/>
                  <a:pt x="959326" y="204206"/>
                  <a:pt x="956739" y="195771"/>
                </a:cubicBezTo>
                <a:cubicBezTo>
                  <a:pt x="958651" y="194946"/>
                  <a:pt x="958126" y="190373"/>
                  <a:pt x="959776" y="189136"/>
                </a:cubicBezTo>
                <a:cubicBezTo>
                  <a:pt x="961650" y="189136"/>
                  <a:pt x="962588" y="193184"/>
                  <a:pt x="964724" y="192135"/>
                </a:cubicBezTo>
                <a:cubicBezTo>
                  <a:pt x="964312" y="182200"/>
                  <a:pt x="972410" y="175489"/>
                  <a:pt x="963975" y="166192"/>
                </a:cubicBezTo>
                <a:close/>
                <a:moveTo>
                  <a:pt x="1238405" y="157110"/>
                </a:moveTo>
                <a:lnTo>
                  <a:pt x="1238512" y="157232"/>
                </a:lnTo>
                <a:lnTo>
                  <a:pt x="1238365" y="157227"/>
                </a:lnTo>
                <a:close/>
                <a:moveTo>
                  <a:pt x="1128072" y="151810"/>
                </a:moveTo>
                <a:cubicBezTo>
                  <a:pt x="1124253" y="151430"/>
                  <a:pt x="1120832" y="151721"/>
                  <a:pt x="1119445" y="155432"/>
                </a:cubicBezTo>
                <a:cubicBezTo>
                  <a:pt x="1128292" y="159181"/>
                  <a:pt x="1120307" y="159181"/>
                  <a:pt x="1121394" y="168366"/>
                </a:cubicBezTo>
                <a:cubicBezTo>
                  <a:pt x="1130129" y="173352"/>
                  <a:pt x="1133953" y="159706"/>
                  <a:pt x="1139352" y="152358"/>
                </a:cubicBezTo>
                <a:lnTo>
                  <a:pt x="1139089" y="152208"/>
                </a:lnTo>
                <a:cubicBezTo>
                  <a:pt x="1136109" y="153239"/>
                  <a:pt x="1131891" y="152189"/>
                  <a:pt x="1128072" y="151810"/>
                </a:cubicBezTo>
                <a:close/>
                <a:moveTo>
                  <a:pt x="1273828" y="151590"/>
                </a:moveTo>
                <a:cubicBezTo>
                  <a:pt x="1271081" y="151233"/>
                  <a:pt x="1268054" y="152583"/>
                  <a:pt x="1266405" y="154832"/>
                </a:cubicBezTo>
                <a:cubicBezTo>
                  <a:pt x="1269291" y="165292"/>
                  <a:pt x="1276489" y="161731"/>
                  <a:pt x="1279826" y="158731"/>
                </a:cubicBezTo>
                <a:lnTo>
                  <a:pt x="1279563" y="158581"/>
                </a:lnTo>
                <a:cubicBezTo>
                  <a:pt x="1279039" y="154008"/>
                  <a:pt x="1276574" y="151946"/>
                  <a:pt x="1273828" y="151590"/>
                </a:cubicBezTo>
                <a:close/>
                <a:moveTo>
                  <a:pt x="496140" y="151196"/>
                </a:moveTo>
                <a:cubicBezTo>
                  <a:pt x="504463" y="176914"/>
                  <a:pt x="488642" y="185274"/>
                  <a:pt x="470235" y="193147"/>
                </a:cubicBezTo>
                <a:cubicBezTo>
                  <a:pt x="451828" y="201021"/>
                  <a:pt x="430720" y="209155"/>
                  <a:pt x="430908" y="231649"/>
                </a:cubicBezTo>
                <a:cubicBezTo>
                  <a:pt x="425284" y="229325"/>
                  <a:pt x="425284" y="229325"/>
                  <a:pt x="420261" y="218303"/>
                </a:cubicBezTo>
                <a:cubicBezTo>
                  <a:pt x="427571" y="210355"/>
                  <a:pt x="441030" y="213504"/>
                  <a:pt x="440055" y="197046"/>
                </a:cubicBezTo>
                <a:cubicBezTo>
                  <a:pt x="436119" y="185049"/>
                  <a:pt x="430308" y="194834"/>
                  <a:pt x="426447" y="181038"/>
                </a:cubicBezTo>
                <a:lnTo>
                  <a:pt x="443767" y="175002"/>
                </a:lnTo>
                <a:cubicBezTo>
                  <a:pt x="449353" y="179913"/>
                  <a:pt x="445341" y="178751"/>
                  <a:pt x="449240" y="186924"/>
                </a:cubicBezTo>
                <a:cubicBezTo>
                  <a:pt x="461087" y="171440"/>
                  <a:pt x="482344" y="164430"/>
                  <a:pt x="496140" y="151196"/>
                </a:cubicBezTo>
                <a:close/>
                <a:moveTo>
                  <a:pt x="1232537" y="150409"/>
                </a:moveTo>
                <a:cubicBezTo>
                  <a:pt x="1229993" y="151561"/>
                  <a:pt x="1227565" y="154926"/>
                  <a:pt x="1227265" y="156857"/>
                </a:cubicBezTo>
                <a:lnTo>
                  <a:pt x="1238365" y="157227"/>
                </a:lnTo>
                <a:lnTo>
                  <a:pt x="1236623" y="162294"/>
                </a:lnTo>
                <a:cubicBezTo>
                  <a:pt x="1232743" y="167103"/>
                  <a:pt x="1226459" y="162893"/>
                  <a:pt x="1221567" y="169416"/>
                </a:cubicBezTo>
                <a:cubicBezTo>
                  <a:pt x="1223516" y="170841"/>
                  <a:pt x="1224941" y="173690"/>
                  <a:pt x="1225578" y="179313"/>
                </a:cubicBezTo>
                <a:cubicBezTo>
                  <a:pt x="1212494" y="177739"/>
                  <a:pt x="1200348" y="188423"/>
                  <a:pt x="1182540" y="175114"/>
                </a:cubicBezTo>
                <a:cubicBezTo>
                  <a:pt x="1182802" y="164917"/>
                  <a:pt x="1179241" y="167204"/>
                  <a:pt x="1177928" y="162105"/>
                </a:cubicBezTo>
                <a:cubicBezTo>
                  <a:pt x="1185876" y="160268"/>
                  <a:pt x="1196673" y="180850"/>
                  <a:pt x="1204171" y="165854"/>
                </a:cubicBezTo>
                <a:cubicBezTo>
                  <a:pt x="1197536" y="149396"/>
                  <a:pt x="1183964" y="159256"/>
                  <a:pt x="1175754" y="155582"/>
                </a:cubicBezTo>
                <a:cubicBezTo>
                  <a:pt x="1173280" y="163080"/>
                  <a:pt x="1178679" y="161693"/>
                  <a:pt x="1179503" y="171853"/>
                </a:cubicBezTo>
                <a:cubicBezTo>
                  <a:pt x="1171968" y="173840"/>
                  <a:pt x="1158584" y="179276"/>
                  <a:pt x="1154535" y="168779"/>
                </a:cubicBezTo>
                <a:lnTo>
                  <a:pt x="1154535" y="168479"/>
                </a:lnTo>
                <a:cubicBezTo>
                  <a:pt x="1147375" y="180625"/>
                  <a:pt x="1124543" y="165929"/>
                  <a:pt x="1121282" y="184637"/>
                </a:cubicBezTo>
                <a:cubicBezTo>
                  <a:pt x="1128780" y="182837"/>
                  <a:pt x="1135715" y="178788"/>
                  <a:pt x="1141676" y="187936"/>
                </a:cubicBezTo>
                <a:cubicBezTo>
                  <a:pt x="1134853" y="189998"/>
                  <a:pt x="1136128" y="194946"/>
                  <a:pt x="1127955" y="191160"/>
                </a:cubicBezTo>
                <a:lnTo>
                  <a:pt x="1129967" y="195735"/>
                </a:lnTo>
                <a:lnTo>
                  <a:pt x="1132866" y="193972"/>
                </a:lnTo>
                <a:cubicBezTo>
                  <a:pt x="1135059" y="192435"/>
                  <a:pt x="1137328" y="191310"/>
                  <a:pt x="1139839" y="191380"/>
                </a:cubicBezTo>
                <a:lnTo>
                  <a:pt x="1143446" y="193338"/>
                </a:lnTo>
                <a:lnTo>
                  <a:pt x="1145013" y="191160"/>
                </a:lnTo>
                <a:lnTo>
                  <a:pt x="1151513" y="195610"/>
                </a:lnTo>
                <a:lnTo>
                  <a:pt x="1150674" y="192960"/>
                </a:lnTo>
                <a:lnTo>
                  <a:pt x="1153902" y="197245"/>
                </a:lnTo>
                <a:lnTo>
                  <a:pt x="1158636" y="200486"/>
                </a:lnTo>
                <a:cubicBezTo>
                  <a:pt x="1162942" y="199942"/>
                  <a:pt x="1167038" y="196859"/>
                  <a:pt x="1170993" y="194572"/>
                </a:cubicBezTo>
                <a:cubicBezTo>
                  <a:pt x="1188913" y="210767"/>
                  <a:pt x="1202185" y="183325"/>
                  <a:pt x="1226365" y="185911"/>
                </a:cubicBezTo>
                <a:cubicBezTo>
                  <a:pt x="1229364" y="165592"/>
                  <a:pt x="1248072" y="190598"/>
                  <a:pt x="1253883" y="167167"/>
                </a:cubicBezTo>
                <a:cubicBezTo>
                  <a:pt x="1248747" y="163755"/>
                  <a:pt x="1243086" y="162068"/>
                  <a:pt x="1239562" y="153745"/>
                </a:cubicBezTo>
                <a:lnTo>
                  <a:pt x="1238405" y="157110"/>
                </a:lnTo>
                <a:close/>
                <a:moveTo>
                  <a:pt x="1277366" y="141524"/>
                </a:moveTo>
                <a:cubicBezTo>
                  <a:pt x="1274962" y="141261"/>
                  <a:pt x="1272497" y="142911"/>
                  <a:pt x="1272740" y="145385"/>
                </a:cubicBezTo>
                <a:cubicBezTo>
                  <a:pt x="1276489" y="148834"/>
                  <a:pt x="1275889" y="146585"/>
                  <a:pt x="1281625" y="149134"/>
                </a:cubicBezTo>
                <a:cubicBezTo>
                  <a:pt x="1282113" y="143961"/>
                  <a:pt x="1279770" y="141786"/>
                  <a:pt x="1277366" y="141524"/>
                </a:cubicBezTo>
                <a:close/>
                <a:moveTo>
                  <a:pt x="614795" y="141486"/>
                </a:moveTo>
                <a:cubicBezTo>
                  <a:pt x="597812" y="138899"/>
                  <a:pt x="602011" y="150221"/>
                  <a:pt x="596725" y="165442"/>
                </a:cubicBezTo>
                <a:cubicBezTo>
                  <a:pt x="603173" y="162893"/>
                  <a:pt x="607972" y="170691"/>
                  <a:pt x="611309" y="162255"/>
                </a:cubicBezTo>
                <a:cubicBezTo>
                  <a:pt x="603961" y="154570"/>
                  <a:pt x="622518" y="156407"/>
                  <a:pt x="614795" y="141486"/>
                </a:cubicBezTo>
                <a:close/>
                <a:moveTo>
                  <a:pt x="1340709" y="140774"/>
                </a:moveTo>
                <a:cubicBezTo>
                  <a:pt x="1344796" y="136612"/>
                  <a:pt x="1347645" y="150146"/>
                  <a:pt x="1351956" y="143623"/>
                </a:cubicBezTo>
                <a:cubicBezTo>
                  <a:pt x="1351769" y="156819"/>
                  <a:pt x="1337748" y="159294"/>
                  <a:pt x="1335761" y="170766"/>
                </a:cubicBezTo>
                <a:cubicBezTo>
                  <a:pt x="1322977" y="157644"/>
                  <a:pt x="1336773" y="148272"/>
                  <a:pt x="1340709" y="140774"/>
                </a:cubicBezTo>
                <a:close/>
                <a:moveTo>
                  <a:pt x="1355419" y="138778"/>
                </a:moveTo>
                <a:cubicBezTo>
                  <a:pt x="1357608" y="138946"/>
                  <a:pt x="1360035" y="140118"/>
                  <a:pt x="1363128" y="140511"/>
                </a:cubicBezTo>
                <a:lnTo>
                  <a:pt x="1363128" y="140699"/>
                </a:lnTo>
                <a:cubicBezTo>
                  <a:pt x="1361779" y="148197"/>
                  <a:pt x="1353306" y="141261"/>
                  <a:pt x="1349144" y="143061"/>
                </a:cubicBezTo>
                <a:cubicBezTo>
                  <a:pt x="1351281" y="139443"/>
                  <a:pt x="1353231" y="138609"/>
                  <a:pt x="1355419" y="138778"/>
                </a:cubicBezTo>
                <a:close/>
                <a:moveTo>
                  <a:pt x="1287474" y="136350"/>
                </a:moveTo>
                <a:cubicBezTo>
                  <a:pt x="1300370" y="139649"/>
                  <a:pt x="1304457" y="135825"/>
                  <a:pt x="1317803" y="140999"/>
                </a:cubicBezTo>
                <a:cubicBezTo>
                  <a:pt x="1313942" y="160981"/>
                  <a:pt x="1300783" y="166754"/>
                  <a:pt x="1287624" y="165517"/>
                </a:cubicBezTo>
                <a:cubicBezTo>
                  <a:pt x="1291073" y="155620"/>
                  <a:pt x="1287811" y="153145"/>
                  <a:pt x="1284850" y="152433"/>
                </a:cubicBezTo>
                <a:cubicBezTo>
                  <a:pt x="1282600" y="141186"/>
                  <a:pt x="1290211" y="148684"/>
                  <a:pt x="1287474" y="136350"/>
                </a:cubicBezTo>
                <a:close/>
                <a:moveTo>
                  <a:pt x="1365757" y="109339"/>
                </a:moveTo>
                <a:cubicBezTo>
                  <a:pt x="1369595" y="108017"/>
                  <a:pt x="1374056" y="109058"/>
                  <a:pt x="1376549" y="112132"/>
                </a:cubicBezTo>
                <a:cubicBezTo>
                  <a:pt x="1374563" y="120042"/>
                  <a:pt x="1367065" y="119180"/>
                  <a:pt x="1358704" y="120717"/>
                </a:cubicBezTo>
                <a:cubicBezTo>
                  <a:pt x="1358704" y="114344"/>
                  <a:pt x="1361919" y="110660"/>
                  <a:pt x="1365757" y="109339"/>
                </a:cubicBezTo>
                <a:close/>
                <a:moveTo>
                  <a:pt x="778100" y="105758"/>
                </a:moveTo>
                <a:cubicBezTo>
                  <a:pt x="773350" y="110854"/>
                  <a:pt x="767523" y="114824"/>
                  <a:pt x="761043" y="117380"/>
                </a:cubicBezTo>
                <a:cubicBezTo>
                  <a:pt x="755605" y="120046"/>
                  <a:pt x="749456" y="120900"/>
                  <a:pt x="743497" y="119817"/>
                </a:cubicBezTo>
                <a:cubicBezTo>
                  <a:pt x="748508" y="117429"/>
                  <a:pt x="753278" y="114566"/>
                  <a:pt x="757744" y="111269"/>
                </a:cubicBezTo>
                <a:cubicBezTo>
                  <a:pt x="763741" y="107249"/>
                  <a:pt x="770894" y="105313"/>
                  <a:pt x="778100" y="105758"/>
                </a:cubicBezTo>
                <a:close/>
                <a:moveTo>
                  <a:pt x="1232439" y="105121"/>
                </a:moveTo>
                <a:cubicBezTo>
                  <a:pt x="1224266" y="106321"/>
                  <a:pt x="1221904" y="111307"/>
                  <a:pt x="1215868" y="111157"/>
                </a:cubicBezTo>
                <a:cubicBezTo>
                  <a:pt x="1220442" y="121991"/>
                  <a:pt x="1236938" y="126865"/>
                  <a:pt x="1241174" y="118317"/>
                </a:cubicBezTo>
                <a:cubicBezTo>
                  <a:pt x="1236563" y="119067"/>
                  <a:pt x="1235850" y="108083"/>
                  <a:pt x="1232439" y="105121"/>
                </a:cubicBezTo>
                <a:close/>
                <a:moveTo>
                  <a:pt x="1364581" y="97923"/>
                </a:moveTo>
                <a:cubicBezTo>
                  <a:pt x="1367411" y="98495"/>
                  <a:pt x="1370589" y="99779"/>
                  <a:pt x="1372688" y="98935"/>
                </a:cubicBezTo>
                <a:cubicBezTo>
                  <a:pt x="1371263" y="106246"/>
                  <a:pt x="1362753" y="99423"/>
                  <a:pt x="1358554" y="101185"/>
                </a:cubicBezTo>
                <a:cubicBezTo>
                  <a:pt x="1359267" y="97492"/>
                  <a:pt x="1361750" y="97351"/>
                  <a:pt x="1364581" y="97923"/>
                </a:cubicBezTo>
                <a:close/>
                <a:moveTo>
                  <a:pt x="1343596" y="93799"/>
                </a:moveTo>
                <a:cubicBezTo>
                  <a:pt x="1341984" y="97773"/>
                  <a:pt x="1342734" y="109620"/>
                  <a:pt x="1346408" y="110182"/>
                </a:cubicBezTo>
                <a:cubicBezTo>
                  <a:pt x="1337523" y="111907"/>
                  <a:pt x="1333286" y="122629"/>
                  <a:pt x="1323127" y="121842"/>
                </a:cubicBezTo>
                <a:cubicBezTo>
                  <a:pt x="1323839" y="109095"/>
                  <a:pt x="1317803" y="114943"/>
                  <a:pt x="1318478" y="102084"/>
                </a:cubicBezTo>
                <a:cubicBezTo>
                  <a:pt x="1323389" y="103434"/>
                  <a:pt x="1325713" y="111907"/>
                  <a:pt x="1332049" y="109357"/>
                </a:cubicBezTo>
                <a:cubicBezTo>
                  <a:pt x="1333886" y="108458"/>
                  <a:pt x="1332499" y="101222"/>
                  <a:pt x="1332349" y="96386"/>
                </a:cubicBezTo>
                <a:cubicBezTo>
                  <a:pt x="1335611" y="94661"/>
                  <a:pt x="1338497" y="92037"/>
                  <a:pt x="1343596" y="93799"/>
                </a:cubicBezTo>
                <a:close/>
                <a:moveTo>
                  <a:pt x="813158" y="78714"/>
                </a:moveTo>
                <a:cubicBezTo>
                  <a:pt x="814437" y="76507"/>
                  <a:pt x="816996" y="76516"/>
                  <a:pt x="819302" y="81877"/>
                </a:cubicBezTo>
                <a:cubicBezTo>
                  <a:pt x="822376" y="90463"/>
                  <a:pt x="811579" y="80303"/>
                  <a:pt x="814690" y="88851"/>
                </a:cubicBezTo>
                <a:cubicBezTo>
                  <a:pt x="811879" y="85345"/>
                  <a:pt x="811879" y="80921"/>
                  <a:pt x="813158" y="78714"/>
                </a:cubicBezTo>
                <a:close/>
                <a:moveTo>
                  <a:pt x="807942" y="60058"/>
                </a:moveTo>
                <a:cubicBezTo>
                  <a:pt x="810904" y="64707"/>
                  <a:pt x="815253" y="63245"/>
                  <a:pt x="817090" y="72280"/>
                </a:cubicBezTo>
                <a:lnTo>
                  <a:pt x="807942" y="73217"/>
                </a:lnTo>
                <a:cubicBezTo>
                  <a:pt x="807268" y="69468"/>
                  <a:pt x="810079" y="70256"/>
                  <a:pt x="811691" y="69468"/>
                </a:cubicBezTo>
                <a:cubicBezTo>
                  <a:pt x="809907" y="66572"/>
                  <a:pt x="808639" y="63388"/>
                  <a:pt x="807942" y="60058"/>
                </a:cubicBezTo>
                <a:close/>
                <a:moveTo>
                  <a:pt x="1249689" y="47270"/>
                </a:moveTo>
                <a:cubicBezTo>
                  <a:pt x="1247369" y="46384"/>
                  <a:pt x="1245373" y="47649"/>
                  <a:pt x="1245523" y="53573"/>
                </a:cubicBezTo>
                <a:cubicBezTo>
                  <a:pt x="1247097" y="56609"/>
                  <a:pt x="1255608" y="60846"/>
                  <a:pt x="1255795" y="53873"/>
                </a:cubicBezTo>
                <a:cubicBezTo>
                  <a:pt x="1254652" y="51192"/>
                  <a:pt x="1252009" y="48155"/>
                  <a:pt x="1249689" y="47270"/>
                </a:cubicBezTo>
                <a:close/>
                <a:moveTo>
                  <a:pt x="957339" y="37958"/>
                </a:moveTo>
                <a:cubicBezTo>
                  <a:pt x="959748" y="37827"/>
                  <a:pt x="962756" y="39889"/>
                  <a:pt x="965549" y="42663"/>
                </a:cubicBezTo>
                <a:cubicBezTo>
                  <a:pt x="965324" y="50161"/>
                  <a:pt x="956402" y="44275"/>
                  <a:pt x="952728" y="46412"/>
                </a:cubicBezTo>
                <a:cubicBezTo>
                  <a:pt x="953121" y="40414"/>
                  <a:pt x="954930" y="38089"/>
                  <a:pt x="957339" y="37958"/>
                </a:cubicBezTo>
                <a:close/>
                <a:moveTo>
                  <a:pt x="1139628" y="35367"/>
                </a:moveTo>
                <a:cubicBezTo>
                  <a:pt x="1137683" y="35625"/>
                  <a:pt x="1136202" y="37546"/>
                  <a:pt x="1136802" y="41988"/>
                </a:cubicBezTo>
                <a:cubicBezTo>
                  <a:pt x="1141151" y="40751"/>
                  <a:pt x="1145500" y="50574"/>
                  <a:pt x="1145238" y="38727"/>
                </a:cubicBezTo>
                <a:cubicBezTo>
                  <a:pt x="1143982" y="36515"/>
                  <a:pt x="1141573" y="35109"/>
                  <a:pt x="1139628" y="35367"/>
                </a:cubicBezTo>
                <a:close/>
                <a:moveTo>
                  <a:pt x="1124248" y="32255"/>
                </a:moveTo>
                <a:cubicBezTo>
                  <a:pt x="1121113" y="33619"/>
                  <a:pt x="1118395" y="37677"/>
                  <a:pt x="1119070" y="41951"/>
                </a:cubicBezTo>
                <a:cubicBezTo>
                  <a:pt x="1123569" y="41314"/>
                  <a:pt x="1130204" y="44125"/>
                  <a:pt x="1131929" y="38764"/>
                </a:cubicBezTo>
                <a:lnTo>
                  <a:pt x="1131929" y="38727"/>
                </a:lnTo>
                <a:cubicBezTo>
                  <a:pt x="1130935" y="32222"/>
                  <a:pt x="1127383" y="30891"/>
                  <a:pt x="1124248" y="32255"/>
                </a:cubicBezTo>
                <a:close/>
                <a:moveTo>
                  <a:pt x="1017473" y="30816"/>
                </a:moveTo>
                <a:cubicBezTo>
                  <a:pt x="1019454" y="34868"/>
                  <a:pt x="1020722" y="39231"/>
                  <a:pt x="1021222" y="43713"/>
                </a:cubicBezTo>
                <a:cubicBezTo>
                  <a:pt x="1016235" y="41538"/>
                  <a:pt x="1016310" y="47162"/>
                  <a:pt x="1012824" y="47237"/>
                </a:cubicBezTo>
                <a:cubicBezTo>
                  <a:pt x="1013574" y="40564"/>
                  <a:pt x="1012374" y="30779"/>
                  <a:pt x="1017473" y="30816"/>
                </a:cubicBezTo>
                <a:close/>
                <a:moveTo>
                  <a:pt x="1207583" y="29767"/>
                </a:moveTo>
                <a:lnTo>
                  <a:pt x="1207583" y="29804"/>
                </a:lnTo>
                <a:lnTo>
                  <a:pt x="1207609" y="29809"/>
                </a:lnTo>
                <a:lnTo>
                  <a:pt x="1212087" y="37246"/>
                </a:lnTo>
                <a:cubicBezTo>
                  <a:pt x="1214575" y="37443"/>
                  <a:pt x="1217106" y="35728"/>
                  <a:pt x="1216843" y="33253"/>
                </a:cubicBezTo>
                <a:cubicBezTo>
                  <a:pt x="1215100" y="33235"/>
                  <a:pt x="1213844" y="31810"/>
                  <a:pt x="1212494" y="30671"/>
                </a:cubicBezTo>
                <a:lnTo>
                  <a:pt x="1207609" y="29809"/>
                </a:lnTo>
                <a:close/>
                <a:moveTo>
                  <a:pt x="1165707" y="25868"/>
                </a:moveTo>
                <a:cubicBezTo>
                  <a:pt x="1162445" y="32016"/>
                  <a:pt x="1156447" y="33628"/>
                  <a:pt x="1154460" y="42063"/>
                </a:cubicBezTo>
                <a:cubicBezTo>
                  <a:pt x="1169868" y="47724"/>
                  <a:pt x="1204809" y="51811"/>
                  <a:pt x="1227115" y="46487"/>
                </a:cubicBezTo>
                <a:cubicBezTo>
                  <a:pt x="1224491" y="45063"/>
                  <a:pt x="1227003" y="42326"/>
                  <a:pt x="1226066" y="36702"/>
                </a:cubicBezTo>
                <a:cubicBezTo>
                  <a:pt x="1203872" y="45962"/>
                  <a:pt x="1182465" y="23468"/>
                  <a:pt x="1165520" y="35615"/>
                </a:cubicBezTo>
                <a:cubicBezTo>
                  <a:pt x="1165820" y="29542"/>
                  <a:pt x="1169643" y="33441"/>
                  <a:pt x="1165707" y="25868"/>
                </a:cubicBezTo>
                <a:close/>
                <a:moveTo>
                  <a:pt x="1032244" y="20507"/>
                </a:moveTo>
                <a:cubicBezTo>
                  <a:pt x="1035468" y="41051"/>
                  <a:pt x="1028570" y="33591"/>
                  <a:pt x="1020997" y="33816"/>
                </a:cubicBezTo>
                <a:cubicBezTo>
                  <a:pt x="1023471" y="27367"/>
                  <a:pt x="1026808" y="22344"/>
                  <a:pt x="1032244" y="20507"/>
                </a:cubicBezTo>
                <a:close/>
                <a:moveTo>
                  <a:pt x="1060623" y="19832"/>
                </a:moveTo>
                <a:cubicBezTo>
                  <a:pt x="1059611" y="23806"/>
                  <a:pt x="1060398" y="26468"/>
                  <a:pt x="1063135" y="26243"/>
                </a:cubicBezTo>
                <a:cubicBezTo>
                  <a:pt x="1062085" y="32766"/>
                  <a:pt x="1054287" y="28305"/>
                  <a:pt x="1052263" y="33103"/>
                </a:cubicBezTo>
                <a:lnTo>
                  <a:pt x="1052263" y="32953"/>
                </a:lnTo>
                <a:cubicBezTo>
                  <a:pt x="1051326" y="25905"/>
                  <a:pt x="1054887" y="25943"/>
                  <a:pt x="1058674" y="26318"/>
                </a:cubicBezTo>
                <a:cubicBezTo>
                  <a:pt x="1050988" y="20919"/>
                  <a:pt x="1051363" y="19532"/>
                  <a:pt x="1060623" y="19832"/>
                </a:cubicBezTo>
                <a:close/>
                <a:moveTo>
                  <a:pt x="1085531" y="15099"/>
                </a:moveTo>
                <a:cubicBezTo>
                  <a:pt x="1090962" y="16177"/>
                  <a:pt x="1097307" y="18745"/>
                  <a:pt x="1104936" y="16120"/>
                </a:cubicBezTo>
                <a:cubicBezTo>
                  <a:pt x="1097438" y="28680"/>
                  <a:pt x="1084017" y="20844"/>
                  <a:pt x="1071608" y="23019"/>
                </a:cubicBezTo>
                <a:cubicBezTo>
                  <a:pt x="1075582" y="14434"/>
                  <a:pt x="1080099" y="14021"/>
                  <a:pt x="1085531" y="15099"/>
                </a:cubicBezTo>
                <a:close/>
                <a:moveTo>
                  <a:pt x="1176129" y="0"/>
                </a:moveTo>
                <a:cubicBezTo>
                  <a:pt x="1204659" y="18745"/>
                  <a:pt x="1232364" y="12334"/>
                  <a:pt x="1272215" y="25155"/>
                </a:cubicBezTo>
                <a:cubicBezTo>
                  <a:pt x="1264718" y="55372"/>
                  <a:pt x="1309893" y="18257"/>
                  <a:pt x="1319640" y="46825"/>
                </a:cubicBezTo>
                <a:cubicBezTo>
                  <a:pt x="1324814" y="34753"/>
                  <a:pt x="1336360" y="40901"/>
                  <a:pt x="1342134" y="54585"/>
                </a:cubicBezTo>
                <a:cubicBezTo>
                  <a:pt x="1349107" y="42926"/>
                  <a:pt x="1359379" y="47087"/>
                  <a:pt x="1370589" y="53273"/>
                </a:cubicBezTo>
                <a:cubicBezTo>
                  <a:pt x="1381798" y="59458"/>
                  <a:pt x="1393907" y="67106"/>
                  <a:pt x="1404967" y="62083"/>
                </a:cubicBezTo>
                <a:cubicBezTo>
                  <a:pt x="1388396" y="80828"/>
                  <a:pt x="1365565" y="55522"/>
                  <a:pt x="1356230" y="84577"/>
                </a:cubicBezTo>
                <a:cubicBezTo>
                  <a:pt x="1344983" y="78916"/>
                  <a:pt x="1322489" y="85589"/>
                  <a:pt x="1311617" y="85327"/>
                </a:cubicBezTo>
                <a:cubicBezTo>
                  <a:pt x="1312629" y="92000"/>
                  <a:pt x="1316078" y="92000"/>
                  <a:pt x="1318290" y="95411"/>
                </a:cubicBezTo>
                <a:cubicBezTo>
                  <a:pt x="1318740" y="102497"/>
                  <a:pt x="1315291" y="102197"/>
                  <a:pt x="1311655" y="101485"/>
                </a:cubicBezTo>
                <a:cubicBezTo>
                  <a:pt x="1311655" y="91625"/>
                  <a:pt x="1309068" y="89563"/>
                  <a:pt x="1308393" y="81840"/>
                </a:cubicBezTo>
                <a:cubicBezTo>
                  <a:pt x="1307090" y="81265"/>
                  <a:pt x="1305607" y="81253"/>
                  <a:pt x="1304295" y="81806"/>
                </a:cubicBezTo>
                <a:cubicBezTo>
                  <a:pt x="1302982" y="82360"/>
                  <a:pt x="1301956" y="83430"/>
                  <a:pt x="1301457" y="84764"/>
                </a:cubicBezTo>
                <a:cubicBezTo>
                  <a:pt x="1304302" y="94210"/>
                  <a:pt x="1308534" y="103181"/>
                  <a:pt x="1314017" y="111382"/>
                </a:cubicBezTo>
                <a:cubicBezTo>
                  <a:pt x="1312180" y="109170"/>
                  <a:pt x="1300820" y="106021"/>
                  <a:pt x="1305206" y="123941"/>
                </a:cubicBezTo>
                <a:cubicBezTo>
                  <a:pt x="1297521" y="120454"/>
                  <a:pt x="1296096" y="120604"/>
                  <a:pt x="1290848" y="123266"/>
                </a:cubicBezTo>
                <a:cubicBezTo>
                  <a:pt x="1293323" y="116256"/>
                  <a:pt x="1287099" y="112357"/>
                  <a:pt x="1286012" y="103547"/>
                </a:cubicBezTo>
                <a:cubicBezTo>
                  <a:pt x="1277839" y="101447"/>
                  <a:pt x="1275477" y="110295"/>
                  <a:pt x="1275027" y="122591"/>
                </a:cubicBezTo>
                <a:cubicBezTo>
                  <a:pt x="1271578" y="113781"/>
                  <a:pt x="1262881" y="118842"/>
                  <a:pt x="1254933" y="121842"/>
                </a:cubicBezTo>
                <a:cubicBezTo>
                  <a:pt x="1261981" y="133988"/>
                  <a:pt x="1275065" y="128140"/>
                  <a:pt x="1284700" y="132714"/>
                </a:cubicBezTo>
                <a:cubicBezTo>
                  <a:pt x="1286762" y="143436"/>
                  <a:pt x="1277202" y="155207"/>
                  <a:pt x="1284512" y="158656"/>
                </a:cubicBezTo>
                <a:cubicBezTo>
                  <a:pt x="1282863" y="163230"/>
                  <a:pt x="1279639" y="170503"/>
                  <a:pt x="1276677" y="164842"/>
                </a:cubicBezTo>
                <a:cubicBezTo>
                  <a:pt x="1280089" y="180513"/>
                  <a:pt x="1268092" y="176726"/>
                  <a:pt x="1268504" y="193747"/>
                </a:cubicBezTo>
                <a:lnTo>
                  <a:pt x="1263890" y="189364"/>
                </a:lnTo>
                <a:lnTo>
                  <a:pt x="1260407" y="196184"/>
                </a:lnTo>
                <a:lnTo>
                  <a:pt x="1260332" y="196184"/>
                </a:lnTo>
                <a:lnTo>
                  <a:pt x="1263867" y="189342"/>
                </a:lnTo>
                <a:lnTo>
                  <a:pt x="1261358" y="186959"/>
                </a:lnTo>
                <a:cubicBezTo>
                  <a:pt x="1259383" y="186968"/>
                  <a:pt x="1257745" y="188826"/>
                  <a:pt x="1256236" y="191263"/>
                </a:cubicBezTo>
                <a:lnTo>
                  <a:pt x="1255986" y="191710"/>
                </a:lnTo>
                <a:lnTo>
                  <a:pt x="1256995" y="192697"/>
                </a:lnTo>
                <a:lnTo>
                  <a:pt x="1256920" y="192697"/>
                </a:lnTo>
                <a:lnTo>
                  <a:pt x="1253701" y="195796"/>
                </a:lnTo>
                <a:lnTo>
                  <a:pt x="1251887" y="199040"/>
                </a:lnTo>
                <a:cubicBezTo>
                  <a:pt x="1250427" y="201364"/>
                  <a:pt x="1248888" y="202997"/>
                  <a:pt x="1247060" y="202669"/>
                </a:cubicBezTo>
                <a:cubicBezTo>
                  <a:pt x="1245823" y="189923"/>
                  <a:pt x="1234351" y="196296"/>
                  <a:pt x="1237988" y="208855"/>
                </a:cubicBezTo>
                <a:cubicBezTo>
                  <a:pt x="1233939" y="200195"/>
                  <a:pt x="1227640" y="195021"/>
                  <a:pt x="1226741" y="208555"/>
                </a:cubicBezTo>
                <a:cubicBezTo>
                  <a:pt x="1231127" y="208555"/>
                  <a:pt x="1237275" y="212829"/>
                  <a:pt x="1244398" y="215566"/>
                </a:cubicBezTo>
                <a:cubicBezTo>
                  <a:pt x="1245411" y="231761"/>
                  <a:pt x="1243461" y="225876"/>
                  <a:pt x="1238175" y="221864"/>
                </a:cubicBezTo>
                <a:cubicBezTo>
                  <a:pt x="1239337" y="234648"/>
                  <a:pt x="1245860" y="230299"/>
                  <a:pt x="1247473" y="241621"/>
                </a:cubicBezTo>
                <a:cubicBezTo>
                  <a:pt x="1240799" y="240234"/>
                  <a:pt x="1236226" y="242558"/>
                  <a:pt x="1236526" y="254255"/>
                </a:cubicBezTo>
                <a:cubicBezTo>
                  <a:pt x="1229328" y="242165"/>
                  <a:pt x="1232779" y="255190"/>
                  <a:pt x="1231649" y="262569"/>
                </a:cubicBezTo>
                <a:lnTo>
                  <a:pt x="1229511" y="265462"/>
                </a:lnTo>
                <a:lnTo>
                  <a:pt x="1231590" y="266801"/>
                </a:lnTo>
                <a:lnTo>
                  <a:pt x="1241200" y="266418"/>
                </a:lnTo>
                <a:lnTo>
                  <a:pt x="1243424" y="264753"/>
                </a:lnTo>
                <a:lnTo>
                  <a:pt x="1243949" y="266309"/>
                </a:lnTo>
                <a:lnTo>
                  <a:pt x="1249961" y="266069"/>
                </a:lnTo>
                <a:lnTo>
                  <a:pt x="1256790" y="262899"/>
                </a:lnTo>
                <a:lnTo>
                  <a:pt x="1257567" y="260324"/>
                </a:lnTo>
                <a:cubicBezTo>
                  <a:pt x="1260229" y="256177"/>
                  <a:pt x="1263575" y="253506"/>
                  <a:pt x="1267118" y="251144"/>
                </a:cubicBezTo>
                <a:cubicBezTo>
                  <a:pt x="1265393" y="243646"/>
                  <a:pt x="1261494" y="249607"/>
                  <a:pt x="1260445" y="237610"/>
                </a:cubicBezTo>
                <a:cubicBezTo>
                  <a:pt x="1269555" y="235436"/>
                  <a:pt x="1274503" y="230112"/>
                  <a:pt x="1281139" y="226850"/>
                </a:cubicBezTo>
                <a:cubicBezTo>
                  <a:pt x="1278365" y="219352"/>
                  <a:pt x="1281551" y="217703"/>
                  <a:pt x="1280689" y="207506"/>
                </a:cubicBezTo>
                <a:cubicBezTo>
                  <a:pt x="1283726" y="205744"/>
                  <a:pt x="1283088" y="214479"/>
                  <a:pt x="1282864" y="217403"/>
                </a:cubicBezTo>
                <a:lnTo>
                  <a:pt x="1287995" y="207804"/>
                </a:lnTo>
                <a:lnTo>
                  <a:pt x="1287900" y="207388"/>
                </a:lnTo>
                <a:cubicBezTo>
                  <a:pt x="1286583" y="205584"/>
                  <a:pt x="1284887" y="204994"/>
                  <a:pt x="1283275" y="204394"/>
                </a:cubicBezTo>
                <a:lnTo>
                  <a:pt x="1288719" y="201385"/>
                </a:lnTo>
                <a:lnTo>
                  <a:pt x="1289138" y="191919"/>
                </a:lnTo>
                <a:cubicBezTo>
                  <a:pt x="1289433" y="188742"/>
                  <a:pt x="1290099" y="186455"/>
                  <a:pt x="1291823" y="186774"/>
                </a:cubicBezTo>
                <a:cubicBezTo>
                  <a:pt x="1293164" y="191060"/>
                  <a:pt x="1293995" y="195490"/>
                  <a:pt x="1294297" y="199970"/>
                </a:cubicBezTo>
                <a:cubicBezTo>
                  <a:pt x="1292667" y="198583"/>
                  <a:pt x="1291870" y="199277"/>
                  <a:pt x="1291186" y="200289"/>
                </a:cubicBezTo>
                <a:lnTo>
                  <a:pt x="1290334" y="201068"/>
                </a:lnTo>
                <a:lnTo>
                  <a:pt x="1297296" y="205031"/>
                </a:lnTo>
                <a:cubicBezTo>
                  <a:pt x="1296733" y="207824"/>
                  <a:pt x="1294672" y="207862"/>
                  <a:pt x="1293289" y="209174"/>
                </a:cubicBezTo>
                <a:lnTo>
                  <a:pt x="1293324" y="214940"/>
                </a:lnTo>
                <a:lnTo>
                  <a:pt x="1298187" y="213846"/>
                </a:lnTo>
                <a:cubicBezTo>
                  <a:pt x="1300709" y="213963"/>
                  <a:pt x="1302696" y="212717"/>
                  <a:pt x="1301796" y="204132"/>
                </a:cubicBezTo>
                <a:cubicBezTo>
                  <a:pt x="1305357" y="212754"/>
                  <a:pt x="1314430" y="205631"/>
                  <a:pt x="1315929" y="209380"/>
                </a:cubicBezTo>
                <a:cubicBezTo>
                  <a:pt x="1317167" y="206718"/>
                  <a:pt x="1315180" y="204394"/>
                  <a:pt x="1315667" y="196446"/>
                </a:cubicBezTo>
                <a:cubicBezTo>
                  <a:pt x="1322115" y="215678"/>
                  <a:pt x="1324890" y="187824"/>
                  <a:pt x="1333325" y="208593"/>
                </a:cubicBezTo>
                <a:cubicBezTo>
                  <a:pt x="1335987" y="206194"/>
                  <a:pt x="1330663" y="203382"/>
                  <a:pt x="1331263" y="195397"/>
                </a:cubicBezTo>
                <a:cubicBezTo>
                  <a:pt x="1334449" y="193297"/>
                  <a:pt x="1336586" y="199146"/>
                  <a:pt x="1335012" y="205631"/>
                </a:cubicBezTo>
                <a:cubicBezTo>
                  <a:pt x="1337786" y="203682"/>
                  <a:pt x="1338761" y="209380"/>
                  <a:pt x="1341123" y="209755"/>
                </a:cubicBezTo>
                <a:cubicBezTo>
                  <a:pt x="1344872" y="208705"/>
                  <a:pt x="1346334" y="191010"/>
                  <a:pt x="1351207" y="201695"/>
                </a:cubicBezTo>
                <a:cubicBezTo>
                  <a:pt x="1351207" y="205219"/>
                  <a:pt x="1349408" y="203569"/>
                  <a:pt x="1349708" y="207843"/>
                </a:cubicBezTo>
                <a:cubicBezTo>
                  <a:pt x="1353457" y="205181"/>
                  <a:pt x="1353982" y="207843"/>
                  <a:pt x="1358555" y="209530"/>
                </a:cubicBezTo>
                <a:cubicBezTo>
                  <a:pt x="1353344" y="194909"/>
                  <a:pt x="1361105" y="196784"/>
                  <a:pt x="1364216" y="191198"/>
                </a:cubicBezTo>
                <a:cubicBezTo>
                  <a:pt x="1360467" y="182650"/>
                  <a:pt x="1353494" y="203719"/>
                  <a:pt x="1351845" y="182425"/>
                </a:cubicBezTo>
                <a:cubicBezTo>
                  <a:pt x="1359643" y="187186"/>
                  <a:pt x="1366166" y="179201"/>
                  <a:pt x="1371789" y="186174"/>
                </a:cubicBezTo>
                <a:cubicBezTo>
                  <a:pt x="1376888" y="153820"/>
                  <a:pt x="1389185" y="189511"/>
                  <a:pt x="1398895" y="174927"/>
                </a:cubicBezTo>
                <a:cubicBezTo>
                  <a:pt x="1402762" y="179809"/>
                  <a:pt x="1407365" y="184059"/>
                  <a:pt x="1412540" y="187524"/>
                </a:cubicBezTo>
                <a:cubicBezTo>
                  <a:pt x="1417118" y="190516"/>
                  <a:pt x="1421993" y="193029"/>
                  <a:pt x="1427086" y="195022"/>
                </a:cubicBezTo>
                <a:cubicBezTo>
                  <a:pt x="1438950" y="199301"/>
                  <a:pt x="1450273" y="204950"/>
                  <a:pt x="1460827" y="211855"/>
                </a:cubicBezTo>
                <a:cubicBezTo>
                  <a:pt x="1457078" y="226438"/>
                  <a:pt x="1463489" y="225838"/>
                  <a:pt x="1471174" y="225313"/>
                </a:cubicBezTo>
                <a:cubicBezTo>
                  <a:pt x="1478859" y="224788"/>
                  <a:pt x="1487969" y="224601"/>
                  <a:pt x="1489919" y="239334"/>
                </a:cubicBezTo>
                <a:cubicBezTo>
                  <a:pt x="1494343" y="228088"/>
                  <a:pt x="1501166" y="235810"/>
                  <a:pt x="1503640" y="250094"/>
                </a:cubicBezTo>
                <a:cubicBezTo>
                  <a:pt x="1509264" y="239447"/>
                  <a:pt x="1515487" y="245108"/>
                  <a:pt x="1521973" y="252531"/>
                </a:cubicBezTo>
                <a:cubicBezTo>
                  <a:pt x="1528459" y="259953"/>
                  <a:pt x="1535319" y="269101"/>
                  <a:pt x="1542892" y="265502"/>
                </a:cubicBezTo>
                <a:cubicBezTo>
                  <a:pt x="1536519" y="273713"/>
                  <a:pt x="1530558" y="270863"/>
                  <a:pt x="1524897" y="269439"/>
                </a:cubicBezTo>
                <a:cubicBezTo>
                  <a:pt x="1519236" y="268014"/>
                  <a:pt x="1513987" y="267977"/>
                  <a:pt x="1509601" y="281773"/>
                </a:cubicBezTo>
                <a:cubicBezTo>
                  <a:pt x="1503115" y="274762"/>
                  <a:pt x="1488270" y="278249"/>
                  <a:pt x="1481372" y="276449"/>
                </a:cubicBezTo>
                <a:cubicBezTo>
                  <a:pt x="1481372" y="283197"/>
                  <a:pt x="1483621" y="283685"/>
                  <a:pt x="1484746" y="287396"/>
                </a:cubicBezTo>
                <a:cubicBezTo>
                  <a:pt x="1484408" y="294444"/>
                  <a:pt x="1482271" y="293695"/>
                  <a:pt x="1480059" y="292495"/>
                </a:cubicBezTo>
                <a:cubicBezTo>
                  <a:pt x="1480959" y="282748"/>
                  <a:pt x="1479422" y="280311"/>
                  <a:pt x="1479647" y="272550"/>
                </a:cubicBezTo>
                <a:cubicBezTo>
                  <a:pt x="1477548" y="271051"/>
                  <a:pt x="1476123" y="272176"/>
                  <a:pt x="1474998" y="274650"/>
                </a:cubicBezTo>
                <a:cubicBezTo>
                  <a:pt x="1475993" y="284125"/>
                  <a:pt x="1477914" y="293479"/>
                  <a:pt x="1480734" y="302580"/>
                </a:cubicBezTo>
                <a:cubicBezTo>
                  <a:pt x="1479759" y="300105"/>
                  <a:pt x="1472899" y="295719"/>
                  <a:pt x="1474211" y="313827"/>
                </a:cubicBezTo>
                <a:cubicBezTo>
                  <a:pt x="1469750" y="309478"/>
                  <a:pt x="1468812" y="309440"/>
                  <a:pt x="1465363" y="311427"/>
                </a:cubicBezTo>
                <a:cubicBezTo>
                  <a:pt x="1467425" y="304792"/>
                  <a:pt x="1463939" y="300180"/>
                  <a:pt x="1463826" y="291333"/>
                </a:cubicBezTo>
                <a:cubicBezTo>
                  <a:pt x="1458803" y="288259"/>
                  <a:pt x="1456703" y="296731"/>
                  <a:pt x="1455579" y="308878"/>
                </a:cubicBezTo>
                <a:cubicBezTo>
                  <a:pt x="1454004" y="299993"/>
                  <a:pt x="1448005" y="303742"/>
                  <a:pt x="1442757" y="305804"/>
                </a:cubicBezTo>
                <a:cubicBezTo>
                  <a:pt x="1446506" y="318738"/>
                  <a:pt x="1454866" y="314651"/>
                  <a:pt x="1460527" y="320350"/>
                </a:cubicBezTo>
                <a:cubicBezTo>
                  <a:pt x="1461014" y="331259"/>
                  <a:pt x="1454454" y="341944"/>
                  <a:pt x="1458577" y="346068"/>
                </a:cubicBezTo>
                <a:cubicBezTo>
                  <a:pt x="1457265" y="350417"/>
                  <a:pt x="1454828" y="357315"/>
                  <a:pt x="1453404" y="351241"/>
                </a:cubicBezTo>
                <a:cubicBezTo>
                  <a:pt x="1454416" y="367174"/>
                  <a:pt x="1447405" y="361888"/>
                  <a:pt x="1446618" y="378834"/>
                </a:cubicBezTo>
                <a:cubicBezTo>
                  <a:pt x="1440882" y="357727"/>
                  <a:pt x="1437546" y="387157"/>
                  <a:pt x="1433272" y="384870"/>
                </a:cubicBezTo>
                <a:cubicBezTo>
                  <a:pt x="1433272" y="372048"/>
                  <a:pt x="1425774" y="376809"/>
                  <a:pt x="1427498" y="389781"/>
                </a:cubicBezTo>
                <a:cubicBezTo>
                  <a:pt x="1425511" y="380633"/>
                  <a:pt x="1421912" y="374785"/>
                  <a:pt x="1420788" y="387944"/>
                </a:cubicBezTo>
                <a:cubicBezTo>
                  <a:pt x="1423412" y="388581"/>
                  <a:pt x="1426899" y="393605"/>
                  <a:pt x="1430985" y="397279"/>
                </a:cubicBezTo>
                <a:cubicBezTo>
                  <a:pt x="1430798" y="413437"/>
                  <a:pt x="1429935" y="407326"/>
                  <a:pt x="1426974" y="402640"/>
                </a:cubicBezTo>
                <a:cubicBezTo>
                  <a:pt x="1426974" y="415461"/>
                  <a:pt x="1431135" y="412050"/>
                  <a:pt x="1431510" y="423484"/>
                </a:cubicBezTo>
                <a:cubicBezTo>
                  <a:pt x="1427761" y="421160"/>
                  <a:pt x="1424799" y="422847"/>
                  <a:pt x="1424537" y="434469"/>
                </a:cubicBezTo>
                <a:cubicBezTo>
                  <a:pt x="1419626" y="417336"/>
                  <a:pt x="1423824" y="446803"/>
                  <a:pt x="1419326" y="446128"/>
                </a:cubicBezTo>
                <a:cubicBezTo>
                  <a:pt x="1422835" y="448984"/>
                  <a:pt x="1427626" y="449689"/>
                  <a:pt x="1431809" y="447965"/>
                </a:cubicBezTo>
                <a:cubicBezTo>
                  <a:pt x="1436279" y="446113"/>
                  <a:pt x="1440549" y="443815"/>
                  <a:pt x="1444556" y="441104"/>
                </a:cubicBezTo>
                <a:cubicBezTo>
                  <a:pt x="1452954" y="436118"/>
                  <a:pt x="1461127" y="432931"/>
                  <a:pt x="1467050" y="447103"/>
                </a:cubicBezTo>
                <a:cubicBezTo>
                  <a:pt x="1460377" y="458350"/>
                  <a:pt x="1450142" y="451301"/>
                  <a:pt x="1442719" y="465847"/>
                </a:cubicBezTo>
                <a:cubicBezTo>
                  <a:pt x="1446805" y="479981"/>
                  <a:pt x="1451079" y="457525"/>
                  <a:pt x="1453629" y="472483"/>
                </a:cubicBezTo>
                <a:cubicBezTo>
                  <a:pt x="1452991" y="460599"/>
                  <a:pt x="1457078" y="460561"/>
                  <a:pt x="1459065" y="470871"/>
                </a:cubicBezTo>
                <a:cubicBezTo>
                  <a:pt x="1459665" y="468172"/>
                  <a:pt x="1458802" y="456250"/>
                  <a:pt x="1462214" y="458724"/>
                </a:cubicBezTo>
                <a:cubicBezTo>
                  <a:pt x="1458465" y="470346"/>
                  <a:pt x="1465063" y="468472"/>
                  <a:pt x="1464388" y="485642"/>
                </a:cubicBezTo>
                <a:cubicBezTo>
                  <a:pt x="1461539" y="481218"/>
                  <a:pt x="1462176" y="493140"/>
                  <a:pt x="1459777" y="490703"/>
                </a:cubicBezTo>
                <a:cubicBezTo>
                  <a:pt x="1459552" y="474658"/>
                  <a:pt x="1458990" y="495502"/>
                  <a:pt x="1457490" y="493290"/>
                </a:cubicBezTo>
                <a:cubicBezTo>
                  <a:pt x="1455353" y="493290"/>
                  <a:pt x="1455578" y="483468"/>
                  <a:pt x="1454416" y="479269"/>
                </a:cubicBezTo>
                <a:cubicBezTo>
                  <a:pt x="1452091" y="487554"/>
                  <a:pt x="1443581" y="471396"/>
                  <a:pt x="1439982" y="487816"/>
                </a:cubicBezTo>
                <a:cubicBezTo>
                  <a:pt x="1437905" y="484466"/>
                  <a:pt x="1436528" y="480729"/>
                  <a:pt x="1435934" y="476832"/>
                </a:cubicBezTo>
                <a:cubicBezTo>
                  <a:pt x="1435109" y="478294"/>
                  <a:pt x="1436833" y="492803"/>
                  <a:pt x="1435634" y="499326"/>
                </a:cubicBezTo>
                <a:cubicBezTo>
                  <a:pt x="1437733" y="499551"/>
                  <a:pt x="1438108" y="493890"/>
                  <a:pt x="1437208" y="503075"/>
                </a:cubicBezTo>
                <a:cubicBezTo>
                  <a:pt x="1438520" y="504312"/>
                  <a:pt x="1441857" y="497151"/>
                  <a:pt x="1438595" y="496926"/>
                </a:cubicBezTo>
                <a:cubicBezTo>
                  <a:pt x="1438183" y="490516"/>
                  <a:pt x="1442007" y="493177"/>
                  <a:pt x="1440920" y="500900"/>
                </a:cubicBezTo>
                <a:cubicBezTo>
                  <a:pt x="1442344" y="500900"/>
                  <a:pt x="1443432" y="499626"/>
                  <a:pt x="1443881" y="495352"/>
                </a:cubicBezTo>
                <a:cubicBezTo>
                  <a:pt x="1443881" y="486167"/>
                  <a:pt x="1441932" y="502550"/>
                  <a:pt x="1442269" y="488304"/>
                </a:cubicBezTo>
                <a:cubicBezTo>
                  <a:pt x="1447031" y="485192"/>
                  <a:pt x="1449205" y="482380"/>
                  <a:pt x="1453704" y="492053"/>
                </a:cubicBezTo>
                <a:cubicBezTo>
                  <a:pt x="1449392" y="507461"/>
                  <a:pt x="1434959" y="498351"/>
                  <a:pt x="1433984" y="524894"/>
                </a:cubicBezTo>
                <a:cubicBezTo>
                  <a:pt x="1432260" y="517058"/>
                  <a:pt x="1425436" y="513647"/>
                  <a:pt x="1426111" y="532392"/>
                </a:cubicBezTo>
                <a:cubicBezTo>
                  <a:pt x="1420413" y="519758"/>
                  <a:pt x="1414377" y="543639"/>
                  <a:pt x="1407629" y="543414"/>
                </a:cubicBezTo>
                <a:cubicBezTo>
                  <a:pt x="1409503" y="553836"/>
                  <a:pt x="1410965" y="540639"/>
                  <a:pt x="1413515" y="545101"/>
                </a:cubicBezTo>
                <a:cubicBezTo>
                  <a:pt x="1412765" y="561409"/>
                  <a:pt x="1408566" y="547875"/>
                  <a:pt x="1405230" y="552599"/>
                </a:cubicBezTo>
                <a:cubicBezTo>
                  <a:pt x="1405567" y="556348"/>
                  <a:pt x="1405230" y="558372"/>
                  <a:pt x="1404855" y="558972"/>
                </a:cubicBezTo>
                <a:cubicBezTo>
                  <a:pt x="1407067" y="569169"/>
                  <a:pt x="1407741" y="561409"/>
                  <a:pt x="1405604" y="572056"/>
                </a:cubicBezTo>
                <a:cubicBezTo>
                  <a:pt x="1417526" y="576180"/>
                  <a:pt x="1423000" y="569956"/>
                  <a:pt x="1432372" y="573368"/>
                </a:cubicBezTo>
                <a:cubicBezTo>
                  <a:pt x="1432372" y="578336"/>
                  <a:pt x="1429823" y="581775"/>
                  <a:pt x="1427053" y="584240"/>
                </a:cubicBezTo>
                <a:lnTo>
                  <a:pt x="1425568" y="585364"/>
                </a:lnTo>
                <a:lnTo>
                  <a:pt x="1425742" y="585454"/>
                </a:lnTo>
                <a:cubicBezTo>
                  <a:pt x="1427152" y="586471"/>
                  <a:pt x="1428005" y="587221"/>
                  <a:pt x="1432823" y="586790"/>
                </a:cubicBezTo>
                <a:cubicBezTo>
                  <a:pt x="1439871" y="587502"/>
                  <a:pt x="1433273" y="588027"/>
                  <a:pt x="1434622" y="588664"/>
                </a:cubicBezTo>
                <a:cubicBezTo>
                  <a:pt x="1430967" y="588065"/>
                  <a:pt x="1429449" y="587915"/>
                  <a:pt x="1427607" y="587732"/>
                </a:cubicBezTo>
                <a:lnTo>
                  <a:pt x="1425635" y="587483"/>
                </a:lnTo>
                <a:lnTo>
                  <a:pt x="1425847" y="590713"/>
                </a:lnTo>
                <a:lnTo>
                  <a:pt x="1426879" y="590853"/>
                </a:lnTo>
                <a:cubicBezTo>
                  <a:pt x="1428211" y="591118"/>
                  <a:pt x="1428867" y="591401"/>
                  <a:pt x="1428249" y="591701"/>
                </a:cubicBezTo>
                <a:lnTo>
                  <a:pt x="1425904" y="591577"/>
                </a:lnTo>
                <a:lnTo>
                  <a:pt x="1425937" y="592079"/>
                </a:lnTo>
                <a:lnTo>
                  <a:pt x="1430053" y="593224"/>
                </a:lnTo>
                <a:lnTo>
                  <a:pt x="1428431" y="594708"/>
                </a:lnTo>
                <a:lnTo>
                  <a:pt x="1426071" y="594115"/>
                </a:lnTo>
                <a:lnTo>
                  <a:pt x="1426220" y="596381"/>
                </a:lnTo>
                <a:lnTo>
                  <a:pt x="1426988" y="597245"/>
                </a:lnTo>
                <a:cubicBezTo>
                  <a:pt x="1428015" y="597981"/>
                  <a:pt x="1428905" y="598712"/>
                  <a:pt x="1428136" y="599424"/>
                </a:cubicBezTo>
                <a:lnTo>
                  <a:pt x="1425585" y="599180"/>
                </a:lnTo>
                <a:lnTo>
                  <a:pt x="1424612" y="602421"/>
                </a:lnTo>
                <a:lnTo>
                  <a:pt x="1434622" y="604073"/>
                </a:lnTo>
                <a:lnTo>
                  <a:pt x="1424424" y="603050"/>
                </a:lnTo>
                <a:lnTo>
                  <a:pt x="1424387" y="603172"/>
                </a:lnTo>
                <a:lnTo>
                  <a:pt x="1424162" y="603060"/>
                </a:lnTo>
                <a:lnTo>
                  <a:pt x="1424162" y="603024"/>
                </a:lnTo>
                <a:lnTo>
                  <a:pt x="1421538" y="602761"/>
                </a:lnTo>
                <a:cubicBezTo>
                  <a:pt x="1420226" y="604635"/>
                  <a:pt x="1430123" y="606509"/>
                  <a:pt x="1437696" y="608421"/>
                </a:cubicBezTo>
                <a:cubicBezTo>
                  <a:pt x="1441149" y="608269"/>
                  <a:pt x="1444608" y="608382"/>
                  <a:pt x="1448044" y="608759"/>
                </a:cubicBezTo>
                <a:cubicBezTo>
                  <a:pt x="1450792" y="609995"/>
                  <a:pt x="1453736" y="610743"/>
                  <a:pt x="1456741" y="610971"/>
                </a:cubicBezTo>
                <a:cubicBezTo>
                  <a:pt x="1443507" y="610296"/>
                  <a:pt x="1437209" y="610971"/>
                  <a:pt x="1426487" y="608984"/>
                </a:cubicBezTo>
                <a:cubicBezTo>
                  <a:pt x="1419926" y="609921"/>
                  <a:pt x="1440696" y="612320"/>
                  <a:pt x="1429336" y="613633"/>
                </a:cubicBezTo>
                <a:lnTo>
                  <a:pt x="1439908" y="613633"/>
                </a:lnTo>
                <a:cubicBezTo>
                  <a:pt x="1434847" y="614832"/>
                  <a:pt x="1428661" y="617906"/>
                  <a:pt x="1433198" y="621130"/>
                </a:cubicBezTo>
                <a:cubicBezTo>
                  <a:pt x="1443020" y="622293"/>
                  <a:pt x="1438109" y="620456"/>
                  <a:pt x="1450030" y="622030"/>
                </a:cubicBezTo>
                <a:cubicBezTo>
                  <a:pt x="1451643" y="623567"/>
                  <a:pt x="1439046" y="625142"/>
                  <a:pt x="1456404" y="626604"/>
                </a:cubicBezTo>
                <a:cubicBezTo>
                  <a:pt x="1455766" y="627991"/>
                  <a:pt x="1447706" y="627091"/>
                  <a:pt x="1447106" y="629078"/>
                </a:cubicBezTo>
                <a:cubicBezTo>
                  <a:pt x="1456816" y="629678"/>
                  <a:pt x="1451155" y="629078"/>
                  <a:pt x="1451418" y="628141"/>
                </a:cubicBezTo>
                <a:cubicBezTo>
                  <a:pt x="1460828" y="628966"/>
                  <a:pt x="1469300" y="629753"/>
                  <a:pt x="1466976" y="630578"/>
                </a:cubicBezTo>
                <a:cubicBezTo>
                  <a:pt x="1461277" y="630166"/>
                  <a:pt x="1460977" y="629753"/>
                  <a:pt x="1460977" y="629341"/>
                </a:cubicBezTo>
                <a:cubicBezTo>
                  <a:pt x="1453480" y="628816"/>
                  <a:pt x="1456291" y="630765"/>
                  <a:pt x="1462852" y="631178"/>
                </a:cubicBezTo>
                <a:cubicBezTo>
                  <a:pt x="1460228" y="631515"/>
                  <a:pt x="1455354" y="630690"/>
                  <a:pt x="1456591" y="630278"/>
                </a:cubicBezTo>
                <a:cubicBezTo>
                  <a:pt x="1448456" y="629753"/>
                  <a:pt x="1453442" y="631665"/>
                  <a:pt x="1461990" y="632078"/>
                </a:cubicBezTo>
                <a:cubicBezTo>
                  <a:pt x="1446394" y="630503"/>
                  <a:pt x="1455204" y="632940"/>
                  <a:pt x="1459703" y="634552"/>
                </a:cubicBezTo>
                <a:cubicBezTo>
                  <a:pt x="1471775" y="635414"/>
                  <a:pt x="1452205" y="632190"/>
                  <a:pt x="1467388" y="633877"/>
                </a:cubicBezTo>
                <a:cubicBezTo>
                  <a:pt x="1468963" y="641075"/>
                  <a:pt x="1464164" y="649098"/>
                  <a:pt x="1494043" y="658395"/>
                </a:cubicBezTo>
                <a:cubicBezTo>
                  <a:pt x="1490688" y="658450"/>
                  <a:pt x="1487333" y="658300"/>
                  <a:pt x="1483996" y="657945"/>
                </a:cubicBezTo>
                <a:cubicBezTo>
                  <a:pt x="1482759" y="658545"/>
                  <a:pt x="1485758" y="659108"/>
                  <a:pt x="1492956" y="659595"/>
                </a:cubicBezTo>
                <a:cubicBezTo>
                  <a:pt x="1479272" y="660682"/>
                  <a:pt x="1481709" y="664806"/>
                  <a:pt x="1489582" y="667093"/>
                </a:cubicBezTo>
                <a:cubicBezTo>
                  <a:pt x="1479647" y="664731"/>
                  <a:pt x="1480772" y="669117"/>
                  <a:pt x="1461502" y="667280"/>
                </a:cubicBezTo>
                <a:cubicBezTo>
                  <a:pt x="1460977" y="667843"/>
                  <a:pt x="1468663" y="669717"/>
                  <a:pt x="1459553" y="669455"/>
                </a:cubicBezTo>
                <a:cubicBezTo>
                  <a:pt x="1464520" y="670167"/>
                  <a:pt x="1468644" y="670889"/>
                  <a:pt x="1471568" y="671634"/>
                </a:cubicBezTo>
                <a:lnTo>
                  <a:pt x="1475927" y="673733"/>
                </a:lnTo>
                <a:lnTo>
                  <a:pt x="1482271" y="668967"/>
                </a:lnTo>
                <a:cubicBezTo>
                  <a:pt x="1485083" y="668517"/>
                  <a:pt x="1485345" y="668967"/>
                  <a:pt x="1485383" y="669417"/>
                </a:cubicBezTo>
                <a:cubicBezTo>
                  <a:pt x="1484670" y="670167"/>
                  <a:pt x="1486582" y="670017"/>
                  <a:pt x="1488494" y="669867"/>
                </a:cubicBezTo>
                <a:cubicBezTo>
                  <a:pt x="1487819" y="670879"/>
                  <a:pt x="1482458" y="671217"/>
                  <a:pt x="1478560" y="671779"/>
                </a:cubicBezTo>
                <a:cubicBezTo>
                  <a:pt x="1477210" y="673804"/>
                  <a:pt x="1478560" y="674853"/>
                  <a:pt x="1481109" y="675528"/>
                </a:cubicBezTo>
                <a:lnTo>
                  <a:pt x="1475733" y="674014"/>
                </a:lnTo>
                <a:lnTo>
                  <a:pt x="1465318" y="674973"/>
                </a:lnTo>
                <a:cubicBezTo>
                  <a:pt x="1459670" y="676618"/>
                  <a:pt x="1468204" y="679886"/>
                  <a:pt x="1472224" y="682501"/>
                </a:cubicBezTo>
                <a:cubicBezTo>
                  <a:pt x="1468868" y="682969"/>
                  <a:pt x="1465457" y="682855"/>
                  <a:pt x="1462140" y="682164"/>
                </a:cubicBezTo>
                <a:cubicBezTo>
                  <a:pt x="1458391" y="686663"/>
                  <a:pt x="1468738" y="692961"/>
                  <a:pt x="1463152" y="696710"/>
                </a:cubicBezTo>
                <a:cubicBezTo>
                  <a:pt x="1448156" y="695773"/>
                  <a:pt x="1458278" y="694048"/>
                  <a:pt x="1452842" y="692773"/>
                </a:cubicBezTo>
                <a:cubicBezTo>
                  <a:pt x="1445569" y="693936"/>
                  <a:pt x="1457716" y="697085"/>
                  <a:pt x="1454154" y="699147"/>
                </a:cubicBezTo>
                <a:cubicBezTo>
                  <a:pt x="1458728" y="699147"/>
                  <a:pt x="1457566" y="698509"/>
                  <a:pt x="1458541" y="698059"/>
                </a:cubicBezTo>
                <a:cubicBezTo>
                  <a:pt x="1459515" y="697610"/>
                  <a:pt x="1469375" y="701246"/>
                  <a:pt x="1456891" y="699971"/>
                </a:cubicBezTo>
                <a:cubicBezTo>
                  <a:pt x="1469863" y="706157"/>
                  <a:pt x="1468513" y="714105"/>
                  <a:pt x="1473349" y="720591"/>
                </a:cubicBezTo>
                <a:cubicBezTo>
                  <a:pt x="1487708" y="721903"/>
                  <a:pt x="1478860" y="719541"/>
                  <a:pt x="1490519" y="720591"/>
                </a:cubicBezTo>
                <a:cubicBezTo>
                  <a:pt x="1492244" y="729513"/>
                  <a:pt x="1479647" y="733112"/>
                  <a:pt x="1485871" y="741810"/>
                </a:cubicBezTo>
                <a:cubicBezTo>
                  <a:pt x="1490512" y="742383"/>
                  <a:pt x="1495213" y="742257"/>
                  <a:pt x="1499817" y="741435"/>
                </a:cubicBezTo>
                <a:cubicBezTo>
                  <a:pt x="1506678" y="742785"/>
                  <a:pt x="1488570" y="743347"/>
                  <a:pt x="1490594" y="744284"/>
                </a:cubicBezTo>
                <a:cubicBezTo>
                  <a:pt x="1502319" y="744790"/>
                  <a:pt x="1498882" y="743040"/>
                  <a:pt x="1503801" y="742545"/>
                </a:cubicBezTo>
                <a:lnTo>
                  <a:pt x="1508763" y="742575"/>
                </a:lnTo>
                <a:lnTo>
                  <a:pt x="1504165" y="741974"/>
                </a:lnTo>
                <a:lnTo>
                  <a:pt x="1505308" y="740327"/>
                </a:lnTo>
                <a:lnTo>
                  <a:pt x="1496480" y="740498"/>
                </a:lnTo>
                <a:cubicBezTo>
                  <a:pt x="1493799" y="740179"/>
                  <a:pt x="1495992" y="739861"/>
                  <a:pt x="1499596" y="739617"/>
                </a:cubicBezTo>
                <a:lnTo>
                  <a:pt x="1505966" y="739380"/>
                </a:lnTo>
                <a:lnTo>
                  <a:pt x="1507089" y="737761"/>
                </a:lnTo>
                <a:lnTo>
                  <a:pt x="1509490" y="739248"/>
                </a:lnTo>
                <a:lnTo>
                  <a:pt x="1511176" y="739186"/>
                </a:lnTo>
                <a:cubicBezTo>
                  <a:pt x="1512966" y="739476"/>
                  <a:pt x="1513406" y="739699"/>
                  <a:pt x="1512944" y="739870"/>
                </a:cubicBezTo>
                <a:lnTo>
                  <a:pt x="1510846" y="740088"/>
                </a:lnTo>
                <a:lnTo>
                  <a:pt x="1515562" y="743010"/>
                </a:lnTo>
                <a:lnTo>
                  <a:pt x="1515524" y="743459"/>
                </a:lnTo>
                <a:lnTo>
                  <a:pt x="1511184" y="742892"/>
                </a:lnTo>
                <a:lnTo>
                  <a:pt x="1494756" y="746951"/>
                </a:lnTo>
                <a:cubicBezTo>
                  <a:pt x="1491803" y="748539"/>
                  <a:pt x="1492263" y="750245"/>
                  <a:pt x="1497605" y="752007"/>
                </a:cubicBezTo>
                <a:cubicBezTo>
                  <a:pt x="1507390" y="751782"/>
                  <a:pt x="1502854" y="749458"/>
                  <a:pt x="1516350" y="749795"/>
                </a:cubicBezTo>
                <a:cubicBezTo>
                  <a:pt x="1501054" y="752795"/>
                  <a:pt x="1489170" y="756056"/>
                  <a:pt x="1490970" y="759843"/>
                </a:cubicBezTo>
                <a:cubicBezTo>
                  <a:pt x="1495135" y="760523"/>
                  <a:pt x="1499346" y="760887"/>
                  <a:pt x="1503566" y="760930"/>
                </a:cubicBezTo>
                <a:cubicBezTo>
                  <a:pt x="1503941" y="762167"/>
                  <a:pt x="1491382" y="766291"/>
                  <a:pt x="1511626" y="767303"/>
                </a:cubicBezTo>
                <a:cubicBezTo>
                  <a:pt x="1503303" y="766178"/>
                  <a:pt x="1506827" y="764604"/>
                  <a:pt x="1511626" y="763554"/>
                </a:cubicBezTo>
                <a:cubicBezTo>
                  <a:pt x="1521898" y="764416"/>
                  <a:pt x="1515375" y="764904"/>
                  <a:pt x="1509789" y="765728"/>
                </a:cubicBezTo>
                <a:cubicBezTo>
                  <a:pt x="1510848" y="765987"/>
                  <a:pt x="1511954" y="765987"/>
                  <a:pt x="1513013" y="765728"/>
                </a:cubicBezTo>
                <a:cubicBezTo>
                  <a:pt x="1523548" y="767303"/>
                  <a:pt x="1501279" y="769028"/>
                  <a:pt x="1515937" y="770302"/>
                </a:cubicBezTo>
                <a:cubicBezTo>
                  <a:pt x="1480922" y="776413"/>
                  <a:pt x="1499292" y="785823"/>
                  <a:pt x="1476686" y="793621"/>
                </a:cubicBezTo>
                <a:cubicBezTo>
                  <a:pt x="1482159" y="794970"/>
                  <a:pt x="1491382" y="796058"/>
                  <a:pt x="1483396" y="797632"/>
                </a:cubicBezTo>
                <a:cubicBezTo>
                  <a:pt x="1481934" y="798757"/>
                  <a:pt x="1493631" y="798869"/>
                  <a:pt x="1494981" y="799769"/>
                </a:cubicBezTo>
                <a:cubicBezTo>
                  <a:pt x="1483734" y="802206"/>
                  <a:pt x="1505590" y="803518"/>
                  <a:pt x="1496855" y="805618"/>
                </a:cubicBezTo>
                <a:cubicBezTo>
                  <a:pt x="1515113" y="805280"/>
                  <a:pt x="1493781" y="802094"/>
                  <a:pt x="1509789" y="801869"/>
                </a:cubicBezTo>
                <a:cubicBezTo>
                  <a:pt x="1517475" y="804081"/>
                  <a:pt x="1510164" y="807417"/>
                  <a:pt x="1530783" y="808542"/>
                </a:cubicBezTo>
                <a:cubicBezTo>
                  <a:pt x="1536070" y="806705"/>
                  <a:pt x="1515488" y="805880"/>
                  <a:pt x="1528422" y="803443"/>
                </a:cubicBezTo>
                <a:cubicBezTo>
                  <a:pt x="1539481" y="804268"/>
                  <a:pt x="1535133" y="806255"/>
                  <a:pt x="1555789" y="806330"/>
                </a:cubicBezTo>
                <a:cubicBezTo>
                  <a:pt x="1547466" y="806667"/>
                  <a:pt x="1558488" y="807530"/>
                  <a:pt x="1551553" y="807530"/>
                </a:cubicBezTo>
                <a:cubicBezTo>
                  <a:pt x="1540718" y="807530"/>
                  <a:pt x="1547804" y="806480"/>
                  <a:pt x="1542705" y="806180"/>
                </a:cubicBezTo>
                <a:cubicBezTo>
                  <a:pt x="1532583" y="808954"/>
                  <a:pt x="1554815" y="815590"/>
                  <a:pt x="1526547" y="809929"/>
                </a:cubicBezTo>
                <a:cubicBezTo>
                  <a:pt x="1520910" y="809519"/>
                  <a:pt x="1515246" y="809669"/>
                  <a:pt x="1509639" y="810379"/>
                </a:cubicBezTo>
                <a:cubicBezTo>
                  <a:pt x="1519986" y="809704"/>
                  <a:pt x="1510932" y="812277"/>
                  <a:pt x="1514837" y="814175"/>
                </a:cubicBezTo>
                <a:lnTo>
                  <a:pt x="1523198" y="815530"/>
                </a:lnTo>
                <a:lnTo>
                  <a:pt x="1519789" y="815351"/>
                </a:lnTo>
                <a:cubicBezTo>
                  <a:pt x="1520583" y="815817"/>
                  <a:pt x="1534748" y="818017"/>
                  <a:pt x="1538431" y="818552"/>
                </a:cubicBezTo>
                <a:cubicBezTo>
                  <a:pt x="1533220" y="818552"/>
                  <a:pt x="1540868" y="819114"/>
                  <a:pt x="1534682" y="819151"/>
                </a:cubicBezTo>
                <a:cubicBezTo>
                  <a:pt x="1521073" y="819151"/>
                  <a:pt x="1538431" y="818327"/>
                  <a:pt x="1525609" y="818139"/>
                </a:cubicBezTo>
                <a:cubicBezTo>
                  <a:pt x="1513350" y="818702"/>
                  <a:pt x="1522160" y="820951"/>
                  <a:pt x="1519273" y="821888"/>
                </a:cubicBezTo>
                <a:cubicBezTo>
                  <a:pt x="1530520" y="821888"/>
                  <a:pt x="1535657" y="821176"/>
                  <a:pt x="1549265" y="821438"/>
                </a:cubicBezTo>
                <a:cubicBezTo>
                  <a:pt x="1554176" y="820426"/>
                  <a:pt x="1538881" y="821138"/>
                  <a:pt x="1543717" y="820126"/>
                </a:cubicBezTo>
                <a:cubicBezTo>
                  <a:pt x="1554027" y="820426"/>
                  <a:pt x="1557663" y="821288"/>
                  <a:pt x="1554964" y="822713"/>
                </a:cubicBezTo>
                <a:cubicBezTo>
                  <a:pt x="1551515" y="822713"/>
                  <a:pt x="1553239" y="822076"/>
                  <a:pt x="1548928" y="822038"/>
                </a:cubicBezTo>
                <a:cubicBezTo>
                  <a:pt x="1539106" y="822263"/>
                  <a:pt x="1552677" y="822863"/>
                  <a:pt x="1547653" y="823613"/>
                </a:cubicBezTo>
                <a:cubicBezTo>
                  <a:pt x="1551016" y="823824"/>
                  <a:pt x="1554391" y="823736"/>
                  <a:pt x="1557738" y="823350"/>
                </a:cubicBezTo>
                <a:cubicBezTo>
                  <a:pt x="1571009" y="823838"/>
                  <a:pt x="1554326" y="825337"/>
                  <a:pt x="1562199" y="825900"/>
                </a:cubicBezTo>
                <a:cubicBezTo>
                  <a:pt x="1557663" y="826349"/>
                  <a:pt x="1534757" y="824512"/>
                  <a:pt x="1535244" y="826724"/>
                </a:cubicBezTo>
                <a:cubicBezTo>
                  <a:pt x="1511326" y="825600"/>
                  <a:pt x="1511551" y="824100"/>
                  <a:pt x="1515899" y="822188"/>
                </a:cubicBezTo>
                <a:cubicBezTo>
                  <a:pt x="1492806" y="823088"/>
                  <a:pt x="1519836" y="825562"/>
                  <a:pt x="1512338" y="826649"/>
                </a:cubicBezTo>
                <a:cubicBezTo>
                  <a:pt x="1519836" y="826649"/>
                  <a:pt x="1524822" y="826649"/>
                  <a:pt x="1528458" y="827024"/>
                </a:cubicBezTo>
                <a:cubicBezTo>
                  <a:pt x="1529283" y="828149"/>
                  <a:pt x="1514775" y="827812"/>
                  <a:pt x="1520098" y="829236"/>
                </a:cubicBezTo>
                <a:cubicBezTo>
                  <a:pt x="1509901" y="829461"/>
                  <a:pt x="1513613" y="829461"/>
                  <a:pt x="1503715" y="829236"/>
                </a:cubicBezTo>
                <a:cubicBezTo>
                  <a:pt x="1503040" y="831073"/>
                  <a:pt x="1501766" y="833210"/>
                  <a:pt x="1483358" y="834410"/>
                </a:cubicBezTo>
                <a:cubicBezTo>
                  <a:pt x="1482196" y="835197"/>
                  <a:pt x="1481446" y="835984"/>
                  <a:pt x="1488569" y="836022"/>
                </a:cubicBezTo>
                <a:cubicBezTo>
                  <a:pt x="1477697" y="837709"/>
                  <a:pt x="1480022" y="833060"/>
                  <a:pt x="1472711" y="835384"/>
                </a:cubicBezTo>
                <a:cubicBezTo>
                  <a:pt x="1464801" y="835047"/>
                  <a:pt x="1478222" y="834110"/>
                  <a:pt x="1474511" y="833098"/>
                </a:cubicBezTo>
                <a:cubicBezTo>
                  <a:pt x="1484445" y="833098"/>
                  <a:pt x="1487745" y="832423"/>
                  <a:pt x="1494868" y="832123"/>
                </a:cubicBezTo>
                <a:cubicBezTo>
                  <a:pt x="1498129" y="830698"/>
                  <a:pt x="1488119" y="829349"/>
                  <a:pt x="1497904" y="828374"/>
                </a:cubicBezTo>
                <a:cubicBezTo>
                  <a:pt x="1501014" y="828413"/>
                  <a:pt x="1504119" y="828639"/>
                  <a:pt x="1507202" y="829049"/>
                </a:cubicBezTo>
                <a:cubicBezTo>
                  <a:pt x="1510351" y="827887"/>
                  <a:pt x="1501128" y="827812"/>
                  <a:pt x="1502441" y="826762"/>
                </a:cubicBezTo>
                <a:cubicBezTo>
                  <a:pt x="1494305" y="826762"/>
                  <a:pt x="1486620" y="826762"/>
                  <a:pt x="1483058" y="826387"/>
                </a:cubicBezTo>
                <a:cubicBezTo>
                  <a:pt x="1483996" y="825787"/>
                  <a:pt x="1494305" y="826387"/>
                  <a:pt x="1496667" y="825787"/>
                </a:cubicBezTo>
                <a:cubicBezTo>
                  <a:pt x="1493400" y="825486"/>
                  <a:pt x="1490112" y="825486"/>
                  <a:pt x="1486845" y="825787"/>
                </a:cubicBezTo>
                <a:cubicBezTo>
                  <a:pt x="1479647" y="825787"/>
                  <a:pt x="1486545" y="824400"/>
                  <a:pt x="1485120" y="823838"/>
                </a:cubicBezTo>
                <a:cubicBezTo>
                  <a:pt x="1487595" y="824025"/>
                  <a:pt x="1490181" y="824175"/>
                  <a:pt x="1494680" y="824213"/>
                </a:cubicBezTo>
                <a:cubicBezTo>
                  <a:pt x="1499104" y="822863"/>
                  <a:pt x="1493893" y="821513"/>
                  <a:pt x="1491456" y="819976"/>
                </a:cubicBezTo>
                <a:cubicBezTo>
                  <a:pt x="1483958" y="819751"/>
                  <a:pt x="1499254" y="821963"/>
                  <a:pt x="1483658" y="821551"/>
                </a:cubicBezTo>
                <a:cubicBezTo>
                  <a:pt x="1488794" y="817014"/>
                  <a:pt x="1499742" y="814053"/>
                  <a:pt x="1478485" y="811429"/>
                </a:cubicBezTo>
                <a:cubicBezTo>
                  <a:pt x="1478485" y="810491"/>
                  <a:pt x="1490031" y="810904"/>
                  <a:pt x="1486545" y="809554"/>
                </a:cubicBezTo>
                <a:cubicBezTo>
                  <a:pt x="1490294" y="809554"/>
                  <a:pt x="1488832" y="810191"/>
                  <a:pt x="1489057" y="810566"/>
                </a:cubicBezTo>
                <a:cubicBezTo>
                  <a:pt x="1500304" y="809254"/>
                  <a:pt x="1473199" y="808429"/>
                  <a:pt x="1475523" y="806817"/>
                </a:cubicBezTo>
                <a:cubicBezTo>
                  <a:pt x="1475523" y="812103"/>
                  <a:pt x="1450682" y="817495"/>
                  <a:pt x="1445726" y="822739"/>
                </a:cubicBezTo>
                <a:lnTo>
                  <a:pt x="1447617" y="825684"/>
                </a:lnTo>
                <a:lnTo>
                  <a:pt x="1446768" y="826237"/>
                </a:lnTo>
                <a:lnTo>
                  <a:pt x="1447917" y="826151"/>
                </a:lnTo>
                <a:lnTo>
                  <a:pt x="1448758" y="827461"/>
                </a:lnTo>
                <a:lnTo>
                  <a:pt x="1451291" y="827001"/>
                </a:lnTo>
                <a:cubicBezTo>
                  <a:pt x="1452720" y="826349"/>
                  <a:pt x="1454416" y="825768"/>
                  <a:pt x="1460452" y="826049"/>
                </a:cubicBezTo>
                <a:lnTo>
                  <a:pt x="1460395" y="826215"/>
                </a:lnTo>
                <a:lnTo>
                  <a:pt x="1474511" y="824812"/>
                </a:lnTo>
                <a:cubicBezTo>
                  <a:pt x="1477097" y="826312"/>
                  <a:pt x="1469862" y="826799"/>
                  <a:pt x="1475261" y="828074"/>
                </a:cubicBezTo>
                <a:cubicBezTo>
                  <a:pt x="1482384" y="828074"/>
                  <a:pt x="1485870" y="827812"/>
                  <a:pt x="1485870" y="827099"/>
                </a:cubicBezTo>
                <a:cubicBezTo>
                  <a:pt x="1494868" y="826912"/>
                  <a:pt x="1482121" y="828636"/>
                  <a:pt x="1491381" y="828449"/>
                </a:cubicBezTo>
                <a:cubicBezTo>
                  <a:pt x="1478297" y="829836"/>
                  <a:pt x="1463151" y="830886"/>
                  <a:pt x="1467950" y="833285"/>
                </a:cubicBezTo>
                <a:lnTo>
                  <a:pt x="1459419" y="834052"/>
                </a:lnTo>
                <a:lnTo>
                  <a:pt x="1459656" y="834495"/>
                </a:lnTo>
                <a:cubicBezTo>
                  <a:pt x="1461026" y="835047"/>
                  <a:pt x="1463564" y="835291"/>
                  <a:pt x="1467950" y="835047"/>
                </a:cubicBezTo>
                <a:cubicBezTo>
                  <a:pt x="1467650" y="838421"/>
                  <a:pt x="1459515" y="838346"/>
                  <a:pt x="1459365" y="843182"/>
                </a:cubicBezTo>
                <a:cubicBezTo>
                  <a:pt x="1469075" y="842095"/>
                  <a:pt x="1463339" y="841833"/>
                  <a:pt x="1463414" y="839921"/>
                </a:cubicBezTo>
                <a:cubicBezTo>
                  <a:pt x="1472861" y="839358"/>
                  <a:pt x="1481334" y="839058"/>
                  <a:pt x="1479272" y="841608"/>
                </a:cubicBezTo>
                <a:cubicBezTo>
                  <a:pt x="1473574" y="842133"/>
                  <a:pt x="1473199" y="841233"/>
                  <a:pt x="1473086" y="840296"/>
                </a:cubicBezTo>
                <a:cubicBezTo>
                  <a:pt x="1465588" y="840895"/>
                  <a:pt x="1468812" y="844719"/>
                  <a:pt x="1475373" y="844045"/>
                </a:cubicBezTo>
                <a:cubicBezTo>
                  <a:pt x="1472861" y="845431"/>
                  <a:pt x="1467688" y="844794"/>
                  <a:pt x="1468962" y="843482"/>
                </a:cubicBezTo>
                <a:cubicBezTo>
                  <a:pt x="1460902" y="844307"/>
                  <a:pt x="1466226" y="847531"/>
                  <a:pt x="1474698" y="846406"/>
                </a:cubicBezTo>
                <a:cubicBezTo>
                  <a:pt x="1459028" y="846406"/>
                  <a:pt x="1468288" y="850155"/>
                  <a:pt x="1473011" y="852705"/>
                </a:cubicBezTo>
                <a:cubicBezTo>
                  <a:pt x="1485083" y="851767"/>
                  <a:pt x="1465288" y="848956"/>
                  <a:pt x="1480509" y="849293"/>
                </a:cubicBezTo>
                <a:cubicBezTo>
                  <a:pt x="1483471" y="866051"/>
                  <a:pt x="1480209" y="885658"/>
                  <a:pt x="1511213" y="902078"/>
                </a:cubicBezTo>
                <a:cubicBezTo>
                  <a:pt x="1510426" y="903016"/>
                  <a:pt x="1505065" y="902791"/>
                  <a:pt x="1501166" y="902978"/>
                </a:cubicBezTo>
                <a:cubicBezTo>
                  <a:pt x="1500004" y="904703"/>
                  <a:pt x="1503078" y="905453"/>
                  <a:pt x="1510276" y="905228"/>
                </a:cubicBezTo>
                <a:cubicBezTo>
                  <a:pt x="1496855" y="910589"/>
                  <a:pt x="1499629" y="919924"/>
                  <a:pt x="1507877" y="924235"/>
                </a:cubicBezTo>
                <a:cubicBezTo>
                  <a:pt x="1497717" y="920486"/>
                  <a:pt x="1499366" y="930796"/>
                  <a:pt x="1479984" y="929784"/>
                </a:cubicBezTo>
                <a:cubicBezTo>
                  <a:pt x="1479534" y="931171"/>
                  <a:pt x="1487482" y="934320"/>
                  <a:pt x="1478335" y="935220"/>
                </a:cubicBezTo>
                <a:cubicBezTo>
                  <a:pt x="1488382" y="936907"/>
                  <a:pt x="1495055" y="939343"/>
                  <a:pt x="1495617" y="943130"/>
                </a:cubicBezTo>
                <a:cubicBezTo>
                  <a:pt x="1472786" y="947816"/>
                  <a:pt x="1486470" y="956626"/>
                  <a:pt x="1492056" y="964274"/>
                </a:cubicBezTo>
                <a:cubicBezTo>
                  <a:pt x="1488919" y="965841"/>
                  <a:pt x="1485281" y="966071"/>
                  <a:pt x="1481971" y="964911"/>
                </a:cubicBezTo>
                <a:cubicBezTo>
                  <a:pt x="1478485" y="976158"/>
                  <a:pt x="1489469" y="989730"/>
                  <a:pt x="1483696" y="999327"/>
                </a:cubicBezTo>
                <a:cubicBezTo>
                  <a:pt x="1468700" y="998840"/>
                  <a:pt x="1478747" y="993554"/>
                  <a:pt x="1473311" y="991229"/>
                </a:cubicBezTo>
                <a:cubicBezTo>
                  <a:pt x="1466075" y="994791"/>
                  <a:pt x="1478260" y="1000827"/>
                  <a:pt x="1474736" y="1006225"/>
                </a:cubicBezTo>
                <a:cubicBezTo>
                  <a:pt x="1479309" y="1006225"/>
                  <a:pt x="1478110" y="1004388"/>
                  <a:pt x="1479122" y="1003264"/>
                </a:cubicBezTo>
                <a:cubicBezTo>
                  <a:pt x="1480322" y="1001202"/>
                  <a:pt x="1489956" y="1009562"/>
                  <a:pt x="1477472" y="1007875"/>
                </a:cubicBezTo>
                <a:cubicBezTo>
                  <a:pt x="1490519" y="1021221"/>
                  <a:pt x="1489244" y="1040378"/>
                  <a:pt x="1493668" y="1055599"/>
                </a:cubicBezTo>
                <a:cubicBezTo>
                  <a:pt x="1507989" y="1057849"/>
                  <a:pt x="1499216" y="1052750"/>
                  <a:pt x="1510876" y="1054137"/>
                </a:cubicBezTo>
                <a:cubicBezTo>
                  <a:pt x="1512188" y="1075956"/>
                  <a:pt x="1499366" y="1085179"/>
                  <a:pt x="1504615" y="1106060"/>
                </a:cubicBezTo>
                <a:cubicBezTo>
                  <a:pt x="1514812" y="1107523"/>
                  <a:pt x="1515337" y="1105648"/>
                  <a:pt x="1518636" y="1104748"/>
                </a:cubicBezTo>
                <a:cubicBezTo>
                  <a:pt x="1525347" y="1107972"/>
                  <a:pt x="1507202" y="1109697"/>
                  <a:pt x="1509076" y="1111946"/>
                </a:cubicBezTo>
                <a:cubicBezTo>
                  <a:pt x="1524672" y="1113258"/>
                  <a:pt x="1513687" y="1105348"/>
                  <a:pt x="1531083" y="1107298"/>
                </a:cubicBezTo>
                <a:cubicBezTo>
                  <a:pt x="1514175" y="1114158"/>
                  <a:pt x="1504840" y="1122294"/>
                  <a:pt x="1515187" y="1130766"/>
                </a:cubicBezTo>
                <a:cubicBezTo>
                  <a:pt x="1525047" y="1130166"/>
                  <a:pt x="1520736" y="1124543"/>
                  <a:pt x="1534269" y="1125180"/>
                </a:cubicBezTo>
                <a:cubicBezTo>
                  <a:pt x="1518636" y="1132678"/>
                  <a:pt x="1506077" y="1140663"/>
                  <a:pt x="1507277" y="1149961"/>
                </a:cubicBezTo>
                <a:cubicBezTo>
                  <a:pt x="1511215" y="1151617"/>
                  <a:pt x="1515417" y="1152557"/>
                  <a:pt x="1519686" y="1152735"/>
                </a:cubicBezTo>
                <a:cubicBezTo>
                  <a:pt x="1519873" y="1155884"/>
                  <a:pt x="1506602" y="1165632"/>
                  <a:pt x="1526696" y="1168668"/>
                </a:cubicBezTo>
                <a:cubicBezTo>
                  <a:pt x="1518561" y="1165669"/>
                  <a:pt x="1522348" y="1161920"/>
                  <a:pt x="1527259" y="1159108"/>
                </a:cubicBezTo>
                <a:cubicBezTo>
                  <a:pt x="1537381" y="1161508"/>
                  <a:pt x="1530595" y="1162595"/>
                  <a:pt x="1525047" y="1164507"/>
                </a:cubicBezTo>
                <a:cubicBezTo>
                  <a:pt x="1525272" y="1165444"/>
                  <a:pt x="1528121" y="1165257"/>
                  <a:pt x="1528271" y="1164844"/>
                </a:cubicBezTo>
                <a:cubicBezTo>
                  <a:pt x="1538506" y="1169081"/>
                  <a:pt x="1515899" y="1172717"/>
                  <a:pt x="1530333" y="1176316"/>
                </a:cubicBezTo>
                <a:cubicBezTo>
                  <a:pt x="1512338" y="1183252"/>
                  <a:pt x="1507164" y="1192549"/>
                  <a:pt x="1503640" y="1202372"/>
                </a:cubicBezTo>
                <a:cubicBezTo>
                  <a:pt x="1501878" y="1207283"/>
                  <a:pt x="1500509" y="1212316"/>
                  <a:pt x="1498031" y="1217175"/>
                </a:cubicBezTo>
                <a:lnTo>
                  <a:pt x="1495204" y="1220345"/>
                </a:lnTo>
                <a:lnTo>
                  <a:pt x="1502250" y="1224651"/>
                </a:lnTo>
                <a:lnTo>
                  <a:pt x="1499104" y="1224115"/>
                </a:lnTo>
                <a:lnTo>
                  <a:pt x="1493106" y="1222698"/>
                </a:lnTo>
                <a:lnTo>
                  <a:pt x="1485758" y="1230939"/>
                </a:lnTo>
                <a:cubicBezTo>
                  <a:pt x="1488288" y="1232813"/>
                  <a:pt x="1491775" y="1234632"/>
                  <a:pt x="1493579" y="1236361"/>
                </a:cubicBezTo>
                <a:lnTo>
                  <a:pt x="1492236" y="1239250"/>
                </a:lnTo>
                <a:lnTo>
                  <a:pt x="1495476" y="1238912"/>
                </a:lnTo>
                <a:lnTo>
                  <a:pt x="1496067" y="1243198"/>
                </a:lnTo>
                <a:lnTo>
                  <a:pt x="1492167" y="1239397"/>
                </a:lnTo>
                <a:lnTo>
                  <a:pt x="1491306" y="1241249"/>
                </a:lnTo>
                <a:cubicBezTo>
                  <a:pt x="1489544" y="1243798"/>
                  <a:pt x="1501128" y="1245222"/>
                  <a:pt x="1502216" y="1247547"/>
                </a:cubicBezTo>
                <a:cubicBezTo>
                  <a:pt x="1490256" y="1252308"/>
                  <a:pt x="1511700" y="1257557"/>
                  <a:pt x="1502403" y="1262018"/>
                </a:cubicBezTo>
                <a:cubicBezTo>
                  <a:pt x="1520661" y="1263292"/>
                  <a:pt x="1500379" y="1253058"/>
                  <a:pt x="1516349" y="1254520"/>
                </a:cubicBezTo>
                <a:cubicBezTo>
                  <a:pt x="1523360" y="1260743"/>
                  <a:pt x="1515075" y="1268204"/>
                  <a:pt x="1535094" y="1273490"/>
                </a:cubicBezTo>
                <a:cubicBezTo>
                  <a:pt x="1540905" y="1269441"/>
                  <a:pt x="1520698" y="1265017"/>
                  <a:pt x="1534307" y="1260331"/>
                </a:cubicBezTo>
                <a:cubicBezTo>
                  <a:pt x="1545029" y="1263630"/>
                  <a:pt x="1540118" y="1268204"/>
                  <a:pt x="1560550" y="1270715"/>
                </a:cubicBezTo>
                <a:cubicBezTo>
                  <a:pt x="1552189" y="1270715"/>
                  <a:pt x="1562837" y="1274127"/>
                  <a:pt x="1555976" y="1273340"/>
                </a:cubicBezTo>
                <a:cubicBezTo>
                  <a:pt x="1545141" y="1272440"/>
                  <a:pt x="1552489" y="1270153"/>
                  <a:pt x="1547578" y="1268803"/>
                </a:cubicBezTo>
                <a:cubicBezTo>
                  <a:pt x="1536744" y="1274727"/>
                  <a:pt x="1556576" y="1294184"/>
                  <a:pt x="1530445" y="1276076"/>
                </a:cubicBezTo>
                <a:cubicBezTo>
                  <a:pt x="1522423" y="1274727"/>
                  <a:pt x="1514775" y="1273565"/>
                  <a:pt x="1513537" y="1275139"/>
                </a:cubicBezTo>
                <a:cubicBezTo>
                  <a:pt x="1527596" y="1276039"/>
                  <a:pt x="1505402" y="1285411"/>
                  <a:pt x="1526209" y="1291597"/>
                </a:cubicBezTo>
                <a:cubicBezTo>
                  <a:pt x="1512450" y="1286199"/>
                  <a:pt x="1534494" y="1298458"/>
                  <a:pt x="1539106" y="1301007"/>
                </a:cubicBezTo>
                <a:cubicBezTo>
                  <a:pt x="1533894" y="1300482"/>
                  <a:pt x="1541280" y="1302807"/>
                  <a:pt x="1535132" y="1302019"/>
                </a:cubicBezTo>
                <a:cubicBezTo>
                  <a:pt x="1521635" y="1300220"/>
                  <a:pt x="1539218" y="1300482"/>
                  <a:pt x="1526509" y="1298270"/>
                </a:cubicBezTo>
                <a:cubicBezTo>
                  <a:pt x="1514175" y="1297933"/>
                  <a:pt x="1522085" y="1304794"/>
                  <a:pt x="1519011" y="1306818"/>
                </a:cubicBezTo>
                <a:cubicBezTo>
                  <a:pt x="1530258" y="1308430"/>
                  <a:pt x="1535469" y="1307455"/>
                  <a:pt x="1549003" y="1310080"/>
                </a:cubicBezTo>
                <a:cubicBezTo>
                  <a:pt x="1554214" y="1308280"/>
                  <a:pt x="1538843" y="1307793"/>
                  <a:pt x="1543979" y="1305993"/>
                </a:cubicBezTo>
                <a:cubicBezTo>
                  <a:pt x="1554102" y="1308280"/>
                  <a:pt x="1557363" y="1311054"/>
                  <a:pt x="1554026" y="1314241"/>
                </a:cubicBezTo>
                <a:cubicBezTo>
                  <a:pt x="1550652" y="1313454"/>
                  <a:pt x="1552564" y="1312329"/>
                  <a:pt x="1548290" y="1311617"/>
                </a:cubicBezTo>
                <a:cubicBezTo>
                  <a:pt x="1538506" y="1310717"/>
                  <a:pt x="1551552" y="1314241"/>
                  <a:pt x="1546454" y="1315366"/>
                </a:cubicBezTo>
                <a:cubicBezTo>
                  <a:pt x="1551027" y="1316191"/>
                  <a:pt x="1555564" y="1317015"/>
                  <a:pt x="1556538" y="1316228"/>
                </a:cubicBezTo>
                <a:cubicBezTo>
                  <a:pt x="1569473" y="1319490"/>
                  <a:pt x="1552414" y="1320764"/>
                  <a:pt x="1559988" y="1323426"/>
                </a:cubicBezTo>
                <a:cubicBezTo>
                  <a:pt x="1555339" y="1323913"/>
                  <a:pt x="1533370" y="1315591"/>
                  <a:pt x="1533070" y="1321327"/>
                </a:cubicBezTo>
                <a:cubicBezTo>
                  <a:pt x="1509864" y="1314616"/>
                  <a:pt x="1510576" y="1311092"/>
                  <a:pt x="1515562" y="1306968"/>
                </a:cubicBezTo>
                <a:cubicBezTo>
                  <a:pt x="1492431" y="1305656"/>
                  <a:pt x="1518299" y="1315853"/>
                  <a:pt x="1510501" y="1317465"/>
                </a:cubicBezTo>
                <a:cubicBezTo>
                  <a:pt x="1515854" y="1318090"/>
                  <a:pt x="1521130" y="1319258"/>
                  <a:pt x="1526247" y="1320952"/>
                </a:cubicBezTo>
                <a:cubicBezTo>
                  <a:pt x="1526659" y="1323913"/>
                  <a:pt x="1512451" y="1320689"/>
                  <a:pt x="1517174" y="1325113"/>
                </a:cubicBezTo>
                <a:cubicBezTo>
                  <a:pt x="1511718" y="1324760"/>
                  <a:pt x="1506314" y="1323830"/>
                  <a:pt x="1501054" y="1322339"/>
                </a:cubicBezTo>
                <a:cubicBezTo>
                  <a:pt x="1499667" y="1326688"/>
                  <a:pt x="1497305" y="1331749"/>
                  <a:pt x="1478897" y="1331336"/>
                </a:cubicBezTo>
                <a:cubicBezTo>
                  <a:pt x="1477435" y="1333061"/>
                  <a:pt x="1476385" y="1334785"/>
                  <a:pt x="1483396" y="1336173"/>
                </a:cubicBezTo>
                <a:cubicBezTo>
                  <a:pt x="1472149" y="1338272"/>
                  <a:pt x="1476160" y="1327625"/>
                  <a:pt x="1468025" y="1331824"/>
                </a:cubicBezTo>
                <a:cubicBezTo>
                  <a:pt x="1460527" y="1329687"/>
                  <a:pt x="1473948" y="1329799"/>
                  <a:pt x="1470724" y="1326688"/>
                </a:cubicBezTo>
                <a:cubicBezTo>
                  <a:pt x="1477492" y="1327631"/>
                  <a:pt x="1484325" y="1328032"/>
                  <a:pt x="1491156" y="1327887"/>
                </a:cubicBezTo>
                <a:cubicBezTo>
                  <a:pt x="1494905" y="1324926"/>
                  <a:pt x="1485645" y="1320052"/>
                  <a:pt x="1495655" y="1319002"/>
                </a:cubicBezTo>
                <a:cubicBezTo>
                  <a:pt x="1503153" y="1319827"/>
                  <a:pt x="1499592" y="1321214"/>
                  <a:pt x="1504615" y="1322151"/>
                </a:cubicBezTo>
                <a:cubicBezTo>
                  <a:pt x="1508139" y="1319790"/>
                  <a:pt x="1499067" y="1318103"/>
                  <a:pt x="1500866" y="1315816"/>
                </a:cubicBezTo>
                <a:lnTo>
                  <a:pt x="1490502" y="1313608"/>
                </a:lnTo>
                <a:lnTo>
                  <a:pt x="1491974" y="1317486"/>
                </a:lnTo>
                <a:lnTo>
                  <a:pt x="1486736" y="1312806"/>
                </a:lnTo>
                <a:lnTo>
                  <a:pt x="1481859" y="1311767"/>
                </a:lnTo>
                <a:lnTo>
                  <a:pt x="1485671" y="1311854"/>
                </a:lnTo>
                <a:lnTo>
                  <a:pt x="1483705" y="1310098"/>
                </a:lnTo>
                <a:lnTo>
                  <a:pt x="1484561" y="1309780"/>
                </a:lnTo>
                <a:lnTo>
                  <a:pt x="1483049" y="1308487"/>
                </a:lnTo>
                <a:cubicBezTo>
                  <a:pt x="1483808" y="1307606"/>
                  <a:pt x="1485327" y="1306687"/>
                  <a:pt x="1484821" y="1305881"/>
                </a:cubicBezTo>
                <a:cubicBezTo>
                  <a:pt x="1487840" y="1306955"/>
                  <a:pt x="1490952" y="1307746"/>
                  <a:pt x="1494118" y="1308243"/>
                </a:cubicBezTo>
                <a:cubicBezTo>
                  <a:pt x="1498992" y="1305619"/>
                  <a:pt x="1494118" y="1301607"/>
                  <a:pt x="1492431" y="1297483"/>
                </a:cubicBezTo>
                <a:cubicBezTo>
                  <a:pt x="1488682" y="1296640"/>
                  <a:pt x="1490435" y="1298130"/>
                  <a:pt x="1491213" y="1299419"/>
                </a:cubicBezTo>
                <a:lnTo>
                  <a:pt x="1491134" y="1299729"/>
                </a:lnTo>
                <a:lnTo>
                  <a:pt x="1493931" y="1302694"/>
                </a:lnTo>
                <a:lnTo>
                  <a:pt x="1493818" y="1302581"/>
                </a:lnTo>
                <a:lnTo>
                  <a:pt x="1489549" y="1300741"/>
                </a:lnTo>
                <a:lnTo>
                  <a:pt x="1484146" y="1300145"/>
                </a:lnTo>
                <a:lnTo>
                  <a:pt x="1485238" y="1298601"/>
                </a:lnTo>
                <a:lnTo>
                  <a:pt x="1481709" y="1296845"/>
                </a:lnTo>
                <a:cubicBezTo>
                  <a:pt x="1481709" y="1295046"/>
                  <a:pt x="1485195" y="1296433"/>
                  <a:pt x="1486882" y="1296170"/>
                </a:cubicBezTo>
                <a:lnTo>
                  <a:pt x="1486930" y="1296210"/>
                </a:lnTo>
                <a:lnTo>
                  <a:pt x="1493373" y="1287103"/>
                </a:lnTo>
                <a:cubicBezTo>
                  <a:pt x="1494662" y="1283200"/>
                  <a:pt x="1492600" y="1279470"/>
                  <a:pt x="1482496" y="1275102"/>
                </a:cubicBezTo>
                <a:cubicBezTo>
                  <a:pt x="1482909" y="1272928"/>
                  <a:pt x="1494156" y="1275327"/>
                  <a:pt x="1491081" y="1271616"/>
                </a:cubicBezTo>
                <a:cubicBezTo>
                  <a:pt x="1494830" y="1272328"/>
                  <a:pt x="1493181" y="1273415"/>
                  <a:pt x="1493293" y="1274352"/>
                </a:cubicBezTo>
                <a:cubicBezTo>
                  <a:pt x="1504990" y="1272515"/>
                  <a:pt x="1478297" y="1267267"/>
                  <a:pt x="1480959" y="1263743"/>
                </a:cubicBezTo>
                <a:cubicBezTo>
                  <a:pt x="1480022" y="1272290"/>
                  <a:pt x="1467763" y="1279301"/>
                  <a:pt x="1457828" y="1286424"/>
                </a:cubicBezTo>
                <a:cubicBezTo>
                  <a:pt x="1452861" y="1289985"/>
                  <a:pt x="1448446" y="1293547"/>
                  <a:pt x="1446220" y="1297380"/>
                </a:cubicBezTo>
                <a:lnTo>
                  <a:pt x="1447103" y="1304677"/>
                </a:lnTo>
                <a:lnTo>
                  <a:pt x="1446173" y="1305721"/>
                </a:lnTo>
                <a:lnTo>
                  <a:pt x="1445868" y="1305731"/>
                </a:lnTo>
                <a:lnTo>
                  <a:pt x="1445831" y="1306106"/>
                </a:lnTo>
                <a:lnTo>
                  <a:pt x="1446173" y="1305721"/>
                </a:lnTo>
                <a:lnTo>
                  <a:pt x="1447226" y="1305689"/>
                </a:lnTo>
                <a:lnTo>
                  <a:pt x="1447743" y="1309968"/>
                </a:lnTo>
                <a:lnTo>
                  <a:pt x="1431585" y="1307193"/>
                </a:lnTo>
                <a:cubicBezTo>
                  <a:pt x="1441407" y="1313417"/>
                  <a:pt x="1430273" y="1315104"/>
                  <a:pt x="1439346" y="1319565"/>
                </a:cubicBezTo>
                <a:cubicBezTo>
                  <a:pt x="1461464" y="1318628"/>
                  <a:pt x="1444257" y="1304756"/>
                  <a:pt x="1473986" y="1306443"/>
                </a:cubicBezTo>
                <a:cubicBezTo>
                  <a:pt x="1476011" y="1310455"/>
                  <a:pt x="1468738" y="1310530"/>
                  <a:pt x="1473611" y="1314391"/>
                </a:cubicBezTo>
                <a:cubicBezTo>
                  <a:pt x="1480622" y="1315703"/>
                  <a:pt x="1484146" y="1315516"/>
                  <a:pt x="1484408" y="1313829"/>
                </a:cubicBezTo>
                <a:cubicBezTo>
                  <a:pt x="1493368" y="1314766"/>
                  <a:pt x="1480322" y="1316903"/>
                  <a:pt x="1489357" y="1317878"/>
                </a:cubicBezTo>
                <a:cubicBezTo>
                  <a:pt x="1476011" y="1319190"/>
                  <a:pt x="1460640" y="1319115"/>
                  <a:pt x="1464389" y="1325563"/>
                </a:cubicBezTo>
                <a:cubicBezTo>
                  <a:pt x="1453592" y="1327138"/>
                  <a:pt x="1444632" y="1324214"/>
                  <a:pt x="1441257" y="1329312"/>
                </a:cubicBezTo>
                <a:cubicBezTo>
                  <a:pt x="1435372" y="1328375"/>
                  <a:pt x="1434884" y="1327213"/>
                  <a:pt x="1428698" y="1326276"/>
                </a:cubicBezTo>
                <a:cubicBezTo>
                  <a:pt x="1426749" y="1328000"/>
                  <a:pt x="1431998" y="1329462"/>
                  <a:pt x="1440470" y="1330774"/>
                </a:cubicBezTo>
                <a:cubicBezTo>
                  <a:pt x="1415052" y="1329500"/>
                  <a:pt x="1433572" y="1339622"/>
                  <a:pt x="1410741" y="1340222"/>
                </a:cubicBezTo>
                <a:cubicBezTo>
                  <a:pt x="1418726" y="1342996"/>
                  <a:pt x="1425324" y="1342396"/>
                  <a:pt x="1425399" y="1346108"/>
                </a:cubicBezTo>
                <a:cubicBezTo>
                  <a:pt x="1430574" y="1343678"/>
                  <a:pt x="1435584" y="1340910"/>
                  <a:pt x="1440395" y="1337822"/>
                </a:cubicBezTo>
                <a:cubicBezTo>
                  <a:pt x="1447668" y="1340972"/>
                  <a:pt x="1435334" y="1343333"/>
                  <a:pt x="1445119" y="1349069"/>
                </a:cubicBezTo>
                <a:cubicBezTo>
                  <a:pt x="1440733" y="1350719"/>
                  <a:pt x="1443094" y="1346445"/>
                  <a:pt x="1439870" y="1345733"/>
                </a:cubicBezTo>
                <a:cubicBezTo>
                  <a:pt x="1430798" y="1347832"/>
                  <a:pt x="1436571" y="1355068"/>
                  <a:pt x="1411266" y="1352856"/>
                </a:cubicBezTo>
                <a:cubicBezTo>
                  <a:pt x="1398894" y="1350606"/>
                  <a:pt x="1410441" y="1352069"/>
                  <a:pt x="1409204" y="1350119"/>
                </a:cubicBezTo>
                <a:cubicBezTo>
                  <a:pt x="1409204" y="1349332"/>
                  <a:pt x="1404574" y="1349210"/>
                  <a:pt x="1399887" y="1348797"/>
                </a:cubicBezTo>
                <a:lnTo>
                  <a:pt x="1398909" y="1348487"/>
                </a:lnTo>
                <a:lnTo>
                  <a:pt x="1394476" y="1351054"/>
                </a:lnTo>
                <a:cubicBezTo>
                  <a:pt x="1392840" y="1352067"/>
                  <a:pt x="1392990" y="1353941"/>
                  <a:pt x="1399944" y="1359265"/>
                </a:cubicBezTo>
                <a:cubicBezTo>
                  <a:pt x="1397657" y="1361402"/>
                  <a:pt x="1391472" y="1356116"/>
                  <a:pt x="1388472" y="1359265"/>
                </a:cubicBezTo>
                <a:cubicBezTo>
                  <a:pt x="1396495" y="1364813"/>
                  <a:pt x="1392221" y="1360914"/>
                  <a:pt x="1393534" y="1359602"/>
                </a:cubicBezTo>
                <a:cubicBezTo>
                  <a:pt x="1401032" y="1365338"/>
                  <a:pt x="1407705" y="1370662"/>
                  <a:pt x="1404556" y="1371074"/>
                </a:cubicBezTo>
                <a:cubicBezTo>
                  <a:pt x="1399907" y="1367737"/>
                  <a:pt x="1400169" y="1366875"/>
                  <a:pt x="1400807" y="1366163"/>
                </a:cubicBezTo>
                <a:cubicBezTo>
                  <a:pt x="1394846" y="1361814"/>
                  <a:pt x="1394883" y="1366463"/>
                  <a:pt x="1400207" y="1370287"/>
                </a:cubicBezTo>
                <a:cubicBezTo>
                  <a:pt x="1397433" y="1369612"/>
                  <a:pt x="1393909" y="1365863"/>
                  <a:pt x="1395708" y="1365750"/>
                </a:cubicBezTo>
                <a:cubicBezTo>
                  <a:pt x="1389072" y="1361102"/>
                  <a:pt x="1391172" y="1366650"/>
                  <a:pt x="1398257" y="1371449"/>
                </a:cubicBezTo>
                <a:cubicBezTo>
                  <a:pt x="1386298" y="1361364"/>
                  <a:pt x="1391171" y="1369687"/>
                  <a:pt x="1393196" y="1374598"/>
                </a:cubicBezTo>
                <a:cubicBezTo>
                  <a:pt x="1402831" y="1381908"/>
                  <a:pt x="1389447" y="1367100"/>
                  <a:pt x="1400694" y="1377185"/>
                </a:cubicBezTo>
                <a:lnTo>
                  <a:pt x="1391929" y="1392017"/>
                </a:lnTo>
                <a:lnTo>
                  <a:pt x="1394760" y="1399474"/>
                </a:lnTo>
                <a:cubicBezTo>
                  <a:pt x="1395463" y="1405669"/>
                  <a:pt x="1393776" y="1411039"/>
                  <a:pt x="1387459" y="1413064"/>
                </a:cubicBezTo>
                <a:lnTo>
                  <a:pt x="1387088" y="1408137"/>
                </a:lnTo>
                <a:lnTo>
                  <a:pt x="1386579" y="1412078"/>
                </a:lnTo>
                <a:cubicBezTo>
                  <a:pt x="1386973" y="1417561"/>
                  <a:pt x="1388529" y="1423972"/>
                  <a:pt x="1391734" y="1431732"/>
                </a:cubicBezTo>
                <a:cubicBezTo>
                  <a:pt x="1390609" y="1431732"/>
                  <a:pt x="1386860" y="1427983"/>
                  <a:pt x="1383936" y="1425397"/>
                </a:cubicBezTo>
                <a:cubicBezTo>
                  <a:pt x="1382099" y="1425622"/>
                  <a:pt x="1383936" y="1428171"/>
                  <a:pt x="1389222" y="1432895"/>
                </a:cubicBezTo>
                <a:cubicBezTo>
                  <a:pt x="1382812" y="1429895"/>
                  <a:pt x="1378800" y="1430233"/>
                  <a:pt x="1376813" y="1432332"/>
                </a:cubicBezTo>
                <a:cubicBezTo>
                  <a:pt x="1374842" y="1435359"/>
                  <a:pt x="1374770" y="1439244"/>
                  <a:pt x="1376626" y="1442342"/>
                </a:cubicBezTo>
                <a:cubicBezTo>
                  <a:pt x="1371527" y="1433044"/>
                  <a:pt x="1366841" y="1440130"/>
                  <a:pt x="1353532" y="1425996"/>
                </a:cubicBezTo>
                <a:cubicBezTo>
                  <a:pt x="1352482" y="1426446"/>
                  <a:pt x="1356381" y="1433494"/>
                  <a:pt x="1349371" y="1427758"/>
                </a:cubicBezTo>
                <a:cubicBezTo>
                  <a:pt x="1355631" y="1435706"/>
                  <a:pt x="1359043" y="1441705"/>
                  <a:pt x="1357356" y="1444141"/>
                </a:cubicBezTo>
                <a:cubicBezTo>
                  <a:pt x="1338611" y="1430570"/>
                  <a:pt x="1343710" y="1444966"/>
                  <a:pt x="1343747" y="1452764"/>
                </a:cubicBezTo>
                <a:cubicBezTo>
                  <a:pt x="1340644" y="1451276"/>
                  <a:pt x="1338039" y="1448919"/>
                  <a:pt x="1336249" y="1445978"/>
                </a:cubicBezTo>
                <a:cubicBezTo>
                  <a:pt x="1328077" y="1449240"/>
                  <a:pt x="1328751" y="1463374"/>
                  <a:pt x="1320504" y="1464049"/>
                </a:cubicBezTo>
                <a:cubicBezTo>
                  <a:pt x="1310231" y="1453139"/>
                  <a:pt x="1319754" y="1457750"/>
                  <a:pt x="1317017" y="1452802"/>
                </a:cubicBezTo>
                <a:cubicBezTo>
                  <a:pt x="1310269" y="1449315"/>
                  <a:pt x="1315967" y="1461012"/>
                  <a:pt x="1311094" y="1460899"/>
                </a:cubicBezTo>
                <a:cubicBezTo>
                  <a:pt x="1314355" y="1464086"/>
                  <a:pt x="1314318" y="1462436"/>
                  <a:pt x="1315555" y="1462624"/>
                </a:cubicBezTo>
                <a:cubicBezTo>
                  <a:pt x="1316792" y="1462811"/>
                  <a:pt x="1320279" y="1473271"/>
                  <a:pt x="1312256" y="1463599"/>
                </a:cubicBezTo>
                <a:cubicBezTo>
                  <a:pt x="1315293" y="1479120"/>
                  <a:pt x="1305845" y="1486843"/>
                  <a:pt x="1302021" y="1497339"/>
                </a:cubicBezTo>
                <a:cubicBezTo>
                  <a:pt x="1311056" y="1508586"/>
                  <a:pt x="1307232" y="1499926"/>
                  <a:pt x="1314768" y="1508849"/>
                </a:cubicBezTo>
                <a:lnTo>
                  <a:pt x="1304078" y="1515471"/>
                </a:lnTo>
                <a:lnTo>
                  <a:pt x="1313229" y="1520772"/>
                </a:lnTo>
                <a:cubicBezTo>
                  <a:pt x="1312836" y="1521578"/>
                  <a:pt x="1311870" y="1522365"/>
                  <a:pt x="1311570" y="1523171"/>
                </a:cubicBezTo>
                <a:lnTo>
                  <a:pt x="1313728" y="1525493"/>
                </a:lnTo>
                <a:lnTo>
                  <a:pt x="1295921" y="1521480"/>
                </a:lnTo>
                <a:lnTo>
                  <a:pt x="1291153" y="1525743"/>
                </a:lnTo>
                <a:lnTo>
                  <a:pt x="1295435" y="1529563"/>
                </a:lnTo>
                <a:cubicBezTo>
                  <a:pt x="1297771" y="1531011"/>
                  <a:pt x="1301073" y="1532496"/>
                  <a:pt x="1305993" y="1534043"/>
                </a:cubicBezTo>
                <a:cubicBezTo>
                  <a:pt x="1297708" y="1532693"/>
                  <a:pt x="1307268" y="1538804"/>
                  <a:pt x="1300670" y="1536780"/>
                </a:cubicBezTo>
                <a:cubicBezTo>
                  <a:pt x="1290135" y="1534118"/>
                  <a:pt x="1298120" y="1532168"/>
                  <a:pt x="1293659" y="1529731"/>
                </a:cubicBezTo>
                <a:lnTo>
                  <a:pt x="1290605" y="1533954"/>
                </a:lnTo>
                <a:lnTo>
                  <a:pt x="1296735" y="1539403"/>
                </a:lnTo>
                <a:cubicBezTo>
                  <a:pt x="1298328" y="1542627"/>
                  <a:pt x="1295742" y="1541231"/>
                  <a:pt x="1292785" y="1539338"/>
                </a:cubicBezTo>
                <a:lnTo>
                  <a:pt x="1288309" y="1537129"/>
                </a:lnTo>
                <a:lnTo>
                  <a:pt x="1288255" y="1537204"/>
                </a:lnTo>
                <a:lnTo>
                  <a:pt x="1288179" y="1537759"/>
                </a:lnTo>
                <a:lnTo>
                  <a:pt x="1292134" y="1541465"/>
                </a:lnTo>
                <a:cubicBezTo>
                  <a:pt x="1295906" y="1543743"/>
                  <a:pt x="1295807" y="1539609"/>
                  <a:pt x="1304271" y="1549563"/>
                </a:cubicBezTo>
                <a:lnTo>
                  <a:pt x="1287485" y="1542825"/>
                </a:lnTo>
                <a:lnTo>
                  <a:pt x="1287094" y="1545674"/>
                </a:lnTo>
                <a:cubicBezTo>
                  <a:pt x="1286773" y="1547858"/>
                  <a:pt x="1286198" y="1548999"/>
                  <a:pt x="1284407" y="1547888"/>
                </a:cubicBezTo>
                <a:lnTo>
                  <a:pt x="1283653" y="1547035"/>
                </a:lnTo>
                <a:lnTo>
                  <a:pt x="1281777" y="1550350"/>
                </a:lnTo>
                <a:cubicBezTo>
                  <a:pt x="1288937" y="1557061"/>
                  <a:pt x="1288712" y="1551063"/>
                  <a:pt x="1297860" y="1561035"/>
                </a:cubicBezTo>
                <a:cubicBezTo>
                  <a:pt x="1283051" y="1553837"/>
                  <a:pt x="1270755" y="1549076"/>
                  <a:pt x="1266931" y="1554886"/>
                </a:cubicBezTo>
                <a:cubicBezTo>
                  <a:pt x="1268855" y="1558664"/>
                  <a:pt x="1271289" y="1562158"/>
                  <a:pt x="1274166" y="1565271"/>
                </a:cubicBezTo>
                <a:lnTo>
                  <a:pt x="1272117" y="1565711"/>
                </a:lnTo>
                <a:lnTo>
                  <a:pt x="1275477" y="1569433"/>
                </a:lnTo>
                <a:cubicBezTo>
                  <a:pt x="1270491" y="1567896"/>
                  <a:pt x="1277052" y="1572095"/>
                  <a:pt x="1271203" y="1570071"/>
                </a:cubicBezTo>
                <a:lnTo>
                  <a:pt x="1266897" y="1568173"/>
                </a:lnTo>
                <a:lnTo>
                  <a:pt x="1266137" y="1570206"/>
                </a:lnTo>
                <a:lnTo>
                  <a:pt x="1271036" y="1578744"/>
                </a:lnTo>
                <a:lnTo>
                  <a:pt x="1271082" y="1578760"/>
                </a:lnTo>
                <a:lnTo>
                  <a:pt x="1270333" y="1572905"/>
                </a:lnTo>
                <a:cubicBezTo>
                  <a:pt x="1271542" y="1572403"/>
                  <a:pt x="1273866" y="1573088"/>
                  <a:pt x="1276266" y="1574081"/>
                </a:cubicBezTo>
                <a:lnTo>
                  <a:pt x="1277526" y="1577400"/>
                </a:lnTo>
                <a:lnTo>
                  <a:pt x="1278214" y="1576406"/>
                </a:lnTo>
                <a:cubicBezTo>
                  <a:pt x="1287511" y="1580980"/>
                  <a:pt x="1289836" y="1585067"/>
                  <a:pt x="1285487" y="1588666"/>
                </a:cubicBezTo>
                <a:cubicBezTo>
                  <a:pt x="1282375" y="1587129"/>
                  <a:pt x="1284662" y="1586004"/>
                  <a:pt x="1280613" y="1584354"/>
                </a:cubicBezTo>
                <a:cubicBezTo>
                  <a:pt x="1271166" y="1581580"/>
                  <a:pt x="1283013" y="1588291"/>
                  <a:pt x="1277539" y="1589003"/>
                </a:cubicBezTo>
                <a:cubicBezTo>
                  <a:pt x="1281813" y="1590840"/>
                  <a:pt x="1286087" y="1592752"/>
                  <a:pt x="1287287" y="1591740"/>
                </a:cubicBezTo>
                <a:cubicBezTo>
                  <a:pt x="1299096" y="1598076"/>
                  <a:pt x="1281701" y="1596951"/>
                  <a:pt x="1288336" y="1601637"/>
                </a:cubicBezTo>
                <a:cubicBezTo>
                  <a:pt x="1283538" y="1601637"/>
                  <a:pt x="1264455" y="1587129"/>
                  <a:pt x="1262093" y="1594439"/>
                </a:cubicBezTo>
                <a:cubicBezTo>
                  <a:pt x="1251671" y="1588178"/>
                  <a:pt x="1246929" y="1583970"/>
                  <a:pt x="1245579" y="1580769"/>
                </a:cubicBezTo>
                <a:lnTo>
                  <a:pt x="1246326" y="1579287"/>
                </a:lnTo>
                <a:lnTo>
                  <a:pt x="1241339" y="1580143"/>
                </a:lnTo>
                <a:lnTo>
                  <a:pt x="1242574" y="1582656"/>
                </a:lnTo>
                <a:cubicBezTo>
                  <a:pt x="1243145" y="1584296"/>
                  <a:pt x="1242983" y="1585516"/>
                  <a:pt x="1240912" y="1585704"/>
                </a:cubicBezTo>
                <a:cubicBezTo>
                  <a:pt x="1246060" y="1587380"/>
                  <a:pt x="1250945" y="1589778"/>
                  <a:pt x="1255420" y="1592827"/>
                </a:cubicBezTo>
                <a:cubicBezTo>
                  <a:pt x="1254858" y="1596576"/>
                  <a:pt x="1241811" y="1590128"/>
                  <a:pt x="1245073" y="1596576"/>
                </a:cubicBezTo>
                <a:cubicBezTo>
                  <a:pt x="1239816" y="1595137"/>
                  <a:pt x="1234773" y="1593007"/>
                  <a:pt x="1230077" y="1590240"/>
                </a:cubicBezTo>
                <a:cubicBezTo>
                  <a:pt x="1228783" y="1593313"/>
                  <a:pt x="1226465" y="1595843"/>
                  <a:pt x="1223516" y="1597401"/>
                </a:cubicBezTo>
                <a:lnTo>
                  <a:pt x="1222092" y="1598001"/>
                </a:lnTo>
                <a:cubicBezTo>
                  <a:pt x="1221470" y="1598161"/>
                  <a:pt x="1220877" y="1598414"/>
                  <a:pt x="1220330" y="1598750"/>
                </a:cubicBezTo>
                <a:cubicBezTo>
                  <a:pt x="1218898" y="1599488"/>
                  <a:pt x="1217389" y="1600067"/>
                  <a:pt x="1215831" y="1600475"/>
                </a:cubicBezTo>
                <a:lnTo>
                  <a:pt x="1210623" y="1600767"/>
                </a:lnTo>
                <a:lnTo>
                  <a:pt x="1212383" y="1605235"/>
                </a:lnTo>
                <a:cubicBezTo>
                  <a:pt x="1201624" y="1599162"/>
                  <a:pt x="1213208" y="1617944"/>
                  <a:pt x="1204398" y="1613670"/>
                </a:cubicBezTo>
                <a:cubicBezTo>
                  <a:pt x="1215945" y="1627842"/>
                  <a:pt x="1208147" y="1607035"/>
                  <a:pt x="1218119" y="1619519"/>
                </a:cubicBezTo>
                <a:lnTo>
                  <a:pt x="1215669" y="1628168"/>
                </a:lnTo>
                <a:lnTo>
                  <a:pt x="1216693" y="1627692"/>
                </a:lnTo>
                <a:cubicBezTo>
                  <a:pt x="1219609" y="1624497"/>
                  <a:pt x="1222069" y="1620914"/>
                  <a:pt x="1224004" y="1617045"/>
                </a:cubicBezTo>
                <a:cubicBezTo>
                  <a:pt x="1225724" y="1613474"/>
                  <a:pt x="1228300" y="1610384"/>
                  <a:pt x="1231501" y="1608048"/>
                </a:cubicBezTo>
                <a:cubicBezTo>
                  <a:pt x="1233426" y="1606832"/>
                  <a:pt x="1235563" y="1605993"/>
                  <a:pt x="1237800" y="1605573"/>
                </a:cubicBezTo>
                <a:cubicBezTo>
                  <a:pt x="1240755" y="1605438"/>
                  <a:pt x="1243713" y="1605754"/>
                  <a:pt x="1246572" y="1606511"/>
                </a:cubicBezTo>
                <a:cubicBezTo>
                  <a:pt x="1246865" y="1609741"/>
                  <a:pt x="1246377" y="1612994"/>
                  <a:pt x="1245148" y="1615996"/>
                </a:cubicBezTo>
                <a:cubicBezTo>
                  <a:pt x="1244069" y="1619436"/>
                  <a:pt x="1242267" y="1622607"/>
                  <a:pt x="1239862" y="1625293"/>
                </a:cubicBezTo>
                <a:cubicBezTo>
                  <a:pt x="1237327" y="1628029"/>
                  <a:pt x="1234062" y="1629981"/>
                  <a:pt x="1230452" y="1630917"/>
                </a:cubicBezTo>
                <a:cubicBezTo>
                  <a:pt x="1225783" y="1632060"/>
                  <a:pt x="1220906" y="1632047"/>
                  <a:pt x="1216243" y="1630879"/>
                </a:cubicBezTo>
                <a:cubicBezTo>
                  <a:pt x="1217293" y="1634816"/>
                  <a:pt x="1219289" y="1636690"/>
                  <a:pt x="1219861" y="1638354"/>
                </a:cubicBezTo>
                <a:lnTo>
                  <a:pt x="1218201" y="1640445"/>
                </a:lnTo>
                <a:lnTo>
                  <a:pt x="1219956" y="1644412"/>
                </a:lnTo>
                <a:cubicBezTo>
                  <a:pt x="1226254" y="1646324"/>
                  <a:pt x="1215157" y="1628891"/>
                  <a:pt x="1227004" y="1636164"/>
                </a:cubicBezTo>
                <a:cubicBezTo>
                  <a:pt x="1232365" y="1645949"/>
                  <a:pt x="1226404" y="1645012"/>
                  <a:pt x="1238776" y="1661582"/>
                </a:cubicBezTo>
                <a:cubicBezTo>
                  <a:pt x="1233190" y="1655359"/>
                  <a:pt x="1238326" y="1665331"/>
                  <a:pt x="1234127" y="1659745"/>
                </a:cubicBezTo>
                <a:cubicBezTo>
                  <a:pt x="1227379" y="1651273"/>
                  <a:pt x="1233677" y="1655322"/>
                  <a:pt x="1231128" y="1650935"/>
                </a:cubicBezTo>
                <a:cubicBezTo>
                  <a:pt x="1223114" y="1647505"/>
                  <a:pt x="1221955" y="1661367"/>
                  <a:pt x="1219092" y="1655859"/>
                </a:cubicBezTo>
                <a:lnTo>
                  <a:pt x="1215657" y="1643648"/>
                </a:lnTo>
                <a:lnTo>
                  <a:pt x="1214931" y="1644563"/>
                </a:lnTo>
                <a:lnTo>
                  <a:pt x="1204295" y="1636301"/>
                </a:lnTo>
                <a:lnTo>
                  <a:pt x="1204238" y="1636334"/>
                </a:lnTo>
                <a:cubicBezTo>
                  <a:pt x="1202959" y="1636872"/>
                  <a:pt x="1201691" y="1637655"/>
                  <a:pt x="1201378" y="1639498"/>
                </a:cubicBezTo>
                <a:lnTo>
                  <a:pt x="1202562" y="1643428"/>
                </a:lnTo>
                <a:lnTo>
                  <a:pt x="1203909" y="1642913"/>
                </a:lnTo>
                <a:cubicBezTo>
                  <a:pt x="1205671" y="1649005"/>
                  <a:pt x="1209205" y="1655285"/>
                  <a:pt x="1211515" y="1661836"/>
                </a:cubicBezTo>
                <a:lnTo>
                  <a:pt x="1211780" y="1682238"/>
                </a:lnTo>
                <a:lnTo>
                  <a:pt x="1208416" y="1679462"/>
                </a:lnTo>
                <a:lnTo>
                  <a:pt x="1208821" y="1682915"/>
                </a:lnTo>
                <a:lnTo>
                  <a:pt x="1207149" y="1678417"/>
                </a:lnTo>
                <a:lnTo>
                  <a:pt x="1204080" y="1675885"/>
                </a:lnTo>
                <a:lnTo>
                  <a:pt x="1202898" y="1677966"/>
                </a:lnTo>
                <a:cubicBezTo>
                  <a:pt x="1205410" y="1681902"/>
                  <a:pt x="1207884" y="1685801"/>
                  <a:pt x="1209009" y="1686064"/>
                </a:cubicBezTo>
                <a:cubicBezTo>
                  <a:pt x="1215457" y="1697686"/>
                  <a:pt x="1203423" y="1685689"/>
                  <a:pt x="1206722" y="1692999"/>
                </a:cubicBezTo>
                <a:cubicBezTo>
                  <a:pt x="1203348" y="1689775"/>
                  <a:pt x="1194163" y="1668331"/>
                  <a:pt x="1190376" y="1671518"/>
                </a:cubicBezTo>
                <a:lnTo>
                  <a:pt x="1188117" y="1665788"/>
                </a:lnTo>
                <a:lnTo>
                  <a:pt x="1185430" y="1664948"/>
                </a:lnTo>
                <a:lnTo>
                  <a:pt x="1186140" y="1666157"/>
                </a:lnTo>
                <a:lnTo>
                  <a:pt x="1183850" y="1664454"/>
                </a:lnTo>
                <a:lnTo>
                  <a:pt x="1173954" y="1661358"/>
                </a:lnTo>
                <a:lnTo>
                  <a:pt x="1176282" y="1659768"/>
                </a:lnTo>
                <a:lnTo>
                  <a:pt x="1168782" y="1647974"/>
                </a:lnTo>
                <a:cubicBezTo>
                  <a:pt x="1165033" y="1649474"/>
                  <a:pt x="1160572" y="1650861"/>
                  <a:pt x="1148838" y="1636502"/>
                </a:cubicBezTo>
                <a:cubicBezTo>
                  <a:pt x="1146851" y="1636502"/>
                  <a:pt x="1145089" y="1636502"/>
                  <a:pt x="1148838" y="1642763"/>
                </a:cubicBezTo>
                <a:cubicBezTo>
                  <a:pt x="1144564" y="1639014"/>
                  <a:pt x="1144723" y="1636390"/>
                  <a:pt x="1144976" y="1634234"/>
                </a:cubicBezTo>
                <a:lnTo>
                  <a:pt x="1143806" y="1632205"/>
                </a:lnTo>
                <a:lnTo>
                  <a:pt x="1141826" y="1633391"/>
                </a:lnTo>
                <a:cubicBezTo>
                  <a:pt x="1139440" y="1635633"/>
                  <a:pt x="1136937" y="1637748"/>
                  <a:pt x="1134328" y="1639727"/>
                </a:cubicBezTo>
                <a:lnTo>
                  <a:pt x="1130386" y="1641214"/>
                </a:lnTo>
                <a:lnTo>
                  <a:pt x="1131283" y="1643961"/>
                </a:lnTo>
                <a:lnTo>
                  <a:pt x="1135604" y="1645172"/>
                </a:lnTo>
                <a:cubicBezTo>
                  <a:pt x="1137169" y="1645359"/>
                  <a:pt x="1138772" y="1645594"/>
                  <a:pt x="1142014" y="1647187"/>
                </a:cubicBezTo>
                <a:cubicBezTo>
                  <a:pt x="1147413" y="1657459"/>
                  <a:pt x="1140890" y="1649286"/>
                  <a:pt x="1139353" y="1650936"/>
                </a:cubicBezTo>
                <a:cubicBezTo>
                  <a:pt x="1143102" y="1656672"/>
                  <a:pt x="1144639" y="1656222"/>
                  <a:pt x="1147263" y="1658846"/>
                </a:cubicBezTo>
                <a:cubicBezTo>
                  <a:pt x="1149287" y="1667806"/>
                  <a:pt x="1155848" y="1681977"/>
                  <a:pt x="1153336" y="1686101"/>
                </a:cubicBezTo>
                <a:cubicBezTo>
                  <a:pt x="1146776" y="1670281"/>
                  <a:pt x="1138153" y="1661171"/>
                  <a:pt x="1130580" y="1649474"/>
                </a:cubicBezTo>
                <a:lnTo>
                  <a:pt x="1130734" y="1649550"/>
                </a:lnTo>
                <a:lnTo>
                  <a:pt x="1128181" y="1648098"/>
                </a:lnTo>
                <a:lnTo>
                  <a:pt x="1128668" y="1652998"/>
                </a:lnTo>
                <a:lnTo>
                  <a:pt x="1128518" y="1653035"/>
                </a:lnTo>
                <a:lnTo>
                  <a:pt x="1123545" y="1644461"/>
                </a:lnTo>
                <a:lnTo>
                  <a:pt x="1121753" y="1643033"/>
                </a:lnTo>
                <a:lnTo>
                  <a:pt x="1109398" y="1640964"/>
                </a:lnTo>
                <a:cubicBezTo>
                  <a:pt x="1099388" y="1633466"/>
                  <a:pt x="1109735" y="1638939"/>
                  <a:pt x="1111310" y="1634066"/>
                </a:cubicBezTo>
                <a:cubicBezTo>
                  <a:pt x="1112397" y="1632191"/>
                  <a:pt x="1107561" y="1631104"/>
                  <a:pt x="1103099" y="1629342"/>
                </a:cubicBezTo>
                <a:cubicBezTo>
                  <a:pt x="1098638" y="1627580"/>
                  <a:pt x="1094777" y="1624843"/>
                  <a:pt x="1096914" y="1620682"/>
                </a:cubicBezTo>
                <a:cubicBezTo>
                  <a:pt x="1091328" y="1616933"/>
                  <a:pt x="1090315" y="1626605"/>
                  <a:pt x="1085029" y="1623906"/>
                </a:cubicBezTo>
                <a:cubicBezTo>
                  <a:pt x="1078394" y="1619557"/>
                  <a:pt x="1081918" y="1616933"/>
                  <a:pt x="1073520" y="1612321"/>
                </a:cubicBezTo>
                <a:cubicBezTo>
                  <a:pt x="1078431" y="1610334"/>
                  <a:pt x="1085479" y="1611684"/>
                  <a:pt x="1090240" y="1611347"/>
                </a:cubicBezTo>
                <a:cubicBezTo>
                  <a:pt x="1095002" y="1611010"/>
                  <a:pt x="1097513" y="1609022"/>
                  <a:pt x="1091777" y="1601675"/>
                </a:cubicBezTo>
                <a:cubicBezTo>
                  <a:pt x="1100962" y="1610447"/>
                  <a:pt x="1106473" y="1609885"/>
                  <a:pt x="1107261" y="1618807"/>
                </a:cubicBezTo>
                <a:cubicBezTo>
                  <a:pt x="1110747" y="1620194"/>
                  <a:pt x="1111834" y="1617795"/>
                  <a:pt x="1111010" y="1614796"/>
                </a:cubicBezTo>
                <a:lnTo>
                  <a:pt x="1109661" y="1612921"/>
                </a:lnTo>
                <a:lnTo>
                  <a:pt x="1106882" y="1611782"/>
                </a:lnTo>
                <a:cubicBezTo>
                  <a:pt x="1105436" y="1611180"/>
                  <a:pt x="1103760" y="1610106"/>
                  <a:pt x="1101545" y="1607875"/>
                </a:cubicBezTo>
                <a:lnTo>
                  <a:pt x="1093358" y="1597507"/>
                </a:lnTo>
                <a:lnTo>
                  <a:pt x="1089566" y="1598000"/>
                </a:lnTo>
                <a:cubicBezTo>
                  <a:pt x="1085121" y="1598785"/>
                  <a:pt x="1080838" y="1600305"/>
                  <a:pt x="1076894" y="1602499"/>
                </a:cubicBezTo>
                <a:cubicBezTo>
                  <a:pt x="1075193" y="1603517"/>
                  <a:pt x="1073652" y="1604781"/>
                  <a:pt x="1072320" y="1606248"/>
                </a:cubicBezTo>
                <a:cubicBezTo>
                  <a:pt x="1070963" y="1607709"/>
                  <a:pt x="1069895" y="1609414"/>
                  <a:pt x="1069171" y="1611272"/>
                </a:cubicBezTo>
                <a:lnTo>
                  <a:pt x="1068915" y="1621533"/>
                </a:lnTo>
                <a:lnTo>
                  <a:pt x="1069921" y="1620907"/>
                </a:lnTo>
                <a:cubicBezTo>
                  <a:pt x="1071046" y="1632754"/>
                  <a:pt x="1070034" y="1637628"/>
                  <a:pt x="1061374" y="1643176"/>
                </a:cubicBezTo>
                <a:lnTo>
                  <a:pt x="1061374" y="1643064"/>
                </a:lnTo>
                <a:cubicBezTo>
                  <a:pt x="1060586" y="1640102"/>
                  <a:pt x="1059724" y="1637215"/>
                  <a:pt x="1057325" y="1637927"/>
                </a:cubicBezTo>
                <a:cubicBezTo>
                  <a:pt x="1057793" y="1633991"/>
                  <a:pt x="1058862" y="1629792"/>
                  <a:pt x="1060854" y="1626549"/>
                </a:cubicBezTo>
                <a:lnTo>
                  <a:pt x="1066418" y="1623087"/>
                </a:lnTo>
                <a:lnTo>
                  <a:pt x="1062910" y="1618395"/>
                </a:lnTo>
                <a:cubicBezTo>
                  <a:pt x="1059862" y="1619788"/>
                  <a:pt x="1057594" y="1622469"/>
                  <a:pt x="1056725" y="1625705"/>
                </a:cubicBezTo>
                <a:cubicBezTo>
                  <a:pt x="1055787" y="1628780"/>
                  <a:pt x="1054738" y="1632716"/>
                  <a:pt x="1053763" y="1636090"/>
                </a:cubicBezTo>
                <a:cubicBezTo>
                  <a:pt x="1053103" y="1639273"/>
                  <a:pt x="1051369" y="1642132"/>
                  <a:pt x="1048852" y="1644188"/>
                </a:cubicBezTo>
                <a:lnTo>
                  <a:pt x="1039547" y="1644188"/>
                </a:lnTo>
                <a:lnTo>
                  <a:pt x="1040248" y="1646864"/>
                </a:lnTo>
                <a:lnTo>
                  <a:pt x="1038590" y="1650191"/>
                </a:lnTo>
                <a:lnTo>
                  <a:pt x="1039212" y="1652792"/>
                </a:lnTo>
                <a:cubicBezTo>
                  <a:pt x="1040304" y="1655819"/>
                  <a:pt x="1041297" y="1658884"/>
                  <a:pt x="1040679" y="1661620"/>
                </a:cubicBezTo>
                <a:cubicBezTo>
                  <a:pt x="1035018" y="1665369"/>
                  <a:pt x="1030594" y="1661620"/>
                  <a:pt x="1024446" y="1667619"/>
                </a:cubicBezTo>
                <a:lnTo>
                  <a:pt x="1019480" y="1659377"/>
                </a:lnTo>
                <a:lnTo>
                  <a:pt x="1017029" y="1660136"/>
                </a:lnTo>
                <a:lnTo>
                  <a:pt x="1018615" y="1657940"/>
                </a:lnTo>
                <a:lnTo>
                  <a:pt x="1012028" y="1647008"/>
                </a:lnTo>
                <a:lnTo>
                  <a:pt x="1008290" y="1647029"/>
                </a:lnTo>
                <a:lnTo>
                  <a:pt x="1004007" y="1650985"/>
                </a:lnTo>
                <a:lnTo>
                  <a:pt x="1004726" y="1655997"/>
                </a:lnTo>
                <a:lnTo>
                  <a:pt x="1003366" y="1659020"/>
                </a:lnTo>
                <a:lnTo>
                  <a:pt x="1006639" y="1659446"/>
                </a:lnTo>
                <a:lnTo>
                  <a:pt x="1006564" y="1659446"/>
                </a:lnTo>
                <a:cubicBezTo>
                  <a:pt x="1007042" y="1660139"/>
                  <a:pt x="1006150" y="1660149"/>
                  <a:pt x="1004711" y="1659854"/>
                </a:cubicBezTo>
                <a:lnTo>
                  <a:pt x="1003181" y="1659432"/>
                </a:lnTo>
                <a:lnTo>
                  <a:pt x="999665" y="1667244"/>
                </a:lnTo>
                <a:lnTo>
                  <a:pt x="989423" y="1669325"/>
                </a:lnTo>
                <a:lnTo>
                  <a:pt x="988916" y="1671827"/>
                </a:lnTo>
                <a:lnTo>
                  <a:pt x="976566" y="1672992"/>
                </a:lnTo>
                <a:lnTo>
                  <a:pt x="976309" y="1674930"/>
                </a:lnTo>
                <a:lnTo>
                  <a:pt x="974957" y="1673144"/>
                </a:lnTo>
                <a:lnTo>
                  <a:pt x="968362" y="1673767"/>
                </a:lnTo>
                <a:lnTo>
                  <a:pt x="968250" y="1673767"/>
                </a:lnTo>
                <a:cubicBezTo>
                  <a:pt x="972486" y="1678416"/>
                  <a:pt x="977735" y="1678603"/>
                  <a:pt x="971061" y="1681490"/>
                </a:cubicBezTo>
                <a:lnTo>
                  <a:pt x="960815" y="1677237"/>
                </a:lnTo>
                <a:lnTo>
                  <a:pt x="959843" y="1680409"/>
                </a:lnTo>
                <a:lnTo>
                  <a:pt x="960714" y="1680215"/>
                </a:lnTo>
                <a:lnTo>
                  <a:pt x="970630" y="1688107"/>
                </a:lnTo>
                <a:lnTo>
                  <a:pt x="973020" y="1685263"/>
                </a:lnTo>
                <a:cubicBezTo>
                  <a:pt x="975307" y="1684284"/>
                  <a:pt x="977809" y="1683496"/>
                  <a:pt x="978671" y="1681228"/>
                </a:cubicBezTo>
                <a:cubicBezTo>
                  <a:pt x="980246" y="1685165"/>
                  <a:pt x="981820" y="1689288"/>
                  <a:pt x="983395" y="1693337"/>
                </a:cubicBezTo>
                <a:lnTo>
                  <a:pt x="983357" y="1693450"/>
                </a:lnTo>
                <a:cubicBezTo>
                  <a:pt x="980190" y="1688089"/>
                  <a:pt x="977612" y="1688407"/>
                  <a:pt x="975278" y="1689532"/>
                </a:cubicBezTo>
                <a:lnTo>
                  <a:pt x="972845" y="1689870"/>
                </a:lnTo>
                <a:lnTo>
                  <a:pt x="973845" y="1690665"/>
                </a:lnTo>
                <a:cubicBezTo>
                  <a:pt x="978240" y="1694152"/>
                  <a:pt x="981802" y="1697610"/>
                  <a:pt x="981971" y="1700947"/>
                </a:cubicBezTo>
                <a:lnTo>
                  <a:pt x="981896" y="1700947"/>
                </a:lnTo>
                <a:lnTo>
                  <a:pt x="964520" y="1694488"/>
                </a:lnTo>
                <a:lnTo>
                  <a:pt x="961459" y="1698811"/>
                </a:lnTo>
                <a:cubicBezTo>
                  <a:pt x="960423" y="1700227"/>
                  <a:pt x="959739" y="1701998"/>
                  <a:pt x="960489" y="1705297"/>
                </a:cubicBezTo>
                <a:cubicBezTo>
                  <a:pt x="957040" y="1699467"/>
                  <a:pt x="953450" y="1695522"/>
                  <a:pt x="950877" y="1691552"/>
                </a:cubicBezTo>
                <a:lnTo>
                  <a:pt x="950762" y="1691096"/>
                </a:lnTo>
                <a:lnTo>
                  <a:pt x="940432" y="1689063"/>
                </a:lnTo>
                <a:cubicBezTo>
                  <a:pt x="941576" y="1687975"/>
                  <a:pt x="943638" y="1687750"/>
                  <a:pt x="943820" y="1687296"/>
                </a:cubicBezTo>
                <a:lnTo>
                  <a:pt x="938642" y="1685231"/>
                </a:lnTo>
                <a:lnTo>
                  <a:pt x="936383" y="1687911"/>
                </a:lnTo>
                <a:cubicBezTo>
                  <a:pt x="934715" y="1688680"/>
                  <a:pt x="932503" y="1688464"/>
                  <a:pt x="929447" y="1686365"/>
                </a:cubicBezTo>
                <a:lnTo>
                  <a:pt x="931559" y="1689297"/>
                </a:lnTo>
                <a:lnTo>
                  <a:pt x="931824" y="1689194"/>
                </a:lnTo>
                <a:cubicBezTo>
                  <a:pt x="933881" y="1689438"/>
                  <a:pt x="936177" y="1689869"/>
                  <a:pt x="936758" y="1688950"/>
                </a:cubicBezTo>
                <a:cubicBezTo>
                  <a:pt x="940657" y="1690862"/>
                  <a:pt x="941444" y="1692924"/>
                  <a:pt x="940845" y="1694799"/>
                </a:cubicBezTo>
                <a:lnTo>
                  <a:pt x="940732" y="1694799"/>
                </a:lnTo>
                <a:lnTo>
                  <a:pt x="933822" y="1692439"/>
                </a:lnTo>
                <a:lnTo>
                  <a:pt x="936008" y="1695475"/>
                </a:lnTo>
                <a:cubicBezTo>
                  <a:pt x="933554" y="1694691"/>
                  <a:pt x="931048" y="1694078"/>
                  <a:pt x="928510" y="1693638"/>
                </a:cubicBezTo>
                <a:cubicBezTo>
                  <a:pt x="925531" y="1693151"/>
                  <a:pt x="922527" y="1692838"/>
                  <a:pt x="919512" y="1692701"/>
                </a:cubicBezTo>
                <a:lnTo>
                  <a:pt x="910901" y="1693388"/>
                </a:lnTo>
                <a:lnTo>
                  <a:pt x="910215" y="1694485"/>
                </a:lnTo>
                <a:lnTo>
                  <a:pt x="908694" y="1694213"/>
                </a:lnTo>
                <a:lnTo>
                  <a:pt x="902867" y="1696674"/>
                </a:lnTo>
                <a:cubicBezTo>
                  <a:pt x="903392" y="1706647"/>
                  <a:pt x="907816" y="1700723"/>
                  <a:pt x="907853" y="1712908"/>
                </a:cubicBezTo>
                <a:cubicBezTo>
                  <a:pt x="905416" y="1714257"/>
                  <a:pt x="901030" y="1712308"/>
                  <a:pt x="897993" y="1712045"/>
                </a:cubicBezTo>
                <a:cubicBezTo>
                  <a:pt x="894957" y="1711783"/>
                  <a:pt x="892782" y="1713395"/>
                  <a:pt x="893982" y="1722018"/>
                </a:cubicBezTo>
                <a:cubicBezTo>
                  <a:pt x="888921" y="1722205"/>
                  <a:pt x="888583" y="1714070"/>
                  <a:pt x="881835" y="1714520"/>
                </a:cubicBezTo>
                <a:cubicBezTo>
                  <a:pt x="883710" y="1724079"/>
                  <a:pt x="883785" y="1718269"/>
                  <a:pt x="886634" y="1718269"/>
                </a:cubicBezTo>
                <a:cubicBezTo>
                  <a:pt x="887871" y="1727603"/>
                  <a:pt x="888583" y="1736114"/>
                  <a:pt x="884909" y="1734314"/>
                </a:cubicBezTo>
                <a:cubicBezTo>
                  <a:pt x="883935" y="1728691"/>
                  <a:pt x="885097" y="1728203"/>
                  <a:pt x="886521" y="1727978"/>
                </a:cubicBezTo>
                <a:cubicBezTo>
                  <a:pt x="885134" y="1720743"/>
                  <a:pt x="880185" y="1724229"/>
                  <a:pt x="881310" y="1730677"/>
                </a:cubicBezTo>
                <a:cubicBezTo>
                  <a:pt x="879248" y="1728278"/>
                  <a:pt x="879923" y="1723179"/>
                  <a:pt x="881760" y="1724229"/>
                </a:cubicBezTo>
                <a:cubicBezTo>
                  <a:pt x="880298" y="1716206"/>
                  <a:pt x="876174" y="1721867"/>
                  <a:pt x="878011" y="1730228"/>
                </a:cubicBezTo>
                <a:cubicBezTo>
                  <a:pt x="877074" y="1714594"/>
                  <a:pt x="873062" y="1724079"/>
                  <a:pt x="869951" y="1729066"/>
                </a:cubicBezTo>
                <a:cubicBezTo>
                  <a:pt x="871488" y="1741062"/>
                  <a:pt x="874300" y="1721005"/>
                  <a:pt x="874487" y="1736226"/>
                </a:cubicBezTo>
                <a:cubicBezTo>
                  <a:pt x="869126" y="1737351"/>
                  <a:pt x="864215" y="1737988"/>
                  <a:pt x="859491" y="1738813"/>
                </a:cubicBezTo>
                <a:cubicBezTo>
                  <a:pt x="854882" y="1739516"/>
                  <a:pt x="850376" y="1740775"/>
                  <a:pt x="846070" y="1742562"/>
                </a:cubicBezTo>
                <a:cubicBezTo>
                  <a:pt x="837147" y="1746311"/>
                  <a:pt x="828450" y="1753546"/>
                  <a:pt x="820764" y="1769367"/>
                </a:cubicBezTo>
                <a:cubicBezTo>
                  <a:pt x="819790" y="1768617"/>
                  <a:pt x="819790" y="1763256"/>
                  <a:pt x="819490" y="1759395"/>
                </a:cubicBezTo>
                <a:cubicBezTo>
                  <a:pt x="817690" y="1758307"/>
                  <a:pt x="817053" y="1761382"/>
                  <a:pt x="817540" y="1768580"/>
                </a:cubicBezTo>
                <a:cubicBezTo>
                  <a:pt x="811692" y="1755421"/>
                  <a:pt x="802544" y="1758495"/>
                  <a:pt x="798346" y="1766855"/>
                </a:cubicBezTo>
                <a:cubicBezTo>
                  <a:pt x="801907" y="1756583"/>
                  <a:pt x="791485" y="1758570"/>
                  <a:pt x="791897" y="1739150"/>
                </a:cubicBezTo>
                <a:cubicBezTo>
                  <a:pt x="790473" y="1738775"/>
                  <a:pt x="787549" y="1746648"/>
                  <a:pt x="786349" y="1737651"/>
                </a:cubicBezTo>
                <a:lnTo>
                  <a:pt x="785503" y="1739616"/>
                </a:lnTo>
                <a:lnTo>
                  <a:pt x="777164" y="1743236"/>
                </a:lnTo>
                <a:lnTo>
                  <a:pt x="781577" y="1748746"/>
                </a:lnTo>
                <a:lnTo>
                  <a:pt x="778851" y="1755084"/>
                </a:lnTo>
                <a:cubicBezTo>
                  <a:pt x="773452" y="1732590"/>
                  <a:pt x="765017" y="1746461"/>
                  <a:pt x="757482" y="1752234"/>
                </a:cubicBezTo>
                <a:cubicBezTo>
                  <a:pt x="755828" y="1749160"/>
                  <a:pt x="755503" y="1745544"/>
                  <a:pt x="756582" y="1742224"/>
                </a:cubicBezTo>
                <a:cubicBezTo>
                  <a:pt x="745335" y="1739038"/>
                  <a:pt x="731801" y="1749985"/>
                  <a:pt x="721979" y="1744699"/>
                </a:cubicBezTo>
                <a:cubicBezTo>
                  <a:pt x="722204" y="1729703"/>
                  <a:pt x="727715" y="1739600"/>
                  <a:pt x="729927" y="1734089"/>
                </a:cubicBezTo>
                <a:cubicBezTo>
                  <a:pt x="726178" y="1726928"/>
                  <a:pt x="720404" y="1739338"/>
                  <a:pt x="714931" y="1735889"/>
                </a:cubicBezTo>
                <a:cubicBezTo>
                  <a:pt x="714931" y="1740463"/>
                  <a:pt x="716843" y="1739263"/>
                  <a:pt x="718005" y="1740200"/>
                </a:cubicBezTo>
                <a:cubicBezTo>
                  <a:pt x="720067" y="1741400"/>
                  <a:pt x="711857" y="1751185"/>
                  <a:pt x="713319" y="1738663"/>
                </a:cubicBezTo>
                <a:cubicBezTo>
                  <a:pt x="700160" y="1752009"/>
                  <a:pt x="680740" y="1750809"/>
                  <a:pt x="665407" y="1755571"/>
                </a:cubicBezTo>
                <a:cubicBezTo>
                  <a:pt x="663270" y="1769929"/>
                  <a:pt x="668331" y="1761082"/>
                  <a:pt x="667056" y="1772741"/>
                </a:cubicBezTo>
                <a:cubicBezTo>
                  <a:pt x="644900" y="1774240"/>
                  <a:pt x="635453" y="1761494"/>
                  <a:pt x="614233" y="1766743"/>
                </a:cubicBezTo>
                <a:cubicBezTo>
                  <a:pt x="612771" y="1776978"/>
                  <a:pt x="614683" y="1777465"/>
                  <a:pt x="615621" y="1780764"/>
                </a:cubicBezTo>
                <a:cubicBezTo>
                  <a:pt x="612321" y="1787512"/>
                  <a:pt x="610522" y="1769517"/>
                  <a:pt x="608123" y="1771204"/>
                </a:cubicBezTo>
                <a:cubicBezTo>
                  <a:pt x="606810" y="1786837"/>
                  <a:pt x="614833" y="1775815"/>
                  <a:pt x="612921" y="1793210"/>
                </a:cubicBezTo>
                <a:cubicBezTo>
                  <a:pt x="605836" y="1776340"/>
                  <a:pt x="597738" y="1766967"/>
                  <a:pt x="588928" y="1777165"/>
                </a:cubicBezTo>
                <a:cubicBezTo>
                  <a:pt x="589528" y="1787062"/>
                  <a:pt x="595301" y="1782788"/>
                  <a:pt x="594589" y="1796322"/>
                </a:cubicBezTo>
                <a:cubicBezTo>
                  <a:pt x="586716" y="1780539"/>
                  <a:pt x="578956" y="1768055"/>
                  <a:pt x="569246" y="1769179"/>
                </a:cubicBezTo>
                <a:cubicBezTo>
                  <a:pt x="567436" y="1773079"/>
                  <a:pt x="566405" y="1777294"/>
                  <a:pt x="566209" y="1781588"/>
                </a:cubicBezTo>
                <a:cubicBezTo>
                  <a:pt x="562985" y="1781588"/>
                  <a:pt x="552075" y="1768205"/>
                  <a:pt x="548326" y="1788149"/>
                </a:cubicBezTo>
                <a:cubicBezTo>
                  <a:pt x="552075" y="1780164"/>
                  <a:pt x="556124" y="1784063"/>
                  <a:pt x="559273" y="1789011"/>
                </a:cubicBezTo>
                <a:cubicBezTo>
                  <a:pt x="556537" y="1799096"/>
                  <a:pt x="555300" y="1792273"/>
                  <a:pt x="553200" y="1786650"/>
                </a:cubicBezTo>
                <a:cubicBezTo>
                  <a:pt x="552188" y="1786875"/>
                  <a:pt x="552338" y="1789724"/>
                  <a:pt x="552825" y="1789874"/>
                </a:cubicBezTo>
                <a:cubicBezTo>
                  <a:pt x="550388" y="1794935"/>
                  <a:pt x="547989" y="1791748"/>
                  <a:pt x="545777" y="1789086"/>
                </a:cubicBezTo>
                <a:cubicBezTo>
                  <a:pt x="543565" y="1786425"/>
                  <a:pt x="541466" y="1784325"/>
                  <a:pt x="539179" y="1791448"/>
                </a:cubicBezTo>
                <a:cubicBezTo>
                  <a:pt x="535036" y="1782207"/>
                  <a:pt x="529985" y="1776171"/>
                  <a:pt x="524277" y="1771850"/>
                </a:cubicBezTo>
                <a:lnTo>
                  <a:pt x="507390" y="1763508"/>
                </a:lnTo>
                <a:lnTo>
                  <a:pt x="505513" y="1765842"/>
                </a:lnTo>
                <a:cubicBezTo>
                  <a:pt x="501764" y="1767979"/>
                  <a:pt x="497603" y="1769966"/>
                  <a:pt x="493291" y="1772628"/>
                </a:cubicBezTo>
                <a:cubicBezTo>
                  <a:pt x="488379" y="1775683"/>
                  <a:pt x="483816" y="1779266"/>
                  <a:pt x="479683" y="1783313"/>
                </a:cubicBezTo>
                <a:cubicBezTo>
                  <a:pt x="479683" y="1778964"/>
                  <a:pt x="481557" y="1773415"/>
                  <a:pt x="476833" y="1773415"/>
                </a:cubicBezTo>
                <a:cubicBezTo>
                  <a:pt x="474959" y="1786049"/>
                  <a:pt x="471772" y="1797296"/>
                  <a:pt x="466486" y="1804907"/>
                </a:cubicBezTo>
                <a:cubicBezTo>
                  <a:pt x="462173" y="1812357"/>
                  <a:pt x="453677" y="1816336"/>
                  <a:pt x="445192" y="1814879"/>
                </a:cubicBezTo>
                <a:cubicBezTo>
                  <a:pt x="443318" y="1819603"/>
                  <a:pt x="447629" y="1815141"/>
                  <a:pt x="449578" y="1817953"/>
                </a:cubicBezTo>
                <a:cubicBezTo>
                  <a:pt x="439869" y="1830962"/>
                  <a:pt x="435670" y="1825676"/>
                  <a:pt x="428472" y="1838985"/>
                </a:cubicBezTo>
                <a:cubicBezTo>
                  <a:pt x="426447" y="1842734"/>
                  <a:pt x="427722" y="1842284"/>
                  <a:pt x="429671" y="1841722"/>
                </a:cubicBezTo>
                <a:cubicBezTo>
                  <a:pt x="431621" y="1841159"/>
                  <a:pt x="434170" y="1840447"/>
                  <a:pt x="434995" y="1843671"/>
                </a:cubicBezTo>
                <a:cubicBezTo>
                  <a:pt x="429259" y="1854468"/>
                  <a:pt x="424160" y="1835311"/>
                  <a:pt x="418125" y="1851619"/>
                </a:cubicBezTo>
                <a:cubicBezTo>
                  <a:pt x="412164" y="1847495"/>
                  <a:pt x="404216" y="1846220"/>
                  <a:pt x="397505" y="1844121"/>
                </a:cubicBezTo>
                <a:cubicBezTo>
                  <a:pt x="390795" y="1842022"/>
                  <a:pt x="384796" y="1839435"/>
                  <a:pt x="382509" y="1833474"/>
                </a:cubicBezTo>
                <a:cubicBezTo>
                  <a:pt x="385883" y="1830737"/>
                  <a:pt x="388433" y="1832087"/>
                  <a:pt x="391807" y="1828863"/>
                </a:cubicBezTo>
                <a:cubicBezTo>
                  <a:pt x="386289" y="1823589"/>
                  <a:pt x="380054" y="1819121"/>
                  <a:pt x="373287" y="1815591"/>
                </a:cubicBezTo>
                <a:cubicBezTo>
                  <a:pt x="370063" y="1813867"/>
                  <a:pt x="366689" y="1812292"/>
                  <a:pt x="363352" y="1810718"/>
                </a:cubicBezTo>
                <a:lnTo>
                  <a:pt x="353980" y="1806144"/>
                </a:lnTo>
                <a:cubicBezTo>
                  <a:pt x="341421" y="1799846"/>
                  <a:pt x="331486" y="1792348"/>
                  <a:pt x="329911" y="1778364"/>
                </a:cubicBezTo>
                <a:cubicBezTo>
                  <a:pt x="329611" y="1773078"/>
                  <a:pt x="322788" y="1779301"/>
                  <a:pt x="319414" y="1779339"/>
                </a:cubicBezTo>
                <a:cubicBezTo>
                  <a:pt x="320739" y="1777950"/>
                  <a:pt x="321439" y="1776080"/>
                  <a:pt x="321355" y="1774163"/>
                </a:cubicBezTo>
                <a:cubicBezTo>
                  <a:pt x="321270" y="1772245"/>
                  <a:pt x="320407" y="1770445"/>
                  <a:pt x="318964" y="1769179"/>
                </a:cubicBezTo>
                <a:lnTo>
                  <a:pt x="314576" y="1761306"/>
                </a:lnTo>
                <a:lnTo>
                  <a:pt x="312703" y="1762557"/>
                </a:lnTo>
                <a:lnTo>
                  <a:pt x="305856" y="1759123"/>
                </a:lnTo>
                <a:lnTo>
                  <a:pt x="305393" y="1771691"/>
                </a:lnTo>
                <a:cubicBezTo>
                  <a:pt x="308489" y="1781510"/>
                  <a:pt x="316257" y="1789151"/>
                  <a:pt x="326125" y="1792085"/>
                </a:cubicBezTo>
                <a:cubicBezTo>
                  <a:pt x="325337" y="1800183"/>
                  <a:pt x="317052" y="1794897"/>
                  <a:pt x="313566" y="1796547"/>
                </a:cubicBezTo>
                <a:cubicBezTo>
                  <a:pt x="317315" y="1801983"/>
                  <a:pt x="321851" y="1802357"/>
                  <a:pt x="326500" y="1803370"/>
                </a:cubicBezTo>
                <a:cubicBezTo>
                  <a:pt x="328945" y="1803778"/>
                  <a:pt x="331280" y="1804684"/>
                  <a:pt x="333360" y="1806031"/>
                </a:cubicBezTo>
                <a:cubicBezTo>
                  <a:pt x="336361" y="1808051"/>
                  <a:pt x="338830" y="1810765"/>
                  <a:pt x="340558" y="1813942"/>
                </a:cubicBezTo>
                <a:cubicBezTo>
                  <a:pt x="335922" y="1814241"/>
                  <a:pt x="331269" y="1813747"/>
                  <a:pt x="326800" y="1812480"/>
                </a:cubicBezTo>
                <a:cubicBezTo>
                  <a:pt x="322819" y="1811297"/>
                  <a:pt x="319059" y="1809474"/>
                  <a:pt x="315665" y="1807081"/>
                </a:cubicBezTo>
                <a:cubicBezTo>
                  <a:pt x="309306" y="1802537"/>
                  <a:pt x="303776" y="1796931"/>
                  <a:pt x="299320" y="1790511"/>
                </a:cubicBezTo>
                <a:lnTo>
                  <a:pt x="307530" y="1785112"/>
                </a:lnTo>
                <a:cubicBezTo>
                  <a:pt x="305880" y="1780014"/>
                  <a:pt x="298757" y="1784250"/>
                  <a:pt x="297108" y="1779001"/>
                </a:cubicBezTo>
                <a:cubicBezTo>
                  <a:pt x="295008" y="1781251"/>
                  <a:pt x="292871" y="1783500"/>
                  <a:pt x="293359" y="1785749"/>
                </a:cubicBezTo>
                <a:cubicBezTo>
                  <a:pt x="286910" y="1780538"/>
                  <a:pt x="282112" y="1772478"/>
                  <a:pt x="275026" y="1765205"/>
                </a:cubicBezTo>
                <a:cubicBezTo>
                  <a:pt x="271580" y="1761490"/>
                  <a:pt x="267645" y="1758262"/>
                  <a:pt x="263329" y="1755607"/>
                </a:cubicBezTo>
                <a:cubicBezTo>
                  <a:pt x="258244" y="1752667"/>
                  <a:pt x="252624" y="1750768"/>
                  <a:pt x="246796" y="1750022"/>
                </a:cubicBezTo>
                <a:cubicBezTo>
                  <a:pt x="243385" y="1752552"/>
                  <a:pt x="244978" y="1753686"/>
                  <a:pt x="247153" y="1755092"/>
                </a:cubicBezTo>
                <a:lnTo>
                  <a:pt x="248228" y="1756967"/>
                </a:lnTo>
                <a:lnTo>
                  <a:pt x="252870" y="1753246"/>
                </a:lnTo>
                <a:cubicBezTo>
                  <a:pt x="256131" y="1759319"/>
                  <a:pt x="254369" y="1757745"/>
                  <a:pt x="260368" y="1760144"/>
                </a:cubicBezTo>
                <a:cubicBezTo>
                  <a:pt x="256563" y="1764343"/>
                  <a:pt x="253273" y="1763527"/>
                  <a:pt x="249842" y="1763438"/>
                </a:cubicBezTo>
                <a:lnTo>
                  <a:pt x="243502" y="1767706"/>
                </a:lnTo>
                <a:lnTo>
                  <a:pt x="243821" y="1767558"/>
                </a:lnTo>
                <a:cubicBezTo>
                  <a:pt x="245344" y="1769873"/>
                  <a:pt x="246234" y="1774503"/>
                  <a:pt x="246871" y="1778252"/>
                </a:cubicBezTo>
                <a:cubicBezTo>
                  <a:pt x="242908" y="1778074"/>
                  <a:pt x="239004" y="1777224"/>
                  <a:pt x="235325" y="1775740"/>
                </a:cubicBezTo>
                <a:cubicBezTo>
                  <a:pt x="227827" y="1780014"/>
                  <a:pt x="240386" y="1776677"/>
                  <a:pt x="238136" y="1782788"/>
                </a:cubicBezTo>
                <a:cubicBezTo>
                  <a:pt x="230107" y="1782341"/>
                  <a:pt x="222149" y="1781021"/>
                  <a:pt x="214405" y="1778851"/>
                </a:cubicBezTo>
                <a:cubicBezTo>
                  <a:pt x="207400" y="1776796"/>
                  <a:pt x="200608" y="1774072"/>
                  <a:pt x="194123" y="1770716"/>
                </a:cubicBezTo>
                <a:cubicBezTo>
                  <a:pt x="182141" y="1764267"/>
                  <a:pt x="170902" y="1756523"/>
                  <a:pt x="160608" y="1747622"/>
                </a:cubicBezTo>
                <a:cubicBezTo>
                  <a:pt x="156409" y="1752646"/>
                  <a:pt x="157571" y="1758869"/>
                  <a:pt x="157758" y="1764830"/>
                </a:cubicBezTo>
                <a:cubicBezTo>
                  <a:pt x="157946" y="1770791"/>
                  <a:pt x="156596" y="1776714"/>
                  <a:pt x="146511" y="1780951"/>
                </a:cubicBezTo>
                <a:cubicBezTo>
                  <a:pt x="149266" y="1775469"/>
                  <a:pt x="151078" y="1769563"/>
                  <a:pt x="151872" y="1763481"/>
                </a:cubicBezTo>
                <a:cubicBezTo>
                  <a:pt x="152636" y="1758592"/>
                  <a:pt x="152712" y="1753620"/>
                  <a:pt x="152097" y="1748710"/>
                </a:cubicBezTo>
                <a:cubicBezTo>
                  <a:pt x="151580" y="1744445"/>
                  <a:pt x="150816" y="1740214"/>
                  <a:pt x="149811" y="1736038"/>
                </a:cubicBezTo>
                <a:cubicBezTo>
                  <a:pt x="149036" y="1732599"/>
                  <a:pt x="148559" y="1729100"/>
                  <a:pt x="148386" y="1725578"/>
                </a:cubicBezTo>
                <a:cubicBezTo>
                  <a:pt x="146511" y="1721829"/>
                  <a:pt x="137926" y="1730939"/>
                  <a:pt x="140213" y="1734164"/>
                </a:cubicBezTo>
                <a:cubicBezTo>
                  <a:pt x="132340" y="1732064"/>
                  <a:pt x="144375" y="1719992"/>
                  <a:pt x="138976" y="1712644"/>
                </a:cubicBezTo>
                <a:cubicBezTo>
                  <a:pt x="128554" y="1713394"/>
                  <a:pt x="125442" y="1706946"/>
                  <a:pt x="112021" y="1710283"/>
                </a:cubicBezTo>
                <a:cubicBezTo>
                  <a:pt x="112021" y="1716468"/>
                  <a:pt x="124093" y="1710283"/>
                  <a:pt x="126042" y="1714369"/>
                </a:cubicBezTo>
                <a:cubicBezTo>
                  <a:pt x="122075" y="1722734"/>
                  <a:pt x="121058" y="1732195"/>
                  <a:pt x="123155" y="1741212"/>
                </a:cubicBezTo>
                <a:cubicBezTo>
                  <a:pt x="124515" y="1748945"/>
                  <a:pt x="128234" y="1756069"/>
                  <a:pt x="133802" y="1761606"/>
                </a:cubicBezTo>
                <a:cubicBezTo>
                  <a:pt x="124917" y="1764643"/>
                  <a:pt x="121243" y="1754408"/>
                  <a:pt x="118207" y="1743386"/>
                </a:cubicBezTo>
                <a:cubicBezTo>
                  <a:pt x="115171" y="1732364"/>
                  <a:pt x="112471" y="1720480"/>
                  <a:pt x="103586" y="1718643"/>
                </a:cubicBezTo>
                <a:cubicBezTo>
                  <a:pt x="101299" y="1720780"/>
                  <a:pt x="95225" y="1733939"/>
                  <a:pt x="105498" y="1728465"/>
                </a:cubicBezTo>
                <a:cubicBezTo>
                  <a:pt x="96688" y="1733939"/>
                  <a:pt x="94926" y="1728653"/>
                  <a:pt x="96388" y="1721455"/>
                </a:cubicBezTo>
                <a:cubicBezTo>
                  <a:pt x="97820" y="1714701"/>
                  <a:pt x="100353" y="1708229"/>
                  <a:pt x="103886" y="1702297"/>
                </a:cubicBezTo>
                <a:cubicBezTo>
                  <a:pt x="98899" y="1697873"/>
                  <a:pt x="98337" y="1710095"/>
                  <a:pt x="88665" y="1710208"/>
                </a:cubicBezTo>
                <a:cubicBezTo>
                  <a:pt x="88290" y="1704472"/>
                  <a:pt x="98075" y="1702260"/>
                  <a:pt x="99687" y="1697274"/>
                </a:cubicBezTo>
                <a:cubicBezTo>
                  <a:pt x="95938" y="1692587"/>
                  <a:pt x="93463" y="1686964"/>
                  <a:pt x="90164" y="1681940"/>
                </a:cubicBezTo>
                <a:cubicBezTo>
                  <a:pt x="88582" y="1679385"/>
                  <a:pt x="86666" y="1677052"/>
                  <a:pt x="84466" y="1675005"/>
                </a:cubicBezTo>
                <a:cubicBezTo>
                  <a:pt x="82221" y="1673167"/>
                  <a:pt x="79575" y="1671883"/>
                  <a:pt x="76743" y="1671256"/>
                </a:cubicBezTo>
                <a:cubicBezTo>
                  <a:pt x="87053" y="1666832"/>
                  <a:pt x="85666" y="1666420"/>
                  <a:pt x="82554" y="1660459"/>
                </a:cubicBezTo>
                <a:cubicBezTo>
                  <a:pt x="103436" y="1661396"/>
                  <a:pt x="84353" y="1653261"/>
                  <a:pt x="101524" y="1650599"/>
                </a:cubicBezTo>
                <a:cubicBezTo>
                  <a:pt x="93538" y="1647487"/>
                  <a:pt x="89115" y="1626680"/>
                  <a:pt x="107110" y="1625143"/>
                </a:cubicBezTo>
                <a:cubicBezTo>
                  <a:pt x="108047" y="1621019"/>
                  <a:pt x="102573" y="1620869"/>
                  <a:pt x="94101" y="1622557"/>
                </a:cubicBezTo>
                <a:cubicBezTo>
                  <a:pt x="101599" y="1618808"/>
                  <a:pt x="98712" y="1613634"/>
                  <a:pt x="97175" y="1608460"/>
                </a:cubicBezTo>
                <a:cubicBezTo>
                  <a:pt x="95638" y="1603287"/>
                  <a:pt x="95225" y="1598188"/>
                  <a:pt x="107110" y="1595414"/>
                </a:cubicBezTo>
                <a:cubicBezTo>
                  <a:pt x="94963" y="1592340"/>
                  <a:pt x="96913" y="1581880"/>
                  <a:pt x="94626" y="1580755"/>
                </a:cubicBezTo>
                <a:cubicBezTo>
                  <a:pt x="98514" y="1578131"/>
                  <a:pt x="100306" y="1573326"/>
                  <a:pt x="99087" y="1568796"/>
                </a:cubicBezTo>
                <a:cubicBezTo>
                  <a:pt x="97750" y="1562231"/>
                  <a:pt x="92739" y="1557030"/>
                  <a:pt x="86228" y="1555450"/>
                </a:cubicBezTo>
                <a:cubicBezTo>
                  <a:pt x="84653" y="1522609"/>
                  <a:pt x="68570" y="1495129"/>
                  <a:pt x="54024" y="1466524"/>
                </a:cubicBezTo>
                <a:cubicBezTo>
                  <a:pt x="39480" y="1437918"/>
                  <a:pt x="26769" y="1408827"/>
                  <a:pt x="33067" y="1377936"/>
                </a:cubicBezTo>
                <a:cubicBezTo>
                  <a:pt x="44314" y="1380110"/>
                  <a:pt x="37716" y="1387570"/>
                  <a:pt x="43115" y="1391432"/>
                </a:cubicBezTo>
                <a:cubicBezTo>
                  <a:pt x="55299" y="1390832"/>
                  <a:pt x="55711" y="1379548"/>
                  <a:pt x="67483" y="1386746"/>
                </a:cubicBezTo>
                <a:cubicBezTo>
                  <a:pt x="68195" y="1374524"/>
                  <a:pt x="55336" y="1367626"/>
                  <a:pt x="58036" y="1358703"/>
                </a:cubicBezTo>
                <a:cubicBezTo>
                  <a:pt x="79292" y="1358703"/>
                  <a:pt x="63359" y="1369763"/>
                  <a:pt x="82554" y="1366914"/>
                </a:cubicBezTo>
                <a:cubicBezTo>
                  <a:pt x="76218" y="1375836"/>
                  <a:pt x="107635" y="1379810"/>
                  <a:pt x="106397" y="1390607"/>
                </a:cubicBezTo>
                <a:cubicBezTo>
                  <a:pt x="111309" y="1386371"/>
                  <a:pt x="110859" y="1381160"/>
                  <a:pt x="112433" y="1376099"/>
                </a:cubicBezTo>
                <a:cubicBezTo>
                  <a:pt x="114008" y="1371038"/>
                  <a:pt x="117569" y="1366014"/>
                  <a:pt x="130541" y="1362490"/>
                </a:cubicBezTo>
                <a:cubicBezTo>
                  <a:pt x="135205" y="1365472"/>
                  <a:pt x="140740" y="1366793"/>
                  <a:pt x="146249" y="1366239"/>
                </a:cubicBezTo>
                <a:cubicBezTo>
                  <a:pt x="151048" y="1373249"/>
                  <a:pt x="151535" y="1381235"/>
                  <a:pt x="164132" y="1386221"/>
                </a:cubicBezTo>
                <a:cubicBezTo>
                  <a:pt x="170655" y="1379323"/>
                  <a:pt x="165781" y="1366051"/>
                  <a:pt x="158283" y="1359191"/>
                </a:cubicBezTo>
                <a:cubicBezTo>
                  <a:pt x="149211" y="1357954"/>
                  <a:pt x="138489" y="1362377"/>
                  <a:pt x="143587" y="1363690"/>
                </a:cubicBezTo>
                <a:cubicBezTo>
                  <a:pt x="134515" y="1364739"/>
                  <a:pt x="138826" y="1353642"/>
                  <a:pt x="130541" y="1350943"/>
                </a:cubicBezTo>
                <a:cubicBezTo>
                  <a:pt x="120344" y="1349331"/>
                  <a:pt x="119856" y="1352180"/>
                  <a:pt x="114195" y="1349444"/>
                </a:cubicBezTo>
                <a:cubicBezTo>
                  <a:pt x="115882" y="1326950"/>
                  <a:pt x="77155" y="1313266"/>
                  <a:pt x="78318" y="1291335"/>
                </a:cubicBezTo>
                <a:cubicBezTo>
                  <a:pt x="68945" y="1288035"/>
                  <a:pt x="62309" y="1284174"/>
                  <a:pt x="47651" y="1281887"/>
                </a:cubicBezTo>
                <a:cubicBezTo>
                  <a:pt x="47312" y="1266490"/>
                  <a:pt x="45657" y="1251151"/>
                  <a:pt x="42702" y="1236037"/>
                </a:cubicBezTo>
                <a:cubicBezTo>
                  <a:pt x="29056" y="1235025"/>
                  <a:pt x="42702" y="1240836"/>
                  <a:pt x="33892" y="1241773"/>
                </a:cubicBezTo>
                <a:cubicBezTo>
                  <a:pt x="27819" y="1240798"/>
                  <a:pt x="32918" y="1237799"/>
                  <a:pt x="25345" y="1237087"/>
                </a:cubicBezTo>
                <a:cubicBezTo>
                  <a:pt x="21933" y="1252382"/>
                  <a:pt x="32843" y="1260143"/>
                  <a:pt x="37191" y="1272477"/>
                </a:cubicBezTo>
                <a:cubicBezTo>
                  <a:pt x="27107" y="1269178"/>
                  <a:pt x="28756" y="1263630"/>
                  <a:pt x="13760" y="1261230"/>
                </a:cubicBezTo>
                <a:cubicBezTo>
                  <a:pt x="12786" y="1252608"/>
                  <a:pt x="15785" y="1243272"/>
                  <a:pt x="19609" y="1233900"/>
                </a:cubicBezTo>
                <a:lnTo>
                  <a:pt x="26544" y="1233711"/>
                </a:lnTo>
                <a:lnTo>
                  <a:pt x="26544" y="1233713"/>
                </a:lnTo>
                <a:lnTo>
                  <a:pt x="26546" y="1233711"/>
                </a:lnTo>
                <a:lnTo>
                  <a:pt x="33405" y="1233525"/>
                </a:lnTo>
                <a:cubicBezTo>
                  <a:pt x="33030" y="1232513"/>
                  <a:pt x="30518" y="1231951"/>
                  <a:pt x="30856" y="1230826"/>
                </a:cubicBezTo>
                <a:lnTo>
                  <a:pt x="26546" y="1233711"/>
                </a:lnTo>
                <a:lnTo>
                  <a:pt x="26544" y="1233711"/>
                </a:lnTo>
                <a:lnTo>
                  <a:pt x="23686" y="1212493"/>
                </a:lnTo>
                <a:cubicBezTo>
                  <a:pt x="23264" y="1205183"/>
                  <a:pt x="24201" y="1197385"/>
                  <a:pt x="28981" y="1188350"/>
                </a:cubicBezTo>
                <a:cubicBezTo>
                  <a:pt x="31493" y="1188987"/>
                  <a:pt x="31830" y="1189999"/>
                  <a:pt x="35054" y="1190524"/>
                </a:cubicBezTo>
                <a:cubicBezTo>
                  <a:pt x="35692" y="1181264"/>
                  <a:pt x="40303" y="1174066"/>
                  <a:pt x="44427" y="1166456"/>
                </a:cubicBezTo>
                <a:cubicBezTo>
                  <a:pt x="49572" y="1158430"/>
                  <a:pt x="51906" y="1148922"/>
                  <a:pt x="51063" y="1139426"/>
                </a:cubicBezTo>
                <a:cubicBezTo>
                  <a:pt x="59948" y="1161057"/>
                  <a:pt x="46189" y="1195136"/>
                  <a:pt x="47988" y="1211219"/>
                </a:cubicBezTo>
                <a:cubicBezTo>
                  <a:pt x="62197" y="1177665"/>
                  <a:pt x="74419" y="1139088"/>
                  <a:pt x="86115" y="1104223"/>
                </a:cubicBezTo>
                <a:cubicBezTo>
                  <a:pt x="89864" y="1092976"/>
                  <a:pt x="76143" y="1078467"/>
                  <a:pt x="93276" y="1070857"/>
                </a:cubicBezTo>
                <a:cubicBezTo>
                  <a:pt x="101899" y="1076068"/>
                  <a:pt x="108497" y="1081467"/>
                  <a:pt x="106997" y="1087690"/>
                </a:cubicBezTo>
                <a:cubicBezTo>
                  <a:pt x="111459" y="1088252"/>
                  <a:pt x="110746" y="1085591"/>
                  <a:pt x="111983" y="1084128"/>
                </a:cubicBezTo>
                <a:cubicBezTo>
                  <a:pt x="112696" y="1091214"/>
                  <a:pt x="111983" y="1113333"/>
                  <a:pt x="99199" y="1122968"/>
                </a:cubicBezTo>
                <a:cubicBezTo>
                  <a:pt x="83604" y="1120643"/>
                  <a:pt x="113408" y="1119818"/>
                  <a:pt x="95450" y="1115470"/>
                </a:cubicBezTo>
                <a:cubicBezTo>
                  <a:pt x="83941" y="1118131"/>
                  <a:pt x="93876" y="1127879"/>
                  <a:pt x="86678" y="1136876"/>
                </a:cubicBezTo>
                <a:cubicBezTo>
                  <a:pt x="88290" y="1140625"/>
                  <a:pt x="91027" y="1138976"/>
                  <a:pt x="99124" y="1140363"/>
                </a:cubicBezTo>
                <a:lnTo>
                  <a:pt x="97025" y="1145724"/>
                </a:lnTo>
                <a:cubicBezTo>
                  <a:pt x="89152" y="1144712"/>
                  <a:pt x="100774" y="1141150"/>
                  <a:pt x="88627" y="1140700"/>
                </a:cubicBezTo>
                <a:cubicBezTo>
                  <a:pt x="74869" y="1150035"/>
                  <a:pt x="82067" y="1165331"/>
                  <a:pt x="77943" y="1176840"/>
                </a:cubicBezTo>
                <a:cubicBezTo>
                  <a:pt x="101149" y="1172491"/>
                  <a:pt x="100437" y="1164056"/>
                  <a:pt x="86753" y="1154346"/>
                </a:cubicBezTo>
                <a:cubicBezTo>
                  <a:pt x="90314" y="1149998"/>
                  <a:pt x="90052" y="1148498"/>
                  <a:pt x="93388" y="1146361"/>
                </a:cubicBezTo>
                <a:cubicBezTo>
                  <a:pt x="111758" y="1157945"/>
                  <a:pt x="102086" y="1167730"/>
                  <a:pt x="122368" y="1177740"/>
                </a:cubicBezTo>
                <a:cubicBezTo>
                  <a:pt x="109022" y="1176915"/>
                  <a:pt x="110334" y="1182539"/>
                  <a:pt x="111871" y="1187300"/>
                </a:cubicBezTo>
                <a:cubicBezTo>
                  <a:pt x="99274" y="1186850"/>
                  <a:pt x="100624" y="1177253"/>
                  <a:pt x="95713" y="1184601"/>
                </a:cubicBezTo>
                <a:cubicBezTo>
                  <a:pt x="83904" y="1181714"/>
                  <a:pt x="96875" y="1180852"/>
                  <a:pt x="91252" y="1178115"/>
                </a:cubicBezTo>
                <a:cubicBezTo>
                  <a:pt x="54961" y="1178115"/>
                  <a:pt x="109097" y="1198509"/>
                  <a:pt x="91252" y="1205595"/>
                </a:cubicBezTo>
                <a:cubicBezTo>
                  <a:pt x="88927" y="1207957"/>
                  <a:pt x="106247" y="1207319"/>
                  <a:pt x="99649" y="1210319"/>
                </a:cubicBezTo>
                <a:cubicBezTo>
                  <a:pt x="80679" y="1204508"/>
                  <a:pt x="97287" y="1221003"/>
                  <a:pt x="101449" y="1224227"/>
                </a:cubicBezTo>
                <a:cubicBezTo>
                  <a:pt x="110521" y="1225764"/>
                  <a:pt x="111758" y="1223028"/>
                  <a:pt x="113108" y="1220478"/>
                </a:cubicBezTo>
                <a:cubicBezTo>
                  <a:pt x="116857" y="1225952"/>
                  <a:pt x="129154" y="1230001"/>
                  <a:pt x="128104" y="1236187"/>
                </a:cubicBezTo>
                <a:cubicBezTo>
                  <a:pt x="143100" y="1236711"/>
                  <a:pt x="129341" y="1229438"/>
                  <a:pt x="138039" y="1227601"/>
                </a:cubicBezTo>
                <a:cubicBezTo>
                  <a:pt x="146886" y="1235362"/>
                  <a:pt x="140363" y="1239448"/>
                  <a:pt x="148161" y="1246909"/>
                </a:cubicBezTo>
                <a:cubicBezTo>
                  <a:pt x="158583" y="1244659"/>
                  <a:pt x="153297" y="1241022"/>
                  <a:pt x="155659" y="1235662"/>
                </a:cubicBezTo>
                <a:cubicBezTo>
                  <a:pt x="167581" y="1242222"/>
                  <a:pt x="165894" y="1244434"/>
                  <a:pt x="158358" y="1247133"/>
                </a:cubicBezTo>
                <a:cubicBezTo>
                  <a:pt x="158358" y="1248446"/>
                  <a:pt x="163944" y="1248858"/>
                  <a:pt x="167656" y="1249533"/>
                </a:cubicBezTo>
                <a:cubicBezTo>
                  <a:pt x="176316" y="1247433"/>
                  <a:pt x="172792" y="1238923"/>
                  <a:pt x="176616" y="1234537"/>
                </a:cubicBezTo>
                <a:cubicBezTo>
                  <a:pt x="179619" y="1235772"/>
                  <a:pt x="182769" y="1236617"/>
                  <a:pt x="185988" y="1237049"/>
                </a:cubicBezTo>
                <a:cubicBezTo>
                  <a:pt x="175791" y="1227976"/>
                  <a:pt x="177478" y="1218866"/>
                  <a:pt x="178265" y="1209906"/>
                </a:cubicBezTo>
                <a:cubicBezTo>
                  <a:pt x="179052" y="1200946"/>
                  <a:pt x="178940" y="1192099"/>
                  <a:pt x="165331" y="1183064"/>
                </a:cubicBezTo>
                <a:cubicBezTo>
                  <a:pt x="177216" y="1169305"/>
                  <a:pt x="154684" y="1151685"/>
                  <a:pt x="160495" y="1135339"/>
                </a:cubicBezTo>
                <a:cubicBezTo>
                  <a:pt x="150898" y="1132677"/>
                  <a:pt x="152997" y="1136989"/>
                  <a:pt x="143512" y="1134327"/>
                </a:cubicBezTo>
                <a:cubicBezTo>
                  <a:pt x="145799" y="1130531"/>
                  <a:pt x="146518" y="1126613"/>
                  <a:pt x="146686" y="1122744"/>
                </a:cubicBezTo>
                <a:lnTo>
                  <a:pt x="146600" y="1115629"/>
                </a:lnTo>
                <a:lnTo>
                  <a:pt x="143563" y="1113889"/>
                </a:lnTo>
                <a:cubicBezTo>
                  <a:pt x="141937" y="1110306"/>
                  <a:pt x="152369" y="1107466"/>
                  <a:pt x="141375" y="1102349"/>
                </a:cubicBezTo>
                <a:cubicBezTo>
                  <a:pt x="140006" y="1102105"/>
                  <a:pt x="136735" y="1101833"/>
                  <a:pt x="135194" y="1101993"/>
                </a:cubicBezTo>
                <a:lnTo>
                  <a:pt x="134688" y="1102550"/>
                </a:lnTo>
                <a:lnTo>
                  <a:pt x="131539" y="1101429"/>
                </a:lnTo>
                <a:cubicBezTo>
                  <a:pt x="129741" y="1099497"/>
                  <a:pt x="143343" y="1099912"/>
                  <a:pt x="147560" y="1100474"/>
                </a:cubicBezTo>
                <a:cubicBezTo>
                  <a:pt x="144636" y="1098113"/>
                  <a:pt x="139875" y="1099575"/>
                  <a:pt x="131215" y="1096238"/>
                </a:cubicBezTo>
                <a:cubicBezTo>
                  <a:pt x="132864" y="1095375"/>
                  <a:pt x="142462" y="1098450"/>
                  <a:pt x="145536" y="1098300"/>
                </a:cubicBezTo>
                <a:cubicBezTo>
                  <a:pt x="142087" y="1094551"/>
                  <a:pt x="143362" y="1091364"/>
                  <a:pt x="132977" y="1086266"/>
                </a:cubicBezTo>
                <a:cubicBezTo>
                  <a:pt x="143661" y="1088927"/>
                  <a:pt x="142537" y="1088365"/>
                  <a:pt x="141487" y="1085966"/>
                </a:cubicBezTo>
                <a:cubicBezTo>
                  <a:pt x="160232" y="1093464"/>
                  <a:pt x="145236" y="1085029"/>
                  <a:pt x="161769" y="1090390"/>
                </a:cubicBezTo>
                <a:cubicBezTo>
                  <a:pt x="155546" y="1086978"/>
                  <a:pt x="157120" y="1080492"/>
                  <a:pt x="174141" y="1086266"/>
                </a:cubicBezTo>
                <a:cubicBezTo>
                  <a:pt x="176090" y="1085553"/>
                  <a:pt x="171104" y="1083641"/>
                  <a:pt x="162894" y="1081167"/>
                </a:cubicBezTo>
                <a:cubicBezTo>
                  <a:pt x="178452" y="1084429"/>
                  <a:pt x="158357" y="1072095"/>
                  <a:pt x="181901" y="1078618"/>
                </a:cubicBezTo>
                <a:cubicBezTo>
                  <a:pt x="171404" y="1073782"/>
                  <a:pt x="175528" y="1071532"/>
                  <a:pt x="173653" y="1070483"/>
                </a:cubicBezTo>
                <a:cubicBezTo>
                  <a:pt x="180851" y="1071870"/>
                  <a:pt x="185575" y="1067408"/>
                  <a:pt x="171141" y="1060660"/>
                </a:cubicBezTo>
                <a:cubicBezTo>
                  <a:pt x="181339" y="1040566"/>
                  <a:pt x="126604" y="1006038"/>
                  <a:pt x="142499" y="986431"/>
                </a:cubicBezTo>
                <a:cubicBezTo>
                  <a:pt x="153259" y="990180"/>
                  <a:pt x="146248" y="991192"/>
                  <a:pt x="151309" y="993929"/>
                </a:cubicBezTo>
                <a:cubicBezTo>
                  <a:pt x="163081" y="996965"/>
                  <a:pt x="164281" y="992841"/>
                  <a:pt x="175115" y="998615"/>
                </a:cubicBezTo>
                <a:cubicBezTo>
                  <a:pt x="176652" y="994191"/>
                  <a:pt x="164581" y="988155"/>
                  <a:pt x="167617" y="985418"/>
                </a:cubicBezTo>
                <a:cubicBezTo>
                  <a:pt x="188199" y="990779"/>
                  <a:pt x="172154" y="991079"/>
                  <a:pt x="190861" y="994866"/>
                </a:cubicBezTo>
                <a:cubicBezTo>
                  <a:pt x="189184" y="995325"/>
                  <a:pt x="189809" y="996281"/>
                  <a:pt x="191660" y="997517"/>
                </a:cubicBezTo>
                <a:lnTo>
                  <a:pt x="197598" y="1000672"/>
                </a:lnTo>
                <a:lnTo>
                  <a:pt x="197422" y="999701"/>
                </a:lnTo>
                <a:cubicBezTo>
                  <a:pt x="204639" y="1000788"/>
                  <a:pt x="205942" y="999917"/>
                  <a:pt x="206804" y="998740"/>
                </a:cubicBezTo>
                <a:lnTo>
                  <a:pt x="208336" y="997080"/>
                </a:lnTo>
                <a:lnTo>
                  <a:pt x="195913" y="992391"/>
                </a:lnTo>
                <a:cubicBezTo>
                  <a:pt x="193195" y="990404"/>
                  <a:pt x="192173" y="988530"/>
                  <a:pt x="190299" y="987105"/>
                </a:cubicBezTo>
                <a:cubicBezTo>
                  <a:pt x="189137" y="985231"/>
                  <a:pt x="201546" y="989879"/>
                  <a:pt x="198434" y="987105"/>
                </a:cubicBezTo>
                <a:cubicBezTo>
                  <a:pt x="203702" y="989392"/>
                  <a:pt x="204967" y="991098"/>
                  <a:pt x="205941" y="992785"/>
                </a:cubicBezTo>
                <a:lnTo>
                  <a:pt x="209952" y="996659"/>
                </a:lnTo>
                <a:lnTo>
                  <a:pt x="213543" y="995952"/>
                </a:lnTo>
                <a:lnTo>
                  <a:pt x="202099" y="985109"/>
                </a:lnTo>
                <a:lnTo>
                  <a:pt x="195786" y="981946"/>
                </a:lnTo>
                <a:lnTo>
                  <a:pt x="198808" y="980891"/>
                </a:lnTo>
                <a:lnTo>
                  <a:pt x="195892" y="971168"/>
                </a:lnTo>
                <a:lnTo>
                  <a:pt x="194772" y="970333"/>
                </a:lnTo>
                <a:lnTo>
                  <a:pt x="193803" y="968761"/>
                </a:lnTo>
                <a:lnTo>
                  <a:pt x="188931" y="970169"/>
                </a:lnTo>
                <a:cubicBezTo>
                  <a:pt x="187488" y="971200"/>
                  <a:pt x="185538" y="971902"/>
                  <a:pt x="179765" y="969972"/>
                </a:cubicBezTo>
                <a:lnTo>
                  <a:pt x="179428" y="958568"/>
                </a:lnTo>
                <a:lnTo>
                  <a:pt x="160419" y="951340"/>
                </a:lnTo>
                <a:cubicBezTo>
                  <a:pt x="160368" y="944265"/>
                  <a:pt x="158915" y="937269"/>
                  <a:pt x="156146" y="930758"/>
                </a:cubicBezTo>
                <a:cubicBezTo>
                  <a:pt x="142912" y="927309"/>
                  <a:pt x="156146" y="932820"/>
                  <a:pt x="147635" y="931246"/>
                </a:cubicBezTo>
                <a:cubicBezTo>
                  <a:pt x="141712" y="929484"/>
                  <a:pt x="146661" y="929334"/>
                  <a:pt x="139313" y="927497"/>
                </a:cubicBezTo>
                <a:cubicBezTo>
                  <a:pt x="136089" y="933195"/>
                  <a:pt x="146398" y="938744"/>
                  <a:pt x="150560" y="945117"/>
                </a:cubicBezTo>
                <a:cubicBezTo>
                  <a:pt x="140887" y="941368"/>
                  <a:pt x="142574" y="939456"/>
                  <a:pt x="128066" y="935070"/>
                </a:cubicBezTo>
                <a:cubicBezTo>
                  <a:pt x="127278" y="931321"/>
                  <a:pt x="130203" y="928022"/>
                  <a:pt x="133839" y="924910"/>
                </a:cubicBezTo>
                <a:cubicBezTo>
                  <a:pt x="138202" y="926284"/>
                  <a:pt x="142682" y="927250"/>
                  <a:pt x="147223" y="927797"/>
                </a:cubicBezTo>
                <a:cubicBezTo>
                  <a:pt x="146886" y="927272"/>
                  <a:pt x="144449" y="926485"/>
                  <a:pt x="144786" y="926072"/>
                </a:cubicBezTo>
                <a:cubicBezTo>
                  <a:pt x="141037" y="925097"/>
                  <a:pt x="141487" y="926072"/>
                  <a:pt x="140587" y="926335"/>
                </a:cubicBezTo>
                <a:cubicBezTo>
                  <a:pt x="139275" y="920074"/>
                  <a:pt x="133652" y="913326"/>
                  <a:pt x="142462" y="907590"/>
                </a:cubicBezTo>
                <a:cubicBezTo>
                  <a:pt x="144899" y="908414"/>
                  <a:pt x="145236" y="908902"/>
                  <a:pt x="148385" y="909802"/>
                </a:cubicBezTo>
                <a:lnTo>
                  <a:pt x="148424" y="909764"/>
                </a:lnTo>
                <a:lnTo>
                  <a:pt x="142987" y="900729"/>
                </a:lnTo>
                <a:cubicBezTo>
                  <a:pt x="147945" y="902238"/>
                  <a:pt x="151076" y="903470"/>
                  <a:pt x="152942" y="904552"/>
                </a:cubicBezTo>
                <a:lnTo>
                  <a:pt x="153312" y="905008"/>
                </a:lnTo>
                <a:lnTo>
                  <a:pt x="156933" y="901484"/>
                </a:lnTo>
                <a:lnTo>
                  <a:pt x="159527" y="896473"/>
                </a:lnTo>
                <a:lnTo>
                  <a:pt x="152771" y="888844"/>
                </a:lnTo>
                <a:cubicBezTo>
                  <a:pt x="147748" y="888319"/>
                  <a:pt x="153259" y="891131"/>
                  <a:pt x="151047" y="893455"/>
                </a:cubicBezTo>
                <a:cubicBezTo>
                  <a:pt x="136051" y="887907"/>
                  <a:pt x="139537" y="883033"/>
                  <a:pt x="124804" y="879959"/>
                </a:cubicBezTo>
                <a:cubicBezTo>
                  <a:pt x="116519" y="878234"/>
                  <a:pt x="128216" y="883708"/>
                  <a:pt x="122517" y="886407"/>
                </a:cubicBezTo>
                <a:cubicBezTo>
                  <a:pt x="110783" y="883970"/>
                  <a:pt x="126753" y="875535"/>
                  <a:pt x="109546" y="874148"/>
                </a:cubicBezTo>
                <a:cubicBezTo>
                  <a:pt x="110645" y="868093"/>
                  <a:pt x="110581" y="861884"/>
                  <a:pt x="109358" y="855853"/>
                </a:cubicBezTo>
                <a:cubicBezTo>
                  <a:pt x="108683" y="849817"/>
                  <a:pt x="108608" y="844194"/>
                  <a:pt x="113107" y="840445"/>
                </a:cubicBezTo>
                <a:cubicBezTo>
                  <a:pt x="116856" y="842319"/>
                  <a:pt x="116856" y="844869"/>
                  <a:pt x="121055" y="846668"/>
                </a:cubicBezTo>
                <a:cubicBezTo>
                  <a:pt x="126528" y="833434"/>
                  <a:pt x="125179" y="819863"/>
                  <a:pt x="124804" y="806629"/>
                </a:cubicBezTo>
                <a:cubicBezTo>
                  <a:pt x="124430" y="793395"/>
                  <a:pt x="125666" y="781286"/>
                  <a:pt x="137026" y="773188"/>
                </a:cubicBezTo>
                <a:cubicBezTo>
                  <a:pt x="141412" y="770114"/>
                  <a:pt x="132527" y="767452"/>
                  <a:pt x="130690" y="764566"/>
                </a:cubicBezTo>
                <a:cubicBezTo>
                  <a:pt x="136163" y="765090"/>
                  <a:pt x="137813" y="762354"/>
                  <a:pt x="139050" y="758605"/>
                </a:cubicBezTo>
                <a:cubicBezTo>
                  <a:pt x="140040" y="754102"/>
                  <a:pt x="142320" y="749986"/>
                  <a:pt x="145611" y="746758"/>
                </a:cubicBezTo>
                <a:cubicBezTo>
                  <a:pt x="159894" y="754256"/>
                  <a:pt x="152396" y="761116"/>
                  <a:pt x="158845" y="768352"/>
                </a:cubicBezTo>
                <a:cubicBezTo>
                  <a:pt x="165293" y="769327"/>
                  <a:pt x="168517" y="765840"/>
                  <a:pt x="175078" y="767040"/>
                </a:cubicBezTo>
                <a:cubicBezTo>
                  <a:pt x="170504" y="759129"/>
                  <a:pt x="160569" y="750844"/>
                  <a:pt x="163831" y="742821"/>
                </a:cubicBezTo>
                <a:cubicBezTo>
                  <a:pt x="148273" y="735923"/>
                  <a:pt x="136763" y="740235"/>
                  <a:pt x="129715" y="748445"/>
                </a:cubicBezTo>
                <a:cubicBezTo>
                  <a:pt x="123178" y="756254"/>
                  <a:pt x="120730" y="766699"/>
                  <a:pt x="123117" y="776600"/>
                </a:cubicBezTo>
                <a:cubicBezTo>
                  <a:pt x="115619" y="779711"/>
                  <a:pt x="116144" y="770264"/>
                  <a:pt x="112882" y="768165"/>
                </a:cubicBezTo>
                <a:cubicBezTo>
                  <a:pt x="110108" y="773713"/>
                  <a:pt x="112132" y="777762"/>
                  <a:pt x="113557" y="782148"/>
                </a:cubicBezTo>
                <a:cubicBezTo>
                  <a:pt x="114395" y="784398"/>
                  <a:pt x="114753" y="786799"/>
                  <a:pt x="114607" y="789196"/>
                </a:cubicBezTo>
                <a:cubicBezTo>
                  <a:pt x="114337" y="792531"/>
                  <a:pt x="113142" y="795725"/>
                  <a:pt x="111158" y="798419"/>
                </a:cubicBezTo>
                <a:cubicBezTo>
                  <a:pt x="108663" y="794751"/>
                  <a:pt x="106788" y="790698"/>
                  <a:pt x="105609" y="786422"/>
                </a:cubicBezTo>
                <a:cubicBezTo>
                  <a:pt x="104690" y="782659"/>
                  <a:pt x="104374" y="778775"/>
                  <a:pt x="104672" y="774913"/>
                </a:cubicBezTo>
                <a:cubicBezTo>
                  <a:pt x="105475" y="767417"/>
                  <a:pt x="107370" y="760079"/>
                  <a:pt x="110295" y="753131"/>
                </a:cubicBezTo>
                <a:lnTo>
                  <a:pt x="119368" y="757367"/>
                </a:lnTo>
                <a:cubicBezTo>
                  <a:pt x="122817" y="753244"/>
                  <a:pt x="115319" y="749345"/>
                  <a:pt x="118956" y="745258"/>
                </a:cubicBezTo>
                <a:cubicBezTo>
                  <a:pt x="115919" y="744696"/>
                  <a:pt x="112807" y="744021"/>
                  <a:pt x="111120" y="745446"/>
                </a:cubicBezTo>
                <a:cubicBezTo>
                  <a:pt x="112170" y="737685"/>
                  <a:pt x="116369" y="728763"/>
                  <a:pt x="118618" y="718828"/>
                </a:cubicBezTo>
                <a:cubicBezTo>
                  <a:pt x="119869" y="713691"/>
                  <a:pt x="120362" y="708399"/>
                  <a:pt x="120080" y="703120"/>
                </a:cubicBezTo>
                <a:cubicBezTo>
                  <a:pt x="119786" y="697211"/>
                  <a:pt x="118267" y="691428"/>
                  <a:pt x="115619" y="686137"/>
                </a:cubicBezTo>
                <a:cubicBezTo>
                  <a:pt x="107521" y="683475"/>
                  <a:pt x="115357" y="694122"/>
                  <a:pt x="108121" y="696559"/>
                </a:cubicBezTo>
                <a:cubicBezTo>
                  <a:pt x="102760" y="687262"/>
                  <a:pt x="92150" y="677589"/>
                  <a:pt x="96499" y="668254"/>
                </a:cubicBezTo>
                <a:cubicBezTo>
                  <a:pt x="92975" y="666530"/>
                  <a:pt x="92038" y="669679"/>
                  <a:pt x="90276" y="671216"/>
                </a:cubicBezTo>
                <a:cubicBezTo>
                  <a:pt x="89339" y="664880"/>
                  <a:pt x="81316" y="658207"/>
                  <a:pt x="84128" y="651834"/>
                </a:cubicBezTo>
                <a:cubicBezTo>
                  <a:pt x="71568" y="658020"/>
                  <a:pt x="100323" y="678976"/>
                  <a:pt x="92825" y="690111"/>
                </a:cubicBezTo>
                <a:cubicBezTo>
                  <a:pt x="99236" y="689474"/>
                  <a:pt x="100323" y="691348"/>
                  <a:pt x="99273" y="693860"/>
                </a:cubicBezTo>
                <a:cubicBezTo>
                  <a:pt x="97513" y="697191"/>
                  <a:pt x="95149" y="700166"/>
                  <a:pt x="92300" y="702632"/>
                </a:cubicBezTo>
                <a:cubicBezTo>
                  <a:pt x="90198" y="699225"/>
                  <a:pt x="88689" y="695486"/>
                  <a:pt x="87839" y="691573"/>
                </a:cubicBezTo>
                <a:cubicBezTo>
                  <a:pt x="80154" y="687824"/>
                  <a:pt x="89976" y="696484"/>
                  <a:pt x="83678" y="697946"/>
                </a:cubicBezTo>
                <a:cubicBezTo>
                  <a:pt x="75698" y="684792"/>
                  <a:pt x="70588" y="670100"/>
                  <a:pt x="68682" y="654833"/>
                </a:cubicBezTo>
                <a:cubicBezTo>
                  <a:pt x="67030" y="641146"/>
                  <a:pt x="66829" y="627323"/>
                  <a:pt x="68082" y="613594"/>
                </a:cubicBezTo>
                <a:cubicBezTo>
                  <a:pt x="61521" y="613332"/>
                  <a:pt x="57097" y="618093"/>
                  <a:pt x="52299" y="621880"/>
                </a:cubicBezTo>
                <a:cubicBezTo>
                  <a:pt x="47500" y="625666"/>
                  <a:pt x="42064" y="628028"/>
                  <a:pt x="32804" y="622442"/>
                </a:cubicBezTo>
                <a:cubicBezTo>
                  <a:pt x="38846" y="621438"/>
                  <a:pt x="44667" y="619396"/>
                  <a:pt x="50012" y="616406"/>
                </a:cubicBezTo>
                <a:cubicBezTo>
                  <a:pt x="54413" y="613967"/>
                  <a:pt x="58462" y="610940"/>
                  <a:pt x="62046" y="607409"/>
                </a:cubicBezTo>
                <a:cubicBezTo>
                  <a:pt x="68944" y="600923"/>
                  <a:pt x="73705" y="593800"/>
                  <a:pt x="78729" y="589563"/>
                </a:cubicBezTo>
                <a:cubicBezTo>
                  <a:pt x="80529" y="585814"/>
                  <a:pt x="68082" y="584615"/>
                  <a:pt x="66845" y="588589"/>
                </a:cubicBezTo>
                <a:cubicBezTo>
                  <a:pt x="63808" y="580828"/>
                  <a:pt x="80791" y="582515"/>
                  <a:pt x="83715" y="573593"/>
                </a:cubicBezTo>
                <a:cubicBezTo>
                  <a:pt x="76855" y="565682"/>
                  <a:pt x="80229" y="558897"/>
                  <a:pt x="69282" y="550387"/>
                </a:cubicBezTo>
                <a:cubicBezTo>
                  <a:pt x="64183" y="554323"/>
                  <a:pt x="76555" y="560134"/>
                  <a:pt x="74493" y="564333"/>
                </a:cubicBezTo>
                <a:cubicBezTo>
                  <a:pt x="69824" y="565309"/>
                  <a:pt x="65375" y="567139"/>
                  <a:pt x="61371" y="569731"/>
                </a:cubicBezTo>
                <a:cubicBezTo>
                  <a:pt x="57453" y="572439"/>
                  <a:pt x="53921" y="575668"/>
                  <a:pt x="50874" y="579329"/>
                </a:cubicBezTo>
                <a:cubicBezTo>
                  <a:pt x="45485" y="585236"/>
                  <a:pt x="41929" y="592582"/>
                  <a:pt x="40639" y="600473"/>
                </a:cubicBezTo>
                <a:cubicBezTo>
                  <a:pt x="32917" y="595112"/>
                  <a:pt x="39065" y="586189"/>
                  <a:pt x="46113" y="576742"/>
                </a:cubicBezTo>
                <a:cubicBezTo>
                  <a:pt x="49694" y="572211"/>
                  <a:pt x="52939" y="567425"/>
                  <a:pt x="55823" y="562421"/>
                </a:cubicBezTo>
                <a:cubicBezTo>
                  <a:pt x="58488" y="558505"/>
                  <a:pt x="59062" y="553532"/>
                  <a:pt x="57360" y="549112"/>
                </a:cubicBezTo>
                <a:cubicBezTo>
                  <a:pt x="55804" y="548943"/>
                  <a:pt x="51427" y="549712"/>
                  <a:pt x="48775" y="551108"/>
                </a:cubicBezTo>
                <a:lnTo>
                  <a:pt x="46906" y="553339"/>
                </a:lnTo>
                <a:lnTo>
                  <a:pt x="44433" y="550932"/>
                </a:lnTo>
                <a:cubicBezTo>
                  <a:pt x="45734" y="544871"/>
                  <a:pt x="65570" y="539037"/>
                  <a:pt x="70856" y="538727"/>
                </a:cubicBezTo>
                <a:cubicBezTo>
                  <a:pt x="71381" y="531829"/>
                  <a:pt x="61184" y="539440"/>
                  <a:pt x="55148" y="531867"/>
                </a:cubicBezTo>
                <a:cubicBezTo>
                  <a:pt x="59497" y="527818"/>
                  <a:pt x="67332" y="534079"/>
                  <a:pt x="72356" y="532092"/>
                </a:cubicBezTo>
                <a:cubicBezTo>
                  <a:pt x="73145" y="529031"/>
                  <a:pt x="74134" y="526025"/>
                  <a:pt x="75317" y="523094"/>
                </a:cubicBezTo>
                <a:cubicBezTo>
                  <a:pt x="76517" y="520170"/>
                  <a:pt x="77754" y="517283"/>
                  <a:pt x="78767" y="514359"/>
                </a:cubicBezTo>
                <a:cubicBezTo>
                  <a:pt x="81176" y="508460"/>
                  <a:pt x="81520" y="501920"/>
                  <a:pt x="79741" y="495802"/>
                </a:cubicBezTo>
                <a:cubicBezTo>
                  <a:pt x="90013" y="500525"/>
                  <a:pt x="89564" y="498988"/>
                  <a:pt x="93388" y="491265"/>
                </a:cubicBezTo>
                <a:cubicBezTo>
                  <a:pt x="104897" y="509373"/>
                  <a:pt x="101223" y="486504"/>
                  <a:pt x="113969" y="498388"/>
                </a:cubicBezTo>
                <a:cubicBezTo>
                  <a:pt x="112207" y="489278"/>
                  <a:pt x="129828" y="467722"/>
                  <a:pt x="141937" y="481218"/>
                </a:cubicBezTo>
                <a:cubicBezTo>
                  <a:pt x="146511" y="478406"/>
                  <a:pt x="143399" y="473720"/>
                  <a:pt x="136763" y="468247"/>
                </a:cubicBezTo>
                <a:cubicBezTo>
                  <a:pt x="144599" y="471246"/>
                  <a:pt x="148010" y="464273"/>
                  <a:pt x="152471" y="458649"/>
                </a:cubicBezTo>
                <a:cubicBezTo>
                  <a:pt x="156933" y="453026"/>
                  <a:pt x="161581" y="448265"/>
                  <a:pt x="171216" y="455650"/>
                </a:cubicBezTo>
                <a:cubicBezTo>
                  <a:pt x="167130" y="443204"/>
                  <a:pt x="178714" y="435443"/>
                  <a:pt x="178714" y="432631"/>
                </a:cubicBezTo>
                <a:cubicBezTo>
                  <a:pt x="186212" y="435481"/>
                  <a:pt x="204132" y="422097"/>
                  <a:pt x="199933" y="404102"/>
                </a:cubicBezTo>
                <a:cubicBezTo>
                  <a:pt x="202033" y="402227"/>
                  <a:pt x="204057" y="400353"/>
                  <a:pt x="206044" y="398366"/>
                </a:cubicBezTo>
                <a:cubicBezTo>
                  <a:pt x="208031" y="396379"/>
                  <a:pt x="210018" y="394617"/>
                  <a:pt x="211968" y="392667"/>
                </a:cubicBezTo>
                <a:cubicBezTo>
                  <a:pt x="217704" y="386931"/>
                  <a:pt x="217704" y="386931"/>
                  <a:pt x="222990" y="380783"/>
                </a:cubicBezTo>
                <a:cubicBezTo>
                  <a:pt x="230038" y="372610"/>
                  <a:pt x="236448" y="363988"/>
                  <a:pt x="242859" y="355440"/>
                </a:cubicBezTo>
                <a:cubicBezTo>
                  <a:pt x="249270" y="346892"/>
                  <a:pt x="255156" y="337857"/>
                  <a:pt x="261117" y="328710"/>
                </a:cubicBezTo>
                <a:lnTo>
                  <a:pt x="279524" y="301642"/>
                </a:lnTo>
                <a:cubicBezTo>
                  <a:pt x="282636" y="297106"/>
                  <a:pt x="285822" y="292495"/>
                  <a:pt x="289009" y="288071"/>
                </a:cubicBezTo>
                <a:cubicBezTo>
                  <a:pt x="292196" y="283647"/>
                  <a:pt x="295382" y="279523"/>
                  <a:pt x="298719" y="275287"/>
                </a:cubicBezTo>
                <a:cubicBezTo>
                  <a:pt x="305322" y="266731"/>
                  <a:pt x="312407" y="258558"/>
                  <a:pt x="319938" y="250806"/>
                </a:cubicBezTo>
                <a:cubicBezTo>
                  <a:pt x="327629" y="243055"/>
                  <a:pt x="335888" y="235887"/>
                  <a:pt x="344644" y="229362"/>
                </a:cubicBezTo>
                <a:cubicBezTo>
                  <a:pt x="353729" y="222711"/>
                  <a:pt x="363463" y="216996"/>
                  <a:pt x="373698" y="212304"/>
                </a:cubicBezTo>
                <a:cubicBezTo>
                  <a:pt x="377447" y="223551"/>
                  <a:pt x="364438" y="223551"/>
                  <a:pt x="362714" y="231237"/>
                </a:cubicBezTo>
                <a:cubicBezTo>
                  <a:pt x="370212" y="240834"/>
                  <a:pt x="384458" y="232361"/>
                  <a:pt x="382284" y="247695"/>
                </a:cubicBezTo>
                <a:cubicBezTo>
                  <a:pt x="388830" y="243488"/>
                  <a:pt x="394279" y="237782"/>
                  <a:pt x="398179" y="231049"/>
                </a:cubicBezTo>
                <a:cubicBezTo>
                  <a:pt x="401928" y="225276"/>
                  <a:pt x="405677" y="220215"/>
                  <a:pt x="411975" y="217928"/>
                </a:cubicBezTo>
                <a:cubicBezTo>
                  <a:pt x="424085" y="235510"/>
                  <a:pt x="401103" y="230749"/>
                  <a:pt x="415462" y="244545"/>
                </a:cubicBezTo>
                <a:cubicBezTo>
                  <a:pt x="407964" y="245145"/>
                  <a:pt x="407589" y="253131"/>
                  <a:pt x="407177" y="261566"/>
                </a:cubicBezTo>
                <a:cubicBezTo>
                  <a:pt x="406764" y="270001"/>
                  <a:pt x="406502" y="279186"/>
                  <a:pt x="399679" y="282860"/>
                </a:cubicBezTo>
                <a:cubicBezTo>
                  <a:pt x="415350" y="284509"/>
                  <a:pt x="424610" y="264677"/>
                  <a:pt x="448041" y="281023"/>
                </a:cubicBezTo>
                <a:cubicBezTo>
                  <a:pt x="448041" y="285222"/>
                  <a:pt x="446129" y="288034"/>
                  <a:pt x="452277" y="296844"/>
                </a:cubicBezTo>
                <a:cubicBezTo>
                  <a:pt x="446279" y="305954"/>
                  <a:pt x="436644" y="312814"/>
                  <a:pt x="437731" y="327098"/>
                </a:cubicBezTo>
                <a:cubicBezTo>
                  <a:pt x="444533" y="326424"/>
                  <a:pt x="450880" y="323370"/>
                  <a:pt x="455651" y="318475"/>
                </a:cubicBezTo>
                <a:cubicBezTo>
                  <a:pt x="460938" y="313788"/>
                  <a:pt x="465102" y="307971"/>
                  <a:pt x="467835" y="301455"/>
                </a:cubicBezTo>
                <a:cubicBezTo>
                  <a:pt x="464349" y="292982"/>
                  <a:pt x="452839" y="287471"/>
                  <a:pt x="454002" y="292720"/>
                </a:cubicBezTo>
                <a:cubicBezTo>
                  <a:pt x="447553" y="285972"/>
                  <a:pt x="463936" y="281023"/>
                  <a:pt x="462699" y="272063"/>
                </a:cubicBezTo>
                <a:cubicBezTo>
                  <a:pt x="458950" y="262316"/>
                  <a:pt x="455201" y="264078"/>
                  <a:pt x="455501" y="257329"/>
                </a:cubicBezTo>
                <a:cubicBezTo>
                  <a:pt x="470497" y="249382"/>
                  <a:pt x="476758" y="235173"/>
                  <a:pt x="483393" y="220477"/>
                </a:cubicBezTo>
                <a:cubicBezTo>
                  <a:pt x="490029" y="205781"/>
                  <a:pt x="496740" y="191647"/>
                  <a:pt x="511736" y="183999"/>
                </a:cubicBezTo>
                <a:cubicBezTo>
                  <a:pt x="511023" y="173727"/>
                  <a:pt x="512598" y="165255"/>
                  <a:pt x="507724" y="151308"/>
                </a:cubicBezTo>
                <a:cubicBezTo>
                  <a:pt x="519759" y="145010"/>
                  <a:pt x="529281" y="139199"/>
                  <a:pt x="538316" y="133651"/>
                </a:cubicBezTo>
                <a:cubicBezTo>
                  <a:pt x="547352" y="128103"/>
                  <a:pt x="556124" y="122404"/>
                  <a:pt x="566771" y="115431"/>
                </a:cubicBezTo>
                <a:cubicBezTo>
                  <a:pt x="560885" y="103097"/>
                  <a:pt x="560397" y="118767"/>
                  <a:pt x="554399" y="111682"/>
                </a:cubicBezTo>
                <a:cubicBezTo>
                  <a:pt x="552487" y="105796"/>
                  <a:pt x="559235" y="107933"/>
                  <a:pt x="556161" y="101110"/>
                </a:cubicBezTo>
                <a:cubicBezTo>
                  <a:pt x="533667" y="108608"/>
                  <a:pt x="529131" y="122966"/>
                  <a:pt x="514922" y="135600"/>
                </a:cubicBezTo>
                <a:cubicBezTo>
                  <a:pt x="513910" y="124728"/>
                  <a:pt x="522420" y="122179"/>
                  <a:pt x="517472" y="107783"/>
                </a:cubicBezTo>
                <a:cubicBezTo>
                  <a:pt x="528719" y="100997"/>
                  <a:pt x="542815" y="97286"/>
                  <a:pt x="557548" y="94062"/>
                </a:cubicBezTo>
                <a:lnTo>
                  <a:pt x="561514" y="99982"/>
                </a:lnTo>
                <a:lnTo>
                  <a:pt x="561447" y="100022"/>
                </a:lnTo>
                <a:lnTo>
                  <a:pt x="561566" y="100059"/>
                </a:lnTo>
                <a:lnTo>
                  <a:pt x="565309" y="105646"/>
                </a:lnTo>
                <a:cubicBezTo>
                  <a:pt x="566471" y="104709"/>
                  <a:pt x="565908" y="102159"/>
                  <a:pt x="567595" y="101897"/>
                </a:cubicBezTo>
                <a:lnTo>
                  <a:pt x="561566" y="100059"/>
                </a:lnTo>
                <a:lnTo>
                  <a:pt x="561514" y="99982"/>
                </a:lnTo>
                <a:lnTo>
                  <a:pt x="588234" y="83930"/>
                </a:lnTo>
                <a:cubicBezTo>
                  <a:pt x="597747" y="78916"/>
                  <a:pt x="608572" y="74829"/>
                  <a:pt x="622893" y="73405"/>
                </a:cubicBezTo>
                <a:cubicBezTo>
                  <a:pt x="623343" y="75992"/>
                  <a:pt x="622181" y="76891"/>
                  <a:pt x="623193" y="80003"/>
                </a:cubicBezTo>
                <a:cubicBezTo>
                  <a:pt x="635752" y="74679"/>
                  <a:pt x="647374" y="74717"/>
                  <a:pt x="659408" y="73742"/>
                </a:cubicBezTo>
                <a:cubicBezTo>
                  <a:pt x="672613" y="73303"/>
                  <a:pt x="685552" y="69908"/>
                  <a:pt x="697273" y="63807"/>
                </a:cubicBezTo>
                <a:cubicBezTo>
                  <a:pt x="690750" y="69187"/>
                  <a:pt x="683459" y="73559"/>
                  <a:pt x="675641" y="76779"/>
                </a:cubicBezTo>
                <a:cubicBezTo>
                  <a:pt x="666905" y="80617"/>
                  <a:pt x="657970" y="83983"/>
                  <a:pt x="648873" y="86864"/>
                </a:cubicBezTo>
                <a:cubicBezTo>
                  <a:pt x="639763" y="89788"/>
                  <a:pt x="630616" y="92749"/>
                  <a:pt x="622630" y="95561"/>
                </a:cubicBezTo>
                <a:cubicBezTo>
                  <a:pt x="615681" y="97766"/>
                  <a:pt x="608944" y="100589"/>
                  <a:pt x="602498" y="103996"/>
                </a:cubicBezTo>
                <a:cubicBezTo>
                  <a:pt x="654234" y="94849"/>
                  <a:pt x="710132" y="83827"/>
                  <a:pt x="759431" y="75092"/>
                </a:cubicBezTo>
                <a:cubicBezTo>
                  <a:pt x="767491" y="73705"/>
                  <a:pt x="774426" y="68081"/>
                  <a:pt x="781250" y="64145"/>
                </a:cubicBezTo>
                <a:cubicBezTo>
                  <a:pt x="788073" y="60209"/>
                  <a:pt x="795346" y="58146"/>
                  <a:pt x="804268" y="63657"/>
                </a:cubicBezTo>
                <a:cubicBezTo>
                  <a:pt x="802131" y="74042"/>
                  <a:pt x="798832" y="82702"/>
                  <a:pt x="790472" y="84652"/>
                </a:cubicBezTo>
                <a:cubicBezTo>
                  <a:pt x="791972" y="88926"/>
                  <a:pt x="794896" y="86901"/>
                  <a:pt x="797295" y="87201"/>
                </a:cubicBezTo>
                <a:cubicBezTo>
                  <a:pt x="789776" y="90922"/>
                  <a:pt x="781884" y="93838"/>
                  <a:pt x="773752" y="95899"/>
                </a:cubicBezTo>
                <a:cubicBezTo>
                  <a:pt x="763442" y="98485"/>
                  <a:pt x="751820" y="99648"/>
                  <a:pt x="742448" y="96873"/>
                </a:cubicBezTo>
                <a:cubicBezTo>
                  <a:pt x="737612" y="81877"/>
                  <a:pt x="753695" y="107595"/>
                  <a:pt x="750246" y="89375"/>
                </a:cubicBezTo>
                <a:cubicBezTo>
                  <a:pt x="741136" y="80715"/>
                  <a:pt x="733825" y="94999"/>
                  <a:pt x="718829" y="93537"/>
                </a:cubicBezTo>
                <a:cubicBezTo>
                  <a:pt x="715080" y="96948"/>
                  <a:pt x="718304" y="98523"/>
                  <a:pt x="720666" y="106396"/>
                </a:cubicBezTo>
                <a:lnTo>
                  <a:pt x="712756" y="107558"/>
                </a:lnTo>
                <a:cubicBezTo>
                  <a:pt x="710057" y="100060"/>
                  <a:pt x="720441" y="108233"/>
                  <a:pt x="714930" y="97398"/>
                </a:cubicBezTo>
                <a:cubicBezTo>
                  <a:pt x="695998" y="90613"/>
                  <a:pt x="680177" y="105683"/>
                  <a:pt x="663082" y="108983"/>
                </a:cubicBezTo>
                <a:cubicBezTo>
                  <a:pt x="680590" y="126715"/>
                  <a:pt x="691162" y="121092"/>
                  <a:pt x="696823" y="103434"/>
                </a:cubicBezTo>
                <a:cubicBezTo>
                  <a:pt x="704321" y="104071"/>
                  <a:pt x="706008" y="102984"/>
                  <a:pt x="710431" y="104671"/>
                </a:cubicBezTo>
                <a:cubicBezTo>
                  <a:pt x="704883" y="127165"/>
                  <a:pt x="687563" y="124428"/>
                  <a:pt x="684938" y="148197"/>
                </a:cubicBezTo>
                <a:cubicBezTo>
                  <a:pt x="679165" y="136050"/>
                  <a:pt x="672567" y="140474"/>
                  <a:pt x="667206" y="144448"/>
                </a:cubicBezTo>
                <a:cubicBezTo>
                  <a:pt x="661320" y="133201"/>
                  <a:pt x="674704" y="128852"/>
                  <a:pt x="662445" y="128777"/>
                </a:cubicBezTo>
                <a:cubicBezTo>
                  <a:pt x="660120" y="116780"/>
                  <a:pt x="667956" y="127577"/>
                  <a:pt x="668555" y="121279"/>
                </a:cubicBezTo>
                <a:cubicBezTo>
                  <a:pt x="659258" y="105458"/>
                  <a:pt x="654834" y="112394"/>
                  <a:pt x="650598" y="121804"/>
                </a:cubicBezTo>
                <a:cubicBezTo>
                  <a:pt x="646361" y="131214"/>
                  <a:pt x="642125" y="143398"/>
                  <a:pt x="632828" y="137925"/>
                </a:cubicBezTo>
                <a:cubicBezTo>
                  <a:pt x="628554" y="137362"/>
                  <a:pt x="638301" y="151871"/>
                  <a:pt x="630991" y="148122"/>
                </a:cubicBezTo>
                <a:cubicBezTo>
                  <a:pt x="628779" y="128065"/>
                  <a:pt x="615995" y="152658"/>
                  <a:pt x="613708" y="158357"/>
                </a:cubicBezTo>
                <a:cubicBezTo>
                  <a:pt x="616445" y="167167"/>
                  <a:pt x="620681" y="166492"/>
                  <a:pt x="624955" y="165854"/>
                </a:cubicBezTo>
                <a:cubicBezTo>
                  <a:pt x="619669" y="172490"/>
                  <a:pt x="620793" y="185724"/>
                  <a:pt x="612058" y="188611"/>
                </a:cubicBezTo>
                <a:cubicBezTo>
                  <a:pt x="619181" y="201732"/>
                  <a:pt x="621618" y="185424"/>
                  <a:pt x="628516" y="191760"/>
                </a:cubicBezTo>
                <a:cubicBezTo>
                  <a:pt x="622968" y="204281"/>
                  <a:pt x="614233" y="201282"/>
                  <a:pt x="608609" y="212717"/>
                </a:cubicBezTo>
                <a:cubicBezTo>
                  <a:pt x="616969" y="220215"/>
                  <a:pt x="618956" y="213391"/>
                  <a:pt x="626979" y="212042"/>
                </a:cubicBezTo>
                <a:cubicBezTo>
                  <a:pt x="624692" y="226475"/>
                  <a:pt x="620943" y="226400"/>
                  <a:pt x="613483" y="221602"/>
                </a:cubicBezTo>
                <a:cubicBezTo>
                  <a:pt x="611796" y="222501"/>
                  <a:pt x="614158" y="227525"/>
                  <a:pt x="615207" y="231162"/>
                </a:cubicBezTo>
                <a:cubicBezTo>
                  <a:pt x="622443" y="237310"/>
                  <a:pt x="631665" y="228875"/>
                  <a:pt x="639613" y="229325"/>
                </a:cubicBezTo>
                <a:cubicBezTo>
                  <a:pt x="639550" y="232624"/>
                  <a:pt x="640110" y="235905"/>
                  <a:pt x="641263" y="238997"/>
                </a:cubicBezTo>
                <a:cubicBezTo>
                  <a:pt x="647749" y="224413"/>
                  <a:pt x="660345" y="220252"/>
                  <a:pt x="672304" y="215566"/>
                </a:cubicBezTo>
                <a:cubicBezTo>
                  <a:pt x="684264" y="210879"/>
                  <a:pt x="695511" y="205631"/>
                  <a:pt x="700234" y="188461"/>
                </a:cubicBezTo>
                <a:cubicBezTo>
                  <a:pt x="712118" y="189398"/>
                  <a:pt x="720629" y="182762"/>
                  <a:pt x="729326" y="175114"/>
                </a:cubicBezTo>
                <a:cubicBezTo>
                  <a:pt x="738023" y="167466"/>
                  <a:pt x="746684" y="159069"/>
                  <a:pt x="758418" y="157119"/>
                </a:cubicBezTo>
                <a:cubicBezTo>
                  <a:pt x="756994" y="147222"/>
                  <a:pt x="752607" y="151533"/>
                  <a:pt x="751183" y="141674"/>
                </a:cubicBezTo>
                <a:cubicBezTo>
                  <a:pt x="756764" y="141419"/>
                  <a:pt x="762253" y="140148"/>
                  <a:pt x="767378" y="137925"/>
                </a:cubicBezTo>
                <a:cubicBezTo>
                  <a:pt x="772290" y="135975"/>
                  <a:pt x="776826" y="133613"/>
                  <a:pt x="781362" y="131739"/>
                </a:cubicBezTo>
                <a:cubicBezTo>
                  <a:pt x="790435" y="127990"/>
                  <a:pt x="799470" y="126303"/>
                  <a:pt x="810417" y="134813"/>
                </a:cubicBezTo>
                <a:cubicBezTo>
                  <a:pt x="812254" y="140211"/>
                  <a:pt x="810679" y="140961"/>
                  <a:pt x="808955" y="141524"/>
                </a:cubicBezTo>
                <a:cubicBezTo>
                  <a:pt x="810942" y="148009"/>
                  <a:pt x="814466" y="147484"/>
                  <a:pt x="817202" y="150484"/>
                </a:cubicBezTo>
                <a:cubicBezTo>
                  <a:pt x="822938" y="142648"/>
                  <a:pt x="826987" y="145647"/>
                  <a:pt x="837297" y="145310"/>
                </a:cubicBezTo>
                <a:cubicBezTo>
                  <a:pt x="839900" y="149028"/>
                  <a:pt x="840962" y="153610"/>
                  <a:pt x="840258" y="158094"/>
                </a:cubicBezTo>
                <a:cubicBezTo>
                  <a:pt x="843595" y="162443"/>
                  <a:pt x="850306" y="151046"/>
                  <a:pt x="853455" y="170016"/>
                </a:cubicBezTo>
                <a:cubicBezTo>
                  <a:pt x="867364" y="175827"/>
                  <a:pt x="863240" y="156220"/>
                  <a:pt x="863840" y="143098"/>
                </a:cubicBezTo>
                <a:cubicBezTo>
                  <a:pt x="868338" y="135600"/>
                  <a:pt x="886821" y="153670"/>
                  <a:pt x="881572" y="128777"/>
                </a:cubicBezTo>
                <a:cubicBezTo>
                  <a:pt x="890457" y="129040"/>
                  <a:pt x="896568" y="125028"/>
                  <a:pt x="895706" y="111457"/>
                </a:cubicBezTo>
                <a:cubicBezTo>
                  <a:pt x="912239" y="109432"/>
                  <a:pt x="929447" y="137287"/>
                  <a:pt x="943130" y="118392"/>
                </a:cubicBezTo>
                <a:cubicBezTo>
                  <a:pt x="947892" y="132226"/>
                  <a:pt x="949991" y="121204"/>
                  <a:pt x="955877" y="130727"/>
                </a:cubicBezTo>
                <a:cubicBezTo>
                  <a:pt x="959026" y="113519"/>
                  <a:pt x="968811" y="106133"/>
                  <a:pt x="979570" y="100360"/>
                </a:cubicBezTo>
                <a:cubicBezTo>
                  <a:pt x="977134" y="93087"/>
                  <a:pt x="971023" y="99723"/>
                  <a:pt x="969786" y="87726"/>
                </a:cubicBezTo>
                <a:cubicBezTo>
                  <a:pt x="983694" y="83977"/>
                  <a:pt x="991267" y="77716"/>
                  <a:pt x="1001314" y="73405"/>
                </a:cubicBezTo>
                <a:cubicBezTo>
                  <a:pt x="997266" y="66132"/>
                  <a:pt x="1002065" y="64145"/>
                  <a:pt x="1000827" y="53948"/>
                </a:cubicBezTo>
                <a:cubicBezTo>
                  <a:pt x="1005401" y="51623"/>
                  <a:pt x="1004576" y="60583"/>
                  <a:pt x="1004051" y="63582"/>
                </a:cubicBezTo>
                <a:cubicBezTo>
                  <a:pt x="1005626" y="56647"/>
                  <a:pt x="1008288" y="51436"/>
                  <a:pt x="1013649" y="50311"/>
                </a:cubicBezTo>
                <a:cubicBezTo>
                  <a:pt x="1015207" y="53320"/>
                  <a:pt x="1016271" y="56561"/>
                  <a:pt x="1016798" y="59908"/>
                </a:cubicBezTo>
                <a:cubicBezTo>
                  <a:pt x="1020547" y="53085"/>
                  <a:pt x="1035243" y="63657"/>
                  <a:pt x="1032356" y="46450"/>
                </a:cubicBezTo>
                <a:cubicBezTo>
                  <a:pt x="1037792" y="54472"/>
                  <a:pt x="1051326" y="45662"/>
                  <a:pt x="1053688" y="49186"/>
                </a:cubicBezTo>
                <a:cubicBezTo>
                  <a:pt x="1055450" y="46300"/>
                  <a:pt x="1052451" y="44313"/>
                  <a:pt x="1053050" y="36177"/>
                </a:cubicBezTo>
                <a:cubicBezTo>
                  <a:pt x="1063098" y="54397"/>
                  <a:pt x="1066584" y="25943"/>
                  <a:pt x="1079818" y="45437"/>
                </a:cubicBezTo>
                <a:cubicBezTo>
                  <a:pt x="1083754" y="42551"/>
                  <a:pt x="1075619" y="40639"/>
                  <a:pt x="1076331" y="32503"/>
                </a:cubicBezTo>
                <a:cubicBezTo>
                  <a:pt x="1081055" y="29842"/>
                  <a:pt x="1084467" y="35428"/>
                  <a:pt x="1082292" y="42176"/>
                </a:cubicBezTo>
                <a:cubicBezTo>
                  <a:pt x="1086454" y="39739"/>
                  <a:pt x="1088178" y="45400"/>
                  <a:pt x="1091665" y="45250"/>
                </a:cubicBezTo>
                <a:cubicBezTo>
                  <a:pt x="1097251" y="43600"/>
                  <a:pt x="1098825" y="25793"/>
                  <a:pt x="1106661" y="35390"/>
                </a:cubicBezTo>
                <a:cubicBezTo>
                  <a:pt x="1106661" y="38952"/>
                  <a:pt x="1104036" y="37640"/>
                  <a:pt x="1104636" y="41913"/>
                </a:cubicBezTo>
                <a:cubicBezTo>
                  <a:pt x="1110335" y="38464"/>
                  <a:pt x="1111084" y="41089"/>
                  <a:pt x="1117983" y="41913"/>
                </a:cubicBezTo>
                <a:cubicBezTo>
                  <a:pt x="1109510" y="28267"/>
                  <a:pt x="1121244" y="28642"/>
                  <a:pt x="1125481" y="22381"/>
                </a:cubicBezTo>
                <a:cubicBezTo>
                  <a:pt x="1119295" y="14583"/>
                  <a:pt x="1110110" y="37077"/>
                  <a:pt x="1106736" y="15970"/>
                </a:cubicBezTo>
                <a:cubicBezTo>
                  <a:pt x="1118545" y="19232"/>
                  <a:pt x="1127805" y="10010"/>
                  <a:pt x="1136503" y="15970"/>
                </a:cubicBezTo>
                <a:cubicBezTo>
                  <a:pt x="1142126" y="-17358"/>
                  <a:pt x="1162745" y="15970"/>
                  <a:pt x="1176129" y="0"/>
                </a:cubicBezTo>
                <a:close/>
              </a:path>
            </a:pathLst>
          </a:custGeom>
          <a:blipFill dpi="0" rotWithShape="0">
            <a:blip r:embed="rId4"/>
            <a:stretch>
              <a:fillRect t="-14000" b="-14000"/>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up)">
                                      <p:cBhvr>
                                        <p:cTn id="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0"/>
            <a:ext cx="12192000" cy="6858000"/>
          </a:xfrm>
          <a:prstGeom prst="rect">
            <a:avLst/>
          </a:prstGeom>
          <a:solidFill>
            <a:srgbClr val="EFEB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形状 2"/>
          <p:cNvSpPr/>
          <p:nvPr/>
        </p:nvSpPr>
        <p:spPr>
          <a:xfrm>
            <a:off x="285750" y="292100"/>
            <a:ext cx="11620499" cy="6273800"/>
          </a:xfrm>
          <a:custGeom>
            <a:gdLst>
              <a:gd name="connsiteX0" fmla="*/ 459920 w 10842171"/>
              <a:gd name="connsiteY0" fmla="*/ 0 h 5642428"/>
              <a:gd name="connsiteX1" fmla="*/ 9847035 w 10842171"/>
              <a:gd name="connsiteY1" fmla="*/ 0 h 5642428"/>
              <a:gd name="connsiteX2" fmla="*/ 9847035 w 10842171"/>
              <a:gd name="connsiteY2" fmla="*/ 326571 h 5642428"/>
              <a:gd name="connsiteX3" fmla="*/ 10842171 w 10842171"/>
              <a:gd name="connsiteY3" fmla="*/ 326571 h 5642428"/>
              <a:gd name="connsiteX4" fmla="*/ 10842171 w 10842171"/>
              <a:gd name="connsiteY4" fmla="*/ 5315856 h 5642428"/>
              <a:gd name="connsiteX5" fmla="*/ 10382251 w 10842171"/>
              <a:gd name="connsiteY5" fmla="*/ 5315856 h 5642428"/>
              <a:gd name="connsiteX6" fmla="*/ 10382251 w 10842171"/>
              <a:gd name="connsiteY6" fmla="*/ 5642428 h 5642428"/>
              <a:gd name="connsiteX7" fmla="*/ 459919 w 10842171"/>
              <a:gd name="connsiteY7" fmla="*/ 5642428 h 5642428"/>
              <a:gd name="connsiteX8" fmla="*/ 459919 w 10842171"/>
              <a:gd name="connsiteY8" fmla="*/ 5315856 h 5642428"/>
              <a:gd name="connsiteX9" fmla="*/ 0 w 10842171"/>
              <a:gd name="connsiteY9" fmla="*/ 5315856 h 5642428"/>
              <a:gd name="connsiteX10" fmla="*/ 0 w 10842171"/>
              <a:gd name="connsiteY10" fmla="*/ 326571 h 5642428"/>
              <a:gd name="connsiteX11" fmla="*/ 459920 w 10842171"/>
              <a:gd name="connsiteY11" fmla="*/ 326571 h 564242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842171" h="5642428">
                <a:moveTo>
                  <a:pt x="459920" y="0"/>
                </a:moveTo>
                <a:lnTo>
                  <a:pt x="9847035" y="0"/>
                </a:lnTo>
                <a:lnTo>
                  <a:pt x="9847035" y="326571"/>
                </a:lnTo>
                <a:lnTo>
                  <a:pt x="10842171" y="326571"/>
                </a:lnTo>
                <a:lnTo>
                  <a:pt x="10842171" y="5315856"/>
                </a:lnTo>
                <a:lnTo>
                  <a:pt x="10382251" y="5315856"/>
                </a:lnTo>
                <a:lnTo>
                  <a:pt x="10382251" y="5642428"/>
                </a:lnTo>
                <a:lnTo>
                  <a:pt x="459919" y="5642428"/>
                </a:lnTo>
                <a:lnTo>
                  <a:pt x="459919" y="5315856"/>
                </a:lnTo>
                <a:lnTo>
                  <a:pt x="0" y="5315856"/>
                </a:lnTo>
                <a:lnTo>
                  <a:pt x="0" y="326571"/>
                </a:lnTo>
                <a:lnTo>
                  <a:pt x="459920" y="326571"/>
                </a:lnTo>
                <a:close/>
              </a:path>
            </a:pathLst>
          </a:custGeom>
          <a:solidFill>
            <a:schemeClr val="bg1"/>
          </a:solidFill>
          <a:ln>
            <a:solidFill>
              <a:srgbClr val="9C76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t>无由会晤，不任区区向往之至！</a:t>
            </a:r>
            <a:endParaRPr lang="zh-CN" altLang="en-US"/>
          </a:p>
        </p:txBody>
      </p:sp>
      <p:sp>
        <p:nvSpPr>
          <p:cNvPr id="4" name="文本框 3"/>
          <p:cNvSpPr txBox="1"/>
          <p:nvPr/>
        </p:nvSpPr>
        <p:spPr>
          <a:xfrm>
            <a:off x="862330" y="890905"/>
            <a:ext cx="10622915" cy="1200329"/>
          </a:xfrm>
          <a:prstGeom prst="rect">
            <a:avLst/>
          </a:prstGeom>
          <a:noFill/>
        </p:spPr>
        <p:txBody>
          <a:bodyPr wrap="square" rtlCol="0">
            <a:spAutoFit/>
          </a:bodyPr>
          <a:lstStyle/>
          <a:p>
            <a:r>
              <a:rPr lang="zh-CN" altLang="en-US" sz="3600" b="1">
                <a:latin typeface="楷体" panose="02010609060101010101" charset="-122"/>
                <a:ea typeface="楷体" panose="02010609060101010101" charset="-122"/>
              </a:rPr>
              <a:t>无</a:t>
            </a:r>
            <a:r>
              <a:rPr lang="zh-CN" altLang="en-US" sz="3600" b="1">
                <a:solidFill>
                  <a:srgbClr val="C00000"/>
                </a:solidFill>
                <a:latin typeface="楷体" panose="02010609060101010101" charset="-122"/>
                <a:ea typeface="楷体" panose="02010609060101010101" charset="-122"/>
              </a:rPr>
              <a:t>由</a:t>
            </a:r>
            <a:r>
              <a:rPr lang="zh-CN" altLang="en-US" sz="3600" b="1" u="sng">
                <a:solidFill>
                  <a:srgbClr val="C00000"/>
                </a:solidFill>
                <a:latin typeface="楷体" panose="02010609060101010101" charset="-122"/>
                <a:ea typeface="楷体" panose="02010609060101010101" charset="-122"/>
              </a:rPr>
              <a:t>会晤</a:t>
            </a:r>
            <a:r>
              <a:rPr lang="zh-CN" altLang="en-US" sz="3600" b="1">
                <a:latin typeface="楷体" panose="02010609060101010101" charset="-122"/>
                <a:ea typeface="楷体" panose="02010609060101010101" charset="-122"/>
              </a:rPr>
              <a:t>，</a:t>
            </a:r>
            <a:r>
              <a:rPr lang="zh-CN" altLang="en-US" sz="3600" b="1" u="sng">
                <a:solidFill>
                  <a:srgbClr val="C00000"/>
                </a:solidFill>
                <a:latin typeface="楷体" panose="02010609060101010101" charset="-122"/>
                <a:ea typeface="楷体" panose="02010609060101010101" charset="-122"/>
              </a:rPr>
              <a:t>不任区区</a:t>
            </a:r>
            <a:r>
              <a:rPr lang="zh-CN" altLang="en-US" sz="3600" b="1">
                <a:latin typeface="楷体" panose="02010609060101010101" charset="-122"/>
                <a:ea typeface="楷体" panose="02010609060101010101" charset="-122"/>
              </a:rPr>
              <a:t>向往之至</a:t>
            </a:r>
            <a:r>
              <a:rPr lang="zh-CN" altLang="en-US" sz="3600" b="1" smtClean="0">
                <a:latin typeface="楷体" panose="02010609060101010101" charset="-122"/>
                <a:ea typeface="楷体" panose="02010609060101010101" charset="-122"/>
              </a:rPr>
              <a:t>！</a:t>
            </a:r>
            <a:endParaRPr lang="en-US" altLang="zh-CN" sz="3600" b="1" smtClean="0">
              <a:latin typeface="楷体" panose="02010609060101010101" charset="-122"/>
              <a:ea typeface="楷体" panose="02010609060101010101" charset="-122"/>
            </a:endParaRPr>
          </a:p>
          <a:p>
            <a:r>
              <a:rPr lang="zh-CN" altLang="en-US" sz="3600" smtClean="0">
                <a:latin typeface="楷体" panose="02010609060101010101" charset="-122"/>
                <a:ea typeface="楷体" panose="02010609060101010101" charset="-122"/>
              </a:rPr>
              <a:t>【</a:t>
            </a:r>
            <a:r>
              <a:rPr lang="zh-CN" altLang="en-US" sz="3600">
                <a:latin typeface="楷体" panose="02010609060101010101" charset="-122"/>
                <a:ea typeface="楷体" panose="02010609060101010101" charset="-122"/>
              </a:rPr>
              <a:t>古代书信的套语】</a:t>
            </a:r>
            <a:endParaRPr lang="zh-CN" altLang="en-US" sz="3600">
              <a:latin typeface="楷体" panose="02010609060101010101" charset="-122"/>
              <a:ea typeface="楷体" panose="02010609060101010101" charset="-122"/>
            </a:endParaRPr>
          </a:p>
        </p:txBody>
      </p:sp>
      <p:sp>
        <p:nvSpPr>
          <p:cNvPr id="6" name="文本框 5"/>
          <p:cNvSpPr txBox="1"/>
          <p:nvPr/>
        </p:nvSpPr>
        <p:spPr>
          <a:xfrm>
            <a:off x="791079" y="2299797"/>
            <a:ext cx="7759700" cy="1198880"/>
          </a:xfrm>
          <a:prstGeom prst="rect">
            <a:avLst/>
          </a:prstGeom>
          <a:noFill/>
        </p:spPr>
        <p:txBody>
          <a:bodyPr wrap="square" rtlCol="0">
            <a:spAutoFit/>
          </a:bodyPr>
          <a:lstStyle/>
          <a:p>
            <a:r>
              <a:rPr lang="zh-CN" altLang="en-US" sz="3600" b="1">
                <a:solidFill>
                  <a:srgbClr val="0033CC"/>
                </a:solidFill>
                <a:latin typeface="楷体" panose="02010609060101010101" charset="-122"/>
                <a:ea typeface="楷体" panose="02010609060101010101" charset="-122"/>
              </a:rPr>
              <a:t>由</a:t>
            </a:r>
            <a:r>
              <a:rPr lang="zh-CN" altLang="en-US" sz="3600">
                <a:solidFill>
                  <a:srgbClr val="0033CC"/>
                </a:solidFill>
                <a:latin typeface="楷体" panose="02010609060101010101" charset="-122"/>
                <a:ea typeface="楷体" panose="02010609060101010101" charset="-122"/>
              </a:rPr>
              <a:t>：</a:t>
            </a:r>
            <a:r>
              <a:rPr lang="zh-CN" altLang="en-US" sz="3600" b="1">
                <a:latin typeface="楷体" panose="02010609060101010101" charset="-122"/>
                <a:ea typeface="楷体" panose="02010609060101010101" charset="-122"/>
              </a:rPr>
              <a:t>缘由</a:t>
            </a:r>
            <a:r>
              <a:rPr lang="zh-CN" altLang="en-US" sz="3600">
                <a:solidFill>
                  <a:srgbClr val="0033CC"/>
                </a:solidFill>
                <a:latin typeface="楷体" panose="02010609060101010101" charset="-122"/>
                <a:ea typeface="楷体" panose="02010609060101010101" charset="-122"/>
              </a:rPr>
              <a:t>  </a:t>
            </a:r>
            <a:r>
              <a:rPr lang="zh-CN" altLang="en-US" sz="3600" b="1">
                <a:solidFill>
                  <a:srgbClr val="0033CC"/>
                </a:solidFill>
                <a:latin typeface="楷体" panose="02010609060101010101" charset="-122"/>
                <a:ea typeface="楷体" panose="02010609060101010101" charset="-122"/>
              </a:rPr>
              <a:t>会晤</a:t>
            </a:r>
            <a:r>
              <a:rPr lang="zh-CN" altLang="en-US" sz="3600">
                <a:solidFill>
                  <a:srgbClr val="0033CC"/>
                </a:solidFill>
                <a:latin typeface="楷体" panose="02010609060101010101" charset="-122"/>
                <a:ea typeface="楷体" panose="02010609060101010101" charset="-122"/>
              </a:rPr>
              <a:t>：</a:t>
            </a:r>
            <a:r>
              <a:rPr lang="zh-CN" altLang="en-US" sz="3600" b="1">
                <a:latin typeface="楷体" panose="02010609060101010101" charset="-122"/>
                <a:ea typeface="楷体" panose="02010609060101010101" charset="-122"/>
              </a:rPr>
              <a:t>见面</a:t>
            </a:r>
            <a:r>
              <a:rPr lang="en-US" altLang="zh-CN" sz="3600">
                <a:solidFill>
                  <a:srgbClr val="0033CC"/>
                </a:solidFill>
                <a:latin typeface="楷体" panose="02010609060101010101" charset="-122"/>
                <a:ea typeface="楷体" panose="02010609060101010101" charset="-122"/>
              </a:rPr>
              <a:t>  </a:t>
            </a:r>
            <a:r>
              <a:rPr lang="zh-CN" altLang="en-US" sz="3600" b="1">
                <a:solidFill>
                  <a:srgbClr val="0033CC"/>
                </a:solidFill>
                <a:latin typeface="楷体" panose="02010609060101010101" charset="-122"/>
                <a:ea typeface="楷体" panose="02010609060101010101" charset="-122"/>
              </a:rPr>
              <a:t>不任</a:t>
            </a:r>
            <a:r>
              <a:rPr lang="zh-CN" altLang="en-US" sz="3600">
                <a:solidFill>
                  <a:srgbClr val="0033CC"/>
                </a:solidFill>
                <a:latin typeface="楷体" panose="02010609060101010101" charset="-122"/>
                <a:ea typeface="楷体" panose="02010609060101010101" charset="-122"/>
              </a:rPr>
              <a:t>：</a:t>
            </a:r>
            <a:r>
              <a:rPr lang="zh-CN" sz="3600" b="1">
                <a:latin typeface="楷体" panose="02010609060101010101" charset="-122"/>
                <a:ea typeface="楷体" panose="02010609060101010101" charset="-122"/>
              </a:rPr>
              <a:t>不胜</a:t>
            </a:r>
            <a:r>
              <a:rPr lang="en-US" altLang="zh-CN" sz="3600">
                <a:solidFill>
                  <a:srgbClr val="0033CC"/>
                </a:solidFill>
                <a:latin typeface="楷体" panose="02010609060101010101" charset="-122"/>
                <a:ea typeface="楷体" panose="02010609060101010101" charset="-122"/>
              </a:rPr>
              <a:t>  </a:t>
            </a:r>
            <a:endParaRPr lang="en-US" altLang="zh-CN" sz="3600">
              <a:solidFill>
                <a:srgbClr val="0033CC"/>
              </a:solidFill>
              <a:latin typeface="楷体" panose="02010609060101010101" charset="-122"/>
              <a:ea typeface="楷体" panose="02010609060101010101" charset="-122"/>
            </a:endParaRPr>
          </a:p>
          <a:p>
            <a:r>
              <a:rPr lang="zh-CN" altLang="en-US" sz="3600" b="1">
                <a:solidFill>
                  <a:srgbClr val="0033CC"/>
                </a:solidFill>
                <a:latin typeface="楷体" panose="02010609060101010101" charset="-122"/>
                <a:ea typeface="楷体" panose="02010609060101010101" charset="-122"/>
                <a:sym typeface="+mn-ea"/>
              </a:rPr>
              <a:t>区区</a:t>
            </a:r>
            <a:r>
              <a:rPr lang="zh-CN" altLang="en-US" sz="3600">
                <a:solidFill>
                  <a:srgbClr val="0033CC"/>
                </a:solidFill>
                <a:latin typeface="楷体" panose="02010609060101010101" charset="-122"/>
                <a:ea typeface="楷体" panose="02010609060101010101" charset="-122"/>
                <a:sym typeface="+mn-ea"/>
              </a:rPr>
              <a:t>：</a:t>
            </a:r>
            <a:r>
              <a:rPr lang="zh-CN" altLang="en-US" sz="3600" b="1">
                <a:latin typeface="楷体" panose="02010609060101010101" charset="-122"/>
                <a:ea typeface="楷体" panose="02010609060101010101" charset="-122"/>
                <a:sym typeface="+mn-ea"/>
              </a:rPr>
              <a:t>小，用作自称的谦辞</a:t>
            </a:r>
            <a:endParaRPr lang="zh-CN" altLang="en-US" sz="3600" b="1">
              <a:latin typeface="楷体" panose="02010609060101010101" charset="-122"/>
              <a:ea typeface="楷体" panose="02010609060101010101" charset="-122"/>
              <a:sym typeface="+mn-ea"/>
            </a:endParaRPr>
          </a:p>
        </p:txBody>
      </p:sp>
      <p:sp>
        <p:nvSpPr>
          <p:cNvPr id="5" name="文本框 4"/>
          <p:cNvSpPr txBox="1"/>
          <p:nvPr/>
        </p:nvSpPr>
        <p:spPr>
          <a:xfrm>
            <a:off x="1016709" y="3679883"/>
            <a:ext cx="7058512" cy="1177125"/>
          </a:xfrm>
          <a:prstGeom prst="rect">
            <a:avLst/>
          </a:prstGeom>
          <a:solidFill>
            <a:schemeClr val="accent4">
              <a:lumMod val="20000"/>
              <a:lumOff val="80000"/>
            </a:schemeClr>
          </a:solidFill>
        </p:spPr>
        <p:txBody>
          <a:bodyPr wrap="square" rtlCol="0">
            <a:spAutoFit/>
          </a:bodyPr>
          <a:lstStyle/>
          <a:p>
            <a:r>
              <a:rPr lang="en-US" altLang="zh-CN" sz="3600" b="1" smtClean="0">
                <a:latin typeface="楷体" panose="02010609060101010101" charset="-122"/>
                <a:ea typeface="楷体" panose="02010609060101010101" charset="-122"/>
              </a:rPr>
              <a:t>【</a:t>
            </a:r>
            <a:r>
              <a:rPr lang="zh-CN" altLang="en-US" sz="3200" b="1" smtClean="0">
                <a:solidFill>
                  <a:srgbClr val="C00000"/>
                </a:solidFill>
                <a:latin typeface="楷体" panose="02010609060101010101" charset="-122"/>
                <a:ea typeface="楷体" panose="02010609060101010101" charset="-122"/>
              </a:rPr>
              <a:t>翻译</a:t>
            </a:r>
            <a:r>
              <a:rPr lang="en-US" altLang="zh-CN" sz="3600" b="1" smtClean="0">
                <a:latin typeface="楷体" panose="02010609060101010101" charset="-122"/>
                <a:ea typeface="楷体" panose="02010609060101010101" charset="-122"/>
              </a:rPr>
              <a:t>】</a:t>
            </a:r>
            <a:r>
              <a:rPr lang="zh-CN" altLang="en-US" sz="3200" b="1" smtClean="0">
                <a:latin typeface="楷体" panose="02010609060101010101" charset="-122"/>
                <a:ea typeface="楷体" panose="02010609060101010101" charset="-122"/>
              </a:rPr>
              <a:t>没</a:t>
            </a:r>
            <a:r>
              <a:rPr lang="zh-CN" altLang="en-US" sz="3200" b="1">
                <a:latin typeface="楷体" panose="02010609060101010101" charset="-122"/>
                <a:ea typeface="楷体" panose="02010609060101010101" charset="-122"/>
              </a:rPr>
              <a:t>有缘由见面，</a:t>
            </a:r>
            <a:endParaRPr lang="zh-CN" altLang="en-US" sz="3200" b="1">
              <a:latin typeface="楷体" panose="02010609060101010101" charset="-122"/>
              <a:ea typeface="楷体" panose="02010609060101010101" charset="-122"/>
            </a:endParaRPr>
          </a:p>
          <a:p>
            <a:r>
              <a:rPr lang="zh-CN" altLang="en-US" sz="3200" b="1">
                <a:latin typeface="楷体" panose="02010609060101010101" charset="-122"/>
                <a:ea typeface="楷体" panose="02010609060101010101" charset="-122"/>
              </a:rPr>
              <a:t> </a:t>
            </a:r>
            <a:r>
              <a:rPr lang="en-US" altLang="zh-CN" sz="3200" b="1">
                <a:latin typeface="楷体" panose="02010609060101010101" charset="-122"/>
                <a:ea typeface="楷体" panose="02010609060101010101" charset="-122"/>
              </a:rPr>
              <a:t>          </a:t>
            </a:r>
            <a:r>
              <a:rPr lang="zh-CN" altLang="en-US" sz="3200" b="1">
                <a:latin typeface="楷体" panose="02010609060101010101" charset="-122"/>
                <a:ea typeface="楷体" panose="02010609060101010101" charset="-122"/>
              </a:rPr>
              <a:t>内心不胜仰慕至极！</a:t>
            </a:r>
            <a:endParaRPr lang="zh-CN" altLang="en-US" sz="3200" b="1">
              <a:latin typeface="楷体" panose="02010609060101010101" charset="-122"/>
              <a:ea typeface="楷体" panose="02010609060101010101" charset="-122"/>
            </a:endParaRPr>
          </a:p>
        </p:txBody>
      </p:sp>
      <p:sp>
        <p:nvSpPr>
          <p:cNvPr id="7" name="任意多边形: 形状 3265"/>
          <p:cNvSpPr/>
          <p:nvPr>
            <p:custDataLst>
              <p:tags r:id="rId2"/>
            </p:custDataLst>
          </p:nvPr>
        </p:nvSpPr>
        <p:spPr>
          <a:xfrm>
            <a:off x="9832769" y="2838203"/>
            <a:ext cx="1963253" cy="3170711"/>
          </a:xfrm>
          <a:custGeom>
            <a:gdLst>
              <a:gd name="connsiteX0" fmla="*/ 558336 w 1628481"/>
              <a:gd name="connsiteY0" fmla="*/ 1866502 h 1887361"/>
              <a:gd name="connsiteX1" fmla="*/ 568796 w 1628481"/>
              <a:gd name="connsiteY1" fmla="*/ 1877299 h 1887361"/>
              <a:gd name="connsiteX2" fmla="*/ 554512 w 1628481"/>
              <a:gd name="connsiteY2" fmla="*/ 1886597 h 1887361"/>
              <a:gd name="connsiteX3" fmla="*/ 546957 w 1628481"/>
              <a:gd name="connsiteY3" fmla="*/ 1886521 h 1887361"/>
              <a:gd name="connsiteX4" fmla="*/ 541953 w 1628481"/>
              <a:gd name="connsiteY4" fmla="*/ 1880861 h 1887361"/>
              <a:gd name="connsiteX5" fmla="*/ 542141 w 1628481"/>
              <a:gd name="connsiteY5" fmla="*/ 1880861 h 1887361"/>
              <a:gd name="connsiteX6" fmla="*/ 558336 w 1628481"/>
              <a:gd name="connsiteY6" fmla="*/ 1866502 h 1887361"/>
              <a:gd name="connsiteX7" fmla="*/ 569921 w 1628481"/>
              <a:gd name="connsiteY7" fmla="*/ 1864328 h 1887361"/>
              <a:gd name="connsiteX8" fmla="*/ 569921 w 1628481"/>
              <a:gd name="connsiteY8" fmla="*/ 1864328 h 1887361"/>
              <a:gd name="connsiteX9" fmla="*/ 369050 w 1628481"/>
              <a:gd name="connsiteY9" fmla="*/ 1858030 h 1887361"/>
              <a:gd name="connsiteX10" fmla="*/ 383484 w 1628481"/>
              <a:gd name="connsiteY10" fmla="*/ 1865528 h 1887361"/>
              <a:gd name="connsiteX11" fmla="*/ 369050 w 1628481"/>
              <a:gd name="connsiteY11" fmla="*/ 1858030 h 1887361"/>
              <a:gd name="connsiteX12" fmla="*/ 684414 w 1628481"/>
              <a:gd name="connsiteY12" fmla="*/ 1841347 h 1887361"/>
              <a:gd name="connsiteX13" fmla="*/ 688463 w 1628481"/>
              <a:gd name="connsiteY13" fmla="*/ 1845958 h 1887361"/>
              <a:gd name="connsiteX14" fmla="*/ 680665 w 1628481"/>
              <a:gd name="connsiteY14" fmla="*/ 1850157 h 1887361"/>
              <a:gd name="connsiteX15" fmla="*/ 684414 w 1628481"/>
              <a:gd name="connsiteY15" fmla="*/ 1841347 h 1887361"/>
              <a:gd name="connsiteX16" fmla="*/ 392894 w 1628481"/>
              <a:gd name="connsiteY16" fmla="*/ 1830212 h 1887361"/>
              <a:gd name="connsiteX17" fmla="*/ 402304 w 1628481"/>
              <a:gd name="connsiteY17" fmla="*/ 1836323 h 1887361"/>
              <a:gd name="connsiteX18" fmla="*/ 413551 w 1628481"/>
              <a:gd name="connsiteY18" fmla="*/ 1835761 h 1887361"/>
              <a:gd name="connsiteX19" fmla="*/ 393044 w 1628481"/>
              <a:gd name="connsiteY19" fmla="*/ 1830287 h 1887361"/>
              <a:gd name="connsiteX20" fmla="*/ 339059 w 1628481"/>
              <a:gd name="connsiteY20" fmla="*/ 1817653 h 1887361"/>
              <a:gd name="connsiteX21" fmla="*/ 349181 w 1628481"/>
              <a:gd name="connsiteY21" fmla="*/ 1820278 h 1887361"/>
              <a:gd name="connsiteX22" fmla="*/ 357466 w 1628481"/>
              <a:gd name="connsiteY22" fmla="*/ 1830475 h 1887361"/>
              <a:gd name="connsiteX23" fmla="*/ 349106 w 1628481"/>
              <a:gd name="connsiteY23" fmla="*/ 1828413 h 1887361"/>
              <a:gd name="connsiteX24" fmla="*/ 339059 w 1628481"/>
              <a:gd name="connsiteY24" fmla="*/ 1817653 h 1887361"/>
              <a:gd name="connsiteX25" fmla="*/ 835685 w 1628481"/>
              <a:gd name="connsiteY25" fmla="*/ 1808506 h 1887361"/>
              <a:gd name="connsiteX26" fmla="*/ 836848 w 1628481"/>
              <a:gd name="connsiteY26" fmla="*/ 1815179 h 1887361"/>
              <a:gd name="connsiteX27" fmla="*/ 835399 w 1628481"/>
              <a:gd name="connsiteY27" fmla="*/ 1808628 h 1887361"/>
              <a:gd name="connsiteX28" fmla="*/ 640026 w 1628481"/>
              <a:gd name="connsiteY28" fmla="*/ 1808365 h 1887361"/>
              <a:gd name="connsiteX29" fmla="*/ 648349 w 1628481"/>
              <a:gd name="connsiteY29" fmla="*/ 1809331 h 1887361"/>
              <a:gd name="connsiteX30" fmla="*/ 630804 w 1628481"/>
              <a:gd name="connsiteY30" fmla="*/ 1813080 h 1887361"/>
              <a:gd name="connsiteX31" fmla="*/ 640026 w 1628481"/>
              <a:gd name="connsiteY31" fmla="*/ 1808365 h 1887361"/>
              <a:gd name="connsiteX32" fmla="*/ 848507 w 1628481"/>
              <a:gd name="connsiteY32" fmla="*/ 1804982 h 1887361"/>
              <a:gd name="connsiteX33" fmla="*/ 843108 w 1628481"/>
              <a:gd name="connsiteY33" fmla="*/ 1810193 h 1887361"/>
              <a:gd name="connsiteX34" fmla="*/ 848507 w 1628481"/>
              <a:gd name="connsiteY34" fmla="*/ 1804982 h 1887361"/>
              <a:gd name="connsiteX35" fmla="*/ 829724 w 1628481"/>
              <a:gd name="connsiteY35" fmla="*/ 1803820 h 1887361"/>
              <a:gd name="connsiteX36" fmla="*/ 834383 w 1628481"/>
              <a:gd name="connsiteY36" fmla="*/ 1804031 h 1887361"/>
              <a:gd name="connsiteX37" fmla="*/ 835399 w 1628481"/>
              <a:gd name="connsiteY37" fmla="*/ 1808628 h 1887361"/>
              <a:gd name="connsiteX38" fmla="*/ 833286 w 1628481"/>
              <a:gd name="connsiteY38" fmla="*/ 1809527 h 1887361"/>
              <a:gd name="connsiteX39" fmla="*/ 830887 w 1628481"/>
              <a:gd name="connsiteY39" fmla="*/ 1810605 h 1887361"/>
              <a:gd name="connsiteX40" fmla="*/ 829724 w 1628481"/>
              <a:gd name="connsiteY40" fmla="*/ 1803820 h 1887361"/>
              <a:gd name="connsiteX41" fmla="*/ 379585 w 1628481"/>
              <a:gd name="connsiteY41" fmla="*/ 1795684 h 1887361"/>
              <a:gd name="connsiteX42" fmla="*/ 374824 w 1628481"/>
              <a:gd name="connsiteY42" fmla="*/ 1800258 h 1887361"/>
              <a:gd name="connsiteX43" fmla="*/ 374711 w 1628481"/>
              <a:gd name="connsiteY43" fmla="*/ 1800221 h 1887361"/>
              <a:gd name="connsiteX44" fmla="*/ 390832 w 1628481"/>
              <a:gd name="connsiteY44" fmla="*/ 1804269 h 1887361"/>
              <a:gd name="connsiteX45" fmla="*/ 379585 w 1628481"/>
              <a:gd name="connsiteY45" fmla="*/ 1795684 h 1887361"/>
              <a:gd name="connsiteX46" fmla="*/ 451265 w 1628481"/>
              <a:gd name="connsiteY46" fmla="*/ 1795309 h 1887361"/>
              <a:gd name="connsiteX47" fmla="*/ 420224 w 1628481"/>
              <a:gd name="connsiteY47" fmla="*/ 1802582 h 1887361"/>
              <a:gd name="connsiteX48" fmla="*/ 421911 w 1628481"/>
              <a:gd name="connsiteY48" fmla="*/ 1808806 h 1887361"/>
              <a:gd name="connsiteX49" fmla="*/ 408040 w 1628481"/>
              <a:gd name="connsiteY49" fmla="*/ 1818066 h 1887361"/>
              <a:gd name="connsiteX50" fmla="*/ 401592 w 1628481"/>
              <a:gd name="connsiteY50" fmla="*/ 1812367 h 1887361"/>
              <a:gd name="connsiteX51" fmla="*/ 390944 w 1628481"/>
              <a:gd name="connsiteY51" fmla="*/ 1809818 h 1887361"/>
              <a:gd name="connsiteX52" fmla="*/ 392632 w 1628481"/>
              <a:gd name="connsiteY52" fmla="*/ 1814504 h 1887361"/>
              <a:gd name="connsiteX53" fmla="*/ 396381 w 1628481"/>
              <a:gd name="connsiteY53" fmla="*/ 1817916 h 1887361"/>
              <a:gd name="connsiteX54" fmla="*/ 406615 w 1628481"/>
              <a:gd name="connsiteY54" fmla="*/ 1822040 h 1887361"/>
              <a:gd name="connsiteX55" fmla="*/ 424235 w 1628481"/>
              <a:gd name="connsiteY55" fmla="*/ 1827476 h 1887361"/>
              <a:gd name="connsiteX56" fmla="*/ 430421 w 1628481"/>
              <a:gd name="connsiteY56" fmla="*/ 1819978 h 1887361"/>
              <a:gd name="connsiteX57" fmla="*/ 436532 w 1628481"/>
              <a:gd name="connsiteY57" fmla="*/ 1812480 h 1887361"/>
              <a:gd name="connsiteX58" fmla="*/ 425285 w 1628481"/>
              <a:gd name="connsiteY58" fmla="*/ 1816229 h 1887361"/>
              <a:gd name="connsiteX59" fmla="*/ 425023 w 1628481"/>
              <a:gd name="connsiteY59" fmla="*/ 1807381 h 1887361"/>
              <a:gd name="connsiteX60" fmla="*/ 451265 w 1628481"/>
              <a:gd name="connsiteY60" fmla="*/ 1795309 h 1887361"/>
              <a:gd name="connsiteX61" fmla="*/ 247049 w 1628481"/>
              <a:gd name="connsiteY61" fmla="*/ 1786621 h 1887361"/>
              <a:gd name="connsiteX62" fmla="*/ 257368 w 1628481"/>
              <a:gd name="connsiteY62" fmla="*/ 1789424 h 1887361"/>
              <a:gd name="connsiteX63" fmla="*/ 276713 w 1628481"/>
              <a:gd name="connsiteY63" fmla="*/ 1790923 h 1887361"/>
              <a:gd name="connsiteX64" fmla="*/ 281212 w 1628481"/>
              <a:gd name="connsiteY64" fmla="*/ 1806819 h 1887361"/>
              <a:gd name="connsiteX65" fmla="*/ 258343 w 1628481"/>
              <a:gd name="connsiteY65" fmla="*/ 1796659 h 1887361"/>
              <a:gd name="connsiteX66" fmla="*/ 234875 w 1628481"/>
              <a:gd name="connsiteY66" fmla="*/ 1789836 h 1887361"/>
              <a:gd name="connsiteX67" fmla="*/ 247049 w 1628481"/>
              <a:gd name="connsiteY67" fmla="*/ 1786621 h 1887361"/>
              <a:gd name="connsiteX68" fmla="*/ 133840 w 1628481"/>
              <a:gd name="connsiteY68" fmla="*/ 1783912 h 1887361"/>
              <a:gd name="connsiteX69" fmla="*/ 140213 w 1628481"/>
              <a:gd name="connsiteY69" fmla="*/ 1798908 h 1887361"/>
              <a:gd name="connsiteX70" fmla="*/ 142875 w 1628481"/>
              <a:gd name="connsiteY70" fmla="*/ 1818291 h 1887361"/>
              <a:gd name="connsiteX71" fmla="*/ 134552 w 1628481"/>
              <a:gd name="connsiteY71" fmla="*/ 1802207 h 1887361"/>
              <a:gd name="connsiteX72" fmla="*/ 133840 w 1628481"/>
              <a:gd name="connsiteY72" fmla="*/ 1783912 h 1887361"/>
              <a:gd name="connsiteX73" fmla="*/ 846375 w 1628481"/>
              <a:gd name="connsiteY73" fmla="*/ 1778530 h 1887361"/>
              <a:gd name="connsiteX74" fmla="*/ 844645 w 1628481"/>
              <a:gd name="connsiteY74" fmla="*/ 1781551 h 1887361"/>
              <a:gd name="connsiteX75" fmla="*/ 842396 w 1628481"/>
              <a:gd name="connsiteY75" fmla="*/ 1784212 h 1887361"/>
              <a:gd name="connsiteX76" fmla="*/ 846375 w 1628481"/>
              <a:gd name="connsiteY76" fmla="*/ 1778530 h 1887361"/>
              <a:gd name="connsiteX77" fmla="*/ 616858 w 1628481"/>
              <a:gd name="connsiteY77" fmla="*/ 1777652 h 1887361"/>
              <a:gd name="connsiteX78" fmla="*/ 620607 w 1628481"/>
              <a:gd name="connsiteY78" fmla="*/ 1792648 h 1887361"/>
              <a:gd name="connsiteX79" fmla="*/ 616858 w 1628481"/>
              <a:gd name="connsiteY79" fmla="*/ 1777652 h 1887361"/>
              <a:gd name="connsiteX80" fmla="*/ 817522 w 1628481"/>
              <a:gd name="connsiteY80" fmla="*/ 1771410 h 1887361"/>
              <a:gd name="connsiteX81" fmla="*/ 838947 w 1628481"/>
              <a:gd name="connsiteY81" fmla="*/ 1780239 h 1887361"/>
              <a:gd name="connsiteX82" fmla="*/ 794747 w 1628481"/>
              <a:gd name="connsiteY82" fmla="*/ 1778776 h 1887361"/>
              <a:gd name="connsiteX83" fmla="*/ 817522 w 1628481"/>
              <a:gd name="connsiteY83" fmla="*/ 1771410 h 1887361"/>
              <a:gd name="connsiteX84" fmla="*/ 1209766 w 1628481"/>
              <a:gd name="connsiteY84" fmla="*/ 1762965 h 1887361"/>
              <a:gd name="connsiteX85" fmla="*/ 1209796 w 1628481"/>
              <a:gd name="connsiteY85" fmla="*/ 1763030 h 1887361"/>
              <a:gd name="connsiteX86" fmla="*/ 1209646 w 1628481"/>
              <a:gd name="connsiteY86" fmla="*/ 1763105 h 1887361"/>
              <a:gd name="connsiteX87" fmla="*/ 838497 w 1628481"/>
              <a:gd name="connsiteY87" fmla="*/ 1759629 h 1887361"/>
              <a:gd name="connsiteX88" fmla="*/ 842996 w 1628481"/>
              <a:gd name="connsiteY88" fmla="*/ 1768279 h 1887361"/>
              <a:gd name="connsiteX89" fmla="*/ 834936 w 1628481"/>
              <a:gd name="connsiteY89" fmla="*/ 1766330 h 1887361"/>
              <a:gd name="connsiteX90" fmla="*/ 834898 w 1628481"/>
              <a:gd name="connsiteY90" fmla="*/ 1766330 h 1887361"/>
              <a:gd name="connsiteX91" fmla="*/ 838497 w 1628481"/>
              <a:gd name="connsiteY91" fmla="*/ 1759629 h 1887361"/>
              <a:gd name="connsiteX92" fmla="*/ 829481 w 1628481"/>
              <a:gd name="connsiteY92" fmla="*/ 1759113 h 1887361"/>
              <a:gd name="connsiteX93" fmla="*/ 832911 w 1628481"/>
              <a:gd name="connsiteY93" fmla="*/ 1759394 h 1887361"/>
              <a:gd name="connsiteX94" fmla="*/ 827663 w 1628481"/>
              <a:gd name="connsiteY94" fmla="*/ 1764568 h 1887361"/>
              <a:gd name="connsiteX95" fmla="*/ 827625 w 1628481"/>
              <a:gd name="connsiteY95" fmla="*/ 1764568 h 1887361"/>
              <a:gd name="connsiteX96" fmla="*/ 829481 w 1628481"/>
              <a:gd name="connsiteY96" fmla="*/ 1759113 h 1887361"/>
              <a:gd name="connsiteX97" fmla="*/ 221228 w 1628481"/>
              <a:gd name="connsiteY97" fmla="*/ 1755720 h 1887361"/>
              <a:gd name="connsiteX98" fmla="*/ 219879 w 1628481"/>
              <a:gd name="connsiteY98" fmla="*/ 1762318 h 1887361"/>
              <a:gd name="connsiteX99" fmla="*/ 200872 w 1628481"/>
              <a:gd name="connsiteY99" fmla="*/ 1756507 h 1887361"/>
              <a:gd name="connsiteX100" fmla="*/ 236974 w 1628481"/>
              <a:gd name="connsiteY100" fmla="*/ 1770754 h 1887361"/>
              <a:gd name="connsiteX101" fmla="*/ 237731 w 1628481"/>
              <a:gd name="connsiteY101" fmla="*/ 1770400 h 1887361"/>
              <a:gd name="connsiteX102" fmla="*/ 233637 w 1628481"/>
              <a:gd name="connsiteY102" fmla="*/ 1766592 h 1887361"/>
              <a:gd name="connsiteX103" fmla="*/ 241834 w 1628481"/>
              <a:gd name="connsiteY103" fmla="*/ 1761794 h 1887361"/>
              <a:gd name="connsiteX104" fmla="*/ 233975 w 1628481"/>
              <a:gd name="connsiteY104" fmla="*/ 1761794 h 1887361"/>
              <a:gd name="connsiteX105" fmla="*/ 221228 w 1628481"/>
              <a:gd name="connsiteY105" fmla="*/ 1755720 h 1887361"/>
              <a:gd name="connsiteX106" fmla="*/ 857282 w 1628481"/>
              <a:gd name="connsiteY106" fmla="*/ 1755477 h 1887361"/>
              <a:gd name="connsiteX107" fmla="*/ 861117 w 1628481"/>
              <a:gd name="connsiteY107" fmla="*/ 1757299 h 1887361"/>
              <a:gd name="connsiteX108" fmla="*/ 864740 w 1628481"/>
              <a:gd name="connsiteY108" fmla="*/ 1757145 h 1887361"/>
              <a:gd name="connsiteX109" fmla="*/ 860654 w 1628481"/>
              <a:gd name="connsiteY109" fmla="*/ 1764643 h 1887361"/>
              <a:gd name="connsiteX110" fmla="*/ 858685 w 1628481"/>
              <a:gd name="connsiteY110" fmla="*/ 1764507 h 1887361"/>
              <a:gd name="connsiteX111" fmla="*/ 857242 w 1628481"/>
              <a:gd name="connsiteY111" fmla="*/ 1755458 h 1887361"/>
              <a:gd name="connsiteX112" fmla="*/ 857279 w 1628481"/>
              <a:gd name="connsiteY112" fmla="*/ 1755458 h 1887361"/>
              <a:gd name="connsiteX113" fmla="*/ 857282 w 1628481"/>
              <a:gd name="connsiteY113" fmla="*/ 1755477 h 1887361"/>
              <a:gd name="connsiteX114" fmla="*/ 1211295 w 1628481"/>
              <a:gd name="connsiteY114" fmla="*/ 1752945 h 1887361"/>
              <a:gd name="connsiteX115" fmla="*/ 1212889 w 1628481"/>
              <a:gd name="connsiteY115" fmla="*/ 1759319 h 1887361"/>
              <a:gd name="connsiteX116" fmla="*/ 1209766 w 1628481"/>
              <a:gd name="connsiteY116" fmla="*/ 1762965 h 1887361"/>
              <a:gd name="connsiteX117" fmla="*/ 1207289 w 1628481"/>
              <a:gd name="connsiteY117" fmla="*/ 1757443 h 1887361"/>
              <a:gd name="connsiteX118" fmla="*/ 1211295 w 1628481"/>
              <a:gd name="connsiteY118" fmla="*/ 1752945 h 1887361"/>
              <a:gd name="connsiteX119" fmla="*/ 309049 w 1628481"/>
              <a:gd name="connsiteY119" fmla="*/ 1752574 h 1887361"/>
              <a:gd name="connsiteX120" fmla="*/ 305974 w 1628481"/>
              <a:gd name="connsiteY120" fmla="*/ 1755926 h 1887361"/>
              <a:gd name="connsiteX121" fmla="*/ 305933 w 1628481"/>
              <a:gd name="connsiteY121" fmla="*/ 1757036 h 1887361"/>
              <a:gd name="connsiteX122" fmla="*/ 306752 w 1628481"/>
              <a:gd name="connsiteY122" fmla="*/ 1756737 h 1887361"/>
              <a:gd name="connsiteX123" fmla="*/ 310079 w 1628481"/>
              <a:gd name="connsiteY123" fmla="*/ 1754783 h 1887361"/>
              <a:gd name="connsiteX124" fmla="*/ 387608 w 1628481"/>
              <a:gd name="connsiteY124" fmla="*/ 1749347 h 1887361"/>
              <a:gd name="connsiteX125" fmla="*/ 386889 w 1628481"/>
              <a:gd name="connsiteY125" fmla="*/ 1749935 h 1887361"/>
              <a:gd name="connsiteX126" fmla="*/ 387648 w 1628481"/>
              <a:gd name="connsiteY126" fmla="*/ 1750150 h 1887361"/>
              <a:gd name="connsiteX127" fmla="*/ 459176 w 1628481"/>
              <a:gd name="connsiteY127" fmla="*/ 1749084 h 1887361"/>
              <a:gd name="connsiteX128" fmla="*/ 444517 w 1628481"/>
              <a:gd name="connsiteY128" fmla="*/ 1761756 h 1887361"/>
              <a:gd name="connsiteX129" fmla="*/ 446317 w 1628481"/>
              <a:gd name="connsiteY129" fmla="*/ 1777764 h 1887361"/>
              <a:gd name="connsiteX130" fmla="*/ 459288 w 1628481"/>
              <a:gd name="connsiteY130" fmla="*/ 1766517 h 1887361"/>
              <a:gd name="connsiteX131" fmla="*/ 462212 w 1628481"/>
              <a:gd name="connsiteY131" fmla="*/ 1774390 h 1887361"/>
              <a:gd name="connsiteX132" fmla="*/ 472597 w 1628481"/>
              <a:gd name="connsiteY132" fmla="*/ 1762131 h 1887361"/>
              <a:gd name="connsiteX133" fmla="*/ 464499 w 1628481"/>
              <a:gd name="connsiteY133" fmla="*/ 1758719 h 1887361"/>
              <a:gd name="connsiteX134" fmla="*/ 463750 w 1628481"/>
              <a:gd name="connsiteY134" fmla="*/ 1754970 h 1887361"/>
              <a:gd name="connsiteX135" fmla="*/ 462138 w 1628481"/>
              <a:gd name="connsiteY135" fmla="*/ 1752421 h 1887361"/>
              <a:gd name="connsiteX136" fmla="*/ 459176 w 1628481"/>
              <a:gd name="connsiteY136" fmla="*/ 1749084 h 1887361"/>
              <a:gd name="connsiteX137" fmla="*/ 321073 w 1628481"/>
              <a:gd name="connsiteY137" fmla="*/ 1741409 h 1887361"/>
              <a:gd name="connsiteX138" fmla="*/ 320408 w 1628481"/>
              <a:gd name="connsiteY138" fmla="*/ 1742974 h 1887361"/>
              <a:gd name="connsiteX139" fmla="*/ 313041 w 1628481"/>
              <a:gd name="connsiteY139" fmla="*/ 1757070 h 1887361"/>
              <a:gd name="connsiteX140" fmla="*/ 317765 w 1628481"/>
              <a:gd name="connsiteY140" fmla="*/ 1756601 h 1887361"/>
              <a:gd name="connsiteX141" fmla="*/ 322329 w 1628481"/>
              <a:gd name="connsiteY141" fmla="*/ 1756040 h 1887361"/>
              <a:gd name="connsiteX142" fmla="*/ 326725 w 1628481"/>
              <a:gd name="connsiteY142" fmla="*/ 1755270 h 1887361"/>
              <a:gd name="connsiteX143" fmla="*/ 337634 w 1628481"/>
              <a:gd name="connsiteY143" fmla="*/ 1757520 h 1887361"/>
              <a:gd name="connsiteX144" fmla="*/ 340001 w 1628481"/>
              <a:gd name="connsiteY144" fmla="*/ 1753132 h 1887361"/>
              <a:gd name="connsiteX145" fmla="*/ 333248 w 1628481"/>
              <a:gd name="connsiteY145" fmla="*/ 1755833 h 1887361"/>
              <a:gd name="connsiteX146" fmla="*/ 331936 w 1628481"/>
              <a:gd name="connsiteY146" fmla="*/ 1750884 h 1887361"/>
              <a:gd name="connsiteX147" fmla="*/ 341271 w 1628481"/>
              <a:gd name="connsiteY147" fmla="*/ 1745523 h 1887361"/>
              <a:gd name="connsiteX148" fmla="*/ 341171 w 1628481"/>
              <a:gd name="connsiteY148" fmla="*/ 1743854 h 1887361"/>
              <a:gd name="connsiteX149" fmla="*/ 330877 w 1628481"/>
              <a:gd name="connsiteY149" fmla="*/ 1744726 h 1887361"/>
              <a:gd name="connsiteX150" fmla="*/ 785552 w 1628481"/>
              <a:gd name="connsiteY150" fmla="*/ 1739595 h 1887361"/>
              <a:gd name="connsiteX151" fmla="*/ 790510 w 1628481"/>
              <a:gd name="connsiteY151" fmla="*/ 1744023 h 1887361"/>
              <a:gd name="connsiteX152" fmla="*/ 782445 w 1628481"/>
              <a:gd name="connsiteY152" fmla="*/ 1749830 h 1887361"/>
              <a:gd name="connsiteX153" fmla="*/ 781577 w 1628481"/>
              <a:gd name="connsiteY153" fmla="*/ 1748746 h 1887361"/>
              <a:gd name="connsiteX154" fmla="*/ 785503 w 1628481"/>
              <a:gd name="connsiteY154" fmla="*/ 1739616 h 1887361"/>
              <a:gd name="connsiteX155" fmla="*/ 373993 w 1628481"/>
              <a:gd name="connsiteY155" fmla="*/ 1736629 h 1887361"/>
              <a:gd name="connsiteX156" fmla="*/ 378831 w 1628481"/>
              <a:gd name="connsiteY156" fmla="*/ 1742669 h 1887361"/>
              <a:gd name="connsiteX157" fmla="*/ 384693 w 1628481"/>
              <a:gd name="connsiteY157" fmla="*/ 1738448 h 1887361"/>
              <a:gd name="connsiteX158" fmla="*/ 384571 w 1628481"/>
              <a:gd name="connsiteY158" fmla="*/ 1738100 h 1887361"/>
              <a:gd name="connsiteX159" fmla="*/ 271765 w 1628481"/>
              <a:gd name="connsiteY159" fmla="*/ 1733001 h 1887361"/>
              <a:gd name="connsiteX160" fmla="*/ 264979 w 1628481"/>
              <a:gd name="connsiteY160" fmla="*/ 1743424 h 1887361"/>
              <a:gd name="connsiteX161" fmla="*/ 275776 w 1628481"/>
              <a:gd name="connsiteY161" fmla="*/ 1734726 h 1887361"/>
              <a:gd name="connsiteX162" fmla="*/ 271765 w 1628481"/>
              <a:gd name="connsiteY162" fmla="*/ 1733001 h 1887361"/>
              <a:gd name="connsiteX163" fmla="*/ 154384 w 1628481"/>
              <a:gd name="connsiteY163" fmla="*/ 1721754 h 1887361"/>
              <a:gd name="connsiteX164" fmla="*/ 164280 w 1628481"/>
              <a:gd name="connsiteY164" fmla="*/ 1739463 h 1887361"/>
              <a:gd name="connsiteX165" fmla="*/ 171043 w 1628481"/>
              <a:gd name="connsiteY165" fmla="*/ 1740965 h 1887361"/>
              <a:gd name="connsiteX166" fmla="*/ 165744 w 1628481"/>
              <a:gd name="connsiteY166" fmla="*/ 1736863 h 1887361"/>
              <a:gd name="connsiteX167" fmla="*/ 168556 w 1628481"/>
              <a:gd name="connsiteY167" fmla="*/ 1735611 h 1887361"/>
              <a:gd name="connsiteX168" fmla="*/ 164694 w 1628481"/>
              <a:gd name="connsiteY168" fmla="*/ 1730040 h 1887361"/>
              <a:gd name="connsiteX169" fmla="*/ 154384 w 1628481"/>
              <a:gd name="connsiteY169" fmla="*/ 1721754 h 1887361"/>
              <a:gd name="connsiteX170" fmla="*/ 1230378 w 1628481"/>
              <a:gd name="connsiteY170" fmla="*/ 1719017 h 1887361"/>
              <a:gd name="connsiteX171" fmla="*/ 1240312 w 1628481"/>
              <a:gd name="connsiteY171" fmla="*/ 1726028 h 1887361"/>
              <a:gd name="connsiteX172" fmla="*/ 1232290 w 1628481"/>
              <a:gd name="connsiteY172" fmla="*/ 1744398 h 1887361"/>
              <a:gd name="connsiteX173" fmla="*/ 1230378 w 1628481"/>
              <a:gd name="connsiteY173" fmla="*/ 1719017 h 1887361"/>
              <a:gd name="connsiteX174" fmla="*/ 1211933 w 1628481"/>
              <a:gd name="connsiteY174" fmla="*/ 1710957 h 1887361"/>
              <a:gd name="connsiteX175" fmla="*/ 1220518 w 1628481"/>
              <a:gd name="connsiteY175" fmla="*/ 1731314 h 1887361"/>
              <a:gd name="connsiteX176" fmla="*/ 1220405 w 1628481"/>
              <a:gd name="connsiteY176" fmla="*/ 1731314 h 1887361"/>
              <a:gd name="connsiteX177" fmla="*/ 1218081 w 1628481"/>
              <a:gd name="connsiteY177" fmla="*/ 1731951 h 1887361"/>
              <a:gd name="connsiteX178" fmla="*/ 1208184 w 1628481"/>
              <a:gd name="connsiteY178" fmla="*/ 1711932 h 1887361"/>
              <a:gd name="connsiteX179" fmla="*/ 1211933 w 1628481"/>
              <a:gd name="connsiteY179" fmla="*/ 1710957 h 1887361"/>
              <a:gd name="connsiteX180" fmla="*/ 1278215 w 1628481"/>
              <a:gd name="connsiteY180" fmla="*/ 1709767 h 1887361"/>
              <a:gd name="connsiteX181" fmla="*/ 1283126 w 1628481"/>
              <a:gd name="connsiteY181" fmla="*/ 1710282 h 1887361"/>
              <a:gd name="connsiteX182" fmla="*/ 1283013 w 1628481"/>
              <a:gd name="connsiteY182" fmla="*/ 1710282 h 1887361"/>
              <a:gd name="connsiteX183" fmla="*/ 1276453 w 1628481"/>
              <a:gd name="connsiteY183" fmla="*/ 1712232 h 1887361"/>
              <a:gd name="connsiteX184" fmla="*/ 1278215 w 1628481"/>
              <a:gd name="connsiteY184" fmla="*/ 1709767 h 1887361"/>
              <a:gd name="connsiteX185" fmla="*/ 1071309 w 1628481"/>
              <a:gd name="connsiteY185" fmla="*/ 1707583 h 1887361"/>
              <a:gd name="connsiteX186" fmla="*/ 1076108 w 1628481"/>
              <a:gd name="connsiteY186" fmla="*/ 1718342 h 1887361"/>
              <a:gd name="connsiteX187" fmla="*/ 1071309 w 1628481"/>
              <a:gd name="connsiteY187" fmla="*/ 1707583 h 1887361"/>
              <a:gd name="connsiteX188" fmla="*/ 1308808 w 1628481"/>
              <a:gd name="connsiteY188" fmla="*/ 1704564 h 1887361"/>
              <a:gd name="connsiteX189" fmla="*/ 1308880 w 1628481"/>
              <a:gd name="connsiteY189" fmla="*/ 1704659 h 1887361"/>
              <a:gd name="connsiteX190" fmla="*/ 1308768 w 1628481"/>
              <a:gd name="connsiteY190" fmla="*/ 1704659 h 1887361"/>
              <a:gd name="connsiteX191" fmla="*/ 885959 w 1628481"/>
              <a:gd name="connsiteY191" fmla="*/ 1702110 h 1887361"/>
              <a:gd name="connsiteX192" fmla="*/ 878011 w 1628481"/>
              <a:gd name="connsiteY192" fmla="*/ 1707658 h 1887361"/>
              <a:gd name="connsiteX193" fmla="*/ 883372 w 1628481"/>
              <a:gd name="connsiteY193" fmla="*/ 1708483 h 1887361"/>
              <a:gd name="connsiteX194" fmla="*/ 885959 w 1628481"/>
              <a:gd name="connsiteY194" fmla="*/ 1702110 h 1887361"/>
              <a:gd name="connsiteX195" fmla="*/ 928491 w 1628481"/>
              <a:gd name="connsiteY195" fmla="*/ 1699753 h 1887361"/>
              <a:gd name="connsiteX196" fmla="*/ 934508 w 1628481"/>
              <a:gd name="connsiteY196" fmla="*/ 1702110 h 1887361"/>
              <a:gd name="connsiteX197" fmla="*/ 934621 w 1628481"/>
              <a:gd name="connsiteY197" fmla="*/ 1702335 h 1887361"/>
              <a:gd name="connsiteX198" fmla="*/ 926298 w 1628481"/>
              <a:gd name="connsiteY198" fmla="*/ 1706084 h 1887361"/>
              <a:gd name="connsiteX199" fmla="*/ 928491 w 1628481"/>
              <a:gd name="connsiteY199" fmla="*/ 1699753 h 1887361"/>
              <a:gd name="connsiteX200" fmla="*/ 796806 w 1628481"/>
              <a:gd name="connsiteY200" fmla="*/ 1697696 h 1887361"/>
              <a:gd name="connsiteX201" fmla="*/ 793584 w 1628481"/>
              <a:gd name="connsiteY201" fmla="*/ 1704059 h 1887361"/>
              <a:gd name="connsiteX202" fmla="*/ 801457 w 1628481"/>
              <a:gd name="connsiteY202" fmla="*/ 1709420 h 1887361"/>
              <a:gd name="connsiteX203" fmla="*/ 786761 w 1628481"/>
              <a:gd name="connsiteY203" fmla="*/ 1731352 h 1887361"/>
              <a:gd name="connsiteX204" fmla="*/ 800932 w 1628481"/>
              <a:gd name="connsiteY204" fmla="*/ 1735101 h 1887361"/>
              <a:gd name="connsiteX205" fmla="*/ 805084 w 1628481"/>
              <a:gd name="connsiteY205" fmla="*/ 1710170 h 1887361"/>
              <a:gd name="connsiteX206" fmla="*/ 807179 w 1628481"/>
              <a:gd name="connsiteY206" fmla="*/ 1702923 h 1887361"/>
              <a:gd name="connsiteX207" fmla="*/ 132978 w 1628481"/>
              <a:gd name="connsiteY207" fmla="*/ 1696899 h 1887361"/>
              <a:gd name="connsiteX208" fmla="*/ 141099 w 1628481"/>
              <a:gd name="connsiteY208" fmla="*/ 1708886 h 1887361"/>
              <a:gd name="connsiteX209" fmla="*/ 153540 w 1628481"/>
              <a:gd name="connsiteY209" fmla="*/ 1718049 h 1887361"/>
              <a:gd name="connsiteX210" fmla="*/ 153522 w 1628481"/>
              <a:gd name="connsiteY210" fmla="*/ 1718118 h 1887361"/>
              <a:gd name="connsiteX211" fmla="*/ 153634 w 1628481"/>
              <a:gd name="connsiteY211" fmla="*/ 1718118 h 1887361"/>
              <a:gd name="connsiteX212" fmla="*/ 153540 w 1628481"/>
              <a:gd name="connsiteY212" fmla="*/ 1718049 h 1887361"/>
              <a:gd name="connsiteX213" fmla="*/ 154944 w 1628481"/>
              <a:gd name="connsiteY213" fmla="*/ 1712542 h 1887361"/>
              <a:gd name="connsiteX214" fmla="*/ 150035 w 1628481"/>
              <a:gd name="connsiteY214" fmla="*/ 1700010 h 1887361"/>
              <a:gd name="connsiteX215" fmla="*/ 132978 w 1628481"/>
              <a:gd name="connsiteY215" fmla="*/ 1696899 h 1887361"/>
              <a:gd name="connsiteX216" fmla="*/ 802553 w 1628481"/>
              <a:gd name="connsiteY216" fmla="*/ 1688290 h 1887361"/>
              <a:gd name="connsiteX217" fmla="*/ 801111 w 1628481"/>
              <a:gd name="connsiteY217" fmla="*/ 1689195 h 1887361"/>
              <a:gd name="connsiteX218" fmla="*/ 800342 w 1628481"/>
              <a:gd name="connsiteY218" fmla="*/ 1690713 h 1887361"/>
              <a:gd name="connsiteX219" fmla="*/ 806748 w 1628481"/>
              <a:gd name="connsiteY219" fmla="*/ 1694171 h 1887361"/>
              <a:gd name="connsiteX220" fmla="*/ 811015 w 1628481"/>
              <a:gd name="connsiteY220" fmla="*/ 1698248 h 1887361"/>
              <a:gd name="connsiteX221" fmla="*/ 811356 w 1628481"/>
              <a:gd name="connsiteY221" fmla="*/ 1691336 h 1887361"/>
              <a:gd name="connsiteX222" fmla="*/ 808598 w 1628481"/>
              <a:gd name="connsiteY222" fmla="*/ 1690382 h 1887361"/>
              <a:gd name="connsiteX223" fmla="*/ 808580 w 1628481"/>
              <a:gd name="connsiteY223" fmla="*/ 1691725 h 1887361"/>
              <a:gd name="connsiteX224" fmla="*/ 808580 w 1628481"/>
              <a:gd name="connsiteY224" fmla="*/ 1691875 h 1887361"/>
              <a:gd name="connsiteX225" fmla="*/ 807208 w 1628481"/>
              <a:gd name="connsiteY225" fmla="*/ 1689901 h 1887361"/>
              <a:gd name="connsiteX226" fmla="*/ 1211780 w 1628481"/>
              <a:gd name="connsiteY226" fmla="*/ 1682238 h 1887361"/>
              <a:gd name="connsiteX227" fmla="*/ 1211782 w 1628481"/>
              <a:gd name="connsiteY227" fmla="*/ 1682240 h 1887361"/>
              <a:gd name="connsiteX228" fmla="*/ 1211782 w 1628481"/>
              <a:gd name="connsiteY228" fmla="*/ 1682390 h 1887361"/>
              <a:gd name="connsiteX229" fmla="*/ 1312142 w 1628481"/>
              <a:gd name="connsiteY229" fmla="*/ 1681415 h 1887361"/>
              <a:gd name="connsiteX230" fmla="*/ 1315104 w 1628481"/>
              <a:gd name="connsiteY230" fmla="*/ 1689588 h 1887361"/>
              <a:gd name="connsiteX231" fmla="*/ 1308808 w 1628481"/>
              <a:gd name="connsiteY231" fmla="*/ 1704564 h 1887361"/>
              <a:gd name="connsiteX232" fmla="*/ 1304855 w 1628481"/>
              <a:gd name="connsiteY232" fmla="*/ 1699377 h 1887361"/>
              <a:gd name="connsiteX233" fmla="*/ 1308168 w 1628481"/>
              <a:gd name="connsiteY233" fmla="*/ 1693112 h 1887361"/>
              <a:gd name="connsiteX234" fmla="*/ 1310680 w 1628481"/>
              <a:gd name="connsiteY234" fmla="*/ 1689850 h 1887361"/>
              <a:gd name="connsiteX235" fmla="*/ 1312592 w 1628481"/>
              <a:gd name="connsiteY235" fmla="*/ 1686851 h 1887361"/>
              <a:gd name="connsiteX236" fmla="*/ 1312142 w 1628481"/>
              <a:gd name="connsiteY236" fmla="*/ 1681415 h 1887361"/>
              <a:gd name="connsiteX237" fmla="*/ 987781 w 1628481"/>
              <a:gd name="connsiteY237" fmla="*/ 1676467 h 1887361"/>
              <a:gd name="connsiteX238" fmla="*/ 994491 w 1628481"/>
              <a:gd name="connsiteY238" fmla="*/ 1687151 h 1887361"/>
              <a:gd name="connsiteX239" fmla="*/ 991117 w 1628481"/>
              <a:gd name="connsiteY239" fmla="*/ 1699410 h 1887361"/>
              <a:gd name="connsiteX240" fmla="*/ 991117 w 1628481"/>
              <a:gd name="connsiteY240" fmla="*/ 1699560 h 1887361"/>
              <a:gd name="connsiteX241" fmla="*/ 986206 w 1628481"/>
              <a:gd name="connsiteY241" fmla="*/ 1689550 h 1887361"/>
              <a:gd name="connsiteX242" fmla="*/ 987781 w 1628481"/>
              <a:gd name="connsiteY242" fmla="*/ 1676467 h 1887361"/>
              <a:gd name="connsiteX243" fmla="*/ 1179413 w 1628481"/>
              <a:gd name="connsiteY243" fmla="*/ 1670569 h 1887361"/>
              <a:gd name="connsiteX244" fmla="*/ 1185840 w 1628481"/>
              <a:gd name="connsiteY244" fmla="*/ 1678978 h 1887361"/>
              <a:gd name="connsiteX245" fmla="*/ 1179991 w 1628481"/>
              <a:gd name="connsiteY245" fmla="*/ 1671803 h 1887361"/>
              <a:gd name="connsiteX246" fmla="*/ 1119182 w 1628481"/>
              <a:gd name="connsiteY246" fmla="*/ 1668931 h 1887361"/>
              <a:gd name="connsiteX247" fmla="*/ 1119326 w 1628481"/>
              <a:gd name="connsiteY247" fmla="*/ 1668984 h 1887361"/>
              <a:gd name="connsiteX248" fmla="*/ 1119182 w 1628481"/>
              <a:gd name="connsiteY248" fmla="*/ 1669081 h 1887361"/>
              <a:gd name="connsiteX249" fmla="*/ 1174930 w 1628481"/>
              <a:gd name="connsiteY249" fmla="*/ 1665594 h 1887361"/>
              <a:gd name="connsiteX250" fmla="*/ 1179991 w 1628481"/>
              <a:gd name="connsiteY250" fmla="*/ 1671803 h 1887361"/>
              <a:gd name="connsiteX251" fmla="*/ 1180929 w 1628481"/>
              <a:gd name="connsiteY251" fmla="*/ 1673805 h 1887361"/>
              <a:gd name="connsiteX252" fmla="*/ 1178417 w 1628481"/>
              <a:gd name="connsiteY252" fmla="*/ 1671180 h 1887361"/>
              <a:gd name="connsiteX253" fmla="*/ 1174930 w 1628481"/>
              <a:gd name="connsiteY253" fmla="*/ 1665594 h 1887361"/>
              <a:gd name="connsiteX254" fmla="*/ 1047840 w 1628481"/>
              <a:gd name="connsiteY254" fmla="*/ 1665257 h 1887361"/>
              <a:gd name="connsiteX255" fmla="*/ 1066810 w 1628481"/>
              <a:gd name="connsiteY255" fmla="*/ 1677403 h 1887361"/>
              <a:gd name="connsiteX256" fmla="*/ 1065123 w 1628481"/>
              <a:gd name="connsiteY256" fmla="*/ 1680290 h 1887361"/>
              <a:gd name="connsiteX257" fmla="*/ 1045066 w 1628481"/>
              <a:gd name="connsiteY257" fmla="*/ 1670093 h 1887361"/>
              <a:gd name="connsiteX258" fmla="*/ 1047840 w 1628481"/>
              <a:gd name="connsiteY258" fmla="*/ 1665257 h 1887361"/>
              <a:gd name="connsiteX259" fmla="*/ 1115096 w 1628481"/>
              <a:gd name="connsiteY259" fmla="*/ 1664620 h 1887361"/>
              <a:gd name="connsiteX260" fmla="*/ 1107074 w 1628481"/>
              <a:gd name="connsiteY260" fmla="*/ 1683365 h 1887361"/>
              <a:gd name="connsiteX261" fmla="*/ 1115096 w 1628481"/>
              <a:gd name="connsiteY261" fmla="*/ 1664620 h 1887361"/>
              <a:gd name="connsiteX262" fmla="*/ 1133016 w 1628481"/>
              <a:gd name="connsiteY262" fmla="*/ 1664057 h 1887361"/>
              <a:gd name="connsiteX263" fmla="*/ 1131891 w 1628481"/>
              <a:gd name="connsiteY263" fmla="*/ 1673580 h 1887361"/>
              <a:gd name="connsiteX264" fmla="*/ 1119326 w 1628481"/>
              <a:gd name="connsiteY264" fmla="*/ 1668984 h 1887361"/>
              <a:gd name="connsiteX265" fmla="*/ 1125968 w 1628481"/>
              <a:gd name="connsiteY265" fmla="*/ 1664507 h 1887361"/>
              <a:gd name="connsiteX266" fmla="*/ 1133016 w 1628481"/>
              <a:gd name="connsiteY266" fmla="*/ 1664057 h 1887361"/>
              <a:gd name="connsiteX267" fmla="*/ 971586 w 1628481"/>
              <a:gd name="connsiteY267" fmla="*/ 1662671 h 1887361"/>
              <a:gd name="connsiteX268" fmla="*/ 962476 w 1628481"/>
              <a:gd name="connsiteY268" fmla="*/ 1671818 h 1887361"/>
              <a:gd name="connsiteX269" fmla="*/ 961795 w 1628481"/>
              <a:gd name="connsiteY269" fmla="*/ 1674041 h 1887361"/>
              <a:gd name="connsiteX270" fmla="*/ 965868 w 1628481"/>
              <a:gd name="connsiteY270" fmla="*/ 1673170 h 1887361"/>
              <a:gd name="connsiteX271" fmla="*/ 970290 w 1628481"/>
              <a:gd name="connsiteY271" fmla="*/ 1669060 h 1887361"/>
              <a:gd name="connsiteX272" fmla="*/ 972070 w 1628481"/>
              <a:gd name="connsiteY272" fmla="*/ 1666884 h 1887361"/>
              <a:gd name="connsiteX273" fmla="*/ 1003115 w 1628481"/>
              <a:gd name="connsiteY273" fmla="*/ 1662483 h 1887361"/>
              <a:gd name="connsiteX274" fmla="*/ 1006114 w 1628481"/>
              <a:gd name="connsiteY274" fmla="*/ 1668332 h 1887361"/>
              <a:gd name="connsiteX275" fmla="*/ 994342 w 1628481"/>
              <a:gd name="connsiteY275" fmla="*/ 1679616 h 1887361"/>
              <a:gd name="connsiteX276" fmla="*/ 992168 w 1628481"/>
              <a:gd name="connsiteY276" fmla="*/ 1669981 h 1887361"/>
              <a:gd name="connsiteX277" fmla="*/ 1003115 w 1628481"/>
              <a:gd name="connsiteY277" fmla="*/ 1662483 h 1887361"/>
              <a:gd name="connsiteX278" fmla="*/ 1017029 w 1628481"/>
              <a:gd name="connsiteY278" fmla="*/ 1660136 h 1887361"/>
              <a:gd name="connsiteX279" fmla="*/ 1016986 w 1628481"/>
              <a:gd name="connsiteY279" fmla="*/ 1660196 h 1887361"/>
              <a:gd name="connsiteX280" fmla="*/ 1016836 w 1628481"/>
              <a:gd name="connsiteY280" fmla="*/ 1660196 h 1887361"/>
              <a:gd name="connsiteX281" fmla="*/ 128404 w 1628481"/>
              <a:gd name="connsiteY281" fmla="*/ 1659297 h 1887361"/>
              <a:gd name="connsiteX282" fmla="*/ 128779 w 1628481"/>
              <a:gd name="connsiteY282" fmla="*/ 1663045 h 1887361"/>
              <a:gd name="connsiteX283" fmla="*/ 128479 w 1628481"/>
              <a:gd name="connsiteY283" fmla="*/ 1666082 h 1887361"/>
              <a:gd name="connsiteX284" fmla="*/ 119256 w 1628481"/>
              <a:gd name="connsiteY284" fmla="*/ 1667694 h 1887361"/>
              <a:gd name="connsiteX285" fmla="*/ 122068 w 1628481"/>
              <a:gd name="connsiteY285" fmla="*/ 1690188 h 1887361"/>
              <a:gd name="connsiteX286" fmla="*/ 114570 w 1628481"/>
              <a:gd name="connsiteY286" fmla="*/ 1678716 h 1887361"/>
              <a:gd name="connsiteX287" fmla="*/ 113221 w 1628481"/>
              <a:gd name="connsiteY287" fmla="*/ 1672268 h 1887361"/>
              <a:gd name="connsiteX288" fmla="*/ 109472 w 1628481"/>
              <a:gd name="connsiteY288" fmla="*/ 1666382 h 1887361"/>
              <a:gd name="connsiteX289" fmla="*/ 115657 w 1628481"/>
              <a:gd name="connsiteY289" fmla="*/ 1662033 h 1887361"/>
              <a:gd name="connsiteX290" fmla="*/ 99687 w 1628481"/>
              <a:gd name="connsiteY290" fmla="*/ 1668369 h 1887361"/>
              <a:gd name="connsiteX291" fmla="*/ 104298 w 1628481"/>
              <a:gd name="connsiteY291" fmla="*/ 1677029 h 1887361"/>
              <a:gd name="connsiteX292" fmla="*/ 110109 w 1628481"/>
              <a:gd name="connsiteY292" fmla="*/ 1686664 h 1887361"/>
              <a:gd name="connsiteX293" fmla="*/ 124157 w 1628481"/>
              <a:gd name="connsiteY293" fmla="*/ 1693951 h 1887361"/>
              <a:gd name="connsiteX294" fmla="*/ 122922 w 1628481"/>
              <a:gd name="connsiteY294" fmla="*/ 1694482 h 1887361"/>
              <a:gd name="connsiteX295" fmla="*/ 126155 w 1628481"/>
              <a:gd name="connsiteY295" fmla="*/ 1694987 h 1887361"/>
              <a:gd name="connsiteX296" fmla="*/ 124157 w 1628481"/>
              <a:gd name="connsiteY296" fmla="*/ 1693951 h 1887361"/>
              <a:gd name="connsiteX297" fmla="*/ 125180 w 1628481"/>
              <a:gd name="connsiteY297" fmla="*/ 1693511 h 1887361"/>
              <a:gd name="connsiteX298" fmla="*/ 132528 w 1628481"/>
              <a:gd name="connsiteY298" fmla="*/ 1693412 h 1887361"/>
              <a:gd name="connsiteX299" fmla="*/ 131778 w 1628481"/>
              <a:gd name="connsiteY299" fmla="*/ 1674667 h 1887361"/>
              <a:gd name="connsiteX300" fmla="*/ 132565 w 1628481"/>
              <a:gd name="connsiteY300" fmla="*/ 1666869 h 1887361"/>
              <a:gd name="connsiteX301" fmla="*/ 131253 w 1628481"/>
              <a:gd name="connsiteY301" fmla="*/ 1662821 h 1887361"/>
              <a:gd name="connsiteX302" fmla="*/ 128404 w 1628481"/>
              <a:gd name="connsiteY302" fmla="*/ 1659297 h 1887361"/>
              <a:gd name="connsiteX303" fmla="*/ 1146213 w 1628481"/>
              <a:gd name="connsiteY303" fmla="*/ 1652810 h 1887361"/>
              <a:gd name="connsiteX304" fmla="*/ 1165514 w 1628481"/>
              <a:gd name="connsiteY304" fmla="*/ 1659205 h 1887361"/>
              <a:gd name="connsiteX305" fmla="*/ 1168213 w 1628481"/>
              <a:gd name="connsiteY305" fmla="*/ 1661794 h 1887361"/>
              <a:gd name="connsiteX306" fmla="*/ 1169643 w 1628481"/>
              <a:gd name="connsiteY306" fmla="*/ 1661621 h 1887361"/>
              <a:gd name="connsiteX307" fmla="*/ 1169534 w 1628481"/>
              <a:gd name="connsiteY307" fmla="*/ 1663062 h 1887361"/>
              <a:gd name="connsiteX308" fmla="*/ 1175455 w 1628481"/>
              <a:gd name="connsiteY308" fmla="*/ 1668743 h 1887361"/>
              <a:gd name="connsiteX309" fmla="*/ 1169297 w 1628481"/>
              <a:gd name="connsiteY309" fmla="*/ 1673875 h 1887361"/>
              <a:gd name="connsiteX310" fmla="*/ 1167131 w 1628481"/>
              <a:gd name="connsiteY310" fmla="*/ 1671887 h 1887361"/>
              <a:gd name="connsiteX311" fmla="*/ 1158396 w 1628481"/>
              <a:gd name="connsiteY311" fmla="*/ 1665107 h 1887361"/>
              <a:gd name="connsiteX312" fmla="*/ 1159258 w 1628481"/>
              <a:gd name="connsiteY312" fmla="*/ 1664661 h 1887361"/>
              <a:gd name="connsiteX313" fmla="*/ 1154761 w 1628481"/>
              <a:gd name="connsiteY313" fmla="*/ 1660533 h 1887361"/>
              <a:gd name="connsiteX314" fmla="*/ 1153711 w 1628481"/>
              <a:gd name="connsiteY314" fmla="*/ 1667019 h 1887361"/>
              <a:gd name="connsiteX315" fmla="*/ 1146213 w 1628481"/>
              <a:gd name="connsiteY315" fmla="*/ 1652810 h 1887361"/>
              <a:gd name="connsiteX316" fmla="*/ 985368 w 1628481"/>
              <a:gd name="connsiteY316" fmla="*/ 1652729 h 1887361"/>
              <a:gd name="connsiteX317" fmla="*/ 984670 w 1628481"/>
              <a:gd name="connsiteY317" fmla="*/ 1653074 h 1887361"/>
              <a:gd name="connsiteX318" fmla="*/ 975372 w 1628481"/>
              <a:gd name="connsiteY318" fmla="*/ 1658247 h 1887361"/>
              <a:gd name="connsiteX319" fmla="*/ 976281 w 1628481"/>
              <a:gd name="connsiteY319" fmla="*/ 1661734 h 1887361"/>
              <a:gd name="connsiteX320" fmla="*/ 977053 w 1628481"/>
              <a:gd name="connsiteY320" fmla="*/ 1660790 h 1887361"/>
              <a:gd name="connsiteX321" fmla="*/ 985489 w 1628481"/>
              <a:gd name="connsiteY321" fmla="*/ 1660349 h 1887361"/>
              <a:gd name="connsiteX322" fmla="*/ 1074754 w 1628481"/>
              <a:gd name="connsiteY322" fmla="*/ 1651221 h 1887361"/>
              <a:gd name="connsiteX323" fmla="*/ 1081469 w 1628481"/>
              <a:gd name="connsiteY323" fmla="*/ 1652248 h 1887361"/>
              <a:gd name="connsiteX324" fmla="*/ 1084618 w 1628481"/>
              <a:gd name="connsiteY324" fmla="*/ 1678791 h 1887361"/>
              <a:gd name="connsiteX325" fmla="*/ 1068722 w 1628481"/>
              <a:gd name="connsiteY325" fmla="*/ 1655022 h 1887361"/>
              <a:gd name="connsiteX326" fmla="*/ 1074754 w 1628481"/>
              <a:gd name="connsiteY326" fmla="*/ 1651221 h 1887361"/>
              <a:gd name="connsiteX327" fmla="*/ 1131889 w 1628481"/>
              <a:gd name="connsiteY327" fmla="*/ 1648026 h 1887361"/>
              <a:gd name="connsiteX328" fmla="*/ 1132106 w 1628481"/>
              <a:gd name="connsiteY328" fmla="*/ 1650229 h 1887361"/>
              <a:gd name="connsiteX329" fmla="*/ 1133429 w 1628481"/>
              <a:gd name="connsiteY329" fmla="*/ 1650884 h 1887361"/>
              <a:gd name="connsiteX330" fmla="*/ 124505 w 1628481"/>
              <a:gd name="connsiteY330" fmla="*/ 1647825 h 1887361"/>
              <a:gd name="connsiteX331" fmla="*/ 131516 w 1628481"/>
              <a:gd name="connsiteY331" fmla="*/ 1657085 h 1887361"/>
              <a:gd name="connsiteX332" fmla="*/ 124505 w 1628481"/>
              <a:gd name="connsiteY332" fmla="*/ 1647825 h 1887361"/>
              <a:gd name="connsiteX333" fmla="*/ 1180983 w 1628481"/>
              <a:gd name="connsiteY333" fmla="*/ 1643291 h 1887361"/>
              <a:gd name="connsiteX334" fmla="*/ 1179831 w 1628481"/>
              <a:gd name="connsiteY334" fmla="*/ 1645839 h 1887361"/>
              <a:gd name="connsiteX335" fmla="*/ 1181793 w 1628481"/>
              <a:gd name="connsiteY335" fmla="*/ 1644080 h 1887361"/>
              <a:gd name="connsiteX336" fmla="*/ 1232627 w 1628481"/>
              <a:gd name="connsiteY336" fmla="*/ 1635078 h 1887361"/>
              <a:gd name="connsiteX337" fmla="*/ 1237876 w 1628481"/>
              <a:gd name="connsiteY337" fmla="*/ 1639951 h 1887361"/>
              <a:gd name="connsiteX338" fmla="*/ 1248635 w 1628481"/>
              <a:gd name="connsiteY338" fmla="*/ 1659258 h 1887361"/>
              <a:gd name="connsiteX339" fmla="*/ 1247810 w 1628481"/>
              <a:gd name="connsiteY339" fmla="*/ 1662708 h 1887361"/>
              <a:gd name="connsiteX340" fmla="*/ 1234914 w 1628481"/>
              <a:gd name="connsiteY340" fmla="*/ 1647187 h 1887361"/>
              <a:gd name="connsiteX341" fmla="*/ 1232627 w 1628481"/>
              <a:gd name="connsiteY341" fmla="*/ 1635078 h 1887361"/>
              <a:gd name="connsiteX342" fmla="*/ 1330438 w 1628481"/>
              <a:gd name="connsiteY342" fmla="*/ 1630354 h 1887361"/>
              <a:gd name="connsiteX343" fmla="*/ 1342922 w 1628481"/>
              <a:gd name="connsiteY343" fmla="*/ 1632603 h 1887361"/>
              <a:gd name="connsiteX344" fmla="*/ 1333624 w 1628481"/>
              <a:gd name="connsiteY344" fmla="*/ 1648611 h 1887361"/>
              <a:gd name="connsiteX345" fmla="*/ 1333512 w 1628481"/>
              <a:gd name="connsiteY345" fmla="*/ 1648611 h 1887361"/>
              <a:gd name="connsiteX346" fmla="*/ 1330438 w 1628481"/>
              <a:gd name="connsiteY346" fmla="*/ 1630354 h 1887361"/>
              <a:gd name="connsiteX347" fmla="*/ 1204510 w 1628481"/>
              <a:gd name="connsiteY347" fmla="*/ 1629491 h 1887361"/>
              <a:gd name="connsiteX348" fmla="*/ 1206119 w 1628481"/>
              <a:gd name="connsiteY348" fmla="*/ 1632602 h 1887361"/>
              <a:gd name="connsiteX349" fmla="*/ 1207294 w 1628481"/>
              <a:gd name="connsiteY349" fmla="*/ 1632056 h 1887361"/>
              <a:gd name="connsiteX350" fmla="*/ 1149587 w 1628481"/>
              <a:gd name="connsiteY350" fmla="*/ 1628742 h 1887361"/>
              <a:gd name="connsiteX351" fmla="*/ 1148111 w 1628481"/>
              <a:gd name="connsiteY351" fmla="*/ 1629626 h 1887361"/>
              <a:gd name="connsiteX352" fmla="*/ 1149323 w 1628481"/>
              <a:gd name="connsiteY352" fmla="*/ 1631207 h 1887361"/>
              <a:gd name="connsiteX353" fmla="*/ 1193699 w 1628481"/>
              <a:gd name="connsiteY353" fmla="*/ 1622106 h 1887361"/>
              <a:gd name="connsiteX354" fmla="*/ 1195475 w 1628481"/>
              <a:gd name="connsiteY354" fmla="*/ 1629042 h 1887361"/>
              <a:gd name="connsiteX355" fmla="*/ 1197049 w 1628481"/>
              <a:gd name="connsiteY355" fmla="*/ 1622294 h 1887361"/>
              <a:gd name="connsiteX356" fmla="*/ 1197125 w 1628481"/>
              <a:gd name="connsiteY356" fmla="*/ 1622256 h 1887361"/>
              <a:gd name="connsiteX357" fmla="*/ 1193699 w 1628481"/>
              <a:gd name="connsiteY357" fmla="*/ 1622106 h 1887361"/>
              <a:gd name="connsiteX358" fmla="*/ 1302244 w 1628481"/>
              <a:gd name="connsiteY358" fmla="*/ 1615733 h 1887361"/>
              <a:gd name="connsiteX359" fmla="*/ 1320240 w 1628481"/>
              <a:gd name="connsiteY359" fmla="*/ 1629417 h 1887361"/>
              <a:gd name="connsiteX360" fmla="*/ 1318365 w 1628481"/>
              <a:gd name="connsiteY360" fmla="*/ 1632304 h 1887361"/>
              <a:gd name="connsiteX361" fmla="*/ 1299133 w 1628481"/>
              <a:gd name="connsiteY361" fmla="*/ 1620494 h 1887361"/>
              <a:gd name="connsiteX362" fmla="*/ 1302244 w 1628481"/>
              <a:gd name="connsiteY362" fmla="*/ 1615733 h 1887361"/>
              <a:gd name="connsiteX363" fmla="*/ 1112362 w 1628481"/>
              <a:gd name="connsiteY363" fmla="*/ 1614027 h 1887361"/>
              <a:gd name="connsiteX364" fmla="*/ 1112359 w 1628481"/>
              <a:gd name="connsiteY364" fmla="*/ 1617720 h 1887361"/>
              <a:gd name="connsiteX365" fmla="*/ 1115091 w 1628481"/>
              <a:gd name="connsiteY365" fmla="*/ 1617467 h 1887361"/>
              <a:gd name="connsiteX366" fmla="*/ 1115247 w 1628481"/>
              <a:gd name="connsiteY366" fmla="*/ 1615208 h 1887361"/>
              <a:gd name="connsiteX367" fmla="*/ 1166374 w 1628481"/>
              <a:gd name="connsiteY367" fmla="*/ 1613945 h 1887361"/>
              <a:gd name="connsiteX368" fmla="*/ 1166383 w 1628481"/>
              <a:gd name="connsiteY368" fmla="*/ 1613971 h 1887361"/>
              <a:gd name="connsiteX369" fmla="*/ 1166308 w 1628481"/>
              <a:gd name="connsiteY369" fmla="*/ 1613971 h 1887361"/>
              <a:gd name="connsiteX370" fmla="*/ 1119707 w 1628481"/>
              <a:gd name="connsiteY370" fmla="*/ 1612498 h 1887361"/>
              <a:gd name="connsiteX371" fmla="*/ 1118429 w 1628481"/>
              <a:gd name="connsiteY371" fmla="*/ 1614960 h 1887361"/>
              <a:gd name="connsiteX372" fmla="*/ 1117709 w 1628481"/>
              <a:gd name="connsiteY372" fmla="*/ 1617214 h 1887361"/>
              <a:gd name="connsiteX373" fmla="*/ 1122444 w 1628481"/>
              <a:gd name="connsiteY373" fmla="*/ 1615583 h 1887361"/>
              <a:gd name="connsiteX374" fmla="*/ 1132783 w 1628481"/>
              <a:gd name="connsiteY374" fmla="*/ 1611284 h 1887361"/>
              <a:gd name="connsiteX375" fmla="*/ 1124693 w 1628481"/>
              <a:gd name="connsiteY375" fmla="*/ 1612809 h 1887361"/>
              <a:gd name="connsiteX376" fmla="*/ 1133766 w 1628481"/>
              <a:gd name="connsiteY376" fmla="*/ 1627805 h 1887361"/>
              <a:gd name="connsiteX377" fmla="*/ 1142920 w 1628481"/>
              <a:gd name="connsiteY377" fmla="*/ 1622118 h 1887361"/>
              <a:gd name="connsiteX378" fmla="*/ 1133668 w 1628481"/>
              <a:gd name="connsiteY378" fmla="*/ 1611853 h 1887361"/>
              <a:gd name="connsiteX379" fmla="*/ 1261606 w 1628481"/>
              <a:gd name="connsiteY379" fmla="*/ 1606811 h 1887361"/>
              <a:gd name="connsiteX380" fmla="*/ 1261606 w 1628481"/>
              <a:gd name="connsiteY380" fmla="*/ 1606961 h 1887361"/>
              <a:gd name="connsiteX381" fmla="*/ 1261193 w 1628481"/>
              <a:gd name="connsiteY381" fmla="*/ 1606867 h 1887361"/>
              <a:gd name="connsiteX382" fmla="*/ 1255869 w 1628481"/>
              <a:gd name="connsiteY382" fmla="*/ 1605656 h 1887361"/>
              <a:gd name="connsiteX383" fmla="*/ 1261193 w 1628481"/>
              <a:gd name="connsiteY383" fmla="*/ 1606867 h 1887361"/>
              <a:gd name="connsiteX384" fmla="*/ 1259759 w 1628481"/>
              <a:gd name="connsiteY384" fmla="*/ 1607063 h 1887361"/>
              <a:gd name="connsiteX385" fmla="*/ 1251383 w 1628481"/>
              <a:gd name="connsiteY385" fmla="*/ 1604038 h 1887361"/>
              <a:gd name="connsiteX386" fmla="*/ 1254759 w 1628481"/>
              <a:gd name="connsiteY386" fmla="*/ 1605255 h 1887361"/>
              <a:gd name="connsiteX387" fmla="*/ 1255869 w 1628481"/>
              <a:gd name="connsiteY387" fmla="*/ 1605656 h 1887361"/>
              <a:gd name="connsiteX388" fmla="*/ 1252738 w 1628481"/>
              <a:gd name="connsiteY388" fmla="*/ 1604944 h 1887361"/>
              <a:gd name="connsiteX389" fmla="*/ 1166729 w 1628481"/>
              <a:gd name="connsiteY389" fmla="*/ 1603174 h 1887361"/>
              <a:gd name="connsiteX390" fmla="*/ 1177367 w 1628481"/>
              <a:gd name="connsiteY390" fmla="*/ 1605086 h 1887361"/>
              <a:gd name="connsiteX391" fmla="*/ 1172807 w 1628481"/>
              <a:gd name="connsiteY391" fmla="*/ 1611440 h 1887361"/>
              <a:gd name="connsiteX392" fmla="*/ 1166374 w 1628481"/>
              <a:gd name="connsiteY392" fmla="*/ 1613945 h 1887361"/>
              <a:gd name="connsiteX393" fmla="*/ 1163586 w 1628481"/>
              <a:gd name="connsiteY393" fmla="*/ 1605718 h 1887361"/>
              <a:gd name="connsiteX394" fmla="*/ 1166729 w 1628481"/>
              <a:gd name="connsiteY394" fmla="*/ 1603174 h 1887361"/>
              <a:gd name="connsiteX395" fmla="*/ 1244623 w 1628481"/>
              <a:gd name="connsiteY395" fmla="*/ 1603099 h 1887361"/>
              <a:gd name="connsiteX396" fmla="*/ 1252738 w 1628481"/>
              <a:gd name="connsiteY396" fmla="*/ 1604944 h 1887361"/>
              <a:gd name="connsiteX397" fmla="*/ 1254407 w 1628481"/>
              <a:gd name="connsiteY397" fmla="*/ 1606061 h 1887361"/>
              <a:gd name="connsiteX398" fmla="*/ 1250658 w 1628481"/>
              <a:gd name="connsiteY398" fmla="*/ 1605648 h 1887361"/>
              <a:gd name="connsiteX399" fmla="*/ 1330218 w 1628481"/>
              <a:gd name="connsiteY399" fmla="*/ 1602941 h 1887361"/>
              <a:gd name="connsiteX400" fmla="*/ 1336810 w 1628481"/>
              <a:gd name="connsiteY400" fmla="*/ 1604336 h 1887361"/>
              <a:gd name="connsiteX401" fmla="*/ 1335250 w 1628481"/>
              <a:gd name="connsiteY401" fmla="*/ 1617954 h 1887361"/>
              <a:gd name="connsiteX402" fmla="*/ 1336026 w 1628481"/>
              <a:gd name="connsiteY402" fmla="*/ 1622006 h 1887361"/>
              <a:gd name="connsiteX403" fmla="*/ 1338072 w 1628481"/>
              <a:gd name="connsiteY403" fmla="*/ 1621155 h 1887361"/>
              <a:gd name="connsiteX404" fmla="*/ 1341330 w 1628481"/>
              <a:gd name="connsiteY404" fmla="*/ 1626427 h 1887361"/>
              <a:gd name="connsiteX405" fmla="*/ 1336340 w 1628481"/>
              <a:gd name="connsiteY405" fmla="*/ 1623644 h 1887361"/>
              <a:gd name="connsiteX406" fmla="*/ 1337935 w 1628481"/>
              <a:gd name="connsiteY406" fmla="*/ 1631966 h 1887361"/>
              <a:gd name="connsiteX407" fmla="*/ 1323876 w 1628481"/>
              <a:gd name="connsiteY407" fmla="*/ 1606473 h 1887361"/>
              <a:gd name="connsiteX408" fmla="*/ 1330218 w 1628481"/>
              <a:gd name="connsiteY408" fmla="*/ 1602941 h 1887361"/>
              <a:gd name="connsiteX409" fmla="*/ 1104561 w 1628481"/>
              <a:gd name="connsiteY409" fmla="*/ 1596051 h 1887361"/>
              <a:gd name="connsiteX410" fmla="*/ 1103614 w 1628481"/>
              <a:gd name="connsiteY410" fmla="*/ 1596174 h 1887361"/>
              <a:gd name="connsiteX411" fmla="*/ 1105167 w 1628481"/>
              <a:gd name="connsiteY411" fmla="*/ 1599172 h 1887361"/>
              <a:gd name="connsiteX412" fmla="*/ 1105912 w 1628481"/>
              <a:gd name="connsiteY412" fmla="*/ 1604374 h 1887361"/>
              <a:gd name="connsiteX413" fmla="*/ 1117236 w 1628481"/>
              <a:gd name="connsiteY413" fmla="*/ 1609713 h 1887361"/>
              <a:gd name="connsiteX414" fmla="*/ 1113629 w 1628481"/>
              <a:gd name="connsiteY414" fmla="*/ 1605648 h 1887361"/>
              <a:gd name="connsiteX415" fmla="*/ 1108345 w 1628481"/>
              <a:gd name="connsiteY415" fmla="*/ 1600055 h 1887361"/>
              <a:gd name="connsiteX416" fmla="*/ 1106924 w 1628481"/>
              <a:gd name="connsiteY416" fmla="*/ 1600812 h 1887361"/>
              <a:gd name="connsiteX417" fmla="*/ 1104611 w 1628481"/>
              <a:gd name="connsiteY417" fmla="*/ 1597988 h 1887361"/>
              <a:gd name="connsiteX418" fmla="*/ 1105724 w 1628481"/>
              <a:gd name="connsiteY418" fmla="*/ 1597282 h 1887361"/>
              <a:gd name="connsiteX419" fmla="*/ 1160796 w 1628481"/>
              <a:gd name="connsiteY419" fmla="*/ 1594904 h 1887361"/>
              <a:gd name="connsiteX420" fmla="*/ 1164133 w 1628481"/>
              <a:gd name="connsiteY420" fmla="*/ 1596876 h 1887361"/>
              <a:gd name="connsiteX421" fmla="*/ 1150782 w 1628481"/>
              <a:gd name="connsiteY421" fmla="*/ 1597391 h 1887361"/>
              <a:gd name="connsiteX422" fmla="*/ 1148871 w 1628481"/>
              <a:gd name="connsiteY422" fmla="*/ 1599172 h 1887361"/>
              <a:gd name="connsiteX423" fmla="*/ 1149761 w 1628481"/>
              <a:gd name="connsiteY423" fmla="*/ 1604397 h 1887361"/>
              <a:gd name="connsiteX424" fmla="*/ 1146758 w 1628481"/>
              <a:gd name="connsiteY424" fmla="*/ 1601142 h 1887361"/>
              <a:gd name="connsiteX425" fmla="*/ 1144376 w 1628481"/>
              <a:gd name="connsiteY425" fmla="*/ 1603362 h 1887361"/>
              <a:gd name="connsiteX426" fmla="*/ 1141413 w 1628481"/>
              <a:gd name="connsiteY426" fmla="*/ 1606511 h 1887361"/>
              <a:gd name="connsiteX427" fmla="*/ 1144414 w 1628481"/>
              <a:gd name="connsiteY427" fmla="*/ 1606623 h 1887361"/>
              <a:gd name="connsiteX428" fmla="*/ 1150440 w 1628481"/>
              <a:gd name="connsiteY428" fmla="*/ 1608188 h 1887361"/>
              <a:gd name="connsiteX429" fmla="*/ 1155527 w 1628481"/>
              <a:gd name="connsiteY429" fmla="*/ 1613348 h 1887361"/>
              <a:gd name="connsiteX430" fmla="*/ 1158134 w 1628481"/>
              <a:gd name="connsiteY430" fmla="*/ 1611459 h 1887361"/>
              <a:gd name="connsiteX431" fmla="*/ 1157112 w 1628481"/>
              <a:gd name="connsiteY431" fmla="*/ 1614957 h 1887361"/>
              <a:gd name="connsiteX432" fmla="*/ 1160797 w 1628481"/>
              <a:gd name="connsiteY432" fmla="*/ 1618695 h 1887361"/>
              <a:gd name="connsiteX433" fmla="*/ 1155848 w 1628481"/>
              <a:gd name="connsiteY433" fmla="*/ 1622968 h 1887361"/>
              <a:gd name="connsiteX434" fmla="*/ 1163346 w 1628481"/>
              <a:gd name="connsiteY434" fmla="*/ 1630804 h 1887361"/>
              <a:gd name="connsiteX435" fmla="*/ 1164096 w 1628481"/>
              <a:gd name="connsiteY435" fmla="*/ 1636877 h 1887361"/>
              <a:gd name="connsiteX436" fmla="*/ 1153850 w 1628481"/>
              <a:gd name="connsiteY436" fmla="*/ 1626859 h 1887361"/>
              <a:gd name="connsiteX437" fmla="*/ 1151919 w 1628481"/>
              <a:gd name="connsiteY437" fmla="*/ 1634592 h 1887361"/>
              <a:gd name="connsiteX438" fmla="*/ 1158960 w 1628481"/>
              <a:gd name="connsiteY438" fmla="*/ 1643775 h 1887361"/>
              <a:gd name="connsiteX439" fmla="*/ 1167433 w 1628481"/>
              <a:gd name="connsiteY439" fmla="*/ 1641938 h 1887361"/>
              <a:gd name="connsiteX440" fmla="*/ 1171182 w 1628481"/>
              <a:gd name="connsiteY440" fmla="*/ 1650523 h 1887361"/>
              <a:gd name="connsiteX441" fmla="*/ 1172569 w 1628481"/>
              <a:gd name="connsiteY441" fmla="*/ 1643925 h 1887361"/>
              <a:gd name="connsiteX442" fmla="*/ 1162597 w 1628481"/>
              <a:gd name="connsiteY442" fmla="*/ 1627242 h 1887361"/>
              <a:gd name="connsiteX443" fmla="*/ 1171107 w 1628481"/>
              <a:gd name="connsiteY443" fmla="*/ 1637964 h 1887361"/>
              <a:gd name="connsiteX444" fmla="*/ 1165746 w 1628481"/>
              <a:gd name="connsiteY444" fmla="*/ 1629716 h 1887361"/>
              <a:gd name="connsiteX445" fmla="*/ 1168070 w 1628481"/>
              <a:gd name="connsiteY445" fmla="*/ 1625967 h 1887361"/>
              <a:gd name="connsiteX446" fmla="*/ 1172831 w 1628481"/>
              <a:gd name="connsiteY446" fmla="*/ 1634628 h 1887361"/>
              <a:gd name="connsiteX447" fmla="*/ 1178154 w 1628481"/>
              <a:gd name="connsiteY447" fmla="*/ 1627130 h 1887361"/>
              <a:gd name="connsiteX448" fmla="*/ 1171106 w 1628481"/>
              <a:gd name="connsiteY448" fmla="*/ 1622519 h 1887361"/>
              <a:gd name="connsiteX449" fmla="*/ 1184528 w 1628481"/>
              <a:gd name="connsiteY449" fmla="*/ 1606773 h 1887361"/>
              <a:gd name="connsiteX450" fmla="*/ 1192251 w 1628481"/>
              <a:gd name="connsiteY450" fmla="*/ 1611084 h 1887361"/>
              <a:gd name="connsiteX451" fmla="*/ 1192251 w 1628481"/>
              <a:gd name="connsiteY451" fmla="*/ 1614308 h 1887361"/>
              <a:gd name="connsiteX452" fmla="*/ 1190114 w 1628481"/>
              <a:gd name="connsiteY452" fmla="*/ 1599312 h 1887361"/>
              <a:gd name="connsiteX453" fmla="*/ 1161959 w 1628481"/>
              <a:gd name="connsiteY453" fmla="*/ 1595114 h 1887361"/>
              <a:gd name="connsiteX454" fmla="*/ 1232188 w 1628481"/>
              <a:gd name="connsiteY454" fmla="*/ 1582752 h 1887361"/>
              <a:gd name="connsiteX455" fmla="*/ 1226169 w 1628481"/>
              <a:gd name="connsiteY455" fmla="*/ 1584900 h 1887361"/>
              <a:gd name="connsiteX456" fmla="*/ 1210396 w 1628481"/>
              <a:gd name="connsiteY456" fmla="*/ 1583754 h 1887361"/>
              <a:gd name="connsiteX457" fmla="*/ 1212805 w 1628481"/>
              <a:gd name="connsiteY457" fmla="*/ 1592540 h 1887361"/>
              <a:gd name="connsiteX458" fmla="*/ 1208653 w 1628481"/>
              <a:gd name="connsiteY458" fmla="*/ 1593646 h 1887361"/>
              <a:gd name="connsiteX459" fmla="*/ 1209420 w 1628481"/>
              <a:gd name="connsiteY459" fmla="*/ 1593839 h 1887361"/>
              <a:gd name="connsiteX460" fmla="*/ 1218530 w 1628481"/>
              <a:gd name="connsiteY460" fmla="*/ 1595564 h 1887361"/>
              <a:gd name="connsiteX461" fmla="*/ 1225803 w 1628481"/>
              <a:gd name="connsiteY461" fmla="*/ 1585029 h 1887361"/>
              <a:gd name="connsiteX462" fmla="*/ 1233638 w 1628481"/>
              <a:gd name="connsiteY462" fmla="*/ 1590578 h 1887361"/>
              <a:gd name="connsiteX463" fmla="*/ 1233461 w 1628481"/>
              <a:gd name="connsiteY463" fmla="*/ 1586313 h 1887361"/>
              <a:gd name="connsiteX464" fmla="*/ 1272029 w 1628481"/>
              <a:gd name="connsiteY464" fmla="*/ 1575393 h 1887361"/>
              <a:gd name="connsiteX465" fmla="*/ 1274129 w 1628481"/>
              <a:gd name="connsiteY465" fmla="*/ 1577868 h 1887361"/>
              <a:gd name="connsiteX466" fmla="*/ 1274282 w 1628481"/>
              <a:gd name="connsiteY466" fmla="*/ 1579865 h 1887361"/>
              <a:gd name="connsiteX467" fmla="*/ 1281963 w 1628481"/>
              <a:gd name="connsiteY467" fmla="*/ 1582517 h 1887361"/>
              <a:gd name="connsiteX468" fmla="*/ 1280173 w 1628481"/>
              <a:gd name="connsiteY468" fmla="*/ 1579462 h 1887361"/>
              <a:gd name="connsiteX469" fmla="*/ 1277787 w 1628481"/>
              <a:gd name="connsiteY469" fmla="*/ 1578087 h 1887361"/>
              <a:gd name="connsiteX470" fmla="*/ 1278154 w 1628481"/>
              <a:gd name="connsiteY470" fmla="*/ 1579053 h 1887361"/>
              <a:gd name="connsiteX471" fmla="*/ 1272029 w 1628481"/>
              <a:gd name="connsiteY471" fmla="*/ 1575393 h 1887361"/>
              <a:gd name="connsiteX472" fmla="*/ 1267659 w 1628481"/>
              <a:gd name="connsiteY472" fmla="*/ 1566668 h 1887361"/>
              <a:gd name="connsiteX473" fmla="*/ 1267442 w 1628481"/>
              <a:gd name="connsiteY473" fmla="*/ 1566715 h 1887361"/>
              <a:gd name="connsiteX474" fmla="*/ 1267362 w 1628481"/>
              <a:gd name="connsiteY474" fmla="*/ 1566928 h 1887361"/>
              <a:gd name="connsiteX475" fmla="*/ 1371002 w 1628481"/>
              <a:gd name="connsiteY475" fmla="*/ 1550576 h 1887361"/>
              <a:gd name="connsiteX476" fmla="*/ 1375988 w 1628481"/>
              <a:gd name="connsiteY476" fmla="*/ 1552113 h 1887361"/>
              <a:gd name="connsiteX477" fmla="*/ 1375650 w 1628481"/>
              <a:gd name="connsiteY477" fmla="*/ 1558486 h 1887361"/>
              <a:gd name="connsiteX478" fmla="*/ 1375500 w 1628481"/>
              <a:gd name="connsiteY478" fmla="*/ 1558524 h 1887361"/>
              <a:gd name="connsiteX479" fmla="*/ 1371002 w 1628481"/>
              <a:gd name="connsiteY479" fmla="*/ 1550576 h 1887361"/>
              <a:gd name="connsiteX480" fmla="*/ 1332462 w 1628481"/>
              <a:gd name="connsiteY480" fmla="*/ 1543978 h 1887361"/>
              <a:gd name="connsiteX481" fmla="*/ 1327101 w 1628481"/>
              <a:gd name="connsiteY481" fmla="*/ 1555337 h 1887361"/>
              <a:gd name="connsiteX482" fmla="*/ 1327026 w 1628481"/>
              <a:gd name="connsiteY482" fmla="*/ 1555224 h 1887361"/>
              <a:gd name="connsiteX483" fmla="*/ 1332462 w 1628481"/>
              <a:gd name="connsiteY483" fmla="*/ 1543978 h 1887361"/>
              <a:gd name="connsiteX484" fmla="*/ 1370289 w 1628481"/>
              <a:gd name="connsiteY484" fmla="*/ 1543753 h 1887361"/>
              <a:gd name="connsiteX485" fmla="*/ 1364853 w 1628481"/>
              <a:gd name="connsiteY485" fmla="*/ 1552788 h 1887361"/>
              <a:gd name="connsiteX486" fmla="*/ 1370289 w 1628481"/>
              <a:gd name="connsiteY486" fmla="*/ 1543753 h 1887361"/>
              <a:gd name="connsiteX487" fmla="*/ 1295910 w 1628481"/>
              <a:gd name="connsiteY487" fmla="*/ 1537079 h 1887361"/>
              <a:gd name="connsiteX488" fmla="*/ 1308094 w 1628481"/>
              <a:gd name="connsiteY488" fmla="*/ 1545777 h 1887361"/>
              <a:gd name="connsiteX489" fmla="*/ 1295835 w 1628481"/>
              <a:gd name="connsiteY489" fmla="*/ 1537154 h 1887361"/>
              <a:gd name="connsiteX490" fmla="*/ 1313728 w 1628481"/>
              <a:gd name="connsiteY490" fmla="*/ 1525493 h 1887361"/>
              <a:gd name="connsiteX491" fmla="*/ 1313904 w 1628481"/>
              <a:gd name="connsiteY491" fmla="*/ 1525533 h 1887361"/>
              <a:gd name="connsiteX492" fmla="*/ 1313904 w 1628481"/>
              <a:gd name="connsiteY492" fmla="*/ 1525683 h 1887361"/>
              <a:gd name="connsiteX493" fmla="*/ 1429373 w 1628481"/>
              <a:gd name="connsiteY493" fmla="*/ 1450666 h 1887361"/>
              <a:gd name="connsiteX494" fmla="*/ 1434847 w 1628481"/>
              <a:gd name="connsiteY494" fmla="*/ 1454677 h 1887361"/>
              <a:gd name="connsiteX495" fmla="*/ 1429284 w 1628481"/>
              <a:gd name="connsiteY495" fmla="*/ 1450916 h 1887361"/>
              <a:gd name="connsiteX496" fmla="*/ 1425385 w 1628481"/>
              <a:gd name="connsiteY496" fmla="*/ 1448280 h 1887361"/>
              <a:gd name="connsiteX497" fmla="*/ 1429284 w 1628481"/>
              <a:gd name="connsiteY497" fmla="*/ 1450916 h 1887361"/>
              <a:gd name="connsiteX498" fmla="*/ 1428600 w 1628481"/>
              <a:gd name="connsiteY498" fmla="*/ 1452845 h 1887361"/>
              <a:gd name="connsiteX499" fmla="*/ 1427799 w 1628481"/>
              <a:gd name="connsiteY499" fmla="*/ 1455052 h 1887361"/>
              <a:gd name="connsiteX500" fmla="*/ 1422250 w 1628481"/>
              <a:gd name="connsiteY500" fmla="*/ 1450965 h 1887361"/>
              <a:gd name="connsiteX501" fmla="*/ 1425385 w 1628481"/>
              <a:gd name="connsiteY501" fmla="*/ 1448280 h 1887361"/>
              <a:gd name="connsiteX502" fmla="*/ 1435324 w 1628481"/>
              <a:gd name="connsiteY502" fmla="*/ 1447154 h 1887361"/>
              <a:gd name="connsiteX503" fmla="*/ 1435334 w 1628481"/>
              <a:gd name="connsiteY503" fmla="*/ 1447179 h 1887361"/>
              <a:gd name="connsiteX504" fmla="*/ 1435259 w 1628481"/>
              <a:gd name="connsiteY504" fmla="*/ 1447179 h 1887361"/>
              <a:gd name="connsiteX505" fmla="*/ 1435334 w 1628481"/>
              <a:gd name="connsiteY505" fmla="*/ 1440056 h 1887361"/>
              <a:gd name="connsiteX506" fmla="*/ 1438924 w 1628481"/>
              <a:gd name="connsiteY506" fmla="*/ 1445740 h 1887361"/>
              <a:gd name="connsiteX507" fmla="*/ 1435324 w 1628481"/>
              <a:gd name="connsiteY507" fmla="*/ 1447154 h 1887361"/>
              <a:gd name="connsiteX508" fmla="*/ 1433619 w 1628481"/>
              <a:gd name="connsiteY508" fmla="*/ 1442929 h 1887361"/>
              <a:gd name="connsiteX509" fmla="*/ 1435334 w 1628481"/>
              <a:gd name="connsiteY509" fmla="*/ 1440056 h 1887361"/>
              <a:gd name="connsiteX510" fmla="*/ 1416558 w 1628481"/>
              <a:gd name="connsiteY510" fmla="*/ 1429199 h 1887361"/>
              <a:gd name="connsiteX511" fmla="*/ 1416589 w 1628481"/>
              <a:gd name="connsiteY511" fmla="*/ 1429334 h 1887361"/>
              <a:gd name="connsiteX512" fmla="*/ 1416514 w 1628481"/>
              <a:gd name="connsiteY512" fmla="*/ 1429409 h 1887361"/>
              <a:gd name="connsiteX513" fmla="*/ 1411097 w 1628481"/>
              <a:gd name="connsiteY513" fmla="*/ 1428838 h 1887361"/>
              <a:gd name="connsiteX514" fmla="*/ 1397216 w 1628481"/>
              <a:gd name="connsiteY514" fmla="*/ 1441162 h 1887361"/>
              <a:gd name="connsiteX515" fmla="*/ 1383486 w 1628481"/>
              <a:gd name="connsiteY515" fmla="*/ 1452915 h 1887361"/>
              <a:gd name="connsiteX516" fmla="*/ 1391926 w 1628481"/>
              <a:gd name="connsiteY516" fmla="*/ 1435103 h 1887361"/>
              <a:gd name="connsiteX517" fmla="*/ 1411341 w 1628481"/>
              <a:gd name="connsiteY517" fmla="*/ 1428622 h 1887361"/>
              <a:gd name="connsiteX518" fmla="*/ 1411416 w 1628481"/>
              <a:gd name="connsiteY518" fmla="*/ 1428734 h 1887361"/>
              <a:gd name="connsiteX519" fmla="*/ 1411097 w 1628481"/>
              <a:gd name="connsiteY519" fmla="*/ 1428838 h 1887361"/>
              <a:gd name="connsiteX520" fmla="*/ 1348321 w 1628481"/>
              <a:gd name="connsiteY520" fmla="*/ 1428622 h 1887361"/>
              <a:gd name="connsiteX521" fmla="*/ 1348245 w 1628481"/>
              <a:gd name="connsiteY521" fmla="*/ 1428659 h 1887361"/>
              <a:gd name="connsiteX522" fmla="*/ 1348358 w 1628481"/>
              <a:gd name="connsiteY522" fmla="*/ 1428840 h 1887361"/>
              <a:gd name="connsiteX523" fmla="*/ 1349895 w 1628481"/>
              <a:gd name="connsiteY523" fmla="*/ 1437769 h 1887361"/>
              <a:gd name="connsiteX524" fmla="*/ 1353597 w 1628481"/>
              <a:gd name="connsiteY524" fmla="*/ 1437207 h 1887361"/>
              <a:gd name="connsiteX525" fmla="*/ 1348358 w 1628481"/>
              <a:gd name="connsiteY525" fmla="*/ 1428840 h 1887361"/>
              <a:gd name="connsiteX526" fmla="*/ 1393441 w 1628481"/>
              <a:gd name="connsiteY526" fmla="*/ 1424278 h 1887361"/>
              <a:gd name="connsiteX527" fmla="*/ 1393458 w 1628481"/>
              <a:gd name="connsiteY527" fmla="*/ 1424310 h 1887361"/>
              <a:gd name="connsiteX528" fmla="*/ 1393308 w 1628481"/>
              <a:gd name="connsiteY528" fmla="*/ 1424385 h 1887361"/>
              <a:gd name="connsiteX529" fmla="*/ 1417822 w 1628481"/>
              <a:gd name="connsiteY529" fmla="*/ 1421274 h 1887361"/>
              <a:gd name="connsiteX530" fmla="*/ 1416102 w 1628481"/>
              <a:gd name="connsiteY530" fmla="*/ 1426035 h 1887361"/>
              <a:gd name="connsiteX531" fmla="*/ 1416800 w 1628481"/>
              <a:gd name="connsiteY531" fmla="*/ 1428031 h 1887361"/>
              <a:gd name="connsiteX532" fmla="*/ 1416558 w 1628481"/>
              <a:gd name="connsiteY532" fmla="*/ 1429199 h 1887361"/>
              <a:gd name="connsiteX533" fmla="*/ 1415084 w 1628481"/>
              <a:gd name="connsiteY533" fmla="*/ 1422840 h 1887361"/>
              <a:gd name="connsiteX534" fmla="*/ 1417822 w 1628481"/>
              <a:gd name="connsiteY534" fmla="*/ 1421274 h 1887361"/>
              <a:gd name="connsiteX535" fmla="*/ 1399208 w 1628481"/>
              <a:gd name="connsiteY535" fmla="*/ 1421210 h 1887361"/>
              <a:gd name="connsiteX536" fmla="*/ 1399231 w 1628481"/>
              <a:gd name="connsiteY536" fmla="*/ 1421274 h 1887361"/>
              <a:gd name="connsiteX537" fmla="*/ 1399081 w 1628481"/>
              <a:gd name="connsiteY537" fmla="*/ 1421349 h 1887361"/>
              <a:gd name="connsiteX538" fmla="*/ 1393083 w 1628481"/>
              <a:gd name="connsiteY538" fmla="*/ 1417525 h 1887361"/>
              <a:gd name="connsiteX539" fmla="*/ 1395642 w 1628481"/>
              <a:gd name="connsiteY539" fmla="*/ 1422501 h 1887361"/>
              <a:gd name="connsiteX540" fmla="*/ 1393441 w 1628481"/>
              <a:gd name="connsiteY540" fmla="*/ 1424278 h 1887361"/>
              <a:gd name="connsiteX541" fmla="*/ 1390768 w 1628481"/>
              <a:gd name="connsiteY541" fmla="*/ 1419371 h 1887361"/>
              <a:gd name="connsiteX542" fmla="*/ 1393083 w 1628481"/>
              <a:gd name="connsiteY542" fmla="*/ 1417525 h 1887361"/>
              <a:gd name="connsiteX543" fmla="*/ 1396734 w 1628481"/>
              <a:gd name="connsiteY543" fmla="*/ 1414432 h 1887361"/>
              <a:gd name="connsiteX544" fmla="*/ 1405680 w 1628481"/>
              <a:gd name="connsiteY544" fmla="*/ 1417712 h 1887361"/>
              <a:gd name="connsiteX545" fmla="*/ 1401200 w 1628481"/>
              <a:gd name="connsiteY545" fmla="*/ 1419038 h 1887361"/>
              <a:gd name="connsiteX546" fmla="*/ 1399208 w 1628481"/>
              <a:gd name="connsiteY546" fmla="*/ 1421210 h 1887361"/>
              <a:gd name="connsiteX547" fmla="*/ 1411453 w 1628481"/>
              <a:gd name="connsiteY547" fmla="*/ 1396380 h 1887361"/>
              <a:gd name="connsiteX548" fmla="*/ 1405267 w 1628481"/>
              <a:gd name="connsiteY548" fmla="*/ 1399904 h 1887361"/>
              <a:gd name="connsiteX549" fmla="*/ 1405567 w 1628481"/>
              <a:gd name="connsiteY549" fmla="*/ 1399829 h 1887361"/>
              <a:gd name="connsiteX550" fmla="*/ 1411453 w 1628481"/>
              <a:gd name="connsiteY550" fmla="*/ 1396380 h 1887361"/>
              <a:gd name="connsiteX551" fmla="*/ 66883 w 1628481"/>
              <a:gd name="connsiteY551" fmla="*/ 1390345 h 1887361"/>
              <a:gd name="connsiteX552" fmla="*/ 61185 w 1628481"/>
              <a:gd name="connsiteY552" fmla="*/ 1400055 h 1887361"/>
              <a:gd name="connsiteX553" fmla="*/ 70857 w 1628481"/>
              <a:gd name="connsiteY553" fmla="*/ 1415951 h 1887361"/>
              <a:gd name="connsiteX554" fmla="*/ 83154 w 1628481"/>
              <a:gd name="connsiteY554" fmla="*/ 1420337 h 1887361"/>
              <a:gd name="connsiteX555" fmla="*/ 80230 w 1628481"/>
              <a:gd name="connsiteY555" fmla="*/ 1403691 h 1887361"/>
              <a:gd name="connsiteX556" fmla="*/ 66883 w 1628481"/>
              <a:gd name="connsiteY556" fmla="*/ 1390345 h 1887361"/>
              <a:gd name="connsiteX557" fmla="*/ 1326356 w 1628481"/>
              <a:gd name="connsiteY557" fmla="*/ 1373882 h 1887361"/>
              <a:gd name="connsiteX558" fmla="*/ 1327064 w 1628481"/>
              <a:gd name="connsiteY558" fmla="*/ 1375124 h 1887361"/>
              <a:gd name="connsiteX559" fmla="*/ 1330663 w 1628481"/>
              <a:gd name="connsiteY559" fmla="*/ 1383446 h 1887361"/>
              <a:gd name="connsiteX560" fmla="*/ 1330663 w 1628481"/>
              <a:gd name="connsiteY560" fmla="*/ 1399904 h 1887361"/>
              <a:gd name="connsiteX561" fmla="*/ 1338910 w 1628481"/>
              <a:gd name="connsiteY561" fmla="*/ 1399605 h 1887361"/>
              <a:gd name="connsiteX562" fmla="*/ 1345846 w 1628481"/>
              <a:gd name="connsiteY562" fmla="*/ 1422998 h 1887361"/>
              <a:gd name="connsiteX563" fmla="*/ 1356643 w 1628481"/>
              <a:gd name="connsiteY563" fmla="*/ 1418237 h 1887361"/>
              <a:gd name="connsiteX564" fmla="*/ 1337111 w 1628481"/>
              <a:gd name="connsiteY564" fmla="*/ 1387083 h 1887361"/>
              <a:gd name="connsiteX565" fmla="*/ 1326314 w 1628481"/>
              <a:gd name="connsiteY565" fmla="*/ 1375386 h 1887361"/>
              <a:gd name="connsiteX566" fmla="*/ 1330063 w 1628481"/>
              <a:gd name="connsiteY566" fmla="*/ 1377111 h 1887361"/>
              <a:gd name="connsiteX567" fmla="*/ 1326356 w 1628481"/>
              <a:gd name="connsiteY567" fmla="*/ 1373882 h 1887361"/>
              <a:gd name="connsiteX568" fmla="*/ 1606887 w 1628481"/>
              <a:gd name="connsiteY568" fmla="*/ 1362828 h 1887361"/>
              <a:gd name="connsiteX569" fmla="*/ 1613448 w 1628481"/>
              <a:gd name="connsiteY569" fmla="*/ 1370851 h 1887361"/>
              <a:gd name="connsiteX570" fmla="*/ 1606887 w 1628481"/>
              <a:gd name="connsiteY570" fmla="*/ 1362828 h 1887361"/>
              <a:gd name="connsiteX571" fmla="*/ 1434172 w 1628481"/>
              <a:gd name="connsiteY571" fmla="*/ 1362078 h 1887361"/>
              <a:gd name="connsiteX572" fmla="*/ 1434654 w 1628481"/>
              <a:gd name="connsiteY572" fmla="*/ 1362115 h 1887361"/>
              <a:gd name="connsiteX573" fmla="*/ 1434134 w 1628481"/>
              <a:gd name="connsiteY573" fmla="*/ 1362453 h 1887361"/>
              <a:gd name="connsiteX574" fmla="*/ 1442457 w 1628481"/>
              <a:gd name="connsiteY574" fmla="*/ 1360091 h 1887361"/>
              <a:gd name="connsiteX575" fmla="*/ 1447003 w 1628481"/>
              <a:gd name="connsiteY575" fmla="*/ 1363053 h 1887361"/>
              <a:gd name="connsiteX576" fmla="*/ 1434654 w 1628481"/>
              <a:gd name="connsiteY576" fmla="*/ 1362115 h 1887361"/>
              <a:gd name="connsiteX577" fmla="*/ 1436946 w 1628481"/>
              <a:gd name="connsiteY577" fmla="*/ 1360625 h 1887361"/>
              <a:gd name="connsiteX578" fmla="*/ 1442457 w 1628481"/>
              <a:gd name="connsiteY578" fmla="*/ 1360091 h 1887361"/>
              <a:gd name="connsiteX579" fmla="*/ 1472036 w 1628481"/>
              <a:gd name="connsiteY579" fmla="*/ 1357804 h 1887361"/>
              <a:gd name="connsiteX580" fmla="*/ 1477022 w 1628481"/>
              <a:gd name="connsiteY580" fmla="*/ 1361591 h 1887361"/>
              <a:gd name="connsiteX581" fmla="*/ 1476985 w 1628481"/>
              <a:gd name="connsiteY581" fmla="*/ 1361966 h 1887361"/>
              <a:gd name="connsiteX582" fmla="*/ 1464088 w 1628481"/>
              <a:gd name="connsiteY582" fmla="*/ 1359491 h 1887361"/>
              <a:gd name="connsiteX583" fmla="*/ 1472036 w 1628481"/>
              <a:gd name="connsiteY583" fmla="*/ 1357804 h 1887361"/>
              <a:gd name="connsiteX584" fmla="*/ 45589 w 1628481"/>
              <a:gd name="connsiteY584" fmla="*/ 1356454 h 1887361"/>
              <a:gd name="connsiteX585" fmla="*/ 50500 w 1628481"/>
              <a:gd name="connsiteY585" fmla="*/ 1362903 h 1887361"/>
              <a:gd name="connsiteX586" fmla="*/ 33817 w 1628481"/>
              <a:gd name="connsiteY586" fmla="*/ 1362903 h 1887361"/>
              <a:gd name="connsiteX587" fmla="*/ 45589 w 1628481"/>
              <a:gd name="connsiteY587" fmla="*/ 1356454 h 1887361"/>
              <a:gd name="connsiteX588" fmla="*/ 1381986 w 1628481"/>
              <a:gd name="connsiteY588" fmla="*/ 1348956 h 1887361"/>
              <a:gd name="connsiteX589" fmla="*/ 1381986 w 1628481"/>
              <a:gd name="connsiteY589" fmla="*/ 1356154 h 1887361"/>
              <a:gd name="connsiteX590" fmla="*/ 1381986 w 1628481"/>
              <a:gd name="connsiteY590" fmla="*/ 1348993 h 1887361"/>
              <a:gd name="connsiteX591" fmla="*/ 1481596 w 1628481"/>
              <a:gd name="connsiteY591" fmla="*/ 1345770 h 1887361"/>
              <a:gd name="connsiteX592" fmla="*/ 1482496 w 1628481"/>
              <a:gd name="connsiteY592" fmla="*/ 1350794 h 1887361"/>
              <a:gd name="connsiteX593" fmla="*/ 1493743 w 1628481"/>
              <a:gd name="connsiteY593" fmla="*/ 1349631 h 1887361"/>
              <a:gd name="connsiteX594" fmla="*/ 1518299 w 1628481"/>
              <a:gd name="connsiteY594" fmla="*/ 1363765 h 1887361"/>
              <a:gd name="connsiteX595" fmla="*/ 1518261 w 1628481"/>
              <a:gd name="connsiteY595" fmla="*/ 1363990 h 1887361"/>
              <a:gd name="connsiteX596" fmla="*/ 1475635 w 1628481"/>
              <a:gd name="connsiteY596" fmla="*/ 1357542 h 1887361"/>
              <a:gd name="connsiteX597" fmla="*/ 1470349 w 1628481"/>
              <a:gd name="connsiteY597" fmla="*/ 1354093 h 1887361"/>
              <a:gd name="connsiteX598" fmla="*/ 1481596 w 1628481"/>
              <a:gd name="connsiteY598" fmla="*/ 1345770 h 1887361"/>
              <a:gd name="connsiteX599" fmla="*/ 90014 w 1628481"/>
              <a:gd name="connsiteY599" fmla="*/ 1341121 h 1887361"/>
              <a:gd name="connsiteX600" fmla="*/ 104748 w 1628481"/>
              <a:gd name="connsiteY600" fmla="*/ 1360166 h 1887361"/>
              <a:gd name="connsiteX601" fmla="*/ 104748 w 1628481"/>
              <a:gd name="connsiteY601" fmla="*/ 1360278 h 1887361"/>
              <a:gd name="connsiteX602" fmla="*/ 81842 w 1628481"/>
              <a:gd name="connsiteY602" fmla="*/ 1346332 h 1887361"/>
              <a:gd name="connsiteX603" fmla="*/ 90014 w 1628481"/>
              <a:gd name="connsiteY603" fmla="*/ 1341121 h 1887361"/>
              <a:gd name="connsiteX604" fmla="*/ 1390384 w 1628481"/>
              <a:gd name="connsiteY604" fmla="*/ 1338834 h 1887361"/>
              <a:gd name="connsiteX605" fmla="*/ 1399672 w 1628481"/>
              <a:gd name="connsiteY605" fmla="*/ 1342227 h 1887361"/>
              <a:gd name="connsiteX606" fmla="*/ 1399570 w 1628481"/>
              <a:gd name="connsiteY606" fmla="*/ 1342363 h 1887361"/>
              <a:gd name="connsiteX607" fmla="*/ 1387980 w 1628481"/>
              <a:gd name="connsiteY607" fmla="*/ 1334907 h 1887361"/>
              <a:gd name="connsiteX608" fmla="*/ 1385398 w 1628481"/>
              <a:gd name="connsiteY608" fmla="*/ 1339058 h 1887361"/>
              <a:gd name="connsiteX609" fmla="*/ 1387275 w 1628481"/>
              <a:gd name="connsiteY609" fmla="*/ 1340160 h 1887361"/>
              <a:gd name="connsiteX610" fmla="*/ 1390182 w 1628481"/>
              <a:gd name="connsiteY610" fmla="*/ 1340807 h 1887361"/>
              <a:gd name="connsiteX611" fmla="*/ 1398219 w 1628481"/>
              <a:gd name="connsiteY611" fmla="*/ 1344158 h 1887361"/>
              <a:gd name="connsiteX612" fmla="*/ 1399570 w 1628481"/>
              <a:gd name="connsiteY612" fmla="*/ 1342363 h 1887361"/>
              <a:gd name="connsiteX613" fmla="*/ 1402193 w 1628481"/>
              <a:gd name="connsiteY613" fmla="*/ 1343371 h 1887361"/>
              <a:gd name="connsiteX614" fmla="*/ 1410141 w 1628481"/>
              <a:gd name="connsiteY614" fmla="*/ 1341759 h 1887361"/>
              <a:gd name="connsiteX615" fmla="*/ 1397980 w 1628481"/>
              <a:gd name="connsiteY615" fmla="*/ 1337939 h 1887361"/>
              <a:gd name="connsiteX616" fmla="*/ 1520323 w 1628481"/>
              <a:gd name="connsiteY616" fmla="*/ 1332574 h 1887361"/>
              <a:gd name="connsiteX617" fmla="*/ 1500191 w 1628481"/>
              <a:gd name="connsiteY617" fmla="*/ 1344083 h 1887361"/>
              <a:gd name="connsiteX618" fmla="*/ 1500154 w 1628481"/>
              <a:gd name="connsiteY618" fmla="*/ 1344458 h 1887361"/>
              <a:gd name="connsiteX619" fmla="*/ 1504240 w 1628481"/>
              <a:gd name="connsiteY619" fmla="*/ 1350081 h 1887361"/>
              <a:gd name="connsiteX620" fmla="*/ 1488532 w 1628481"/>
              <a:gd name="connsiteY620" fmla="*/ 1346332 h 1887361"/>
              <a:gd name="connsiteX621" fmla="*/ 1520323 w 1628481"/>
              <a:gd name="connsiteY621" fmla="*/ 1332574 h 1887361"/>
              <a:gd name="connsiteX622" fmla="*/ 1576596 w 1628481"/>
              <a:gd name="connsiteY622" fmla="*/ 1332311 h 1887361"/>
              <a:gd name="connsiteX623" fmla="*/ 1597215 w 1628481"/>
              <a:gd name="connsiteY623" fmla="*/ 1339922 h 1887361"/>
              <a:gd name="connsiteX624" fmla="*/ 1597327 w 1628481"/>
              <a:gd name="connsiteY624" fmla="*/ 1340034 h 1887361"/>
              <a:gd name="connsiteX625" fmla="*/ 1596202 w 1628481"/>
              <a:gd name="connsiteY625" fmla="*/ 1342358 h 1887361"/>
              <a:gd name="connsiteX626" fmla="*/ 1574796 w 1628481"/>
              <a:gd name="connsiteY626" fmla="*/ 1336060 h 1887361"/>
              <a:gd name="connsiteX627" fmla="*/ 1576596 w 1628481"/>
              <a:gd name="connsiteY627" fmla="*/ 1332311 h 1887361"/>
              <a:gd name="connsiteX628" fmla="*/ 1526280 w 1628481"/>
              <a:gd name="connsiteY628" fmla="*/ 1330452 h 1887361"/>
              <a:gd name="connsiteX629" fmla="*/ 1535094 w 1628481"/>
              <a:gd name="connsiteY629" fmla="*/ 1330699 h 1887361"/>
              <a:gd name="connsiteX630" fmla="*/ 1535057 w 1628481"/>
              <a:gd name="connsiteY630" fmla="*/ 1330924 h 1887361"/>
              <a:gd name="connsiteX631" fmla="*/ 1528037 w 1628481"/>
              <a:gd name="connsiteY631" fmla="*/ 1330680 h 1887361"/>
              <a:gd name="connsiteX632" fmla="*/ 1524481 w 1628481"/>
              <a:gd name="connsiteY632" fmla="*/ 1330217 h 1887361"/>
              <a:gd name="connsiteX633" fmla="*/ 1526280 w 1628481"/>
              <a:gd name="connsiteY633" fmla="*/ 1330452 h 1887361"/>
              <a:gd name="connsiteX634" fmla="*/ 1525101 w 1628481"/>
              <a:gd name="connsiteY634" fmla="*/ 1330418 h 1887361"/>
              <a:gd name="connsiteX635" fmla="*/ 1517736 w 1628481"/>
              <a:gd name="connsiteY635" fmla="*/ 1330212 h 1887361"/>
              <a:gd name="connsiteX636" fmla="*/ 1525101 w 1628481"/>
              <a:gd name="connsiteY636" fmla="*/ 1330418 h 1887361"/>
              <a:gd name="connsiteX637" fmla="*/ 1527934 w 1628481"/>
              <a:gd name="connsiteY637" fmla="*/ 1331336 h 1887361"/>
              <a:gd name="connsiteX638" fmla="*/ 1524185 w 1628481"/>
              <a:gd name="connsiteY638" fmla="*/ 1331336 h 1887361"/>
              <a:gd name="connsiteX639" fmla="*/ 91889 w 1628481"/>
              <a:gd name="connsiteY639" fmla="*/ 1323651 h 1887361"/>
              <a:gd name="connsiteX640" fmla="*/ 97962 w 1628481"/>
              <a:gd name="connsiteY640" fmla="*/ 1337110 h 1887361"/>
              <a:gd name="connsiteX641" fmla="*/ 91889 w 1628481"/>
              <a:gd name="connsiteY641" fmla="*/ 1323651 h 1887361"/>
              <a:gd name="connsiteX642" fmla="*/ 1600158 w 1628481"/>
              <a:gd name="connsiteY642" fmla="*/ 1319457 h 1887361"/>
              <a:gd name="connsiteX643" fmla="*/ 1606925 w 1628481"/>
              <a:gd name="connsiteY643" fmla="*/ 1319715 h 1887361"/>
              <a:gd name="connsiteX644" fmla="*/ 1614910 w 1628481"/>
              <a:gd name="connsiteY644" fmla="*/ 1339734 h 1887361"/>
              <a:gd name="connsiteX645" fmla="*/ 1594965 w 1628481"/>
              <a:gd name="connsiteY645" fmla="*/ 1322789 h 1887361"/>
              <a:gd name="connsiteX646" fmla="*/ 1600158 w 1628481"/>
              <a:gd name="connsiteY646" fmla="*/ 1319457 h 1887361"/>
              <a:gd name="connsiteX647" fmla="*/ 1491974 w 1628481"/>
              <a:gd name="connsiteY647" fmla="*/ 1317486 h 1887361"/>
              <a:gd name="connsiteX648" fmla="*/ 1492244 w 1628481"/>
              <a:gd name="connsiteY648" fmla="*/ 1317727 h 1887361"/>
              <a:gd name="connsiteX649" fmla="*/ 1492094 w 1628481"/>
              <a:gd name="connsiteY649" fmla="*/ 1317802 h 1887361"/>
              <a:gd name="connsiteX650" fmla="*/ 1489706 w 1628481"/>
              <a:gd name="connsiteY650" fmla="*/ 1311510 h 1887361"/>
              <a:gd name="connsiteX651" fmla="*/ 1489909 w 1628481"/>
              <a:gd name="connsiteY651" fmla="*/ 1312044 h 1887361"/>
              <a:gd name="connsiteX652" fmla="*/ 1495543 w 1628481"/>
              <a:gd name="connsiteY652" fmla="*/ 1312479 h 1887361"/>
              <a:gd name="connsiteX653" fmla="*/ 79442 w 1628481"/>
              <a:gd name="connsiteY653" fmla="*/ 1309592 h 1887361"/>
              <a:gd name="connsiteX654" fmla="*/ 82104 w 1628481"/>
              <a:gd name="connsiteY654" fmla="*/ 1322639 h 1887361"/>
              <a:gd name="connsiteX655" fmla="*/ 79442 w 1628481"/>
              <a:gd name="connsiteY655" fmla="*/ 1309592 h 1887361"/>
              <a:gd name="connsiteX656" fmla="*/ 1451229 w 1628481"/>
              <a:gd name="connsiteY656" fmla="*/ 1302357 h 1887361"/>
              <a:gd name="connsiteX657" fmla="*/ 1455845 w 1628481"/>
              <a:gd name="connsiteY657" fmla="*/ 1305422 h 1887361"/>
              <a:gd name="connsiteX658" fmla="*/ 1447226 w 1628481"/>
              <a:gd name="connsiteY658" fmla="*/ 1305689 h 1887361"/>
              <a:gd name="connsiteX659" fmla="*/ 1447103 w 1628481"/>
              <a:gd name="connsiteY659" fmla="*/ 1304677 h 1887361"/>
              <a:gd name="connsiteX660" fmla="*/ 1447813 w 1628481"/>
              <a:gd name="connsiteY660" fmla="*/ 1303880 h 1887361"/>
              <a:gd name="connsiteX661" fmla="*/ 1451229 w 1628481"/>
              <a:gd name="connsiteY661" fmla="*/ 1302357 h 1887361"/>
              <a:gd name="connsiteX662" fmla="*/ 42515 w 1628481"/>
              <a:gd name="connsiteY662" fmla="*/ 1287961 h 1887361"/>
              <a:gd name="connsiteX663" fmla="*/ 66621 w 1628481"/>
              <a:gd name="connsiteY663" fmla="*/ 1317165 h 1887361"/>
              <a:gd name="connsiteX664" fmla="*/ 65309 w 1628481"/>
              <a:gd name="connsiteY664" fmla="*/ 1336997 h 1887361"/>
              <a:gd name="connsiteX665" fmla="*/ 79855 w 1628481"/>
              <a:gd name="connsiteY665" fmla="*/ 1353230 h 1887361"/>
              <a:gd name="connsiteX666" fmla="*/ 62947 w 1628481"/>
              <a:gd name="connsiteY666" fmla="*/ 1354167 h 1887361"/>
              <a:gd name="connsiteX667" fmla="*/ 54849 w 1628481"/>
              <a:gd name="connsiteY667" fmla="*/ 1335235 h 1887361"/>
              <a:gd name="connsiteX668" fmla="*/ 34230 w 1628481"/>
              <a:gd name="connsiteY668" fmla="*/ 1336810 h 1887361"/>
              <a:gd name="connsiteX669" fmla="*/ 37679 w 1628481"/>
              <a:gd name="connsiteY669" fmla="*/ 1325113 h 1887361"/>
              <a:gd name="connsiteX670" fmla="*/ 50688 w 1628481"/>
              <a:gd name="connsiteY670" fmla="*/ 1326462 h 1887361"/>
              <a:gd name="connsiteX671" fmla="*/ 45739 w 1628481"/>
              <a:gd name="connsiteY671" fmla="*/ 1307230 h 1887361"/>
              <a:gd name="connsiteX672" fmla="*/ 42515 w 1628481"/>
              <a:gd name="connsiteY672" fmla="*/ 1287961 h 1887361"/>
              <a:gd name="connsiteX673" fmla="*/ 1475785 w 1628481"/>
              <a:gd name="connsiteY673" fmla="*/ 1280875 h 1887361"/>
              <a:gd name="connsiteX674" fmla="*/ 1474361 w 1628481"/>
              <a:gd name="connsiteY674" fmla="*/ 1297783 h 1887361"/>
              <a:gd name="connsiteX675" fmla="*/ 1474323 w 1628481"/>
              <a:gd name="connsiteY675" fmla="*/ 1298158 h 1887361"/>
              <a:gd name="connsiteX676" fmla="*/ 1475785 w 1628481"/>
              <a:gd name="connsiteY676" fmla="*/ 1280875 h 1887361"/>
              <a:gd name="connsiteX677" fmla="*/ 1502141 w 1628481"/>
              <a:gd name="connsiteY677" fmla="*/ 1276526 h 1887361"/>
              <a:gd name="connsiteX678" fmla="*/ 1502141 w 1628481"/>
              <a:gd name="connsiteY678" fmla="*/ 1276564 h 1887361"/>
              <a:gd name="connsiteX679" fmla="*/ 1505890 w 1628481"/>
              <a:gd name="connsiteY679" fmla="*/ 1283574 h 1887361"/>
              <a:gd name="connsiteX680" fmla="*/ 1502141 w 1628481"/>
              <a:gd name="connsiteY680" fmla="*/ 1276526 h 1887361"/>
              <a:gd name="connsiteX681" fmla="*/ 1625557 w 1628481"/>
              <a:gd name="connsiteY681" fmla="*/ 1271765 h 1887361"/>
              <a:gd name="connsiteX682" fmla="*/ 1625669 w 1628481"/>
              <a:gd name="connsiteY682" fmla="*/ 1271878 h 1887361"/>
              <a:gd name="connsiteX683" fmla="*/ 1622408 w 1628481"/>
              <a:gd name="connsiteY683" fmla="*/ 1279001 h 1887361"/>
              <a:gd name="connsiteX684" fmla="*/ 1625557 w 1628481"/>
              <a:gd name="connsiteY684" fmla="*/ 1271765 h 1887361"/>
              <a:gd name="connsiteX685" fmla="*/ 1543642 w 1628481"/>
              <a:gd name="connsiteY685" fmla="*/ 1254482 h 1887361"/>
              <a:gd name="connsiteX686" fmla="*/ 1564936 w 1628481"/>
              <a:gd name="connsiteY686" fmla="*/ 1260781 h 1887361"/>
              <a:gd name="connsiteX687" fmla="*/ 1566848 w 1628481"/>
              <a:gd name="connsiteY687" fmla="*/ 1264117 h 1887361"/>
              <a:gd name="connsiteX688" fmla="*/ 1566810 w 1628481"/>
              <a:gd name="connsiteY688" fmla="*/ 1264342 h 1887361"/>
              <a:gd name="connsiteX689" fmla="*/ 1546603 w 1628481"/>
              <a:gd name="connsiteY689" fmla="*/ 1263068 h 1887361"/>
              <a:gd name="connsiteX690" fmla="*/ 1536481 w 1628481"/>
              <a:gd name="connsiteY690" fmla="*/ 1255120 h 1887361"/>
              <a:gd name="connsiteX691" fmla="*/ 1543642 w 1628481"/>
              <a:gd name="connsiteY691" fmla="*/ 1254482 h 1887361"/>
              <a:gd name="connsiteX692" fmla="*/ 1495468 w 1628481"/>
              <a:gd name="connsiteY692" fmla="*/ 1238849 h 1887361"/>
              <a:gd name="connsiteX693" fmla="*/ 1495612 w 1628481"/>
              <a:gd name="connsiteY693" fmla="*/ 1238898 h 1887361"/>
              <a:gd name="connsiteX694" fmla="*/ 1495476 w 1628481"/>
              <a:gd name="connsiteY694" fmla="*/ 1238912 h 1887361"/>
              <a:gd name="connsiteX695" fmla="*/ 1499929 w 1628481"/>
              <a:gd name="connsiteY695" fmla="*/ 1238324 h 1887361"/>
              <a:gd name="connsiteX696" fmla="*/ 1502478 w 1628481"/>
              <a:gd name="connsiteY696" fmla="*/ 1240198 h 1887361"/>
              <a:gd name="connsiteX697" fmla="*/ 1505027 w 1628481"/>
              <a:gd name="connsiteY697" fmla="*/ 1242110 h 1887361"/>
              <a:gd name="connsiteX698" fmla="*/ 1495612 w 1628481"/>
              <a:gd name="connsiteY698" fmla="*/ 1238898 h 1887361"/>
              <a:gd name="connsiteX699" fmla="*/ 1500041 w 1628481"/>
              <a:gd name="connsiteY699" fmla="*/ 1238436 h 1887361"/>
              <a:gd name="connsiteX700" fmla="*/ 1502250 w 1628481"/>
              <a:gd name="connsiteY700" fmla="*/ 1224651 h 1887361"/>
              <a:gd name="connsiteX701" fmla="*/ 1502628 w 1628481"/>
              <a:gd name="connsiteY701" fmla="*/ 1224715 h 1887361"/>
              <a:gd name="connsiteX702" fmla="*/ 1502478 w 1628481"/>
              <a:gd name="connsiteY702" fmla="*/ 1224790 h 1887361"/>
              <a:gd name="connsiteX703" fmla="*/ 87203 w 1628481"/>
              <a:gd name="connsiteY703" fmla="*/ 1217030 h 1887361"/>
              <a:gd name="connsiteX704" fmla="*/ 100886 w 1628481"/>
              <a:gd name="connsiteY704" fmla="*/ 1236112 h 1887361"/>
              <a:gd name="connsiteX705" fmla="*/ 104335 w 1628481"/>
              <a:gd name="connsiteY705" fmla="*/ 1226440 h 1887361"/>
              <a:gd name="connsiteX706" fmla="*/ 87203 w 1628481"/>
              <a:gd name="connsiteY706" fmla="*/ 1217030 h 1887361"/>
              <a:gd name="connsiteX707" fmla="*/ 130803 w 1628481"/>
              <a:gd name="connsiteY707" fmla="*/ 1201359 h 1887361"/>
              <a:gd name="connsiteX708" fmla="*/ 134815 w 1628481"/>
              <a:gd name="connsiteY708" fmla="*/ 1208857 h 1887361"/>
              <a:gd name="connsiteX709" fmla="*/ 162894 w 1628481"/>
              <a:gd name="connsiteY709" fmla="*/ 1225165 h 1887361"/>
              <a:gd name="connsiteX710" fmla="*/ 162894 w 1628481"/>
              <a:gd name="connsiteY710" fmla="*/ 1225315 h 1887361"/>
              <a:gd name="connsiteX711" fmla="*/ 136202 w 1628481"/>
              <a:gd name="connsiteY711" fmla="*/ 1223478 h 1887361"/>
              <a:gd name="connsiteX712" fmla="*/ 130803 w 1628481"/>
              <a:gd name="connsiteY712" fmla="*/ 1201359 h 1887361"/>
              <a:gd name="connsiteX713" fmla="*/ 1619249 w 1628481"/>
              <a:gd name="connsiteY713" fmla="*/ 1174203 h 1887361"/>
              <a:gd name="connsiteX714" fmla="*/ 1619296 w 1628481"/>
              <a:gd name="connsiteY714" fmla="*/ 1174367 h 1887361"/>
              <a:gd name="connsiteX715" fmla="*/ 1619184 w 1628481"/>
              <a:gd name="connsiteY715" fmla="*/ 1174254 h 1887361"/>
              <a:gd name="connsiteX716" fmla="*/ 1615247 w 1628481"/>
              <a:gd name="connsiteY716" fmla="*/ 1150598 h 1887361"/>
              <a:gd name="connsiteX717" fmla="*/ 1624700 w 1628481"/>
              <a:gd name="connsiteY717" fmla="*/ 1169968 h 1887361"/>
              <a:gd name="connsiteX718" fmla="*/ 1619249 w 1628481"/>
              <a:gd name="connsiteY718" fmla="*/ 1174203 h 1887361"/>
              <a:gd name="connsiteX719" fmla="*/ 1616850 w 1628481"/>
              <a:gd name="connsiteY719" fmla="*/ 1165885 h 1887361"/>
              <a:gd name="connsiteX720" fmla="*/ 1604563 w 1628481"/>
              <a:gd name="connsiteY720" fmla="*/ 1160383 h 1887361"/>
              <a:gd name="connsiteX721" fmla="*/ 1615247 w 1628481"/>
              <a:gd name="connsiteY721" fmla="*/ 1150598 h 1887361"/>
              <a:gd name="connsiteX722" fmla="*/ 1608251 w 1628481"/>
              <a:gd name="connsiteY722" fmla="*/ 1144211 h 1887361"/>
              <a:gd name="connsiteX723" fmla="*/ 1602051 w 1628481"/>
              <a:gd name="connsiteY723" fmla="*/ 1149511 h 1887361"/>
              <a:gd name="connsiteX724" fmla="*/ 1608251 w 1628481"/>
              <a:gd name="connsiteY724" fmla="*/ 1144211 h 1887361"/>
              <a:gd name="connsiteX725" fmla="*/ 139650 w 1628481"/>
              <a:gd name="connsiteY725" fmla="*/ 1120194 h 1887361"/>
              <a:gd name="connsiteX726" fmla="*/ 130390 w 1628481"/>
              <a:gd name="connsiteY726" fmla="*/ 1125255 h 1887361"/>
              <a:gd name="connsiteX727" fmla="*/ 139650 w 1628481"/>
              <a:gd name="connsiteY727" fmla="*/ 1120194 h 1887361"/>
              <a:gd name="connsiteX728" fmla="*/ 1515838 w 1628481"/>
              <a:gd name="connsiteY728" fmla="*/ 1103695 h 1887361"/>
              <a:gd name="connsiteX729" fmla="*/ 1515225 w 1628481"/>
              <a:gd name="connsiteY729" fmla="*/ 1104111 h 1887361"/>
              <a:gd name="connsiteX730" fmla="*/ 1515262 w 1628481"/>
              <a:gd name="connsiteY730" fmla="*/ 1103736 h 1887361"/>
              <a:gd name="connsiteX731" fmla="*/ 121656 w 1628481"/>
              <a:gd name="connsiteY731" fmla="*/ 1103136 h 1887361"/>
              <a:gd name="connsiteX732" fmla="*/ 120681 w 1628481"/>
              <a:gd name="connsiteY732" fmla="*/ 1130354 h 1887361"/>
              <a:gd name="connsiteX733" fmla="*/ 121656 w 1628481"/>
              <a:gd name="connsiteY733" fmla="*/ 1103136 h 1887361"/>
              <a:gd name="connsiteX734" fmla="*/ 134688 w 1628481"/>
              <a:gd name="connsiteY734" fmla="*/ 1102550 h 1887361"/>
              <a:gd name="connsiteX735" fmla="*/ 139388 w 1628481"/>
              <a:gd name="connsiteY735" fmla="*/ 1104223 h 1887361"/>
              <a:gd name="connsiteX736" fmla="*/ 134632 w 1628481"/>
              <a:gd name="connsiteY736" fmla="*/ 1102612 h 1887361"/>
              <a:gd name="connsiteX737" fmla="*/ 1530220 w 1628481"/>
              <a:gd name="connsiteY737" fmla="*/ 1100362 h 1887361"/>
              <a:gd name="connsiteX738" fmla="*/ 1528140 w 1628481"/>
              <a:gd name="connsiteY738" fmla="*/ 1102808 h 1887361"/>
              <a:gd name="connsiteX739" fmla="*/ 1515838 w 1628481"/>
              <a:gd name="connsiteY739" fmla="*/ 1103695 h 1887361"/>
              <a:gd name="connsiteX740" fmla="*/ 1518463 w 1628481"/>
              <a:gd name="connsiteY740" fmla="*/ 1101913 h 1887361"/>
              <a:gd name="connsiteX741" fmla="*/ 1530220 w 1628481"/>
              <a:gd name="connsiteY741" fmla="*/ 1100362 h 1887361"/>
              <a:gd name="connsiteX742" fmla="*/ 153784 w 1628481"/>
              <a:gd name="connsiteY742" fmla="*/ 1094063 h 1887361"/>
              <a:gd name="connsiteX743" fmla="*/ 155562 w 1628481"/>
              <a:gd name="connsiteY743" fmla="*/ 1097229 h 1887361"/>
              <a:gd name="connsiteX744" fmla="*/ 158404 w 1628481"/>
              <a:gd name="connsiteY744" fmla="*/ 1095340 h 1887361"/>
              <a:gd name="connsiteX745" fmla="*/ 1547016 w 1628481"/>
              <a:gd name="connsiteY745" fmla="*/ 1073107 h 1887361"/>
              <a:gd name="connsiteX746" fmla="*/ 1550765 w 1628481"/>
              <a:gd name="connsiteY746" fmla="*/ 1090277 h 1887361"/>
              <a:gd name="connsiteX747" fmla="*/ 1547016 w 1628481"/>
              <a:gd name="connsiteY747" fmla="*/ 1073107 h 1887361"/>
              <a:gd name="connsiteX748" fmla="*/ 116032 w 1628481"/>
              <a:gd name="connsiteY748" fmla="*/ 1067483 h 1887361"/>
              <a:gd name="connsiteX749" fmla="*/ 120606 w 1628481"/>
              <a:gd name="connsiteY749" fmla="*/ 1073107 h 1887361"/>
              <a:gd name="connsiteX750" fmla="*/ 116032 w 1628481"/>
              <a:gd name="connsiteY750" fmla="*/ 1067483 h 1887361"/>
              <a:gd name="connsiteX751" fmla="*/ 97747 w 1628481"/>
              <a:gd name="connsiteY751" fmla="*/ 1065224 h 1887361"/>
              <a:gd name="connsiteX752" fmla="*/ 106435 w 1628481"/>
              <a:gd name="connsiteY752" fmla="*/ 1065384 h 1887361"/>
              <a:gd name="connsiteX753" fmla="*/ 103698 w 1628481"/>
              <a:gd name="connsiteY753" fmla="*/ 1071720 h 1887361"/>
              <a:gd name="connsiteX754" fmla="*/ 101861 w 1628481"/>
              <a:gd name="connsiteY754" fmla="*/ 1067971 h 1887361"/>
              <a:gd name="connsiteX755" fmla="*/ 91814 w 1628481"/>
              <a:gd name="connsiteY755" fmla="*/ 1066921 h 1887361"/>
              <a:gd name="connsiteX756" fmla="*/ 97747 w 1628481"/>
              <a:gd name="connsiteY756" fmla="*/ 1065224 h 1887361"/>
              <a:gd name="connsiteX757" fmla="*/ 1584094 w 1628481"/>
              <a:gd name="connsiteY757" fmla="*/ 1034942 h 1887361"/>
              <a:gd name="connsiteX758" fmla="*/ 1588255 w 1628481"/>
              <a:gd name="connsiteY758" fmla="*/ 1042065 h 1887361"/>
              <a:gd name="connsiteX759" fmla="*/ 1588217 w 1628481"/>
              <a:gd name="connsiteY759" fmla="*/ 1042440 h 1887361"/>
              <a:gd name="connsiteX760" fmla="*/ 1579482 w 1628481"/>
              <a:gd name="connsiteY760" fmla="*/ 1038691 h 1887361"/>
              <a:gd name="connsiteX761" fmla="*/ 1584094 w 1628481"/>
              <a:gd name="connsiteY761" fmla="*/ 1034942 h 1887361"/>
              <a:gd name="connsiteX762" fmla="*/ 260261 w 1628481"/>
              <a:gd name="connsiteY762" fmla="*/ 1009926 h 1887361"/>
              <a:gd name="connsiteX763" fmla="*/ 262880 w 1628481"/>
              <a:gd name="connsiteY763" fmla="*/ 1011474 h 1887361"/>
              <a:gd name="connsiteX764" fmla="*/ 257294 w 1628481"/>
              <a:gd name="connsiteY764" fmla="*/ 1014028 h 1887361"/>
              <a:gd name="connsiteX765" fmla="*/ 259943 w 1628481"/>
              <a:gd name="connsiteY765" fmla="*/ 1018310 h 1887361"/>
              <a:gd name="connsiteX766" fmla="*/ 263726 w 1628481"/>
              <a:gd name="connsiteY766" fmla="*/ 1020733 h 1887361"/>
              <a:gd name="connsiteX767" fmla="*/ 270792 w 1628481"/>
              <a:gd name="connsiteY767" fmla="*/ 1019855 h 1887361"/>
              <a:gd name="connsiteX768" fmla="*/ 271567 w 1628481"/>
              <a:gd name="connsiteY768" fmla="*/ 1018634 h 1887361"/>
              <a:gd name="connsiteX769" fmla="*/ 269018 w 1628481"/>
              <a:gd name="connsiteY769" fmla="*/ 1015794 h 1887361"/>
              <a:gd name="connsiteX770" fmla="*/ 268203 w 1628481"/>
              <a:gd name="connsiteY770" fmla="*/ 1015035 h 1887361"/>
              <a:gd name="connsiteX771" fmla="*/ 268299 w 1628481"/>
              <a:gd name="connsiteY771" fmla="*/ 1014992 h 1887361"/>
              <a:gd name="connsiteX772" fmla="*/ 264603 w 1628481"/>
              <a:gd name="connsiteY772" fmla="*/ 1010874 h 1887361"/>
              <a:gd name="connsiteX773" fmla="*/ 173278 w 1628481"/>
              <a:gd name="connsiteY773" fmla="*/ 1000377 h 1887361"/>
              <a:gd name="connsiteX774" fmla="*/ 167093 w 1628481"/>
              <a:gd name="connsiteY774" fmla="*/ 1002476 h 1887361"/>
              <a:gd name="connsiteX775" fmla="*/ 175078 w 1628481"/>
              <a:gd name="connsiteY775" fmla="*/ 1010911 h 1887361"/>
              <a:gd name="connsiteX776" fmla="*/ 186325 w 1628481"/>
              <a:gd name="connsiteY776" fmla="*/ 1015860 h 1887361"/>
              <a:gd name="connsiteX777" fmla="*/ 173278 w 1628481"/>
              <a:gd name="connsiteY777" fmla="*/ 1000377 h 1887361"/>
              <a:gd name="connsiteX778" fmla="*/ 143062 w 1628481"/>
              <a:gd name="connsiteY778" fmla="*/ 981332 h 1887361"/>
              <a:gd name="connsiteX779" fmla="*/ 154758 w 1628481"/>
              <a:gd name="connsiteY779" fmla="*/ 981857 h 1887361"/>
              <a:gd name="connsiteX780" fmla="*/ 159182 w 1628481"/>
              <a:gd name="connsiteY780" fmla="*/ 985643 h 1887361"/>
              <a:gd name="connsiteX781" fmla="*/ 143062 w 1628481"/>
              <a:gd name="connsiteY781" fmla="*/ 981332 h 1887361"/>
              <a:gd name="connsiteX782" fmla="*/ 189474 w 1628481"/>
              <a:gd name="connsiteY782" fmla="*/ 971209 h 1887361"/>
              <a:gd name="connsiteX783" fmla="*/ 191573 w 1628481"/>
              <a:gd name="connsiteY783" fmla="*/ 977358 h 1887361"/>
              <a:gd name="connsiteX784" fmla="*/ 189474 w 1628481"/>
              <a:gd name="connsiteY784" fmla="*/ 971209 h 1887361"/>
              <a:gd name="connsiteX785" fmla="*/ 137186 w 1628481"/>
              <a:gd name="connsiteY785" fmla="*/ 954334 h 1887361"/>
              <a:gd name="connsiteX786" fmla="*/ 138690 w 1628481"/>
              <a:gd name="connsiteY786" fmla="*/ 959246 h 1887361"/>
              <a:gd name="connsiteX787" fmla="*/ 135677 w 1628481"/>
              <a:gd name="connsiteY787" fmla="*/ 964386 h 1887361"/>
              <a:gd name="connsiteX788" fmla="*/ 129786 w 1628481"/>
              <a:gd name="connsiteY788" fmla="*/ 958051 h 1887361"/>
              <a:gd name="connsiteX789" fmla="*/ 137176 w 1628481"/>
              <a:gd name="connsiteY789" fmla="*/ 954302 h 1887361"/>
              <a:gd name="connsiteX790" fmla="*/ 137251 w 1628481"/>
              <a:gd name="connsiteY790" fmla="*/ 954302 h 1887361"/>
              <a:gd name="connsiteX791" fmla="*/ 137186 w 1628481"/>
              <a:gd name="connsiteY791" fmla="*/ 954334 h 1887361"/>
              <a:gd name="connsiteX792" fmla="*/ 154196 w 1628481"/>
              <a:gd name="connsiteY792" fmla="*/ 953627 h 1887361"/>
              <a:gd name="connsiteX793" fmla="*/ 188012 w 1628481"/>
              <a:gd name="connsiteY793" fmla="*/ 989280 h 1887361"/>
              <a:gd name="connsiteX794" fmla="*/ 171629 w 1628481"/>
              <a:gd name="connsiteY794" fmla="*/ 985531 h 1887361"/>
              <a:gd name="connsiteX795" fmla="*/ 164693 w 1628481"/>
              <a:gd name="connsiteY795" fmla="*/ 976008 h 1887361"/>
              <a:gd name="connsiteX796" fmla="*/ 144711 w 1628481"/>
              <a:gd name="connsiteY796" fmla="*/ 971547 h 1887361"/>
              <a:gd name="connsiteX797" fmla="*/ 148460 w 1628481"/>
              <a:gd name="connsiteY797" fmla="*/ 967798 h 1887361"/>
              <a:gd name="connsiteX798" fmla="*/ 160982 w 1628481"/>
              <a:gd name="connsiteY798" fmla="*/ 971547 h 1887361"/>
              <a:gd name="connsiteX799" fmla="*/ 154196 w 1628481"/>
              <a:gd name="connsiteY799" fmla="*/ 953627 h 1887361"/>
              <a:gd name="connsiteX800" fmla="*/ 285223 w 1628481"/>
              <a:gd name="connsiteY800" fmla="*/ 948191 h 1887361"/>
              <a:gd name="connsiteX801" fmla="*/ 287360 w 1628481"/>
              <a:gd name="connsiteY801" fmla="*/ 957638 h 1887361"/>
              <a:gd name="connsiteX802" fmla="*/ 290470 w 1628481"/>
              <a:gd name="connsiteY802" fmla="*/ 957392 h 1887361"/>
              <a:gd name="connsiteX803" fmla="*/ 287296 w 1628481"/>
              <a:gd name="connsiteY803" fmla="*/ 954126 h 1887361"/>
              <a:gd name="connsiteX804" fmla="*/ 287365 w 1628481"/>
              <a:gd name="connsiteY804" fmla="*/ 949898 h 1887361"/>
              <a:gd name="connsiteX805" fmla="*/ 133390 w 1628481"/>
              <a:gd name="connsiteY805" fmla="*/ 940356 h 1887361"/>
              <a:gd name="connsiteX806" fmla="*/ 141863 w 1628481"/>
              <a:gd name="connsiteY806" fmla="*/ 952090 h 1887361"/>
              <a:gd name="connsiteX807" fmla="*/ 133390 w 1628481"/>
              <a:gd name="connsiteY807" fmla="*/ 940356 h 1887361"/>
              <a:gd name="connsiteX808" fmla="*/ 1477247 w 1628481"/>
              <a:gd name="connsiteY808" fmla="*/ 937769 h 1887361"/>
              <a:gd name="connsiteX809" fmla="*/ 1477247 w 1628481"/>
              <a:gd name="connsiteY809" fmla="*/ 937806 h 1887361"/>
              <a:gd name="connsiteX810" fmla="*/ 1484745 w 1628481"/>
              <a:gd name="connsiteY810" fmla="*/ 944854 h 1887361"/>
              <a:gd name="connsiteX811" fmla="*/ 1477247 w 1628481"/>
              <a:gd name="connsiteY811" fmla="*/ 937769 h 1887361"/>
              <a:gd name="connsiteX812" fmla="*/ 1432897 w 1628481"/>
              <a:gd name="connsiteY812" fmla="*/ 911564 h 1887361"/>
              <a:gd name="connsiteX813" fmla="*/ 1432897 w 1628481"/>
              <a:gd name="connsiteY813" fmla="*/ 911676 h 1887361"/>
              <a:gd name="connsiteX814" fmla="*/ 1432732 w 1628481"/>
              <a:gd name="connsiteY814" fmla="*/ 911667 h 1887361"/>
              <a:gd name="connsiteX815" fmla="*/ 1427986 w 1628481"/>
              <a:gd name="connsiteY815" fmla="*/ 906315 h 1887361"/>
              <a:gd name="connsiteX816" fmla="*/ 1424424 w 1628481"/>
              <a:gd name="connsiteY816" fmla="*/ 907102 h 1887361"/>
              <a:gd name="connsiteX817" fmla="*/ 1421013 w 1628481"/>
              <a:gd name="connsiteY817" fmla="*/ 911048 h 1887361"/>
              <a:gd name="connsiteX818" fmla="*/ 1432732 w 1628481"/>
              <a:gd name="connsiteY818" fmla="*/ 911667 h 1887361"/>
              <a:gd name="connsiteX819" fmla="*/ 1427612 w 1628481"/>
              <a:gd name="connsiteY819" fmla="*/ 914881 h 1887361"/>
              <a:gd name="connsiteX820" fmla="*/ 1444556 w 1628481"/>
              <a:gd name="connsiteY820" fmla="*/ 926822 h 1887361"/>
              <a:gd name="connsiteX821" fmla="*/ 1450142 w 1628481"/>
              <a:gd name="connsiteY821" fmla="*/ 919099 h 1887361"/>
              <a:gd name="connsiteX822" fmla="*/ 1471624 w 1628481"/>
              <a:gd name="connsiteY822" fmla="*/ 934507 h 1887361"/>
              <a:gd name="connsiteX823" fmla="*/ 1475898 w 1628481"/>
              <a:gd name="connsiteY823" fmla="*/ 920486 h 1887361"/>
              <a:gd name="connsiteX824" fmla="*/ 1440133 w 1628481"/>
              <a:gd name="connsiteY824" fmla="*/ 909239 h 1887361"/>
              <a:gd name="connsiteX825" fmla="*/ 1424237 w 1628481"/>
              <a:gd name="connsiteY825" fmla="*/ 907890 h 1887361"/>
              <a:gd name="connsiteX826" fmla="*/ 1427986 w 1628481"/>
              <a:gd name="connsiteY826" fmla="*/ 906315 h 1887361"/>
              <a:gd name="connsiteX827" fmla="*/ 165423 w 1628481"/>
              <a:gd name="connsiteY827" fmla="*/ 903131 h 1887361"/>
              <a:gd name="connsiteX828" fmla="*/ 164707 w 1628481"/>
              <a:gd name="connsiteY828" fmla="*/ 907730 h 1887361"/>
              <a:gd name="connsiteX829" fmla="*/ 161319 w 1628481"/>
              <a:gd name="connsiteY829" fmla="*/ 921423 h 1887361"/>
              <a:gd name="connsiteX830" fmla="*/ 168619 w 1628481"/>
              <a:gd name="connsiteY830" fmla="*/ 912840 h 1887361"/>
              <a:gd name="connsiteX831" fmla="*/ 166456 w 1628481"/>
              <a:gd name="connsiteY831" fmla="*/ 911713 h 1887361"/>
              <a:gd name="connsiteX832" fmla="*/ 172398 w 1628481"/>
              <a:gd name="connsiteY832" fmla="*/ 906295 h 1887361"/>
              <a:gd name="connsiteX833" fmla="*/ 167927 w 1628481"/>
              <a:gd name="connsiteY833" fmla="*/ 905958 h 1887361"/>
              <a:gd name="connsiteX834" fmla="*/ 1501391 w 1628481"/>
              <a:gd name="connsiteY834" fmla="*/ 890194 h 1887361"/>
              <a:gd name="connsiteX835" fmla="*/ 1506489 w 1628481"/>
              <a:gd name="connsiteY835" fmla="*/ 895181 h 1887361"/>
              <a:gd name="connsiteX836" fmla="*/ 1506415 w 1628481"/>
              <a:gd name="connsiteY836" fmla="*/ 895630 h 1887361"/>
              <a:gd name="connsiteX837" fmla="*/ 1501391 w 1628481"/>
              <a:gd name="connsiteY837" fmla="*/ 890194 h 1887361"/>
              <a:gd name="connsiteX838" fmla="*/ 1557326 w 1628481"/>
              <a:gd name="connsiteY838" fmla="*/ 887982 h 1887361"/>
              <a:gd name="connsiteX839" fmla="*/ 1557288 w 1628481"/>
              <a:gd name="connsiteY839" fmla="*/ 888432 h 1887361"/>
              <a:gd name="connsiteX840" fmla="*/ 1550577 w 1628481"/>
              <a:gd name="connsiteY840" fmla="*/ 889332 h 1887361"/>
              <a:gd name="connsiteX841" fmla="*/ 1552527 w 1628481"/>
              <a:gd name="connsiteY841" fmla="*/ 894131 h 1887361"/>
              <a:gd name="connsiteX842" fmla="*/ 1545704 w 1628481"/>
              <a:gd name="connsiteY842" fmla="*/ 895031 h 1887361"/>
              <a:gd name="connsiteX843" fmla="*/ 1557326 w 1628481"/>
              <a:gd name="connsiteY843" fmla="*/ 887982 h 1887361"/>
              <a:gd name="connsiteX844" fmla="*/ 1522460 w 1628481"/>
              <a:gd name="connsiteY844" fmla="*/ 884608 h 1887361"/>
              <a:gd name="connsiteX845" fmla="*/ 1519423 w 1628481"/>
              <a:gd name="connsiteY845" fmla="*/ 928359 h 1887361"/>
              <a:gd name="connsiteX846" fmla="*/ 1522460 w 1628481"/>
              <a:gd name="connsiteY846" fmla="*/ 884608 h 1887361"/>
              <a:gd name="connsiteX847" fmla="*/ 1510613 w 1628481"/>
              <a:gd name="connsiteY847" fmla="*/ 880522 h 1887361"/>
              <a:gd name="connsiteX848" fmla="*/ 1508439 w 1628481"/>
              <a:gd name="connsiteY848" fmla="*/ 888057 h 1887361"/>
              <a:gd name="connsiteX849" fmla="*/ 1508402 w 1628481"/>
              <a:gd name="connsiteY849" fmla="*/ 888507 h 1887361"/>
              <a:gd name="connsiteX850" fmla="*/ 1510613 w 1628481"/>
              <a:gd name="connsiteY850" fmla="*/ 880522 h 1887361"/>
              <a:gd name="connsiteX851" fmla="*/ 1524514 w 1628481"/>
              <a:gd name="connsiteY851" fmla="*/ 879616 h 1887361"/>
              <a:gd name="connsiteX852" fmla="*/ 1525853 w 1628481"/>
              <a:gd name="connsiteY852" fmla="*/ 880025 h 1887361"/>
              <a:gd name="connsiteX853" fmla="*/ 1526546 w 1628481"/>
              <a:gd name="connsiteY853" fmla="*/ 881347 h 1887361"/>
              <a:gd name="connsiteX854" fmla="*/ 1526509 w 1628481"/>
              <a:gd name="connsiteY854" fmla="*/ 881797 h 1887361"/>
              <a:gd name="connsiteX855" fmla="*/ 1523966 w 1628481"/>
              <a:gd name="connsiteY855" fmla="*/ 879018 h 1887361"/>
              <a:gd name="connsiteX856" fmla="*/ 1524514 w 1628481"/>
              <a:gd name="connsiteY856" fmla="*/ 879616 h 1887361"/>
              <a:gd name="connsiteX857" fmla="*/ 1523922 w 1628481"/>
              <a:gd name="connsiteY857" fmla="*/ 879435 h 1887361"/>
              <a:gd name="connsiteX858" fmla="*/ 1553381 w 1628481"/>
              <a:gd name="connsiteY858" fmla="*/ 876469 h 1887361"/>
              <a:gd name="connsiteX859" fmla="*/ 1552564 w 1628481"/>
              <a:gd name="connsiteY859" fmla="*/ 881609 h 1887361"/>
              <a:gd name="connsiteX860" fmla="*/ 1552527 w 1628481"/>
              <a:gd name="connsiteY860" fmla="*/ 882059 h 1887361"/>
              <a:gd name="connsiteX861" fmla="*/ 1547503 w 1628481"/>
              <a:gd name="connsiteY861" fmla="*/ 876511 h 1887361"/>
              <a:gd name="connsiteX862" fmla="*/ 1553381 w 1628481"/>
              <a:gd name="connsiteY862" fmla="*/ 876469 h 1887361"/>
              <a:gd name="connsiteX863" fmla="*/ 1524485 w 1628481"/>
              <a:gd name="connsiteY863" fmla="*/ 874105 h 1887361"/>
              <a:gd name="connsiteX864" fmla="*/ 1523966 w 1628481"/>
              <a:gd name="connsiteY864" fmla="*/ 879018 h 1887361"/>
              <a:gd name="connsiteX865" fmla="*/ 1520926 w 1628481"/>
              <a:gd name="connsiteY865" fmla="*/ 875695 h 1887361"/>
              <a:gd name="connsiteX866" fmla="*/ 1524485 w 1628481"/>
              <a:gd name="connsiteY866" fmla="*/ 874105 h 1887361"/>
              <a:gd name="connsiteX867" fmla="*/ 1499170 w 1628481"/>
              <a:gd name="connsiteY867" fmla="*/ 865292 h 1887361"/>
              <a:gd name="connsiteX868" fmla="*/ 1498354 w 1628481"/>
              <a:gd name="connsiteY868" fmla="*/ 865826 h 1887361"/>
              <a:gd name="connsiteX869" fmla="*/ 1498392 w 1628481"/>
              <a:gd name="connsiteY869" fmla="*/ 865376 h 1887361"/>
              <a:gd name="connsiteX870" fmla="*/ 676346 w 1628481"/>
              <a:gd name="connsiteY870" fmla="*/ 859412 h 1887361"/>
              <a:gd name="connsiteX871" fmla="*/ 672577 w 1628481"/>
              <a:gd name="connsiteY871" fmla="*/ 860708 h 1887361"/>
              <a:gd name="connsiteX872" fmla="*/ 673842 w 1628481"/>
              <a:gd name="connsiteY872" fmla="*/ 861139 h 1887361"/>
              <a:gd name="connsiteX873" fmla="*/ 676686 w 1628481"/>
              <a:gd name="connsiteY873" fmla="*/ 860050 h 1887361"/>
              <a:gd name="connsiteX874" fmla="*/ 676747 w 1628481"/>
              <a:gd name="connsiteY874" fmla="*/ 859923 h 1887361"/>
              <a:gd name="connsiteX875" fmla="*/ 1500416 w 1628481"/>
              <a:gd name="connsiteY875" fmla="*/ 858666 h 1887361"/>
              <a:gd name="connsiteX876" fmla="*/ 1507507 w 1628481"/>
              <a:gd name="connsiteY876" fmla="*/ 864396 h 1887361"/>
              <a:gd name="connsiteX877" fmla="*/ 1499170 w 1628481"/>
              <a:gd name="connsiteY877" fmla="*/ 865292 h 1887361"/>
              <a:gd name="connsiteX878" fmla="*/ 1501813 w 1628481"/>
              <a:gd name="connsiteY878" fmla="*/ 863563 h 1887361"/>
              <a:gd name="connsiteX879" fmla="*/ 1500416 w 1628481"/>
              <a:gd name="connsiteY879" fmla="*/ 858666 h 1887361"/>
              <a:gd name="connsiteX880" fmla="*/ 674292 w 1628481"/>
              <a:gd name="connsiteY880" fmla="*/ 856791 h 1887361"/>
              <a:gd name="connsiteX881" fmla="*/ 669722 w 1628481"/>
              <a:gd name="connsiteY881" fmla="*/ 857911 h 1887361"/>
              <a:gd name="connsiteX882" fmla="*/ 667810 w 1628481"/>
              <a:gd name="connsiteY882" fmla="*/ 858254 h 1887361"/>
              <a:gd name="connsiteX883" fmla="*/ 667647 w 1628481"/>
              <a:gd name="connsiteY883" fmla="*/ 859030 h 1887361"/>
              <a:gd name="connsiteX884" fmla="*/ 670246 w 1628481"/>
              <a:gd name="connsiteY884" fmla="*/ 859915 h 1887361"/>
              <a:gd name="connsiteX885" fmla="*/ 674254 w 1628481"/>
              <a:gd name="connsiteY885" fmla="*/ 858478 h 1887361"/>
              <a:gd name="connsiteX886" fmla="*/ 675388 w 1628481"/>
              <a:gd name="connsiteY886" fmla="*/ 858190 h 1887361"/>
              <a:gd name="connsiteX887" fmla="*/ 120155 w 1628481"/>
              <a:gd name="connsiteY887" fmla="*/ 848093 h 1887361"/>
              <a:gd name="connsiteX888" fmla="*/ 120155 w 1628481"/>
              <a:gd name="connsiteY888" fmla="*/ 848130 h 1887361"/>
              <a:gd name="connsiteX889" fmla="*/ 122742 w 1628481"/>
              <a:gd name="connsiteY889" fmla="*/ 866875 h 1887361"/>
              <a:gd name="connsiteX890" fmla="*/ 120155 w 1628481"/>
              <a:gd name="connsiteY890" fmla="*/ 848093 h 1887361"/>
              <a:gd name="connsiteX891" fmla="*/ 1480921 w 1628481"/>
              <a:gd name="connsiteY891" fmla="*/ 845469 h 1887361"/>
              <a:gd name="connsiteX892" fmla="*/ 1486545 w 1628481"/>
              <a:gd name="connsiteY892" fmla="*/ 846819 h 1887361"/>
              <a:gd name="connsiteX893" fmla="*/ 1473423 w 1628481"/>
              <a:gd name="connsiteY893" fmla="*/ 846819 h 1887361"/>
              <a:gd name="connsiteX894" fmla="*/ 1480921 w 1628481"/>
              <a:gd name="connsiteY894" fmla="*/ 845469 h 1887361"/>
              <a:gd name="connsiteX895" fmla="*/ 1447581 w 1628481"/>
              <a:gd name="connsiteY895" fmla="*/ 843687 h 1887361"/>
              <a:gd name="connsiteX896" fmla="*/ 1447631 w 1628481"/>
              <a:gd name="connsiteY896" fmla="*/ 845044 h 1887361"/>
              <a:gd name="connsiteX897" fmla="*/ 1451904 w 1628481"/>
              <a:gd name="connsiteY897" fmla="*/ 845807 h 1887361"/>
              <a:gd name="connsiteX898" fmla="*/ 1452337 w 1628481"/>
              <a:gd name="connsiteY898" fmla="*/ 844447 h 1887361"/>
              <a:gd name="connsiteX899" fmla="*/ 1449566 w 1628481"/>
              <a:gd name="connsiteY899" fmla="*/ 844377 h 1887361"/>
              <a:gd name="connsiteX900" fmla="*/ 1488494 w 1628481"/>
              <a:gd name="connsiteY900" fmla="*/ 840071 h 1887361"/>
              <a:gd name="connsiteX901" fmla="*/ 1490181 w 1628481"/>
              <a:gd name="connsiteY901" fmla="*/ 841983 h 1887361"/>
              <a:gd name="connsiteX902" fmla="*/ 1501053 w 1628481"/>
              <a:gd name="connsiteY902" fmla="*/ 840671 h 1887361"/>
              <a:gd name="connsiteX903" fmla="*/ 1527634 w 1628481"/>
              <a:gd name="connsiteY903" fmla="*/ 844382 h 1887361"/>
              <a:gd name="connsiteX904" fmla="*/ 1527521 w 1628481"/>
              <a:gd name="connsiteY904" fmla="*/ 844419 h 1887361"/>
              <a:gd name="connsiteX905" fmla="*/ 1484408 w 1628481"/>
              <a:gd name="connsiteY905" fmla="*/ 845244 h 1887361"/>
              <a:gd name="connsiteX906" fmla="*/ 1478597 w 1628481"/>
              <a:gd name="connsiteY906" fmla="*/ 844307 h 1887361"/>
              <a:gd name="connsiteX907" fmla="*/ 1488494 w 1628481"/>
              <a:gd name="connsiteY907" fmla="*/ 840071 h 1887361"/>
              <a:gd name="connsiteX908" fmla="*/ 1446993 w 1628481"/>
              <a:gd name="connsiteY908" fmla="*/ 839846 h 1887361"/>
              <a:gd name="connsiteX909" fmla="*/ 1447174 w 1628481"/>
              <a:gd name="connsiteY909" fmla="*/ 841020 h 1887361"/>
              <a:gd name="connsiteX910" fmla="*/ 1448366 w 1628481"/>
              <a:gd name="connsiteY910" fmla="*/ 842011 h 1887361"/>
              <a:gd name="connsiteX911" fmla="*/ 1448314 w 1628481"/>
              <a:gd name="connsiteY911" fmla="*/ 843230 h 1887361"/>
              <a:gd name="connsiteX912" fmla="*/ 1452366 w 1628481"/>
              <a:gd name="connsiteY912" fmla="*/ 844356 h 1887361"/>
              <a:gd name="connsiteX913" fmla="*/ 1453118 w 1628481"/>
              <a:gd name="connsiteY913" fmla="*/ 841997 h 1887361"/>
              <a:gd name="connsiteX914" fmla="*/ 1446993 w 1628481"/>
              <a:gd name="connsiteY914" fmla="*/ 839846 h 1887361"/>
              <a:gd name="connsiteX915" fmla="*/ 138075 w 1628481"/>
              <a:gd name="connsiteY915" fmla="*/ 839807 h 1887361"/>
              <a:gd name="connsiteX916" fmla="*/ 133314 w 1628481"/>
              <a:gd name="connsiteY916" fmla="*/ 857203 h 1887361"/>
              <a:gd name="connsiteX917" fmla="*/ 134064 w 1628481"/>
              <a:gd name="connsiteY917" fmla="*/ 873586 h 1887361"/>
              <a:gd name="connsiteX918" fmla="*/ 143211 w 1628481"/>
              <a:gd name="connsiteY918" fmla="*/ 876922 h 1887361"/>
              <a:gd name="connsiteX919" fmla="*/ 152396 w 1628481"/>
              <a:gd name="connsiteY919" fmla="*/ 880259 h 1887361"/>
              <a:gd name="connsiteX920" fmla="*/ 145461 w 1628481"/>
              <a:gd name="connsiteY920" fmla="*/ 871599 h 1887361"/>
              <a:gd name="connsiteX921" fmla="*/ 153746 w 1628481"/>
              <a:gd name="connsiteY921" fmla="*/ 868824 h 1887361"/>
              <a:gd name="connsiteX922" fmla="*/ 161685 w 1628481"/>
              <a:gd name="connsiteY922" fmla="*/ 879387 h 1887361"/>
              <a:gd name="connsiteX923" fmla="*/ 173480 w 1628481"/>
              <a:gd name="connsiteY923" fmla="*/ 889087 h 1887361"/>
              <a:gd name="connsiteX924" fmla="*/ 173480 w 1628481"/>
              <a:gd name="connsiteY924" fmla="*/ 889056 h 1887361"/>
              <a:gd name="connsiteX925" fmla="*/ 167430 w 1628481"/>
              <a:gd name="connsiteY925" fmla="*/ 875760 h 1887361"/>
              <a:gd name="connsiteX926" fmla="*/ 163142 w 1628481"/>
              <a:gd name="connsiteY926" fmla="*/ 870743 h 1887361"/>
              <a:gd name="connsiteX927" fmla="*/ 160308 w 1628481"/>
              <a:gd name="connsiteY927" fmla="*/ 875273 h 1887361"/>
              <a:gd name="connsiteX928" fmla="*/ 160195 w 1628481"/>
              <a:gd name="connsiteY928" fmla="*/ 875273 h 1887361"/>
              <a:gd name="connsiteX929" fmla="*/ 155832 w 1628481"/>
              <a:gd name="connsiteY929" fmla="*/ 867917 h 1887361"/>
              <a:gd name="connsiteX930" fmla="*/ 157652 w 1628481"/>
              <a:gd name="connsiteY930" fmla="*/ 864319 h 1887361"/>
              <a:gd name="connsiteX931" fmla="*/ 156408 w 1628481"/>
              <a:gd name="connsiteY931" fmla="*/ 862864 h 1887361"/>
              <a:gd name="connsiteX932" fmla="*/ 151272 w 1628481"/>
              <a:gd name="connsiteY932" fmla="*/ 866613 h 1887361"/>
              <a:gd name="connsiteX933" fmla="*/ 137550 w 1628481"/>
              <a:gd name="connsiteY933" fmla="*/ 857315 h 1887361"/>
              <a:gd name="connsiteX934" fmla="*/ 138075 w 1628481"/>
              <a:gd name="connsiteY934" fmla="*/ 839807 h 1887361"/>
              <a:gd name="connsiteX935" fmla="*/ 1614872 w 1628481"/>
              <a:gd name="connsiteY935" fmla="*/ 837409 h 1887361"/>
              <a:gd name="connsiteX936" fmla="*/ 1622708 w 1628481"/>
              <a:gd name="connsiteY936" fmla="*/ 839846 h 1887361"/>
              <a:gd name="connsiteX937" fmla="*/ 1614872 w 1628481"/>
              <a:gd name="connsiteY937" fmla="*/ 837409 h 1887361"/>
              <a:gd name="connsiteX938" fmla="*/ 1524410 w 1628481"/>
              <a:gd name="connsiteY938" fmla="*/ 831973 h 1887361"/>
              <a:gd name="connsiteX939" fmla="*/ 1506489 w 1628481"/>
              <a:gd name="connsiteY939" fmla="*/ 838046 h 1887361"/>
              <a:gd name="connsiteX940" fmla="*/ 1511476 w 1628481"/>
              <a:gd name="connsiteY940" fmla="*/ 839958 h 1887361"/>
              <a:gd name="connsiteX941" fmla="*/ 1495355 w 1628481"/>
              <a:gd name="connsiteY941" fmla="*/ 839696 h 1887361"/>
              <a:gd name="connsiteX942" fmla="*/ 1524410 w 1628481"/>
              <a:gd name="connsiteY942" fmla="*/ 831973 h 1887361"/>
              <a:gd name="connsiteX943" fmla="*/ 1529936 w 1628481"/>
              <a:gd name="connsiteY943" fmla="*/ 830895 h 1887361"/>
              <a:gd name="connsiteX944" fmla="*/ 1531758 w 1628481"/>
              <a:gd name="connsiteY944" fmla="*/ 831036 h 1887361"/>
              <a:gd name="connsiteX945" fmla="*/ 1528009 w 1628481"/>
              <a:gd name="connsiteY945" fmla="*/ 831373 h 1887361"/>
              <a:gd name="connsiteX946" fmla="*/ 1521485 w 1628481"/>
              <a:gd name="connsiteY946" fmla="*/ 831373 h 1887361"/>
              <a:gd name="connsiteX947" fmla="*/ 1533187 w 1628481"/>
              <a:gd name="connsiteY947" fmla="*/ 830712 h 1887361"/>
              <a:gd name="connsiteX948" fmla="*/ 1529936 w 1628481"/>
              <a:gd name="connsiteY948" fmla="*/ 830895 h 1887361"/>
              <a:gd name="connsiteX949" fmla="*/ 1528277 w 1628481"/>
              <a:gd name="connsiteY949" fmla="*/ 830768 h 1887361"/>
              <a:gd name="connsiteX950" fmla="*/ 1531861 w 1628481"/>
              <a:gd name="connsiteY950" fmla="*/ 830722 h 1887361"/>
              <a:gd name="connsiteX951" fmla="*/ 1538731 w 1628481"/>
              <a:gd name="connsiteY951" fmla="*/ 830398 h 1887361"/>
              <a:gd name="connsiteX952" fmla="*/ 1538768 w 1628481"/>
              <a:gd name="connsiteY952" fmla="*/ 830436 h 1887361"/>
              <a:gd name="connsiteX953" fmla="*/ 1537146 w 1628481"/>
              <a:gd name="connsiteY953" fmla="*/ 830682 h 1887361"/>
              <a:gd name="connsiteX954" fmla="*/ 1533187 w 1628481"/>
              <a:gd name="connsiteY954" fmla="*/ 830712 h 1887361"/>
              <a:gd name="connsiteX955" fmla="*/ 1579857 w 1628481"/>
              <a:gd name="connsiteY955" fmla="*/ 828299 h 1887361"/>
              <a:gd name="connsiteX956" fmla="*/ 1601489 w 1628481"/>
              <a:gd name="connsiteY956" fmla="*/ 829873 h 1887361"/>
              <a:gd name="connsiteX957" fmla="*/ 1601526 w 1628481"/>
              <a:gd name="connsiteY957" fmla="*/ 829911 h 1887361"/>
              <a:gd name="connsiteX958" fmla="*/ 1600814 w 1628481"/>
              <a:gd name="connsiteY958" fmla="*/ 830811 h 1887361"/>
              <a:gd name="connsiteX959" fmla="*/ 1578657 w 1628481"/>
              <a:gd name="connsiteY959" fmla="*/ 829873 h 1887361"/>
              <a:gd name="connsiteX960" fmla="*/ 1579857 w 1628481"/>
              <a:gd name="connsiteY960" fmla="*/ 828299 h 1887361"/>
              <a:gd name="connsiteX961" fmla="*/ 1443675 w 1628481"/>
              <a:gd name="connsiteY961" fmla="*/ 827924 h 1887361"/>
              <a:gd name="connsiteX962" fmla="*/ 1443732 w 1628481"/>
              <a:gd name="connsiteY962" fmla="*/ 828374 h 1887361"/>
              <a:gd name="connsiteX963" fmla="*/ 1446209 w 1628481"/>
              <a:gd name="connsiteY963" fmla="*/ 827924 h 1887361"/>
              <a:gd name="connsiteX964" fmla="*/ 1451567 w 1628481"/>
              <a:gd name="connsiteY964" fmla="*/ 824287 h 1887361"/>
              <a:gd name="connsiteX965" fmla="*/ 1456590 w 1628481"/>
              <a:gd name="connsiteY965" fmla="*/ 825501 h 1887361"/>
              <a:gd name="connsiteX966" fmla="*/ 1447917 w 1628481"/>
              <a:gd name="connsiteY966" fmla="*/ 826151 h 1887361"/>
              <a:gd name="connsiteX967" fmla="*/ 1447617 w 1628481"/>
              <a:gd name="connsiteY967" fmla="*/ 825684 h 1887361"/>
              <a:gd name="connsiteX968" fmla="*/ 1448394 w 1628481"/>
              <a:gd name="connsiteY968" fmla="*/ 825178 h 1887361"/>
              <a:gd name="connsiteX969" fmla="*/ 1451567 w 1628481"/>
              <a:gd name="connsiteY969" fmla="*/ 824287 h 1887361"/>
              <a:gd name="connsiteX970" fmla="*/ 139462 w 1628481"/>
              <a:gd name="connsiteY970" fmla="*/ 822187 h 1887361"/>
              <a:gd name="connsiteX971" fmla="*/ 139462 w 1628481"/>
              <a:gd name="connsiteY971" fmla="*/ 822225 h 1887361"/>
              <a:gd name="connsiteX972" fmla="*/ 142612 w 1628481"/>
              <a:gd name="connsiteY972" fmla="*/ 837596 h 1887361"/>
              <a:gd name="connsiteX973" fmla="*/ 145648 w 1628481"/>
              <a:gd name="connsiteY973" fmla="*/ 824512 h 1887361"/>
              <a:gd name="connsiteX974" fmla="*/ 139462 w 1628481"/>
              <a:gd name="connsiteY974" fmla="*/ 822187 h 1887361"/>
              <a:gd name="connsiteX975" fmla="*/ 1608124 w 1628481"/>
              <a:gd name="connsiteY975" fmla="*/ 821888 h 1887361"/>
              <a:gd name="connsiteX976" fmla="*/ 1619034 w 1628481"/>
              <a:gd name="connsiteY976" fmla="*/ 828674 h 1887361"/>
              <a:gd name="connsiteX977" fmla="*/ 1596877 w 1628481"/>
              <a:gd name="connsiteY977" fmla="*/ 823688 h 1887361"/>
              <a:gd name="connsiteX978" fmla="*/ 1608124 w 1628481"/>
              <a:gd name="connsiteY978" fmla="*/ 821888 h 1887361"/>
              <a:gd name="connsiteX979" fmla="*/ 1523198 w 1628481"/>
              <a:gd name="connsiteY979" fmla="*/ 815530 h 1887361"/>
              <a:gd name="connsiteX980" fmla="*/ 1524335 w 1628481"/>
              <a:gd name="connsiteY980" fmla="*/ 815590 h 1887361"/>
              <a:gd name="connsiteX981" fmla="*/ 1524260 w 1628481"/>
              <a:gd name="connsiteY981" fmla="*/ 815702 h 1887361"/>
              <a:gd name="connsiteX982" fmla="*/ 1472861 w 1628481"/>
              <a:gd name="connsiteY982" fmla="*/ 813940 h 1887361"/>
              <a:gd name="connsiteX983" fmla="*/ 1473798 w 1628481"/>
              <a:gd name="connsiteY983" fmla="*/ 821101 h 1887361"/>
              <a:gd name="connsiteX984" fmla="*/ 1473798 w 1628481"/>
              <a:gd name="connsiteY984" fmla="*/ 821138 h 1887361"/>
              <a:gd name="connsiteX985" fmla="*/ 1472861 w 1628481"/>
              <a:gd name="connsiteY985" fmla="*/ 813940 h 1887361"/>
              <a:gd name="connsiteX986" fmla="*/ 1498354 w 1628481"/>
              <a:gd name="connsiteY986" fmla="*/ 810941 h 1887361"/>
              <a:gd name="connsiteX987" fmla="*/ 1498416 w 1628481"/>
              <a:gd name="connsiteY987" fmla="*/ 810949 h 1887361"/>
              <a:gd name="connsiteX988" fmla="*/ 1496297 w 1628481"/>
              <a:gd name="connsiteY988" fmla="*/ 812281 h 1887361"/>
              <a:gd name="connsiteX989" fmla="*/ 1502965 w 1628481"/>
              <a:gd name="connsiteY989" fmla="*/ 813565 h 1887361"/>
              <a:gd name="connsiteX990" fmla="*/ 1506846 w 1628481"/>
              <a:gd name="connsiteY990" fmla="*/ 812056 h 1887361"/>
              <a:gd name="connsiteX991" fmla="*/ 1498416 w 1628481"/>
              <a:gd name="connsiteY991" fmla="*/ 810949 h 1887361"/>
              <a:gd name="connsiteX992" fmla="*/ 1498429 w 1628481"/>
              <a:gd name="connsiteY992" fmla="*/ 810941 h 1887361"/>
              <a:gd name="connsiteX993" fmla="*/ 1620271 w 1628481"/>
              <a:gd name="connsiteY993" fmla="*/ 803668 h 1887361"/>
              <a:gd name="connsiteX994" fmla="*/ 1617872 w 1628481"/>
              <a:gd name="connsiteY994" fmla="*/ 806367 h 1887361"/>
              <a:gd name="connsiteX995" fmla="*/ 1620271 w 1628481"/>
              <a:gd name="connsiteY995" fmla="*/ 803668 h 1887361"/>
              <a:gd name="connsiteX996" fmla="*/ 1536931 w 1628481"/>
              <a:gd name="connsiteY996" fmla="*/ 800294 h 1887361"/>
              <a:gd name="connsiteX997" fmla="*/ 1558825 w 1628481"/>
              <a:gd name="connsiteY997" fmla="*/ 801869 h 1887361"/>
              <a:gd name="connsiteX998" fmla="*/ 1561037 w 1628481"/>
              <a:gd name="connsiteY998" fmla="*/ 803143 h 1887361"/>
              <a:gd name="connsiteX999" fmla="*/ 1561075 w 1628481"/>
              <a:gd name="connsiteY999" fmla="*/ 803181 h 1887361"/>
              <a:gd name="connsiteX1000" fmla="*/ 1540905 w 1628481"/>
              <a:gd name="connsiteY1000" fmla="*/ 803518 h 1887361"/>
              <a:gd name="connsiteX1001" fmla="*/ 1529883 w 1628481"/>
              <a:gd name="connsiteY1001" fmla="*/ 800819 h 1887361"/>
              <a:gd name="connsiteX1002" fmla="*/ 1536931 w 1628481"/>
              <a:gd name="connsiteY1002" fmla="*/ 800294 h 1887361"/>
              <a:gd name="connsiteX1003" fmla="*/ 107409 w 1628481"/>
              <a:gd name="connsiteY1003" fmla="*/ 798794 h 1887361"/>
              <a:gd name="connsiteX1004" fmla="*/ 104784 w 1628481"/>
              <a:gd name="connsiteY1004" fmla="*/ 818813 h 1887361"/>
              <a:gd name="connsiteX1005" fmla="*/ 107409 w 1628481"/>
              <a:gd name="connsiteY1005" fmla="*/ 798794 h 1887361"/>
              <a:gd name="connsiteX1006" fmla="*/ 194048 w 1628481"/>
              <a:gd name="connsiteY1006" fmla="*/ 785035 h 1887361"/>
              <a:gd name="connsiteX1007" fmla="*/ 194048 w 1628481"/>
              <a:gd name="connsiteY1007" fmla="*/ 785072 h 1887361"/>
              <a:gd name="connsiteX1008" fmla="*/ 191237 w 1628481"/>
              <a:gd name="connsiteY1008" fmla="*/ 789729 h 1887361"/>
              <a:gd name="connsiteX1009" fmla="*/ 195003 w 1628481"/>
              <a:gd name="connsiteY1009" fmla="*/ 787532 h 1887361"/>
              <a:gd name="connsiteX1010" fmla="*/ 1604339 w 1628481"/>
              <a:gd name="connsiteY1010" fmla="*/ 768053 h 1887361"/>
              <a:gd name="connsiteX1011" fmla="*/ 1604375 w 1628481"/>
              <a:gd name="connsiteY1011" fmla="*/ 768090 h 1887361"/>
              <a:gd name="connsiteX1012" fmla="*/ 1604338 w 1628481"/>
              <a:gd name="connsiteY1012" fmla="*/ 768053 h 1887361"/>
              <a:gd name="connsiteX1013" fmla="*/ 1598677 w 1628481"/>
              <a:gd name="connsiteY1013" fmla="*/ 759205 h 1887361"/>
              <a:gd name="connsiteX1014" fmla="*/ 1609521 w 1628481"/>
              <a:gd name="connsiteY1014" fmla="*/ 766438 h 1887361"/>
              <a:gd name="connsiteX1015" fmla="*/ 1604339 w 1628481"/>
              <a:gd name="connsiteY1015" fmla="*/ 768053 h 1887361"/>
              <a:gd name="connsiteX1016" fmla="*/ 1601390 w 1628481"/>
              <a:gd name="connsiteY1016" fmla="*/ 764974 h 1887361"/>
              <a:gd name="connsiteX1017" fmla="*/ 1588705 w 1628481"/>
              <a:gd name="connsiteY1017" fmla="*/ 762954 h 1887361"/>
              <a:gd name="connsiteX1018" fmla="*/ 1598677 w 1628481"/>
              <a:gd name="connsiteY1018" fmla="*/ 759205 h 1887361"/>
              <a:gd name="connsiteX1019" fmla="*/ 1591305 w 1628481"/>
              <a:gd name="connsiteY1019" fmla="*/ 756890 h 1887361"/>
              <a:gd name="connsiteX1020" fmla="*/ 1585443 w 1628481"/>
              <a:gd name="connsiteY1020" fmla="*/ 758830 h 1887361"/>
              <a:gd name="connsiteX1021" fmla="*/ 1591305 w 1628481"/>
              <a:gd name="connsiteY1021" fmla="*/ 756890 h 1887361"/>
              <a:gd name="connsiteX1022" fmla="*/ 187599 w 1628481"/>
              <a:gd name="connsiteY1022" fmla="*/ 742372 h 1887361"/>
              <a:gd name="connsiteX1023" fmla="*/ 198584 w 1628481"/>
              <a:gd name="connsiteY1023" fmla="*/ 760892 h 1887361"/>
              <a:gd name="connsiteX1024" fmla="*/ 192023 w 1628481"/>
              <a:gd name="connsiteY1024" fmla="*/ 782298 h 1887361"/>
              <a:gd name="connsiteX1025" fmla="*/ 207019 w 1628481"/>
              <a:gd name="connsiteY1025" fmla="*/ 767565 h 1887361"/>
              <a:gd name="connsiteX1026" fmla="*/ 198846 w 1628481"/>
              <a:gd name="connsiteY1026" fmla="*/ 743084 h 1887361"/>
              <a:gd name="connsiteX1027" fmla="*/ 198846 w 1628481"/>
              <a:gd name="connsiteY1027" fmla="*/ 743121 h 1887361"/>
              <a:gd name="connsiteX1028" fmla="*/ 187599 w 1628481"/>
              <a:gd name="connsiteY1028" fmla="*/ 742372 h 1887361"/>
              <a:gd name="connsiteX1029" fmla="*/ 1526959 w 1628481"/>
              <a:gd name="connsiteY1029" fmla="*/ 728614 h 1887361"/>
              <a:gd name="connsiteX1030" fmla="*/ 1531345 w 1628481"/>
              <a:gd name="connsiteY1030" fmla="*/ 735587 h 1887361"/>
              <a:gd name="connsiteX1031" fmla="*/ 1531158 w 1628481"/>
              <a:gd name="connsiteY1031" fmla="*/ 735512 h 1887361"/>
              <a:gd name="connsiteX1032" fmla="*/ 1526959 w 1628481"/>
              <a:gd name="connsiteY1032" fmla="*/ 728614 h 1887361"/>
              <a:gd name="connsiteX1033" fmla="*/ 1499516 w 1628481"/>
              <a:gd name="connsiteY1033" fmla="*/ 727639 h 1887361"/>
              <a:gd name="connsiteX1034" fmla="*/ 1508814 w 1628481"/>
              <a:gd name="connsiteY1034" fmla="*/ 729213 h 1887361"/>
              <a:gd name="connsiteX1035" fmla="*/ 1495542 w 1628481"/>
              <a:gd name="connsiteY1035" fmla="*/ 731163 h 1887361"/>
              <a:gd name="connsiteX1036" fmla="*/ 1499516 w 1628481"/>
              <a:gd name="connsiteY1036" fmla="*/ 727639 h 1887361"/>
              <a:gd name="connsiteX1037" fmla="*/ 676963 w 1628481"/>
              <a:gd name="connsiteY1037" fmla="*/ 727222 h 1887361"/>
              <a:gd name="connsiteX1038" fmla="*/ 671954 w 1628481"/>
              <a:gd name="connsiteY1038" fmla="*/ 731552 h 1887361"/>
              <a:gd name="connsiteX1039" fmla="*/ 677853 w 1628481"/>
              <a:gd name="connsiteY1039" fmla="*/ 729551 h 1887361"/>
              <a:gd name="connsiteX1040" fmla="*/ 1563511 w 1628481"/>
              <a:gd name="connsiteY1040" fmla="*/ 714705 h 1887361"/>
              <a:gd name="connsiteX1041" fmla="*/ 1567635 w 1628481"/>
              <a:gd name="connsiteY1041" fmla="*/ 717779 h 1887361"/>
              <a:gd name="connsiteX1042" fmla="*/ 1558863 w 1628481"/>
              <a:gd name="connsiteY1042" fmla="*/ 716017 h 1887361"/>
              <a:gd name="connsiteX1043" fmla="*/ 1563511 w 1628481"/>
              <a:gd name="connsiteY1043" fmla="*/ 714705 h 1887361"/>
              <a:gd name="connsiteX1044" fmla="*/ 715380 w 1628481"/>
              <a:gd name="connsiteY1044" fmla="*/ 713842 h 1887361"/>
              <a:gd name="connsiteX1045" fmla="*/ 708890 w 1628481"/>
              <a:gd name="connsiteY1045" fmla="*/ 714911 h 1887361"/>
              <a:gd name="connsiteX1046" fmla="*/ 701136 w 1628481"/>
              <a:gd name="connsiteY1046" fmla="*/ 718736 h 1887361"/>
              <a:gd name="connsiteX1047" fmla="*/ 700797 w 1628481"/>
              <a:gd name="connsiteY1047" fmla="*/ 718791 h 1887361"/>
              <a:gd name="connsiteX1048" fmla="*/ 700797 w 1628481"/>
              <a:gd name="connsiteY1048" fmla="*/ 718903 h 1887361"/>
              <a:gd name="connsiteX1049" fmla="*/ 701136 w 1628481"/>
              <a:gd name="connsiteY1049" fmla="*/ 718736 h 1887361"/>
              <a:gd name="connsiteX1050" fmla="*/ 707329 w 1628481"/>
              <a:gd name="connsiteY1050" fmla="*/ 717737 h 1887361"/>
              <a:gd name="connsiteX1051" fmla="*/ 715380 w 1628481"/>
              <a:gd name="connsiteY1051" fmla="*/ 713842 h 1887361"/>
              <a:gd name="connsiteX1052" fmla="*/ 708557 w 1628481"/>
              <a:gd name="connsiteY1052" fmla="*/ 707094 h 1887361"/>
              <a:gd name="connsiteX1053" fmla="*/ 697666 w 1628481"/>
              <a:gd name="connsiteY1053" fmla="*/ 711600 h 1887361"/>
              <a:gd name="connsiteX1054" fmla="*/ 705109 w 1628481"/>
              <a:gd name="connsiteY1054" fmla="*/ 711968 h 1887361"/>
              <a:gd name="connsiteX1055" fmla="*/ 699906 w 1628481"/>
              <a:gd name="connsiteY1055" fmla="*/ 716696 h 1887361"/>
              <a:gd name="connsiteX1056" fmla="*/ 700609 w 1628481"/>
              <a:gd name="connsiteY1056" fmla="*/ 716954 h 1887361"/>
              <a:gd name="connsiteX1057" fmla="*/ 708744 w 1628481"/>
              <a:gd name="connsiteY1057" fmla="*/ 708969 h 1887361"/>
              <a:gd name="connsiteX1058" fmla="*/ 708557 w 1628481"/>
              <a:gd name="connsiteY1058" fmla="*/ 707207 h 1887361"/>
              <a:gd name="connsiteX1059" fmla="*/ 135657 w 1628481"/>
              <a:gd name="connsiteY1059" fmla="*/ 694249 h 1887361"/>
              <a:gd name="connsiteX1060" fmla="*/ 131552 w 1628481"/>
              <a:gd name="connsiteY1060" fmla="*/ 697346 h 1887361"/>
              <a:gd name="connsiteX1061" fmla="*/ 145011 w 1628481"/>
              <a:gd name="connsiteY1061" fmla="*/ 701095 h 1887361"/>
              <a:gd name="connsiteX1062" fmla="*/ 144261 w 1628481"/>
              <a:gd name="connsiteY1062" fmla="*/ 696522 h 1887361"/>
              <a:gd name="connsiteX1063" fmla="*/ 135657 w 1628481"/>
              <a:gd name="connsiteY1063" fmla="*/ 694249 h 1887361"/>
              <a:gd name="connsiteX1064" fmla="*/ 1476573 w 1628481"/>
              <a:gd name="connsiteY1064" fmla="*/ 682314 h 1887361"/>
              <a:gd name="connsiteX1065" fmla="*/ 1485008 w 1628481"/>
              <a:gd name="connsiteY1065" fmla="*/ 688537 h 1887361"/>
              <a:gd name="connsiteX1066" fmla="*/ 1476573 w 1628481"/>
              <a:gd name="connsiteY1066" fmla="*/ 682314 h 1887361"/>
              <a:gd name="connsiteX1067" fmla="*/ 711433 w 1628481"/>
              <a:gd name="connsiteY1067" fmla="*/ 681226 h 1887361"/>
              <a:gd name="connsiteX1068" fmla="*/ 710507 w 1628481"/>
              <a:gd name="connsiteY1068" fmla="*/ 681903 h 1887361"/>
              <a:gd name="connsiteX1069" fmla="*/ 710956 w 1628481"/>
              <a:gd name="connsiteY1069" fmla="*/ 681976 h 1887361"/>
              <a:gd name="connsiteX1070" fmla="*/ 727497 w 1628481"/>
              <a:gd name="connsiteY1070" fmla="*/ 675907 h 1887361"/>
              <a:gd name="connsiteX1071" fmla="*/ 723140 w 1628481"/>
              <a:gd name="connsiteY1071" fmla="*/ 680664 h 1887361"/>
              <a:gd name="connsiteX1072" fmla="*/ 728977 w 1628481"/>
              <a:gd name="connsiteY1072" fmla="*/ 677165 h 1887361"/>
              <a:gd name="connsiteX1073" fmla="*/ 723431 w 1628481"/>
              <a:gd name="connsiteY1073" fmla="*/ 672453 h 1887361"/>
              <a:gd name="connsiteX1074" fmla="*/ 722897 w 1628481"/>
              <a:gd name="connsiteY1074" fmla="*/ 672844 h 1887361"/>
              <a:gd name="connsiteX1075" fmla="*/ 723407 w 1628481"/>
              <a:gd name="connsiteY1075" fmla="*/ 673569 h 1887361"/>
              <a:gd name="connsiteX1076" fmla="*/ 724507 w 1628481"/>
              <a:gd name="connsiteY1076" fmla="*/ 673367 h 1887361"/>
              <a:gd name="connsiteX1077" fmla="*/ 1458428 w 1628481"/>
              <a:gd name="connsiteY1077" fmla="*/ 670017 h 1887361"/>
              <a:gd name="connsiteX1078" fmla="*/ 1465738 w 1628481"/>
              <a:gd name="connsiteY1078" fmla="*/ 673504 h 1887361"/>
              <a:gd name="connsiteX1079" fmla="*/ 1458428 w 1628481"/>
              <a:gd name="connsiteY1079" fmla="*/ 670017 h 1887361"/>
              <a:gd name="connsiteX1080" fmla="*/ 1529616 w 1628481"/>
              <a:gd name="connsiteY1080" fmla="*/ 656034 h 1887361"/>
              <a:gd name="connsiteX1081" fmla="*/ 1534317 w 1628481"/>
              <a:gd name="connsiteY1081" fmla="*/ 656080 h 1887361"/>
              <a:gd name="connsiteX1082" fmla="*/ 1534972 w 1628481"/>
              <a:gd name="connsiteY1082" fmla="*/ 656933 h 1887361"/>
              <a:gd name="connsiteX1083" fmla="*/ 1535806 w 1628481"/>
              <a:gd name="connsiteY1083" fmla="*/ 657945 h 1887361"/>
              <a:gd name="connsiteX1084" fmla="*/ 1528946 w 1628481"/>
              <a:gd name="connsiteY1084" fmla="*/ 657720 h 1887361"/>
              <a:gd name="connsiteX1085" fmla="*/ 1529616 w 1628481"/>
              <a:gd name="connsiteY1085" fmla="*/ 656034 h 1887361"/>
              <a:gd name="connsiteX1086" fmla="*/ 1534194 w 1628481"/>
              <a:gd name="connsiteY1086" fmla="*/ 655921 h 1887361"/>
              <a:gd name="connsiteX1087" fmla="*/ 1540943 w 1628481"/>
              <a:gd name="connsiteY1087" fmla="*/ 656146 h 1887361"/>
              <a:gd name="connsiteX1088" fmla="*/ 1534317 w 1628481"/>
              <a:gd name="connsiteY1088" fmla="*/ 656080 h 1887361"/>
              <a:gd name="connsiteX1089" fmla="*/ 1405937 w 1628481"/>
              <a:gd name="connsiteY1089" fmla="*/ 652402 h 1887361"/>
              <a:gd name="connsiteX1090" fmla="*/ 1407142 w 1628481"/>
              <a:gd name="connsiteY1090" fmla="*/ 652697 h 1887361"/>
              <a:gd name="connsiteX1091" fmla="*/ 1415577 w 1628481"/>
              <a:gd name="connsiteY1091" fmla="*/ 655471 h 1887361"/>
              <a:gd name="connsiteX1092" fmla="*/ 1426374 w 1628481"/>
              <a:gd name="connsiteY1092" fmla="*/ 662969 h 1887361"/>
              <a:gd name="connsiteX1093" fmla="*/ 1432335 w 1628481"/>
              <a:gd name="connsiteY1093" fmla="*/ 660082 h 1887361"/>
              <a:gd name="connsiteX1094" fmla="*/ 1452992 w 1628481"/>
              <a:gd name="connsiteY1094" fmla="*/ 668255 h 1887361"/>
              <a:gd name="connsiteX1095" fmla="*/ 1457940 w 1628481"/>
              <a:gd name="connsiteY1095" fmla="*/ 662669 h 1887361"/>
              <a:gd name="connsiteX1096" fmla="*/ 1422925 w 1628481"/>
              <a:gd name="connsiteY1096" fmla="*/ 654984 h 1887361"/>
              <a:gd name="connsiteX1097" fmla="*/ 1407142 w 1628481"/>
              <a:gd name="connsiteY1097" fmla="*/ 653072 h 1887361"/>
              <a:gd name="connsiteX1098" fmla="*/ 1410891 w 1628481"/>
              <a:gd name="connsiteY1098" fmla="*/ 652697 h 1887361"/>
              <a:gd name="connsiteX1099" fmla="*/ 1405937 w 1628481"/>
              <a:gd name="connsiteY1099" fmla="*/ 652402 h 1887361"/>
              <a:gd name="connsiteX1100" fmla="*/ 1485158 w 1628481"/>
              <a:gd name="connsiteY1100" fmla="*/ 651947 h 1887361"/>
              <a:gd name="connsiteX1101" fmla="*/ 1489769 w 1628481"/>
              <a:gd name="connsiteY1101" fmla="*/ 654684 h 1887361"/>
              <a:gd name="connsiteX1102" fmla="*/ 1489769 w 1628481"/>
              <a:gd name="connsiteY1102" fmla="*/ 654571 h 1887361"/>
              <a:gd name="connsiteX1103" fmla="*/ 1485158 w 1628481"/>
              <a:gd name="connsiteY1103" fmla="*/ 651947 h 1887361"/>
              <a:gd name="connsiteX1104" fmla="*/ 1506489 w 1628481"/>
              <a:gd name="connsiteY1104" fmla="*/ 651835 h 1887361"/>
              <a:gd name="connsiteX1105" fmla="*/ 1500941 w 1628481"/>
              <a:gd name="connsiteY1105" fmla="*/ 669192 h 1887361"/>
              <a:gd name="connsiteX1106" fmla="*/ 1506489 w 1628481"/>
              <a:gd name="connsiteY1106" fmla="*/ 651835 h 1887361"/>
              <a:gd name="connsiteX1107" fmla="*/ 1510627 w 1628481"/>
              <a:gd name="connsiteY1107" fmla="*/ 650712 h 1887361"/>
              <a:gd name="connsiteX1108" fmla="*/ 1510801 w 1628481"/>
              <a:gd name="connsiteY1108" fmla="*/ 650785 h 1887361"/>
              <a:gd name="connsiteX1109" fmla="*/ 1510801 w 1628481"/>
              <a:gd name="connsiteY1109" fmla="*/ 650897 h 1887361"/>
              <a:gd name="connsiteX1110" fmla="*/ 1532057 w 1628481"/>
              <a:gd name="connsiteY1110" fmla="*/ 650635 h 1887361"/>
              <a:gd name="connsiteX1111" fmla="*/ 1536669 w 1628481"/>
              <a:gd name="connsiteY1111" fmla="*/ 653334 h 1887361"/>
              <a:gd name="connsiteX1112" fmla="*/ 1536669 w 1628481"/>
              <a:gd name="connsiteY1112" fmla="*/ 653222 h 1887361"/>
              <a:gd name="connsiteX1113" fmla="*/ 1532057 w 1628481"/>
              <a:gd name="connsiteY1113" fmla="*/ 650635 h 1887361"/>
              <a:gd name="connsiteX1114" fmla="*/ 1495055 w 1628481"/>
              <a:gd name="connsiteY1114" fmla="*/ 648835 h 1887361"/>
              <a:gd name="connsiteX1115" fmla="*/ 1492281 w 1628481"/>
              <a:gd name="connsiteY1115" fmla="*/ 651985 h 1887361"/>
              <a:gd name="connsiteX1116" fmla="*/ 1492281 w 1628481"/>
              <a:gd name="connsiteY1116" fmla="*/ 651872 h 1887361"/>
              <a:gd name="connsiteX1117" fmla="*/ 1495055 w 1628481"/>
              <a:gd name="connsiteY1117" fmla="*/ 648835 h 1887361"/>
              <a:gd name="connsiteX1118" fmla="*/ 1506771 w 1628481"/>
              <a:gd name="connsiteY1118" fmla="*/ 647364 h 1887361"/>
              <a:gd name="connsiteX1119" fmla="*/ 1508364 w 1628481"/>
              <a:gd name="connsiteY1119" fmla="*/ 649623 h 1887361"/>
              <a:gd name="connsiteX1120" fmla="*/ 1510215 w 1628481"/>
              <a:gd name="connsiteY1120" fmla="*/ 650274 h 1887361"/>
              <a:gd name="connsiteX1121" fmla="*/ 1510627 w 1628481"/>
              <a:gd name="connsiteY1121" fmla="*/ 650712 h 1887361"/>
              <a:gd name="connsiteX1122" fmla="*/ 1505602 w 1628481"/>
              <a:gd name="connsiteY1122" fmla="*/ 648611 h 1887361"/>
              <a:gd name="connsiteX1123" fmla="*/ 1506771 w 1628481"/>
              <a:gd name="connsiteY1123" fmla="*/ 647364 h 1887361"/>
              <a:gd name="connsiteX1124" fmla="*/ 1486582 w 1628481"/>
              <a:gd name="connsiteY1124" fmla="*/ 639088 h 1887361"/>
              <a:gd name="connsiteX1125" fmla="*/ 1483996 w 1628481"/>
              <a:gd name="connsiteY1125" fmla="*/ 641825 h 1887361"/>
              <a:gd name="connsiteX1126" fmla="*/ 1486582 w 1628481"/>
              <a:gd name="connsiteY1126" fmla="*/ 639088 h 1887361"/>
              <a:gd name="connsiteX1127" fmla="*/ 1435146 w 1628481"/>
              <a:gd name="connsiteY1127" fmla="*/ 625929 h 1887361"/>
              <a:gd name="connsiteX1128" fmla="*/ 1439420 w 1628481"/>
              <a:gd name="connsiteY1128" fmla="*/ 628966 h 1887361"/>
              <a:gd name="connsiteX1129" fmla="*/ 1435259 w 1628481"/>
              <a:gd name="connsiteY1129" fmla="*/ 625929 h 1887361"/>
              <a:gd name="connsiteX1130" fmla="*/ 1445606 w 1628481"/>
              <a:gd name="connsiteY1130" fmla="*/ 614532 h 1887361"/>
              <a:gd name="connsiteX1131" fmla="*/ 1447106 w 1628481"/>
              <a:gd name="connsiteY1131" fmla="*/ 616707 h 1887361"/>
              <a:gd name="connsiteX1132" fmla="*/ 1445606 w 1628481"/>
              <a:gd name="connsiteY1132" fmla="*/ 614532 h 1887361"/>
              <a:gd name="connsiteX1133" fmla="*/ 22569 w 1628481"/>
              <a:gd name="connsiteY1133" fmla="*/ 613669 h 1887361"/>
              <a:gd name="connsiteX1134" fmla="*/ 22494 w 1628481"/>
              <a:gd name="connsiteY1134" fmla="*/ 613744 h 1887361"/>
              <a:gd name="connsiteX1135" fmla="*/ 0 w 1628481"/>
              <a:gd name="connsiteY1135" fmla="*/ 639987 h 1887361"/>
              <a:gd name="connsiteX1136" fmla="*/ 22569 w 1628481"/>
              <a:gd name="connsiteY1136" fmla="*/ 613669 h 1887361"/>
              <a:gd name="connsiteX1137" fmla="*/ 1440882 w 1628481"/>
              <a:gd name="connsiteY1137" fmla="*/ 604410 h 1887361"/>
              <a:gd name="connsiteX1138" fmla="*/ 1453891 w 1628481"/>
              <a:gd name="connsiteY1138" fmla="*/ 605722 h 1887361"/>
              <a:gd name="connsiteX1139" fmla="*/ 1445381 w 1628481"/>
              <a:gd name="connsiteY1139" fmla="*/ 607184 h 1887361"/>
              <a:gd name="connsiteX1140" fmla="*/ 1440882 w 1628481"/>
              <a:gd name="connsiteY1140" fmla="*/ 604410 h 1887361"/>
              <a:gd name="connsiteX1141" fmla="*/ 1435746 w 1628481"/>
              <a:gd name="connsiteY1141" fmla="*/ 598524 h 1887361"/>
              <a:gd name="connsiteX1142" fmla="*/ 1442269 w 1628481"/>
              <a:gd name="connsiteY1142" fmla="*/ 599199 h 1887361"/>
              <a:gd name="connsiteX1143" fmla="*/ 1446506 w 1628481"/>
              <a:gd name="connsiteY1143" fmla="*/ 602311 h 1887361"/>
              <a:gd name="connsiteX1144" fmla="*/ 1437021 w 1628481"/>
              <a:gd name="connsiteY1144" fmla="*/ 600998 h 1887361"/>
              <a:gd name="connsiteX1145" fmla="*/ 1435746 w 1628481"/>
              <a:gd name="connsiteY1145" fmla="*/ 598524 h 1887361"/>
              <a:gd name="connsiteX1146" fmla="*/ 1419404 w 1628481"/>
              <a:gd name="connsiteY1146" fmla="*/ 597548 h 1887361"/>
              <a:gd name="connsiteX1147" fmla="*/ 1419269 w 1628481"/>
              <a:gd name="connsiteY1147" fmla="*/ 598655 h 1887361"/>
              <a:gd name="connsiteX1148" fmla="*/ 1418247 w 1628481"/>
              <a:gd name="connsiteY1148" fmla="*/ 599209 h 1887361"/>
              <a:gd name="connsiteX1149" fmla="*/ 1418684 w 1628481"/>
              <a:gd name="connsiteY1149" fmla="*/ 599415 h 1887361"/>
              <a:gd name="connsiteX1150" fmla="*/ 1419176 w 1628481"/>
              <a:gd name="connsiteY1150" fmla="*/ 601523 h 1887361"/>
              <a:gd name="connsiteX1151" fmla="*/ 1424170 w 1628481"/>
              <a:gd name="connsiteY1151" fmla="*/ 602348 h 1887361"/>
              <a:gd name="connsiteX1152" fmla="*/ 1424211 w 1628481"/>
              <a:gd name="connsiteY1152" fmla="*/ 599049 h 1887361"/>
              <a:gd name="connsiteX1153" fmla="*/ 1422798 w 1628481"/>
              <a:gd name="connsiteY1153" fmla="*/ 598914 h 1887361"/>
              <a:gd name="connsiteX1154" fmla="*/ 1422152 w 1628481"/>
              <a:gd name="connsiteY1154" fmla="*/ 598435 h 1887361"/>
              <a:gd name="connsiteX1155" fmla="*/ 1428431 w 1628481"/>
              <a:gd name="connsiteY1155" fmla="*/ 594708 h 1887361"/>
              <a:gd name="connsiteX1156" fmla="*/ 1428548 w 1628481"/>
              <a:gd name="connsiteY1156" fmla="*/ 594738 h 1887361"/>
              <a:gd name="connsiteX1157" fmla="*/ 1428398 w 1628481"/>
              <a:gd name="connsiteY1157" fmla="*/ 594738 h 1887361"/>
              <a:gd name="connsiteX1158" fmla="*/ 85365 w 1628481"/>
              <a:gd name="connsiteY1158" fmla="*/ 591813 h 1887361"/>
              <a:gd name="connsiteX1159" fmla="*/ 80079 w 1628481"/>
              <a:gd name="connsiteY1159" fmla="*/ 619180 h 1887361"/>
              <a:gd name="connsiteX1160" fmla="*/ 85365 w 1628481"/>
              <a:gd name="connsiteY1160" fmla="*/ 591813 h 1887361"/>
              <a:gd name="connsiteX1161" fmla="*/ 1506902 w 1628481"/>
              <a:gd name="connsiteY1161" fmla="*/ 591551 h 1887361"/>
              <a:gd name="connsiteX1162" fmla="*/ 1514400 w 1628481"/>
              <a:gd name="connsiteY1162" fmla="*/ 594963 h 1887361"/>
              <a:gd name="connsiteX1163" fmla="*/ 1506902 w 1628481"/>
              <a:gd name="connsiteY1163" fmla="*/ 591551 h 1887361"/>
              <a:gd name="connsiteX1164" fmla="*/ 1420207 w 1628481"/>
              <a:gd name="connsiteY1164" fmla="*/ 590957 h 1887361"/>
              <a:gd name="connsiteX1165" fmla="*/ 1419775 w 1628481"/>
              <a:gd name="connsiteY1165" fmla="*/ 594501 h 1887361"/>
              <a:gd name="connsiteX1166" fmla="*/ 1424260 w 1628481"/>
              <a:gd name="connsiteY1166" fmla="*/ 594960 h 1887361"/>
              <a:gd name="connsiteX1167" fmla="*/ 1424276 w 1628481"/>
              <a:gd name="connsiteY1167" fmla="*/ 593664 h 1887361"/>
              <a:gd name="connsiteX1168" fmla="*/ 1420849 w 1628481"/>
              <a:gd name="connsiteY1168" fmla="*/ 592802 h 1887361"/>
              <a:gd name="connsiteX1169" fmla="*/ 1424312 w 1628481"/>
              <a:gd name="connsiteY1169" fmla="*/ 591626 h 1887361"/>
              <a:gd name="connsiteX1170" fmla="*/ 1424528 w 1628481"/>
              <a:gd name="connsiteY1170" fmla="*/ 591686 h 1887361"/>
              <a:gd name="connsiteX1171" fmla="*/ 1424573 w 1628481"/>
              <a:gd name="connsiteY1171" fmla="*/ 591507 h 1887361"/>
              <a:gd name="connsiteX1172" fmla="*/ 1421074 w 1628481"/>
              <a:gd name="connsiteY1172" fmla="*/ 591321 h 1887361"/>
              <a:gd name="connsiteX1173" fmla="*/ 1417249 w 1628481"/>
              <a:gd name="connsiteY1173" fmla="*/ 590445 h 1887361"/>
              <a:gd name="connsiteX1174" fmla="*/ 1412892 w 1628481"/>
              <a:gd name="connsiteY1174" fmla="*/ 590713 h 1887361"/>
              <a:gd name="connsiteX1175" fmla="*/ 1414078 w 1628481"/>
              <a:gd name="connsiteY1175" fmla="*/ 595263 h 1887361"/>
              <a:gd name="connsiteX1176" fmla="*/ 1416443 w 1628481"/>
              <a:gd name="connsiteY1176" fmla="*/ 595026 h 1887361"/>
              <a:gd name="connsiteX1177" fmla="*/ 1416514 w 1628481"/>
              <a:gd name="connsiteY1177" fmla="*/ 594629 h 1887361"/>
              <a:gd name="connsiteX1178" fmla="*/ 1454296 w 1628481"/>
              <a:gd name="connsiteY1178" fmla="*/ 590110 h 1887361"/>
              <a:gd name="connsiteX1179" fmla="*/ 1454454 w 1628481"/>
              <a:gd name="connsiteY1179" fmla="*/ 590126 h 1887361"/>
              <a:gd name="connsiteX1180" fmla="*/ 1454304 w 1628481"/>
              <a:gd name="connsiteY1180" fmla="*/ 590126 h 1887361"/>
              <a:gd name="connsiteX1181" fmla="*/ 1429410 w 1628481"/>
              <a:gd name="connsiteY1181" fmla="*/ 589827 h 1887361"/>
              <a:gd name="connsiteX1182" fmla="*/ 1440920 w 1628481"/>
              <a:gd name="connsiteY1182" fmla="*/ 596725 h 1887361"/>
              <a:gd name="connsiteX1183" fmla="*/ 1429410 w 1628481"/>
              <a:gd name="connsiteY1183" fmla="*/ 589827 h 1887361"/>
              <a:gd name="connsiteX1184" fmla="*/ 1509540 w 1628481"/>
              <a:gd name="connsiteY1184" fmla="*/ 588610 h 1887361"/>
              <a:gd name="connsiteX1185" fmla="*/ 1509751 w 1628481"/>
              <a:gd name="connsiteY1185" fmla="*/ 588627 h 1887361"/>
              <a:gd name="connsiteX1186" fmla="*/ 1509751 w 1628481"/>
              <a:gd name="connsiteY1186" fmla="*/ 588664 h 1887361"/>
              <a:gd name="connsiteX1187" fmla="*/ 1423176 w 1628481"/>
              <a:gd name="connsiteY1187" fmla="*/ 587173 h 1887361"/>
              <a:gd name="connsiteX1188" fmla="*/ 1420413 w 1628481"/>
              <a:gd name="connsiteY1188" fmla="*/ 589264 h 1887361"/>
              <a:gd name="connsiteX1189" fmla="*/ 1420326 w 1628481"/>
              <a:gd name="connsiteY1189" fmla="*/ 589977 h 1887361"/>
              <a:gd name="connsiteX1190" fmla="*/ 1421454 w 1628481"/>
              <a:gd name="connsiteY1190" fmla="*/ 590117 h 1887361"/>
              <a:gd name="connsiteX1191" fmla="*/ 1424808 w 1628481"/>
              <a:gd name="connsiteY1191" fmla="*/ 590572 h 1887361"/>
              <a:gd name="connsiteX1192" fmla="*/ 1425584 w 1628481"/>
              <a:gd name="connsiteY1192" fmla="*/ 587477 h 1887361"/>
              <a:gd name="connsiteX1193" fmla="*/ 1500829 w 1628481"/>
              <a:gd name="connsiteY1193" fmla="*/ 586677 h 1887361"/>
              <a:gd name="connsiteX1194" fmla="*/ 1505880 w 1628481"/>
              <a:gd name="connsiteY1194" fmla="*/ 587671 h 1887361"/>
              <a:gd name="connsiteX1195" fmla="*/ 1509540 w 1628481"/>
              <a:gd name="connsiteY1195" fmla="*/ 588610 h 1887361"/>
              <a:gd name="connsiteX1196" fmla="*/ 1505060 w 1628481"/>
              <a:gd name="connsiteY1196" fmla="*/ 588257 h 1887361"/>
              <a:gd name="connsiteX1197" fmla="*/ 1496405 w 1628481"/>
              <a:gd name="connsiteY1197" fmla="*/ 587465 h 1887361"/>
              <a:gd name="connsiteX1198" fmla="*/ 1500829 w 1628481"/>
              <a:gd name="connsiteY1198" fmla="*/ 586677 h 1887361"/>
              <a:gd name="connsiteX1199" fmla="*/ 1413647 w 1628481"/>
              <a:gd name="connsiteY1199" fmla="*/ 586044 h 1887361"/>
              <a:gd name="connsiteX1200" fmla="*/ 1411978 w 1628481"/>
              <a:gd name="connsiteY1200" fmla="*/ 586827 h 1887361"/>
              <a:gd name="connsiteX1201" fmla="*/ 1411633 w 1628481"/>
              <a:gd name="connsiteY1201" fmla="*/ 588335 h 1887361"/>
              <a:gd name="connsiteX1202" fmla="*/ 1412803 w 1628481"/>
              <a:gd name="connsiteY1202" fmla="*/ 589039 h 1887361"/>
              <a:gd name="connsiteX1203" fmla="*/ 1417395 w 1628481"/>
              <a:gd name="connsiteY1203" fmla="*/ 589611 h 1887361"/>
              <a:gd name="connsiteX1204" fmla="*/ 1417601 w 1628481"/>
              <a:gd name="connsiteY1204" fmla="*/ 588439 h 1887361"/>
              <a:gd name="connsiteX1205" fmla="*/ 1417216 w 1628481"/>
              <a:gd name="connsiteY1205" fmla="*/ 587225 h 1887361"/>
              <a:gd name="connsiteX1206" fmla="*/ 1416646 w 1628481"/>
              <a:gd name="connsiteY1206" fmla="*/ 587127 h 1887361"/>
              <a:gd name="connsiteX1207" fmla="*/ 1444556 w 1628481"/>
              <a:gd name="connsiteY1207" fmla="*/ 585403 h 1887361"/>
              <a:gd name="connsiteX1208" fmla="*/ 1453366 w 1628481"/>
              <a:gd name="connsiteY1208" fmla="*/ 588060 h 1887361"/>
              <a:gd name="connsiteX1209" fmla="*/ 1454296 w 1628481"/>
              <a:gd name="connsiteY1209" fmla="*/ 590110 h 1887361"/>
              <a:gd name="connsiteX1210" fmla="*/ 1447930 w 1628481"/>
              <a:gd name="connsiteY1210" fmla="*/ 589452 h 1887361"/>
              <a:gd name="connsiteX1211" fmla="*/ 1444556 w 1628481"/>
              <a:gd name="connsiteY1211" fmla="*/ 585403 h 1887361"/>
              <a:gd name="connsiteX1212" fmla="*/ 1415788 w 1628481"/>
              <a:gd name="connsiteY1212" fmla="*/ 584830 h 1887361"/>
              <a:gd name="connsiteX1213" fmla="*/ 1415349 w 1628481"/>
              <a:gd name="connsiteY1213" fmla="*/ 585163 h 1887361"/>
              <a:gd name="connsiteX1214" fmla="*/ 1416106 w 1628481"/>
              <a:gd name="connsiteY1214" fmla="*/ 585126 h 1887361"/>
              <a:gd name="connsiteX1215" fmla="*/ 1399008 w 1628481"/>
              <a:gd name="connsiteY1215" fmla="*/ 579480 h 1887361"/>
              <a:gd name="connsiteX1216" fmla="*/ 1399006 w 1628481"/>
              <a:gd name="connsiteY1216" fmla="*/ 579629 h 1887361"/>
              <a:gd name="connsiteX1217" fmla="*/ 1399488 w 1628481"/>
              <a:gd name="connsiteY1217" fmla="*/ 579488 h 1887361"/>
              <a:gd name="connsiteX1218" fmla="*/ 1399045 w 1628481"/>
              <a:gd name="connsiteY1218" fmla="*/ 576329 h 1887361"/>
              <a:gd name="connsiteX1219" fmla="*/ 1399035 w 1628481"/>
              <a:gd name="connsiteY1219" fmla="*/ 577186 h 1887361"/>
              <a:gd name="connsiteX1220" fmla="*/ 1400633 w 1628481"/>
              <a:gd name="connsiteY1220" fmla="*/ 577919 h 1887361"/>
              <a:gd name="connsiteX1221" fmla="*/ 1403292 w 1628481"/>
              <a:gd name="connsiteY1221" fmla="*/ 578375 h 1887361"/>
              <a:gd name="connsiteX1222" fmla="*/ 1404517 w 1628481"/>
              <a:gd name="connsiteY1222" fmla="*/ 578017 h 1887361"/>
              <a:gd name="connsiteX1223" fmla="*/ 1404422 w 1628481"/>
              <a:gd name="connsiteY1223" fmla="*/ 577173 h 1887361"/>
              <a:gd name="connsiteX1224" fmla="*/ 1403459 w 1628481"/>
              <a:gd name="connsiteY1224" fmla="*/ 576982 h 1887361"/>
              <a:gd name="connsiteX1225" fmla="*/ 1404259 w 1628481"/>
              <a:gd name="connsiteY1225" fmla="*/ 575727 h 1887361"/>
              <a:gd name="connsiteX1226" fmla="*/ 1404098 w 1628481"/>
              <a:gd name="connsiteY1226" fmla="*/ 575740 h 1887361"/>
              <a:gd name="connsiteX1227" fmla="*/ 1404272 w 1628481"/>
              <a:gd name="connsiteY1227" fmla="*/ 575840 h 1887361"/>
              <a:gd name="connsiteX1228" fmla="*/ 1442574 w 1628481"/>
              <a:gd name="connsiteY1228" fmla="*/ 573335 h 1887361"/>
              <a:gd name="connsiteX1229" fmla="*/ 1447106 w 1628481"/>
              <a:gd name="connsiteY1229" fmla="*/ 575242 h 1887361"/>
              <a:gd name="connsiteX1230" fmla="*/ 1440882 w 1628481"/>
              <a:gd name="connsiteY1230" fmla="*/ 579591 h 1887361"/>
              <a:gd name="connsiteX1231" fmla="*/ 1442344 w 1628481"/>
              <a:gd name="connsiteY1231" fmla="*/ 583115 h 1887361"/>
              <a:gd name="connsiteX1232" fmla="*/ 1442344 w 1628481"/>
              <a:gd name="connsiteY1232" fmla="*/ 583378 h 1887361"/>
              <a:gd name="connsiteX1233" fmla="*/ 1438858 w 1628481"/>
              <a:gd name="connsiteY1233" fmla="*/ 582141 h 1887361"/>
              <a:gd name="connsiteX1234" fmla="*/ 1442574 w 1628481"/>
              <a:gd name="connsiteY1234" fmla="*/ 573335 h 1887361"/>
              <a:gd name="connsiteX1235" fmla="*/ 1485608 w 1628481"/>
              <a:gd name="connsiteY1235" fmla="*/ 565308 h 1887361"/>
              <a:gd name="connsiteX1236" fmla="*/ 1492806 w 1628481"/>
              <a:gd name="connsiteY1236" fmla="*/ 569057 h 1887361"/>
              <a:gd name="connsiteX1237" fmla="*/ 1485608 w 1628481"/>
              <a:gd name="connsiteY1237" fmla="*/ 565308 h 1887361"/>
              <a:gd name="connsiteX1238" fmla="*/ 1493518 w 1628481"/>
              <a:gd name="connsiteY1238" fmla="*/ 560959 h 1887361"/>
              <a:gd name="connsiteX1239" fmla="*/ 1496480 w 1628481"/>
              <a:gd name="connsiteY1239" fmla="*/ 561634 h 1887361"/>
              <a:gd name="connsiteX1240" fmla="*/ 1499441 w 1628481"/>
              <a:gd name="connsiteY1240" fmla="*/ 562347 h 1887361"/>
              <a:gd name="connsiteX1241" fmla="*/ 1489394 w 1628481"/>
              <a:gd name="connsiteY1241" fmla="*/ 561447 h 1887361"/>
              <a:gd name="connsiteX1242" fmla="*/ 1491231 w 1628481"/>
              <a:gd name="connsiteY1242" fmla="*/ 563321 h 1887361"/>
              <a:gd name="connsiteX1243" fmla="*/ 1493518 w 1628481"/>
              <a:gd name="connsiteY1243" fmla="*/ 560959 h 1887361"/>
              <a:gd name="connsiteX1244" fmla="*/ 1403393 w 1628481"/>
              <a:gd name="connsiteY1244" fmla="*/ 558335 h 1887361"/>
              <a:gd name="connsiteX1245" fmla="*/ 1398181 w 1628481"/>
              <a:gd name="connsiteY1245" fmla="*/ 566507 h 1887361"/>
              <a:gd name="connsiteX1246" fmla="*/ 1398329 w 1628481"/>
              <a:gd name="connsiteY1246" fmla="*/ 567772 h 1887361"/>
              <a:gd name="connsiteX1247" fmla="*/ 1403130 w 1628481"/>
              <a:gd name="connsiteY1247" fmla="*/ 568533 h 1887361"/>
              <a:gd name="connsiteX1248" fmla="*/ 1398435 w 1628481"/>
              <a:gd name="connsiteY1248" fmla="*/ 568677 h 1887361"/>
              <a:gd name="connsiteX1249" fmla="*/ 1399072 w 1628481"/>
              <a:gd name="connsiteY1249" fmla="*/ 574108 h 1887361"/>
              <a:gd name="connsiteX1250" fmla="*/ 1399063 w 1628481"/>
              <a:gd name="connsiteY1250" fmla="*/ 574840 h 1887361"/>
              <a:gd name="connsiteX1251" fmla="*/ 1404203 w 1628481"/>
              <a:gd name="connsiteY1251" fmla="*/ 575224 h 1887361"/>
              <a:gd name="connsiteX1252" fmla="*/ 1403018 w 1628481"/>
              <a:gd name="connsiteY1252" fmla="*/ 564708 h 1887361"/>
              <a:gd name="connsiteX1253" fmla="*/ 1403393 w 1628481"/>
              <a:gd name="connsiteY1253" fmla="*/ 558335 h 1887361"/>
              <a:gd name="connsiteX1254" fmla="*/ 92975 w 1628481"/>
              <a:gd name="connsiteY1254" fmla="*/ 558185 h 1887361"/>
              <a:gd name="connsiteX1255" fmla="*/ 87877 w 1628481"/>
              <a:gd name="connsiteY1255" fmla="*/ 588664 h 1887361"/>
              <a:gd name="connsiteX1256" fmla="*/ 100811 w 1628481"/>
              <a:gd name="connsiteY1256" fmla="*/ 573930 h 1887361"/>
              <a:gd name="connsiteX1257" fmla="*/ 92975 w 1628481"/>
              <a:gd name="connsiteY1257" fmla="*/ 558185 h 1887361"/>
              <a:gd name="connsiteX1258" fmla="*/ 46906 w 1628481"/>
              <a:gd name="connsiteY1258" fmla="*/ 553339 h 1887361"/>
              <a:gd name="connsiteX1259" fmla="*/ 50537 w 1628481"/>
              <a:gd name="connsiteY1259" fmla="*/ 556872 h 1887361"/>
              <a:gd name="connsiteX1260" fmla="*/ 46658 w 1628481"/>
              <a:gd name="connsiteY1260" fmla="*/ 553635 h 1887361"/>
              <a:gd name="connsiteX1261" fmla="*/ 1483133 w 1628481"/>
              <a:gd name="connsiteY1261" fmla="*/ 553237 h 1887361"/>
              <a:gd name="connsiteX1262" fmla="*/ 1492281 w 1628481"/>
              <a:gd name="connsiteY1262" fmla="*/ 554924 h 1887361"/>
              <a:gd name="connsiteX1263" fmla="*/ 1488757 w 1628481"/>
              <a:gd name="connsiteY1263" fmla="*/ 554924 h 1887361"/>
              <a:gd name="connsiteX1264" fmla="*/ 1483133 w 1628481"/>
              <a:gd name="connsiteY1264" fmla="*/ 553237 h 1887361"/>
              <a:gd name="connsiteX1265" fmla="*/ 1522643 w 1628481"/>
              <a:gd name="connsiteY1265" fmla="*/ 522902 h 1887361"/>
              <a:gd name="connsiteX1266" fmla="*/ 1526659 w 1628481"/>
              <a:gd name="connsiteY1266" fmla="*/ 524931 h 1887361"/>
              <a:gd name="connsiteX1267" fmla="*/ 1519161 w 1628481"/>
              <a:gd name="connsiteY1267" fmla="*/ 525456 h 1887361"/>
              <a:gd name="connsiteX1268" fmla="*/ 1522643 w 1628481"/>
              <a:gd name="connsiteY1268" fmla="*/ 522902 h 1887361"/>
              <a:gd name="connsiteX1269" fmla="*/ 129903 w 1628481"/>
              <a:gd name="connsiteY1269" fmla="*/ 514921 h 1887361"/>
              <a:gd name="connsiteX1270" fmla="*/ 125291 w 1628481"/>
              <a:gd name="connsiteY1270" fmla="*/ 528830 h 1887361"/>
              <a:gd name="connsiteX1271" fmla="*/ 129903 w 1628481"/>
              <a:gd name="connsiteY1271" fmla="*/ 514921 h 1887361"/>
              <a:gd name="connsiteX1272" fmla="*/ 95937 w 1628481"/>
              <a:gd name="connsiteY1272" fmla="*/ 512072 h 1887361"/>
              <a:gd name="connsiteX1273" fmla="*/ 87239 w 1628481"/>
              <a:gd name="connsiteY1273" fmla="*/ 532804 h 1887361"/>
              <a:gd name="connsiteX1274" fmla="*/ 90426 w 1628481"/>
              <a:gd name="connsiteY1274" fmla="*/ 551286 h 1887361"/>
              <a:gd name="connsiteX1275" fmla="*/ 95637 w 1628481"/>
              <a:gd name="connsiteY1275" fmla="*/ 555260 h 1887361"/>
              <a:gd name="connsiteX1276" fmla="*/ 121392 w 1628481"/>
              <a:gd name="connsiteY1276" fmla="*/ 528155 h 1887361"/>
              <a:gd name="connsiteX1277" fmla="*/ 108308 w 1628481"/>
              <a:gd name="connsiteY1277" fmla="*/ 527480 h 1887361"/>
              <a:gd name="connsiteX1278" fmla="*/ 91813 w 1628481"/>
              <a:gd name="connsiteY1278" fmla="*/ 544763 h 1887361"/>
              <a:gd name="connsiteX1279" fmla="*/ 103510 w 1628481"/>
              <a:gd name="connsiteY1279" fmla="*/ 518520 h 1887361"/>
              <a:gd name="connsiteX1280" fmla="*/ 111308 w 1628481"/>
              <a:gd name="connsiteY1280" fmla="*/ 519833 h 1887361"/>
              <a:gd name="connsiteX1281" fmla="*/ 95937 w 1628481"/>
              <a:gd name="connsiteY1281" fmla="*/ 512072 h 1887361"/>
              <a:gd name="connsiteX1282" fmla="*/ 1427761 w 1628481"/>
              <a:gd name="connsiteY1282" fmla="*/ 493927 h 1887361"/>
              <a:gd name="connsiteX1283" fmla="*/ 1424274 w 1628481"/>
              <a:gd name="connsiteY1283" fmla="*/ 502587 h 1887361"/>
              <a:gd name="connsiteX1284" fmla="*/ 1431172 w 1628481"/>
              <a:gd name="connsiteY1284" fmla="*/ 507948 h 1887361"/>
              <a:gd name="connsiteX1285" fmla="*/ 1427761 w 1628481"/>
              <a:gd name="connsiteY1285" fmla="*/ 493927 h 1887361"/>
              <a:gd name="connsiteX1286" fmla="*/ 1472075 w 1628481"/>
              <a:gd name="connsiteY1286" fmla="*/ 481516 h 1887361"/>
              <a:gd name="connsiteX1287" fmla="*/ 1472074 w 1628481"/>
              <a:gd name="connsiteY1287" fmla="*/ 481556 h 1887361"/>
              <a:gd name="connsiteX1288" fmla="*/ 1472036 w 1628481"/>
              <a:gd name="connsiteY1288" fmla="*/ 481518 h 1887361"/>
              <a:gd name="connsiteX1289" fmla="*/ 1467041 w 1628481"/>
              <a:gd name="connsiteY1289" fmla="*/ 473125 h 1887361"/>
              <a:gd name="connsiteX1290" fmla="*/ 1470612 w 1628481"/>
              <a:gd name="connsiteY1290" fmla="*/ 474658 h 1887361"/>
              <a:gd name="connsiteX1291" fmla="*/ 1467388 w 1628481"/>
              <a:gd name="connsiteY1291" fmla="*/ 486579 h 1887361"/>
              <a:gd name="connsiteX1292" fmla="*/ 1467388 w 1628481"/>
              <a:gd name="connsiteY1292" fmla="*/ 486729 h 1887361"/>
              <a:gd name="connsiteX1293" fmla="*/ 1464426 w 1628481"/>
              <a:gd name="connsiteY1293" fmla="*/ 476007 h 1887361"/>
              <a:gd name="connsiteX1294" fmla="*/ 1467041 w 1628481"/>
              <a:gd name="connsiteY1294" fmla="*/ 473125 h 1887361"/>
              <a:gd name="connsiteX1295" fmla="*/ 1177367 w 1628481"/>
              <a:gd name="connsiteY1295" fmla="*/ 466372 h 1887361"/>
              <a:gd name="connsiteX1296" fmla="*/ 1184865 w 1628481"/>
              <a:gd name="connsiteY1296" fmla="*/ 466710 h 1887361"/>
              <a:gd name="connsiteX1297" fmla="*/ 1166382 w 1628481"/>
              <a:gd name="connsiteY1297" fmla="*/ 462698 h 1887361"/>
              <a:gd name="connsiteX1298" fmla="*/ 1161321 w 1628481"/>
              <a:gd name="connsiteY1298" fmla="*/ 475070 h 1887361"/>
              <a:gd name="connsiteX1299" fmla="*/ 1176317 w 1628481"/>
              <a:gd name="connsiteY1299" fmla="*/ 485155 h 1887361"/>
              <a:gd name="connsiteX1300" fmla="*/ 1175455 w 1628481"/>
              <a:gd name="connsiteY1300" fmla="*/ 497639 h 1887361"/>
              <a:gd name="connsiteX1301" fmla="*/ 1178904 w 1628481"/>
              <a:gd name="connsiteY1301" fmla="*/ 475857 h 1887361"/>
              <a:gd name="connsiteX1302" fmla="*/ 1166382 w 1628481"/>
              <a:gd name="connsiteY1302" fmla="*/ 462698 h 1887361"/>
              <a:gd name="connsiteX1303" fmla="*/ 1477210 w 1628481"/>
              <a:gd name="connsiteY1303" fmla="*/ 453476 h 1887361"/>
              <a:gd name="connsiteX1304" fmla="*/ 1487370 w 1628481"/>
              <a:gd name="connsiteY1304" fmla="*/ 483468 h 1887361"/>
              <a:gd name="connsiteX1305" fmla="*/ 1480701 w 1628481"/>
              <a:gd name="connsiteY1305" fmla="*/ 481017 h 1887361"/>
              <a:gd name="connsiteX1306" fmla="*/ 1472075 w 1628481"/>
              <a:gd name="connsiteY1306" fmla="*/ 481516 h 1887361"/>
              <a:gd name="connsiteX1307" fmla="*/ 1472346 w 1628481"/>
              <a:gd name="connsiteY1307" fmla="*/ 467778 h 1887361"/>
              <a:gd name="connsiteX1308" fmla="*/ 1473236 w 1628481"/>
              <a:gd name="connsiteY1308" fmla="*/ 455575 h 1887361"/>
              <a:gd name="connsiteX1309" fmla="*/ 1477210 w 1628481"/>
              <a:gd name="connsiteY1309" fmla="*/ 453476 h 1887361"/>
              <a:gd name="connsiteX1310" fmla="*/ 1485833 w 1628481"/>
              <a:gd name="connsiteY1310" fmla="*/ 453251 h 1887361"/>
              <a:gd name="connsiteX1311" fmla="*/ 1487744 w 1628481"/>
              <a:gd name="connsiteY1311" fmla="*/ 467047 h 1887361"/>
              <a:gd name="connsiteX1312" fmla="*/ 1487782 w 1628481"/>
              <a:gd name="connsiteY1312" fmla="*/ 467197 h 1887361"/>
              <a:gd name="connsiteX1313" fmla="*/ 1481784 w 1628481"/>
              <a:gd name="connsiteY1313" fmla="*/ 458424 h 1887361"/>
              <a:gd name="connsiteX1314" fmla="*/ 1485833 w 1628481"/>
              <a:gd name="connsiteY1314" fmla="*/ 453251 h 1887361"/>
              <a:gd name="connsiteX1315" fmla="*/ 1479651 w 1628481"/>
              <a:gd name="connsiteY1315" fmla="*/ 441835 h 1887361"/>
              <a:gd name="connsiteX1316" fmla="*/ 1485233 w 1628481"/>
              <a:gd name="connsiteY1316" fmla="*/ 446390 h 1887361"/>
              <a:gd name="connsiteX1317" fmla="*/ 1478447 w 1628481"/>
              <a:gd name="connsiteY1317" fmla="*/ 448340 h 1887361"/>
              <a:gd name="connsiteX1318" fmla="*/ 1473423 w 1628481"/>
              <a:gd name="connsiteY1318" fmla="*/ 442454 h 1887361"/>
              <a:gd name="connsiteX1319" fmla="*/ 1479651 w 1628481"/>
              <a:gd name="connsiteY1319" fmla="*/ 441835 h 1887361"/>
              <a:gd name="connsiteX1320" fmla="*/ 1405642 w 1628481"/>
              <a:gd name="connsiteY1320" fmla="*/ 439455 h 1887361"/>
              <a:gd name="connsiteX1321" fmla="*/ 1405634 w 1628481"/>
              <a:gd name="connsiteY1321" fmla="*/ 439659 h 1887361"/>
              <a:gd name="connsiteX1322" fmla="*/ 1402732 w 1628481"/>
              <a:gd name="connsiteY1322" fmla="*/ 446119 h 1887361"/>
              <a:gd name="connsiteX1323" fmla="*/ 1402380 w 1628481"/>
              <a:gd name="connsiteY1323" fmla="*/ 455013 h 1887361"/>
              <a:gd name="connsiteX1324" fmla="*/ 1405305 w 1628481"/>
              <a:gd name="connsiteY1324" fmla="*/ 448555 h 1887361"/>
              <a:gd name="connsiteX1325" fmla="*/ 1405634 w 1628481"/>
              <a:gd name="connsiteY1325" fmla="*/ 439659 h 1887361"/>
              <a:gd name="connsiteX1326" fmla="*/ 1405642 w 1628481"/>
              <a:gd name="connsiteY1326" fmla="*/ 439642 h 1887361"/>
              <a:gd name="connsiteX1327" fmla="*/ 1411889 w 1628481"/>
              <a:gd name="connsiteY1327" fmla="*/ 437725 h 1887361"/>
              <a:gd name="connsiteX1328" fmla="*/ 1408041 w 1628481"/>
              <a:gd name="connsiteY1328" fmla="*/ 440279 h 1887361"/>
              <a:gd name="connsiteX1329" fmla="*/ 1412465 w 1628481"/>
              <a:gd name="connsiteY1329" fmla="*/ 451077 h 1887361"/>
              <a:gd name="connsiteX1330" fmla="*/ 1414864 w 1628481"/>
              <a:gd name="connsiteY1330" fmla="*/ 451489 h 1887361"/>
              <a:gd name="connsiteX1331" fmla="*/ 1414864 w 1628481"/>
              <a:gd name="connsiteY1331" fmla="*/ 451676 h 1887361"/>
              <a:gd name="connsiteX1332" fmla="*/ 1416776 w 1628481"/>
              <a:gd name="connsiteY1332" fmla="*/ 439192 h 1887361"/>
              <a:gd name="connsiteX1333" fmla="*/ 1411889 w 1628481"/>
              <a:gd name="connsiteY1333" fmla="*/ 437725 h 1887361"/>
              <a:gd name="connsiteX1334" fmla="*/ 1430048 w 1628481"/>
              <a:gd name="connsiteY1334" fmla="*/ 432632 h 1887361"/>
              <a:gd name="connsiteX1335" fmla="*/ 1426524 w 1628481"/>
              <a:gd name="connsiteY1335" fmla="*/ 444778 h 1887361"/>
              <a:gd name="connsiteX1336" fmla="*/ 1426299 w 1628481"/>
              <a:gd name="connsiteY1336" fmla="*/ 444628 h 1887361"/>
              <a:gd name="connsiteX1337" fmla="*/ 1430048 w 1628481"/>
              <a:gd name="connsiteY1337" fmla="*/ 432632 h 1887361"/>
              <a:gd name="connsiteX1338" fmla="*/ 1165532 w 1628481"/>
              <a:gd name="connsiteY1338" fmla="*/ 430011 h 1887361"/>
              <a:gd name="connsiteX1339" fmla="*/ 1165672 w 1628481"/>
              <a:gd name="connsiteY1339" fmla="*/ 431334 h 1887361"/>
              <a:gd name="connsiteX1340" fmla="*/ 1165214 w 1628481"/>
              <a:gd name="connsiteY1340" fmla="*/ 431189 h 1887361"/>
              <a:gd name="connsiteX1341" fmla="*/ 1176692 w 1628481"/>
              <a:gd name="connsiteY1341" fmla="*/ 422476 h 1887361"/>
              <a:gd name="connsiteX1342" fmla="*/ 1165648 w 1628481"/>
              <a:gd name="connsiteY1342" fmla="*/ 429582 h 1887361"/>
              <a:gd name="connsiteX1343" fmla="*/ 1165532 w 1628481"/>
              <a:gd name="connsiteY1343" fmla="*/ 430011 h 1887361"/>
              <a:gd name="connsiteX1344" fmla="*/ 1165497 w 1628481"/>
              <a:gd name="connsiteY1344" fmla="*/ 429679 h 1887361"/>
              <a:gd name="connsiteX1345" fmla="*/ 1165220 w 1628481"/>
              <a:gd name="connsiteY1345" fmla="*/ 429857 h 1887361"/>
              <a:gd name="connsiteX1346" fmla="*/ 1164366 w 1628481"/>
              <a:gd name="connsiteY1346" fmla="*/ 430606 h 1887361"/>
              <a:gd name="connsiteX1347" fmla="*/ 1164320 w 1628481"/>
              <a:gd name="connsiteY1347" fmla="*/ 430907 h 1887361"/>
              <a:gd name="connsiteX1348" fmla="*/ 1165214 w 1628481"/>
              <a:gd name="connsiteY1348" fmla="*/ 431189 h 1887361"/>
              <a:gd name="connsiteX1349" fmla="*/ 1162357 w 1628481"/>
              <a:gd name="connsiteY1349" fmla="*/ 441779 h 1887361"/>
              <a:gd name="connsiteX1350" fmla="*/ 1154685 w 1628481"/>
              <a:gd name="connsiteY1350" fmla="*/ 443129 h 1887361"/>
              <a:gd name="connsiteX1351" fmla="*/ 1155180 w 1628481"/>
              <a:gd name="connsiteY1351" fmla="*/ 446523 h 1887361"/>
              <a:gd name="connsiteX1352" fmla="*/ 1166939 w 1628481"/>
              <a:gd name="connsiteY1352" fmla="*/ 446173 h 1887361"/>
              <a:gd name="connsiteX1353" fmla="*/ 1172081 w 1628481"/>
              <a:gd name="connsiteY1353" fmla="*/ 428395 h 1887361"/>
              <a:gd name="connsiteX1354" fmla="*/ 1174443 w 1628481"/>
              <a:gd name="connsiteY1354" fmla="*/ 437955 h 1887361"/>
              <a:gd name="connsiteX1355" fmla="*/ 1178786 w 1628481"/>
              <a:gd name="connsiteY1355" fmla="*/ 433048 h 1887361"/>
              <a:gd name="connsiteX1356" fmla="*/ 1178240 w 1628481"/>
              <a:gd name="connsiteY1356" fmla="*/ 431291 h 1887361"/>
              <a:gd name="connsiteX1357" fmla="*/ 1180830 w 1628481"/>
              <a:gd name="connsiteY1357" fmla="*/ 428639 h 1887361"/>
              <a:gd name="connsiteX1358" fmla="*/ 1184502 w 1628481"/>
              <a:gd name="connsiteY1358" fmla="*/ 426589 h 1887361"/>
              <a:gd name="connsiteX1359" fmla="*/ 1186344 w 1628481"/>
              <a:gd name="connsiteY1359" fmla="*/ 424508 h 1887361"/>
              <a:gd name="connsiteX1360" fmla="*/ 1184372 w 1628481"/>
              <a:gd name="connsiteY1360" fmla="*/ 424093 h 1887361"/>
              <a:gd name="connsiteX1361" fmla="*/ 1180553 w 1628481"/>
              <a:gd name="connsiteY1361" fmla="*/ 426361 h 1887361"/>
              <a:gd name="connsiteX1362" fmla="*/ 1172756 w 1628481"/>
              <a:gd name="connsiteY1362" fmla="*/ 430194 h 1887361"/>
              <a:gd name="connsiteX1363" fmla="*/ 1175080 w 1628481"/>
              <a:gd name="connsiteY1363" fmla="*/ 424833 h 1887361"/>
              <a:gd name="connsiteX1364" fmla="*/ 1180324 w 1628481"/>
              <a:gd name="connsiteY1364" fmla="*/ 424004 h 1887361"/>
              <a:gd name="connsiteX1365" fmla="*/ 1183689 w 1628481"/>
              <a:gd name="connsiteY1365" fmla="*/ 423949 h 1887361"/>
              <a:gd name="connsiteX1366" fmla="*/ 1203047 w 1628481"/>
              <a:gd name="connsiteY1366" fmla="*/ 409824 h 1887361"/>
              <a:gd name="connsiteX1367" fmla="*/ 1198527 w 1628481"/>
              <a:gd name="connsiteY1367" fmla="*/ 416332 h 1887361"/>
              <a:gd name="connsiteX1368" fmla="*/ 1202110 w 1628481"/>
              <a:gd name="connsiteY1368" fmla="*/ 413999 h 1887361"/>
              <a:gd name="connsiteX1369" fmla="*/ 1207441 w 1628481"/>
              <a:gd name="connsiteY1369" fmla="*/ 417936 h 1887361"/>
              <a:gd name="connsiteX1370" fmla="*/ 1212396 w 1628481"/>
              <a:gd name="connsiteY1370" fmla="*/ 415528 h 1887361"/>
              <a:gd name="connsiteX1371" fmla="*/ 1414002 w 1628481"/>
              <a:gd name="connsiteY1371" fmla="*/ 405864 h 1887361"/>
              <a:gd name="connsiteX1372" fmla="*/ 1413959 w 1628481"/>
              <a:gd name="connsiteY1372" fmla="*/ 406056 h 1887361"/>
              <a:gd name="connsiteX1373" fmla="*/ 1409836 w 1628481"/>
              <a:gd name="connsiteY1373" fmla="*/ 406450 h 1887361"/>
              <a:gd name="connsiteX1374" fmla="*/ 1407779 w 1628481"/>
              <a:gd name="connsiteY1374" fmla="*/ 414299 h 1887361"/>
              <a:gd name="connsiteX1375" fmla="*/ 1412057 w 1628481"/>
              <a:gd name="connsiteY1375" fmla="*/ 414384 h 1887361"/>
              <a:gd name="connsiteX1376" fmla="*/ 1413959 w 1628481"/>
              <a:gd name="connsiteY1376" fmla="*/ 406056 h 1887361"/>
              <a:gd name="connsiteX1377" fmla="*/ 1414002 w 1628481"/>
              <a:gd name="connsiteY1377" fmla="*/ 406051 h 1887361"/>
              <a:gd name="connsiteX1378" fmla="*/ 1419701 w 1628481"/>
              <a:gd name="connsiteY1378" fmla="*/ 403989 h 1887361"/>
              <a:gd name="connsiteX1379" fmla="*/ 1419643 w 1628481"/>
              <a:gd name="connsiteY1379" fmla="*/ 404179 h 1887361"/>
              <a:gd name="connsiteX1380" fmla="*/ 1417011 w 1628481"/>
              <a:gd name="connsiteY1380" fmla="*/ 404280 h 1887361"/>
              <a:gd name="connsiteX1381" fmla="*/ 1414827 w 1628481"/>
              <a:gd name="connsiteY1381" fmla="*/ 406239 h 1887361"/>
              <a:gd name="connsiteX1382" fmla="*/ 1416814 w 1628481"/>
              <a:gd name="connsiteY1382" fmla="*/ 416436 h 1887361"/>
              <a:gd name="connsiteX1383" fmla="*/ 1418046 w 1628481"/>
              <a:gd name="connsiteY1383" fmla="*/ 409397 h 1887361"/>
              <a:gd name="connsiteX1384" fmla="*/ 1419643 w 1628481"/>
              <a:gd name="connsiteY1384" fmla="*/ 404179 h 1887361"/>
              <a:gd name="connsiteX1385" fmla="*/ 1419701 w 1628481"/>
              <a:gd name="connsiteY1385" fmla="*/ 404177 h 1887361"/>
              <a:gd name="connsiteX1386" fmla="*/ 1464201 w 1628481"/>
              <a:gd name="connsiteY1386" fmla="*/ 403465 h 1887361"/>
              <a:gd name="connsiteX1387" fmla="*/ 1464201 w 1628481"/>
              <a:gd name="connsiteY1387" fmla="*/ 403502 h 1887361"/>
              <a:gd name="connsiteX1388" fmla="*/ 1464951 w 1628481"/>
              <a:gd name="connsiteY1388" fmla="*/ 410325 h 1887361"/>
              <a:gd name="connsiteX1389" fmla="*/ 1458353 w 1628481"/>
              <a:gd name="connsiteY1389" fmla="*/ 424796 h 1887361"/>
              <a:gd name="connsiteX1390" fmla="*/ 1464201 w 1628481"/>
              <a:gd name="connsiteY1390" fmla="*/ 403465 h 1887361"/>
              <a:gd name="connsiteX1391" fmla="*/ 1433422 w 1628481"/>
              <a:gd name="connsiteY1391" fmla="*/ 401065 h 1887361"/>
              <a:gd name="connsiteX1392" fmla="*/ 1450780 w 1628481"/>
              <a:gd name="connsiteY1392" fmla="*/ 402827 h 1887361"/>
              <a:gd name="connsiteX1393" fmla="*/ 1439308 w 1628481"/>
              <a:gd name="connsiteY1393" fmla="*/ 409275 h 1887361"/>
              <a:gd name="connsiteX1394" fmla="*/ 1441332 w 1628481"/>
              <a:gd name="connsiteY1394" fmla="*/ 419960 h 1887361"/>
              <a:gd name="connsiteX1395" fmla="*/ 1441108 w 1628481"/>
              <a:gd name="connsiteY1395" fmla="*/ 419623 h 1887361"/>
              <a:gd name="connsiteX1396" fmla="*/ 1432785 w 1628481"/>
              <a:gd name="connsiteY1396" fmla="*/ 410663 h 1887361"/>
              <a:gd name="connsiteX1397" fmla="*/ 1433422 w 1628481"/>
              <a:gd name="connsiteY1397" fmla="*/ 401065 h 1887361"/>
              <a:gd name="connsiteX1398" fmla="*/ 1210218 w 1628481"/>
              <a:gd name="connsiteY1398" fmla="*/ 394104 h 1887361"/>
              <a:gd name="connsiteX1399" fmla="*/ 1209645 w 1628481"/>
              <a:gd name="connsiteY1399" fmla="*/ 396041 h 1887361"/>
              <a:gd name="connsiteX1400" fmla="*/ 1210860 w 1628481"/>
              <a:gd name="connsiteY1400" fmla="*/ 395930 h 1887361"/>
              <a:gd name="connsiteX1401" fmla="*/ 1459290 w 1628481"/>
              <a:gd name="connsiteY1401" fmla="*/ 388136 h 1887361"/>
              <a:gd name="connsiteX1402" fmla="*/ 1463451 w 1628481"/>
              <a:gd name="connsiteY1402" fmla="*/ 393267 h 1887361"/>
              <a:gd name="connsiteX1403" fmla="*/ 1460040 w 1628481"/>
              <a:gd name="connsiteY1403" fmla="*/ 408713 h 1887361"/>
              <a:gd name="connsiteX1404" fmla="*/ 1454304 w 1628481"/>
              <a:gd name="connsiteY1404" fmla="*/ 406989 h 1887361"/>
              <a:gd name="connsiteX1405" fmla="*/ 1458427 w 1628481"/>
              <a:gd name="connsiteY1405" fmla="*/ 404964 h 1887361"/>
              <a:gd name="connsiteX1406" fmla="*/ 1455128 w 1628481"/>
              <a:gd name="connsiteY1406" fmla="*/ 390905 h 1887361"/>
              <a:gd name="connsiteX1407" fmla="*/ 1459290 w 1628481"/>
              <a:gd name="connsiteY1407" fmla="*/ 388136 h 1887361"/>
              <a:gd name="connsiteX1408" fmla="*/ 1206683 w 1628481"/>
              <a:gd name="connsiteY1408" fmla="*/ 386647 h 1887361"/>
              <a:gd name="connsiteX1409" fmla="*/ 1206911 w 1628481"/>
              <a:gd name="connsiteY1409" fmla="*/ 387723 h 1887361"/>
              <a:gd name="connsiteX1410" fmla="*/ 1207030 w 1628481"/>
              <a:gd name="connsiteY1410" fmla="*/ 387602 h 1887361"/>
              <a:gd name="connsiteX1411" fmla="*/ 1205042 w 1628481"/>
              <a:gd name="connsiteY1411" fmla="*/ 384303 h 1887361"/>
              <a:gd name="connsiteX1412" fmla="*/ 1202738 w 1628481"/>
              <a:gd name="connsiteY1412" fmla="*/ 391575 h 1887361"/>
              <a:gd name="connsiteX1413" fmla="*/ 1196157 w 1628481"/>
              <a:gd name="connsiteY1413" fmla="*/ 392654 h 1887361"/>
              <a:gd name="connsiteX1414" fmla="*/ 1196135 w 1628481"/>
              <a:gd name="connsiteY1414" fmla="*/ 392914 h 1887361"/>
              <a:gd name="connsiteX1415" fmla="*/ 1197925 w 1628481"/>
              <a:gd name="connsiteY1415" fmla="*/ 400114 h 1887361"/>
              <a:gd name="connsiteX1416" fmla="*/ 1197948 w 1628481"/>
              <a:gd name="connsiteY1416" fmla="*/ 405676 h 1887361"/>
              <a:gd name="connsiteX1417" fmla="*/ 1208145 w 1628481"/>
              <a:gd name="connsiteY1417" fmla="*/ 402677 h 1887361"/>
              <a:gd name="connsiteX1418" fmla="*/ 1204996 w 1628481"/>
              <a:gd name="connsiteY1418" fmla="*/ 389668 h 1887361"/>
              <a:gd name="connsiteX1419" fmla="*/ 1206312 w 1628481"/>
              <a:gd name="connsiteY1419" fmla="*/ 388331 h 1887361"/>
              <a:gd name="connsiteX1420" fmla="*/ 1213015 w 1628481"/>
              <a:gd name="connsiteY1420" fmla="*/ 376313 h 1887361"/>
              <a:gd name="connsiteX1421" fmla="*/ 1208258 w 1628481"/>
              <a:gd name="connsiteY1421" fmla="*/ 376584 h 1887361"/>
              <a:gd name="connsiteX1422" fmla="*/ 1208013 w 1628481"/>
              <a:gd name="connsiteY1422" fmla="*/ 380439 h 1887361"/>
              <a:gd name="connsiteX1423" fmla="*/ 1208610 w 1628481"/>
              <a:gd name="connsiteY1423" fmla="*/ 381022 h 1887361"/>
              <a:gd name="connsiteX1424" fmla="*/ 1210920 w 1628481"/>
              <a:gd name="connsiteY1424" fmla="*/ 385994 h 1887361"/>
              <a:gd name="connsiteX1425" fmla="*/ 1211239 w 1628481"/>
              <a:gd name="connsiteY1425" fmla="*/ 388263 h 1887361"/>
              <a:gd name="connsiteX1426" fmla="*/ 1211726 w 1628481"/>
              <a:gd name="connsiteY1426" fmla="*/ 389007 h 1887361"/>
              <a:gd name="connsiteX1427" fmla="*/ 1211467 w 1628481"/>
              <a:gd name="connsiteY1427" fmla="*/ 389882 h 1887361"/>
              <a:gd name="connsiteX1428" fmla="*/ 1211918 w 1628481"/>
              <a:gd name="connsiteY1428" fmla="*/ 393089 h 1887361"/>
              <a:gd name="connsiteX1429" fmla="*/ 1211870 w 1628481"/>
              <a:gd name="connsiteY1429" fmla="*/ 395838 h 1887361"/>
              <a:gd name="connsiteX1430" fmla="*/ 1214625 w 1628481"/>
              <a:gd name="connsiteY1430" fmla="*/ 395585 h 1887361"/>
              <a:gd name="connsiteX1431" fmla="*/ 1212977 w 1628481"/>
              <a:gd name="connsiteY1431" fmla="*/ 381416 h 1887361"/>
              <a:gd name="connsiteX1432" fmla="*/ 1254896 w 1628481"/>
              <a:gd name="connsiteY1432" fmla="*/ 342506 h 1887361"/>
              <a:gd name="connsiteX1433" fmla="*/ 1254930 w 1628481"/>
              <a:gd name="connsiteY1433" fmla="*/ 342570 h 1887361"/>
              <a:gd name="connsiteX1434" fmla="*/ 1254896 w 1628481"/>
              <a:gd name="connsiteY1434" fmla="*/ 342694 h 1887361"/>
              <a:gd name="connsiteX1435" fmla="*/ 817594 w 1628481"/>
              <a:gd name="connsiteY1435" fmla="*/ 339845 h 1887361"/>
              <a:gd name="connsiteX1436" fmla="*/ 816902 w 1628481"/>
              <a:gd name="connsiteY1436" fmla="*/ 339919 h 1887361"/>
              <a:gd name="connsiteX1437" fmla="*/ 817219 w 1628481"/>
              <a:gd name="connsiteY1437" fmla="*/ 340469 h 1887361"/>
              <a:gd name="connsiteX1438" fmla="*/ 1253259 w 1628481"/>
              <a:gd name="connsiteY1438" fmla="*/ 339514 h 1887361"/>
              <a:gd name="connsiteX1439" fmla="*/ 1254896 w 1628481"/>
              <a:gd name="connsiteY1439" fmla="*/ 342694 h 1887361"/>
              <a:gd name="connsiteX1440" fmla="*/ 1255945 w 1628481"/>
              <a:gd name="connsiteY1440" fmla="*/ 349179 h 1887361"/>
              <a:gd name="connsiteX1441" fmla="*/ 1246611 w 1628481"/>
              <a:gd name="connsiteY1441" fmla="*/ 348050 h 1887361"/>
              <a:gd name="connsiteX1442" fmla="*/ 1245373 w 1628481"/>
              <a:gd name="connsiteY1442" fmla="*/ 351953 h 1887361"/>
              <a:gd name="connsiteX1443" fmla="*/ 1244580 w 1628481"/>
              <a:gd name="connsiteY1443" fmla="*/ 351698 h 1887361"/>
              <a:gd name="connsiteX1444" fmla="*/ 1245650 w 1628481"/>
              <a:gd name="connsiteY1444" fmla="*/ 362067 h 1887361"/>
              <a:gd name="connsiteX1445" fmla="*/ 1249460 w 1628481"/>
              <a:gd name="connsiteY1445" fmla="*/ 373735 h 1887361"/>
              <a:gd name="connsiteX1446" fmla="*/ 1255158 w 1628481"/>
              <a:gd name="connsiteY1446" fmla="*/ 371261 h 1887361"/>
              <a:gd name="connsiteX1447" fmla="*/ 1258907 w 1628481"/>
              <a:gd name="connsiteY1447" fmla="*/ 346330 h 1887361"/>
              <a:gd name="connsiteX1448" fmla="*/ 1262131 w 1628481"/>
              <a:gd name="connsiteY1448" fmla="*/ 350079 h 1887361"/>
              <a:gd name="connsiteX1449" fmla="*/ 1256754 w 1628481"/>
              <a:gd name="connsiteY1449" fmla="*/ 345993 h 1887361"/>
              <a:gd name="connsiteX1450" fmla="*/ 1254930 w 1628481"/>
              <a:gd name="connsiteY1450" fmla="*/ 342570 h 1887361"/>
              <a:gd name="connsiteX1451" fmla="*/ 1255437 w 1628481"/>
              <a:gd name="connsiteY1451" fmla="*/ 340723 h 1887361"/>
              <a:gd name="connsiteX1452" fmla="*/ 1259877 w 1628481"/>
              <a:gd name="connsiteY1452" fmla="*/ 339332 h 1887361"/>
              <a:gd name="connsiteX1453" fmla="*/ 1259729 w 1628481"/>
              <a:gd name="connsiteY1453" fmla="*/ 339947 h 1887361"/>
              <a:gd name="connsiteX1454" fmla="*/ 1259807 w 1628481"/>
              <a:gd name="connsiteY1454" fmla="*/ 340032 h 1887361"/>
              <a:gd name="connsiteX1455" fmla="*/ 799282 w 1628481"/>
              <a:gd name="connsiteY1455" fmla="*/ 338607 h 1887361"/>
              <a:gd name="connsiteX1456" fmla="*/ 788785 w 1628481"/>
              <a:gd name="connsiteY1456" fmla="*/ 353041 h 1887361"/>
              <a:gd name="connsiteX1457" fmla="*/ 794702 w 1628481"/>
              <a:gd name="connsiteY1457" fmla="*/ 360618 h 1887361"/>
              <a:gd name="connsiteX1458" fmla="*/ 811615 w 1628481"/>
              <a:gd name="connsiteY1458" fmla="*/ 345781 h 1887361"/>
              <a:gd name="connsiteX1459" fmla="*/ 809470 w 1628481"/>
              <a:gd name="connsiteY1459" fmla="*/ 344507 h 1887361"/>
              <a:gd name="connsiteX1460" fmla="*/ 799282 w 1628481"/>
              <a:gd name="connsiteY1460" fmla="*/ 338607 h 1887361"/>
              <a:gd name="connsiteX1461" fmla="*/ 1430851 w 1628481"/>
              <a:gd name="connsiteY1461" fmla="*/ 338520 h 1887361"/>
              <a:gd name="connsiteX1462" fmla="*/ 1430873 w 1628481"/>
              <a:gd name="connsiteY1462" fmla="*/ 338570 h 1887361"/>
              <a:gd name="connsiteX1463" fmla="*/ 1430839 w 1628481"/>
              <a:gd name="connsiteY1463" fmla="*/ 338561 h 1887361"/>
              <a:gd name="connsiteX1464" fmla="*/ 1328816 w 1628481"/>
              <a:gd name="connsiteY1464" fmla="*/ 338068 h 1887361"/>
              <a:gd name="connsiteX1465" fmla="*/ 1320803 w 1628481"/>
              <a:gd name="connsiteY1465" fmla="*/ 338420 h 1887361"/>
              <a:gd name="connsiteX1466" fmla="*/ 1326276 w 1628481"/>
              <a:gd name="connsiteY1466" fmla="*/ 348917 h 1887361"/>
              <a:gd name="connsiteX1467" fmla="*/ 1323427 w 1628481"/>
              <a:gd name="connsiteY1467" fmla="*/ 354840 h 1887361"/>
              <a:gd name="connsiteX1468" fmla="*/ 1328188 w 1628481"/>
              <a:gd name="connsiteY1468" fmla="*/ 358852 h 1887361"/>
              <a:gd name="connsiteX1469" fmla="*/ 1337785 w 1628481"/>
              <a:gd name="connsiteY1469" fmla="*/ 341232 h 1887361"/>
              <a:gd name="connsiteX1470" fmla="*/ 1328816 w 1628481"/>
              <a:gd name="connsiteY1470" fmla="*/ 338068 h 1887361"/>
              <a:gd name="connsiteX1471" fmla="*/ 1354881 w 1628481"/>
              <a:gd name="connsiteY1471" fmla="*/ 337820 h 1887361"/>
              <a:gd name="connsiteX1472" fmla="*/ 1354882 w 1628481"/>
              <a:gd name="connsiteY1472" fmla="*/ 337894 h 1887361"/>
              <a:gd name="connsiteX1473" fmla="*/ 1352341 w 1628481"/>
              <a:gd name="connsiteY1473" fmla="*/ 338724 h 1887361"/>
              <a:gd name="connsiteX1474" fmla="*/ 1352219 w 1628481"/>
              <a:gd name="connsiteY1474" fmla="*/ 347042 h 1887361"/>
              <a:gd name="connsiteX1475" fmla="*/ 1355143 w 1628481"/>
              <a:gd name="connsiteY1475" fmla="*/ 350791 h 1887361"/>
              <a:gd name="connsiteX1476" fmla="*/ 1354882 w 1628481"/>
              <a:gd name="connsiteY1476" fmla="*/ 337894 h 1887361"/>
              <a:gd name="connsiteX1477" fmla="*/ 1354993 w 1628481"/>
              <a:gd name="connsiteY1477" fmla="*/ 337858 h 1887361"/>
              <a:gd name="connsiteX1478" fmla="*/ 1453188 w 1628481"/>
              <a:gd name="connsiteY1478" fmla="*/ 337801 h 1887361"/>
              <a:gd name="connsiteX1479" fmla="*/ 1448418 w 1628481"/>
              <a:gd name="connsiteY1479" fmla="*/ 340032 h 1887361"/>
              <a:gd name="connsiteX1480" fmla="*/ 1456103 w 1628481"/>
              <a:gd name="connsiteY1480" fmla="*/ 345430 h 1887361"/>
              <a:gd name="connsiteX1481" fmla="*/ 1456216 w 1628481"/>
              <a:gd name="connsiteY1481" fmla="*/ 345468 h 1887361"/>
              <a:gd name="connsiteX1482" fmla="*/ 1453188 w 1628481"/>
              <a:gd name="connsiteY1482" fmla="*/ 337801 h 1887361"/>
              <a:gd name="connsiteX1483" fmla="*/ 1341361 w 1628481"/>
              <a:gd name="connsiteY1483" fmla="*/ 336700 h 1887361"/>
              <a:gd name="connsiteX1484" fmla="*/ 1338948 w 1628481"/>
              <a:gd name="connsiteY1484" fmla="*/ 344756 h 1887361"/>
              <a:gd name="connsiteX1485" fmla="*/ 1345658 w 1628481"/>
              <a:gd name="connsiteY1485" fmla="*/ 342694 h 1887361"/>
              <a:gd name="connsiteX1486" fmla="*/ 1345771 w 1628481"/>
              <a:gd name="connsiteY1486" fmla="*/ 342731 h 1887361"/>
              <a:gd name="connsiteX1487" fmla="*/ 1341361 w 1628481"/>
              <a:gd name="connsiteY1487" fmla="*/ 336700 h 1887361"/>
              <a:gd name="connsiteX1488" fmla="*/ 1346071 w 1628481"/>
              <a:gd name="connsiteY1488" fmla="*/ 336245 h 1887361"/>
              <a:gd name="connsiteX1489" fmla="*/ 1350157 w 1628481"/>
              <a:gd name="connsiteY1489" fmla="*/ 353041 h 1887361"/>
              <a:gd name="connsiteX1490" fmla="*/ 1351244 w 1628481"/>
              <a:gd name="connsiteY1490" fmla="*/ 346855 h 1887361"/>
              <a:gd name="connsiteX1491" fmla="*/ 1351357 w 1628481"/>
              <a:gd name="connsiteY1491" fmla="*/ 346780 h 1887361"/>
              <a:gd name="connsiteX1492" fmla="*/ 1349632 w 1628481"/>
              <a:gd name="connsiteY1492" fmla="*/ 336845 h 1887361"/>
              <a:gd name="connsiteX1493" fmla="*/ 1346071 w 1628481"/>
              <a:gd name="connsiteY1493" fmla="*/ 336245 h 1887361"/>
              <a:gd name="connsiteX1494" fmla="*/ 1503931 w 1628481"/>
              <a:gd name="connsiteY1494" fmla="*/ 335313 h 1887361"/>
              <a:gd name="connsiteX1495" fmla="*/ 1508476 w 1628481"/>
              <a:gd name="connsiteY1495" fmla="*/ 338082 h 1887361"/>
              <a:gd name="connsiteX1496" fmla="*/ 1508551 w 1628481"/>
              <a:gd name="connsiteY1496" fmla="*/ 338045 h 1887361"/>
              <a:gd name="connsiteX1497" fmla="*/ 1499779 w 1628481"/>
              <a:gd name="connsiteY1497" fmla="*/ 338532 h 1887361"/>
              <a:gd name="connsiteX1498" fmla="*/ 1503931 w 1628481"/>
              <a:gd name="connsiteY1498" fmla="*/ 335313 h 1887361"/>
              <a:gd name="connsiteX1499" fmla="*/ 1485978 w 1628481"/>
              <a:gd name="connsiteY1499" fmla="*/ 334015 h 1887361"/>
              <a:gd name="connsiteX1500" fmla="*/ 1489357 w 1628481"/>
              <a:gd name="connsiteY1500" fmla="*/ 335271 h 1887361"/>
              <a:gd name="connsiteX1501" fmla="*/ 1483021 w 1628481"/>
              <a:gd name="connsiteY1501" fmla="*/ 343106 h 1887361"/>
              <a:gd name="connsiteX1502" fmla="*/ 1485978 w 1628481"/>
              <a:gd name="connsiteY1502" fmla="*/ 334015 h 1887361"/>
              <a:gd name="connsiteX1503" fmla="*/ 1391958 w 1628481"/>
              <a:gd name="connsiteY1503" fmla="*/ 329460 h 1887361"/>
              <a:gd name="connsiteX1504" fmla="*/ 1393645 w 1628481"/>
              <a:gd name="connsiteY1504" fmla="*/ 346030 h 1887361"/>
              <a:gd name="connsiteX1505" fmla="*/ 1378612 w 1628481"/>
              <a:gd name="connsiteY1505" fmla="*/ 339470 h 1887361"/>
              <a:gd name="connsiteX1506" fmla="*/ 1357655 w 1628481"/>
              <a:gd name="connsiteY1506" fmla="*/ 351166 h 1887361"/>
              <a:gd name="connsiteX1507" fmla="*/ 1370177 w 1628481"/>
              <a:gd name="connsiteY1507" fmla="*/ 357015 h 1887361"/>
              <a:gd name="connsiteX1508" fmla="*/ 1361666 w 1628481"/>
              <a:gd name="connsiteY1508" fmla="*/ 358364 h 1887361"/>
              <a:gd name="connsiteX1509" fmla="*/ 1372164 w 1628481"/>
              <a:gd name="connsiteY1509" fmla="*/ 360689 h 1887361"/>
              <a:gd name="connsiteX1510" fmla="*/ 1387984 w 1628481"/>
              <a:gd name="connsiteY1510" fmla="*/ 367399 h 1887361"/>
              <a:gd name="connsiteX1511" fmla="*/ 1421950 w 1628481"/>
              <a:gd name="connsiteY1511" fmla="*/ 365487 h 1887361"/>
              <a:gd name="connsiteX1512" fmla="*/ 1439720 w 1628481"/>
              <a:gd name="connsiteY1512" fmla="*/ 350754 h 1887361"/>
              <a:gd name="connsiteX1513" fmla="*/ 1431697 w 1628481"/>
              <a:gd name="connsiteY1513" fmla="*/ 335533 h 1887361"/>
              <a:gd name="connsiteX1514" fmla="*/ 1430851 w 1628481"/>
              <a:gd name="connsiteY1514" fmla="*/ 338520 h 1887361"/>
              <a:gd name="connsiteX1515" fmla="*/ 1427517 w 1628481"/>
              <a:gd name="connsiteY1515" fmla="*/ 331006 h 1887361"/>
              <a:gd name="connsiteX1516" fmla="*/ 1423824 w 1628481"/>
              <a:gd name="connsiteY1516" fmla="*/ 336658 h 1887361"/>
              <a:gd name="connsiteX1517" fmla="*/ 1430839 w 1628481"/>
              <a:gd name="connsiteY1517" fmla="*/ 338561 h 1887361"/>
              <a:gd name="connsiteX1518" fmla="*/ 1429413 w 1628481"/>
              <a:gd name="connsiteY1518" fmla="*/ 343593 h 1887361"/>
              <a:gd name="connsiteX1519" fmla="*/ 1419813 w 1628481"/>
              <a:gd name="connsiteY1519" fmla="*/ 348617 h 1887361"/>
              <a:gd name="connsiteX1520" fmla="*/ 1421800 w 1628481"/>
              <a:gd name="connsiteY1520" fmla="*/ 358927 h 1887361"/>
              <a:gd name="connsiteX1521" fmla="*/ 1395557 w 1628481"/>
              <a:gd name="connsiteY1521" fmla="*/ 349704 h 1887361"/>
              <a:gd name="connsiteX1522" fmla="*/ 1393158 w 1628481"/>
              <a:gd name="connsiteY1522" fmla="*/ 336208 h 1887361"/>
              <a:gd name="connsiteX1523" fmla="*/ 1409128 w 1628481"/>
              <a:gd name="connsiteY1523" fmla="*/ 343031 h 1887361"/>
              <a:gd name="connsiteX1524" fmla="*/ 1391958 w 1628481"/>
              <a:gd name="connsiteY1524" fmla="*/ 329460 h 1887361"/>
              <a:gd name="connsiteX1525" fmla="*/ 1455752 w 1628481"/>
              <a:gd name="connsiteY1525" fmla="*/ 327951 h 1887361"/>
              <a:gd name="connsiteX1526" fmla="*/ 1452654 w 1628481"/>
              <a:gd name="connsiteY1526" fmla="*/ 331297 h 1887361"/>
              <a:gd name="connsiteX1527" fmla="*/ 1457865 w 1628481"/>
              <a:gd name="connsiteY1527" fmla="*/ 336021 h 1887361"/>
              <a:gd name="connsiteX1528" fmla="*/ 1455752 w 1628481"/>
              <a:gd name="connsiteY1528" fmla="*/ 327951 h 1887361"/>
              <a:gd name="connsiteX1529" fmla="*/ 1308811 w 1628481"/>
              <a:gd name="connsiteY1529" fmla="*/ 326831 h 1887361"/>
              <a:gd name="connsiteX1530" fmla="*/ 1306931 w 1628481"/>
              <a:gd name="connsiteY1530" fmla="*/ 333021 h 1887361"/>
              <a:gd name="connsiteX1531" fmla="*/ 1312817 w 1628481"/>
              <a:gd name="connsiteY1531" fmla="*/ 346743 h 1887361"/>
              <a:gd name="connsiteX1532" fmla="*/ 1312930 w 1628481"/>
              <a:gd name="connsiteY1532" fmla="*/ 346780 h 1887361"/>
              <a:gd name="connsiteX1533" fmla="*/ 1313417 w 1628481"/>
              <a:gd name="connsiteY1533" fmla="*/ 327698 h 1887361"/>
              <a:gd name="connsiteX1534" fmla="*/ 1308811 w 1628481"/>
              <a:gd name="connsiteY1534" fmla="*/ 326831 h 1887361"/>
              <a:gd name="connsiteX1535" fmla="*/ 1462139 w 1628481"/>
              <a:gd name="connsiteY1535" fmla="*/ 323949 h 1887361"/>
              <a:gd name="connsiteX1536" fmla="*/ 1480434 w 1628481"/>
              <a:gd name="connsiteY1536" fmla="*/ 332272 h 1887361"/>
              <a:gd name="connsiteX1537" fmla="*/ 1460377 w 1628481"/>
              <a:gd name="connsiteY1537" fmla="*/ 353116 h 1887361"/>
              <a:gd name="connsiteX1538" fmla="*/ 1460152 w 1628481"/>
              <a:gd name="connsiteY1538" fmla="*/ 352966 h 1887361"/>
              <a:gd name="connsiteX1539" fmla="*/ 1459365 w 1628481"/>
              <a:gd name="connsiteY1539" fmla="*/ 339620 h 1887361"/>
              <a:gd name="connsiteX1540" fmla="*/ 1462139 w 1628481"/>
              <a:gd name="connsiteY1540" fmla="*/ 323949 h 1887361"/>
              <a:gd name="connsiteX1541" fmla="*/ 1362749 w 1628481"/>
              <a:gd name="connsiteY1541" fmla="*/ 319605 h 1887361"/>
              <a:gd name="connsiteX1542" fmla="*/ 1357280 w 1628481"/>
              <a:gd name="connsiteY1542" fmla="*/ 322074 h 1887361"/>
              <a:gd name="connsiteX1543" fmla="*/ 1358255 w 1628481"/>
              <a:gd name="connsiteY1543" fmla="*/ 335158 h 1887361"/>
              <a:gd name="connsiteX1544" fmla="*/ 1364459 w 1628481"/>
              <a:gd name="connsiteY1544" fmla="*/ 332904 h 1887361"/>
              <a:gd name="connsiteX1545" fmla="*/ 1369536 w 1628481"/>
              <a:gd name="connsiteY1545" fmla="*/ 321406 h 1887361"/>
              <a:gd name="connsiteX1546" fmla="*/ 1369652 w 1628481"/>
              <a:gd name="connsiteY1546" fmla="*/ 321437 h 1887361"/>
              <a:gd name="connsiteX1547" fmla="*/ 1369539 w 1628481"/>
              <a:gd name="connsiteY1547" fmla="*/ 321400 h 1887361"/>
              <a:gd name="connsiteX1548" fmla="*/ 1369536 w 1628481"/>
              <a:gd name="connsiteY1548" fmla="*/ 321406 h 1887361"/>
              <a:gd name="connsiteX1549" fmla="*/ 1507770 w 1628481"/>
              <a:gd name="connsiteY1549" fmla="*/ 317832 h 1887361"/>
              <a:gd name="connsiteX1550" fmla="*/ 1507727 w 1628481"/>
              <a:gd name="connsiteY1550" fmla="*/ 317913 h 1887361"/>
              <a:gd name="connsiteX1551" fmla="*/ 1507652 w 1628481"/>
              <a:gd name="connsiteY1551" fmla="*/ 317838 h 1887361"/>
              <a:gd name="connsiteX1552" fmla="*/ 1485643 w 1628481"/>
              <a:gd name="connsiteY1552" fmla="*/ 314135 h 1887361"/>
              <a:gd name="connsiteX1553" fmla="*/ 1485645 w 1628481"/>
              <a:gd name="connsiteY1553" fmla="*/ 314164 h 1887361"/>
              <a:gd name="connsiteX1554" fmla="*/ 1485570 w 1628481"/>
              <a:gd name="connsiteY1554" fmla="*/ 314164 h 1887361"/>
              <a:gd name="connsiteX1555" fmla="*/ 1513252 w 1628481"/>
              <a:gd name="connsiteY1555" fmla="*/ 307580 h 1887361"/>
              <a:gd name="connsiteX1556" fmla="*/ 1519648 w 1628481"/>
              <a:gd name="connsiteY1556" fmla="*/ 311727 h 1887361"/>
              <a:gd name="connsiteX1557" fmla="*/ 1514859 w 1628481"/>
              <a:gd name="connsiteY1557" fmla="*/ 317496 h 1887361"/>
              <a:gd name="connsiteX1558" fmla="*/ 1507770 w 1628481"/>
              <a:gd name="connsiteY1558" fmla="*/ 317832 h 1887361"/>
              <a:gd name="connsiteX1559" fmla="*/ 802706 w 1628481"/>
              <a:gd name="connsiteY1559" fmla="*/ 304697 h 1887361"/>
              <a:gd name="connsiteX1560" fmla="*/ 802741 w 1628481"/>
              <a:gd name="connsiteY1560" fmla="*/ 306160 h 1887361"/>
              <a:gd name="connsiteX1561" fmla="*/ 801946 w 1628481"/>
              <a:gd name="connsiteY1561" fmla="*/ 306112 h 1887361"/>
              <a:gd name="connsiteX1562" fmla="*/ 802786 w 1628481"/>
              <a:gd name="connsiteY1562" fmla="*/ 299948 h 1887361"/>
              <a:gd name="connsiteX1563" fmla="*/ 804006 w 1628481"/>
              <a:gd name="connsiteY1563" fmla="*/ 302280 h 1887361"/>
              <a:gd name="connsiteX1564" fmla="*/ 802706 w 1628481"/>
              <a:gd name="connsiteY1564" fmla="*/ 304697 h 1887361"/>
              <a:gd name="connsiteX1565" fmla="*/ 802647 w 1628481"/>
              <a:gd name="connsiteY1565" fmla="*/ 302158 h 1887361"/>
              <a:gd name="connsiteX1566" fmla="*/ 802512 w 1628481"/>
              <a:gd name="connsiteY1566" fmla="*/ 300694 h 1887361"/>
              <a:gd name="connsiteX1567" fmla="*/ 1513575 w 1628481"/>
              <a:gd name="connsiteY1567" fmla="*/ 296080 h 1887361"/>
              <a:gd name="connsiteX1568" fmla="*/ 1518561 w 1628481"/>
              <a:gd name="connsiteY1568" fmla="*/ 298081 h 1887361"/>
              <a:gd name="connsiteX1569" fmla="*/ 1509489 w 1628481"/>
              <a:gd name="connsiteY1569" fmla="*/ 298493 h 1887361"/>
              <a:gd name="connsiteX1570" fmla="*/ 1513575 w 1628481"/>
              <a:gd name="connsiteY1570" fmla="*/ 296080 h 1887361"/>
              <a:gd name="connsiteX1571" fmla="*/ 1500903 w 1628481"/>
              <a:gd name="connsiteY1571" fmla="*/ 289196 h 1887361"/>
              <a:gd name="connsiteX1572" fmla="*/ 1501128 w 1628481"/>
              <a:gd name="connsiteY1572" fmla="*/ 305804 h 1887361"/>
              <a:gd name="connsiteX1573" fmla="*/ 1493462 w 1628481"/>
              <a:gd name="connsiteY1573" fmla="*/ 311010 h 1887361"/>
              <a:gd name="connsiteX1574" fmla="*/ 1485643 w 1628481"/>
              <a:gd name="connsiteY1574" fmla="*/ 314135 h 1887361"/>
              <a:gd name="connsiteX1575" fmla="*/ 1485026 w 1628481"/>
              <a:gd name="connsiteY1575" fmla="*/ 304117 h 1887361"/>
              <a:gd name="connsiteX1576" fmla="*/ 1484408 w 1628481"/>
              <a:gd name="connsiteY1576" fmla="*/ 293957 h 1887361"/>
              <a:gd name="connsiteX1577" fmla="*/ 1492243 w 1628481"/>
              <a:gd name="connsiteY1577" fmla="*/ 303030 h 1887361"/>
              <a:gd name="connsiteX1578" fmla="*/ 1493593 w 1628481"/>
              <a:gd name="connsiteY1578" fmla="*/ 290208 h 1887361"/>
              <a:gd name="connsiteX1579" fmla="*/ 1500903 w 1628481"/>
              <a:gd name="connsiteY1579" fmla="*/ 289196 h 1887361"/>
              <a:gd name="connsiteX1580" fmla="*/ 1430010 w 1628481"/>
              <a:gd name="connsiteY1580" fmla="*/ 286159 h 1887361"/>
              <a:gd name="connsiteX1581" fmla="*/ 1419176 w 1628481"/>
              <a:gd name="connsiteY1581" fmla="*/ 289908 h 1887361"/>
              <a:gd name="connsiteX1582" fmla="*/ 1434734 w 1628481"/>
              <a:gd name="connsiteY1582" fmla="*/ 300405 h 1887361"/>
              <a:gd name="connsiteX1583" fmla="*/ 1430010 w 1628481"/>
              <a:gd name="connsiteY1583" fmla="*/ 286159 h 1887361"/>
              <a:gd name="connsiteX1584" fmla="*/ 1203872 w 1628481"/>
              <a:gd name="connsiteY1584" fmla="*/ 263290 h 1887361"/>
              <a:gd name="connsiteX1585" fmla="*/ 1199110 w 1628481"/>
              <a:gd name="connsiteY1585" fmla="*/ 279373 h 1887361"/>
              <a:gd name="connsiteX1586" fmla="*/ 1203501 w 1628481"/>
              <a:gd name="connsiteY1586" fmla="*/ 273112 h 1887361"/>
              <a:gd name="connsiteX1587" fmla="*/ 1203235 w 1628481"/>
              <a:gd name="connsiteY1587" fmla="*/ 268127 h 1887361"/>
              <a:gd name="connsiteX1588" fmla="*/ 1204010 w 1628481"/>
              <a:gd name="connsiteY1588" fmla="*/ 267874 h 1887361"/>
              <a:gd name="connsiteX1589" fmla="*/ 1204059 w 1628481"/>
              <a:gd name="connsiteY1589" fmla="*/ 263290 h 1887361"/>
              <a:gd name="connsiteX1590" fmla="*/ 1210635 w 1628481"/>
              <a:gd name="connsiteY1590" fmla="*/ 262020 h 1887361"/>
              <a:gd name="connsiteX1591" fmla="*/ 1207883 w 1628481"/>
              <a:gd name="connsiteY1591" fmla="*/ 263440 h 1887361"/>
              <a:gd name="connsiteX1592" fmla="*/ 1208729 w 1628481"/>
              <a:gd name="connsiteY1592" fmla="*/ 266335 h 1887361"/>
              <a:gd name="connsiteX1593" fmla="*/ 1210133 w 1628481"/>
              <a:gd name="connsiteY1593" fmla="*/ 265877 h 1887361"/>
              <a:gd name="connsiteX1594" fmla="*/ 1245448 w 1628481"/>
              <a:gd name="connsiteY1594" fmla="*/ 251444 h 1887361"/>
              <a:gd name="connsiteX1595" fmla="*/ 1240087 w 1628481"/>
              <a:gd name="connsiteY1595" fmla="*/ 264303 h 1887361"/>
              <a:gd name="connsiteX1596" fmla="*/ 1245448 w 1628481"/>
              <a:gd name="connsiteY1596" fmla="*/ 251444 h 1887361"/>
              <a:gd name="connsiteX1597" fmla="*/ 377185 w 1628481"/>
              <a:gd name="connsiteY1597" fmla="*/ 249906 h 1887361"/>
              <a:gd name="connsiteX1598" fmla="*/ 362189 w 1628481"/>
              <a:gd name="connsiteY1598" fmla="*/ 252943 h 1887361"/>
              <a:gd name="connsiteX1599" fmla="*/ 348543 w 1628481"/>
              <a:gd name="connsiteY1599" fmla="*/ 273712 h 1887361"/>
              <a:gd name="connsiteX1600" fmla="*/ 350267 w 1628481"/>
              <a:gd name="connsiteY1600" fmla="*/ 287321 h 1887361"/>
              <a:gd name="connsiteX1601" fmla="*/ 377185 w 1628481"/>
              <a:gd name="connsiteY1601" fmla="*/ 249906 h 1887361"/>
              <a:gd name="connsiteX1602" fmla="*/ 1444692 w 1628481"/>
              <a:gd name="connsiteY1602" fmla="*/ 231054 h 1887361"/>
              <a:gd name="connsiteX1603" fmla="*/ 1441581 w 1628481"/>
              <a:gd name="connsiteY1603" fmla="*/ 236705 h 1887361"/>
              <a:gd name="connsiteX1604" fmla="*/ 1441557 w 1628481"/>
              <a:gd name="connsiteY1604" fmla="*/ 236673 h 1887361"/>
              <a:gd name="connsiteX1605" fmla="*/ 1441557 w 1628481"/>
              <a:gd name="connsiteY1605" fmla="*/ 236748 h 1887361"/>
              <a:gd name="connsiteX1606" fmla="*/ 1441581 w 1628481"/>
              <a:gd name="connsiteY1606" fmla="*/ 236705 h 1887361"/>
              <a:gd name="connsiteX1607" fmla="*/ 1444959 w 1628481"/>
              <a:gd name="connsiteY1607" fmla="*/ 241279 h 1887361"/>
              <a:gd name="connsiteX1608" fmla="*/ 1448193 w 1628481"/>
              <a:gd name="connsiteY1608" fmla="*/ 238322 h 1887361"/>
              <a:gd name="connsiteX1609" fmla="*/ 1444692 w 1628481"/>
              <a:gd name="connsiteY1609" fmla="*/ 231054 h 1887361"/>
              <a:gd name="connsiteX1610" fmla="*/ 1216131 w 1628481"/>
              <a:gd name="connsiteY1610" fmla="*/ 227975 h 1887361"/>
              <a:gd name="connsiteX1611" fmla="*/ 1216119 w 1628481"/>
              <a:gd name="connsiteY1611" fmla="*/ 228014 h 1887361"/>
              <a:gd name="connsiteX1612" fmla="*/ 1209200 w 1628481"/>
              <a:gd name="connsiteY1612" fmla="*/ 229189 h 1887361"/>
              <a:gd name="connsiteX1613" fmla="*/ 1206233 w 1628481"/>
              <a:gd name="connsiteY1613" fmla="*/ 237535 h 1887361"/>
              <a:gd name="connsiteX1614" fmla="*/ 1213431 w 1628481"/>
              <a:gd name="connsiteY1614" fmla="*/ 236790 h 1887361"/>
              <a:gd name="connsiteX1615" fmla="*/ 1216119 w 1628481"/>
              <a:gd name="connsiteY1615" fmla="*/ 228014 h 1887361"/>
              <a:gd name="connsiteX1616" fmla="*/ 1216131 w 1628481"/>
              <a:gd name="connsiteY1616" fmla="*/ 228012 h 1887361"/>
              <a:gd name="connsiteX1617" fmla="*/ 440993 w 1628481"/>
              <a:gd name="connsiteY1617" fmla="*/ 227713 h 1887361"/>
              <a:gd name="connsiteX1618" fmla="*/ 452239 w 1628481"/>
              <a:gd name="connsiteY1618" fmla="*/ 230562 h 1887361"/>
              <a:gd name="connsiteX1619" fmla="*/ 436044 w 1628481"/>
              <a:gd name="connsiteY1619" fmla="*/ 257704 h 1887361"/>
              <a:gd name="connsiteX1620" fmla="*/ 440993 w 1628481"/>
              <a:gd name="connsiteY1620" fmla="*/ 227713 h 1887361"/>
              <a:gd name="connsiteX1621" fmla="*/ 1225541 w 1628481"/>
              <a:gd name="connsiteY1621" fmla="*/ 225013 h 1887361"/>
              <a:gd name="connsiteX1622" fmla="*/ 1217555 w 1628481"/>
              <a:gd name="connsiteY1622" fmla="*/ 228012 h 1887361"/>
              <a:gd name="connsiteX1623" fmla="*/ 1221567 w 1628481"/>
              <a:gd name="connsiteY1623" fmla="*/ 237797 h 1887361"/>
              <a:gd name="connsiteX1624" fmla="*/ 1225541 w 1628481"/>
              <a:gd name="connsiteY1624" fmla="*/ 225013 h 1887361"/>
              <a:gd name="connsiteX1625" fmla="*/ 475746 w 1628481"/>
              <a:gd name="connsiteY1625" fmla="*/ 219202 h 1887361"/>
              <a:gd name="connsiteX1626" fmla="*/ 461649 w 1628481"/>
              <a:gd name="connsiteY1626" fmla="*/ 234423 h 1887361"/>
              <a:gd name="connsiteX1627" fmla="*/ 475746 w 1628481"/>
              <a:gd name="connsiteY1627" fmla="*/ 219202 h 1887361"/>
              <a:gd name="connsiteX1628" fmla="*/ 1277614 w 1628481"/>
              <a:gd name="connsiteY1628" fmla="*/ 217065 h 1887361"/>
              <a:gd name="connsiteX1629" fmla="*/ 1259132 w 1628481"/>
              <a:gd name="connsiteY1629" fmla="*/ 225950 h 1887361"/>
              <a:gd name="connsiteX1630" fmla="*/ 1263030 w 1628481"/>
              <a:gd name="connsiteY1630" fmla="*/ 235885 h 1887361"/>
              <a:gd name="connsiteX1631" fmla="*/ 1248334 w 1628481"/>
              <a:gd name="connsiteY1631" fmla="*/ 228837 h 1887361"/>
              <a:gd name="connsiteX1632" fmla="*/ 1248559 w 1628481"/>
              <a:gd name="connsiteY1632" fmla="*/ 219127 h 1887361"/>
              <a:gd name="connsiteX1633" fmla="*/ 1277614 w 1628481"/>
              <a:gd name="connsiteY1633" fmla="*/ 217065 h 1887361"/>
              <a:gd name="connsiteX1634" fmla="*/ 1418276 w 1628481"/>
              <a:gd name="connsiteY1634" fmla="*/ 208106 h 1887361"/>
              <a:gd name="connsiteX1635" fmla="*/ 1418276 w 1628481"/>
              <a:gd name="connsiteY1635" fmla="*/ 208256 h 1887361"/>
              <a:gd name="connsiteX1636" fmla="*/ 1418332 w 1628481"/>
              <a:gd name="connsiteY1636" fmla="*/ 208282 h 1887361"/>
              <a:gd name="connsiteX1637" fmla="*/ 1420811 w 1628481"/>
              <a:gd name="connsiteY1637" fmla="*/ 216100 h 1887361"/>
              <a:gd name="connsiteX1638" fmla="*/ 1424162 w 1628481"/>
              <a:gd name="connsiteY1638" fmla="*/ 212792 h 1887361"/>
              <a:gd name="connsiteX1639" fmla="*/ 1421458 w 1628481"/>
              <a:gd name="connsiteY1639" fmla="*/ 209736 h 1887361"/>
              <a:gd name="connsiteX1640" fmla="*/ 1418332 w 1628481"/>
              <a:gd name="connsiteY1640" fmla="*/ 208282 h 1887361"/>
              <a:gd name="connsiteX1641" fmla="*/ 1373283 w 1628481"/>
              <a:gd name="connsiteY1641" fmla="*/ 205687 h 1887361"/>
              <a:gd name="connsiteX1642" fmla="*/ 1371151 w 1628481"/>
              <a:gd name="connsiteY1642" fmla="*/ 211892 h 1887361"/>
              <a:gd name="connsiteX1643" fmla="*/ 1376850 w 1628481"/>
              <a:gd name="connsiteY1643" fmla="*/ 209718 h 1887361"/>
              <a:gd name="connsiteX1644" fmla="*/ 1373283 w 1628481"/>
              <a:gd name="connsiteY1644" fmla="*/ 205687 h 1887361"/>
              <a:gd name="connsiteX1645" fmla="*/ 392931 w 1628481"/>
              <a:gd name="connsiteY1645" fmla="*/ 200832 h 1887361"/>
              <a:gd name="connsiteX1646" fmla="*/ 407927 w 1628481"/>
              <a:gd name="connsiteY1646" fmla="*/ 205594 h 1887361"/>
              <a:gd name="connsiteX1647" fmla="*/ 402153 w 1628481"/>
              <a:gd name="connsiteY1647" fmla="*/ 214741 h 1887361"/>
              <a:gd name="connsiteX1648" fmla="*/ 392931 w 1628481"/>
              <a:gd name="connsiteY1648" fmla="*/ 200832 h 1887361"/>
              <a:gd name="connsiteX1649" fmla="*/ 1363199 w 1628481"/>
              <a:gd name="connsiteY1649" fmla="*/ 200753 h 1887361"/>
              <a:gd name="connsiteX1650" fmla="*/ 1359455 w 1628481"/>
              <a:gd name="connsiteY1650" fmla="*/ 209680 h 1887361"/>
              <a:gd name="connsiteX1651" fmla="*/ 1368040 w 1628481"/>
              <a:gd name="connsiteY1651" fmla="*/ 208106 h 1887361"/>
              <a:gd name="connsiteX1652" fmla="*/ 1363199 w 1628481"/>
              <a:gd name="connsiteY1652" fmla="*/ 200753 h 1887361"/>
              <a:gd name="connsiteX1653" fmla="*/ 1390758 w 1628481"/>
              <a:gd name="connsiteY1653" fmla="*/ 199408 h 1887361"/>
              <a:gd name="connsiteX1654" fmla="*/ 1382698 w 1628481"/>
              <a:gd name="connsiteY1654" fmla="*/ 214104 h 1887361"/>
              <a:gd name="connsiteX1655" fmla="*/ 1429973 w 1628481"/>
              <a:gd name="connsiteY1655" fmla="*/ 227375 h 1887361"/>
              <a:gd name="connsiteX1656" fmla="*/ 1429973 w 1628481"/>
              <a:gd name="connsiteY1656" fmla="*/ 217515 h 1887361"/>
              <a:gd name="connsiteX1657" fmla="*/ 1408941 w 1628481"/>
              <a:gd name="connsiteY1657" fmla="*/ 211780 h 1887361"/>
              <a:gd name="connsiteX1658" fmla="*/ 1390196 w 1628481"/>
              <a:gd name="connsiteY1658" fmla="*/ 209080 h 1887361"/>
              <a:gd name="connsiteX1659" fmla="*/ 1390758 w 1628481"/>
              <a:gd name="connsiteY1659" fmla="*/ 199408 h 1887361"/>
              <a:gd name="connsiteX1660" fmla="*/ 487517 w 1628481"/>
              <a:gd name="connsiteY1660" fmla="*/ 198358 h 1887361"/>
              <a:gd name="connsiteX1661" fmla="*/ 471772 w 1628481"/>
              <a:gd name="connsiteY1661" fmla="*/ 210280 h 1887361"/>
              <a:gd name="connsiteX1662" fmla="*/ 476270 w 1628481"/>
              <a:gd name="connsiteY1662" fmla="*/ 201432 h 1887361"/>
              <a:gd name="connsiteX1663" fmla="*/ 487517 w 1628481"/>
              <a:gd name="connsiteY1663" fmla="*/ 198358 h 1887361"/>
              <a:gd name="connsiteX1664" fmla="*/ 863315 w 1628481"/>
              <a:gd name="connsiteY1664" fmla="*/ 189098 h 1887361"/>
              <a:gd name="connsiteX1665" fmla="*/ 861890 w 1628481"/>
              <a:gd name="connsiteY1665" fmla="*/ 202219 h 1887361"/>
              <a:gd name="connsiteX1666" fmla="*/ 854617 w 1628481"/>
              <a:gd name="connsiteY1666" fmla="*/ 196334 h 1887361"/>
              <a:gd name="connsiteX1667" fmla="*/ 837222 w 1628481"/>
              <a:gd name="connsiteY1667" fmla="*/ 210917 h 1887361"/>
              <a:gd name="connsiteX1668" fmla="*/ 848469 w 1628481"/>
              <a:gd name="connsiteY1668" fmla="*/ 232774 h 1887361"/>
              <a:gd name="connsiteX1669" fmla="*/ 861403 w 1628481"/>
              <a:gd name="connsiteY1669" fmla="*/ 225051 h 1887361"/>
              <a:gd name="connsiteX1670" fmla="*/ 859978 w 1628481"/>
              <a:gd name="connsiteY1670" fmla="*/ 231649 h 1887361"/>
              <a:gd name="connsiteX1671" fmla="*/ 852855 w 1628481"/>
              <a:gd name="connsiteY1671" fmla="*/ 238847 h 1887361"/>
              <a:gd name="connsiteX1672" fmla="*/ 860128 w 1628481"/>
              <a:gd name="connsiteY1672" fmla="*/ 251181 h 1887361"/>
              <a:gd name="connsiteX1673" fmla="*/ 852630 w 1628481"/>
              <a:gd name="connsiteY1673" fmla="*/ 281173 h 1887361"/>
              <a:gd name="connsiteX1674" fmla="*/ 843745 w 1628481"/>
              <a:gd name="connsiteY1674" fmla="*/ 262428 h 1887361"/>
              <a:gd name="connsiteX1675" fmla="*/ 845732 w 1628481"/>
              <a:gd name="connsiteY1675" fmla="*/ 252456 h 1887361"/>
              <a:gd name="connsiteX1676" fmla="*/ 825113 w 1628481"/>
              <a:gd name="connsiteY1676" fmla="*/ 264265 h 1887361"/>
              <a:gd name="connsiteX1677" fmla="*/ 839884 w 1628481"/>
              <a:gd name="connsiteY1677" fmla="*/ 246495 h 1887361"/>
              <a:gd name="connsiteX1678" fmla="*/ 835947 w 1628481"/>
              <a:gd name="connsiteY1678" fmla="*/ 224001 h 1887361"/>
              <a:gd name="connsiteX1679" fmla="*/ 815703 w 1628481"/>
              <a:gd name="connsiteY1679" fmla="*/ 232549 h 1887361"/>
              <a:gd name="connsiteX1680" fmla="*/ 823875 w 1628481"/>
              <a:gd name="connsiteY1680" fmla="*/ 241471 h 1887361"/>
              <a:gd name="connsiteX1681" fmla="*/ 817577 w 1628481"/>
              <a:gd name="connsiteY1681" fmla="*/ 251931 h 1887361"/>
              <a:gd name="connsiteX1682" fmla="*/ 820764 w 1628481"/>
              <a:gd name="connsiteY1682" fmla="*/ 264677 h 1887361"/>
              <a:gd name="connsiteX1683" fmla="*/ 815665 w 1628481"/>
              <a:gd name="connsiteY1683" fmla="*/ 261941 h 1887361"/>
              <a:gd name="connsiteX1684" fmla="*/ 817840 w 1628481"/>
              <a:gd name="connsiteY1684" fmla="*/ 287809 h 1887361"/>
              <a:gd name="connsiteX1685" fmla="*/ 813153 w 1628481"/>
              <a:gd name="connsiteY1685" fmla="*/ 298043 h 1887361"/>
              <a:gd name="connsiteX1686" fmla="*/ 804746 w 1628481"/>
              <a:gd name="connsiteY1686" fmla="*/ 294599 h 1887361"/>
              <a:gd name="connsiteX1687" fmla="*/ 802786 w 1628481"/>
              <a:gd name="connsiteY1687" fmla="*/ 299948 h 1887361"/>
              <a:gd name="connsiteX1688" fmla="*/ 802370 w 1628481"/>
              <a:gd name="connsiteY1688" fmla="*/ 299154 h 1887361"/>
              <a:gd name="connsiteX1689" fmla="*/ 802512 w 1628481"/>
              <a:gd name="connsiteY1689" fmla="*/ 300694 h 1887361"/>
              <a:gd name="connsiteX1690" fmla="*/ 800557 w 1628481"/>
              <a:gd name="connsiteY1690" fmla="*/ 306029 h 1887361"/>
              <a:gd name="connsiteX1691" fmla="*/ 801946 w 1628481"/>
              <a:gd name="connsiteY1691" fmla="*/ 306112 h 1887361"/>
              <a:gd name="connsiteX1692" fmla="*/ 795589 w 1628481"/>
              <a:gd name="connsiteY1692" fmla="*/ 317936 h 1887361"/>
              <a:gd name="connsiteX1693" fmla="*/ 782674 w 1628481"/>
              <a:gd name="connsiteY1693" fmla="*/ 321024 h 1887361"/>
              <a:gd name="connsiteX1694" fmla="*/ 783237 w 1628481"/>
              <a:gd name="connsiteY1694" fmla="*/ 343893 h 1887361"/>
              <a:gd name="connsiteX1695" fmla="*/ 813978 w 1628481"/>
              <a:gd name="connsiteY1695" fmla="*/ 301080 h 1887361"/>
              <a:gd name="connsiteX1696" fmla="*/ 816452 w 1628481"/>
              <a:gd name="connsiteY1696" fmla="*/ 310602 h 1887361"/>
              <a:gd name="connsiteX1697" fmla="*/ 839021 w 1628481"/>
              <a:gd name="connsiteY1697" fmla="*/ 293409 h 1887361"/>
              <a:gd name="connsiteX1698" fmla="*/ 851464 w 1628481"/>
              <a:gd name="connsiteY1698" fmla="*/ 287039 h 1887361"/>
              <a:gd name="connsiteX1699" fmla="*/ 856792 w 1628481"/>
              <a:gd name="connsiteY1699" fmla="*/ 279374 h 1887361"/>
              <a:gd name="connsiteX1700" fmla="*/ 886784 w 1628481"/>
              <a:gd name="connsiteY1700" fmla="*/ 260854 h 1887361"/>
              <a:gd name="connsiteX1701" fmla="*/ 881722 w 1628481"/>
              <a:gd name="connsiteY1701" fmla="*/ 274575 h 1887361"/>
              <a:gd name="connsiteX1702" fmla="*/ 884256 w 1628481"/>
              <a:gd name="connsiteY1702" fmla="*/ 277140 h 1887361"/>
              <a:gd name="connsiteX1703" fmla="*/ 896418 w 1628481"/>
              <a:gd name="connsiteY1703" fmla="*/ 264490 h 1887361"/>
              <a:gd name="connsiteX1704" fmla="*/ 893606 w 1628481"/>
              <a:gd name="connsiteY1704" fmla="*/ 258192 h 1887361"/>
              <a:gd name="connsiteX1705" fmla="*/ 887908 w 1628481"/>
              <a:gd name="connsiteY1705" fmla="*/ 258604 h 1887361"/>
              <a:gd name="connsiteX1706" fmla="*/ 887908 w 1628481"/>
              <a:gd name="connsiteY1706" fmla="*/ 232586 h 1887361"/>
              <a:gd name="connsiteX1707" fmla="*/ 880035 w 1628481"/>
              <a:gd name="connsiteY1707" fmla="*/ 229887 h 1887361"/>
              <a:gd name="connsiteX1708" fmla="*/ 877223 w 1628481"/>
              <a:gd name="connsiteY1708" fmla="*/ 243158 h 1887361"/>
              <a:gd name="connsiteX1709" fmla="*/ 882922 w 1628481"/>
              <a:gd name="connsiteY1709" fmla="*/ 249194 h 1887361"/>
              <a:gd name="connsiteX1710" fmla="*/ 882922 w 1628481"/>
              <a:gd name="connsiteY1710" fmla="*/ 262166 h 1887361"/>
              <a:gd name="connsiteX1711" fmla="*/ 875724 w 1628481"/>
              <a:gd name="connsiteY1711" fmla="*/ 243421 h 1887361"/>
              <a:gd name="connsiteX1712" fmla="*/ 877936 w 1628481"/>
              <a:gd name="connsiteY1712" fmla="*/ 259541 h 1887361"/>
              <a:gd name="connsiteX1713" fmla="*/ 871450 w 1628481"/>
              <a:gd name="connsiteY1713" fmla="*/ 243796 h 1887361"/>
              <a:gd name="connsiteX1714" fmla="*/ 862865 w 1628481"/>
              <a:gd name="connsiteY1714" fmla="*/ 244470 h 1887361"/>
              <a:gd name="connsiteX1715" fmla="*/ 872125 w 1628481"/>
              <a:gd name="connsiteY1715" fmla="*/ 240497 h 1887361"/>
              <a:gd name="connsiteX1716" fmla="*/ 877823 w 1628481"/>
              <a:gd name="connsiteY1716" fmla="*/ 214029 h 1887361"/>
              <a:gd name="connsiteX1717" fmla="*/ 877823 w 1628481"/>
              <a:gd name="connsiteY1717" fmla="*/ 194459 h 1887361"/>
              <a:gd name="connsiteX1718" fmla="*/ 863315 w 1628481"/>
              <a:gd name="connsiteY1718" fmla="*/ 189098 h 1887361"/>
              <a:gd name="connsiteX1719" fmla="*/ 1320990 w 1628481"/>
              <a:gd name="connsiteY1719" fmla="*/ 181113 h 1887361"/>
              <a:gd name="connsiteX1720" fmla="*/ 1322565 w 1628481"/>
              <a:gd name="connsiteY1720" fmla="*/ 187749 h 1887361"/>
              <a:gd name="connsiteX1721" fmla="*/ 1315292 w 1628481"/>
              <a:gd name="connsiteY1721" fmla="*/ 193147 h 1887361"/>
              <a:gd name="connsiteX1722" fmla="*/ 1315179 w 1628481"/>
              <a:gd name="connsiteY1722" fmla="*/ 193147 h 1887361"/>
              <a:gd name="connsiteX1723" fmla="*/ 1319566 w 1628481"/>
              <a:gd name="connsiteY1723" fmla="*/ 187336 h 1887361"/>
              <a:gd name="connsiteX1724" fmla="*/ 1320990 w 1628481"/>
              <a:gd name="connsiteY1724" fmla="*/ 181113 h 1887361"/>
              <a:gd name="connsiteX1725" fmla="*/ 1332696 w 1628481"/>
              <a:gd name="connsiteY1725" fmla="*/ 178503 h 1887361"/>
              <a:gd name="connsiteX1726" fmla="*/ 1337748 w 1628481"/>
              <a:gd name="connsiteY1726" fmla="*/ 178976 h 1887361"/>
              <a:gd name="connsiteX1727" fmla="*/ 1350682 w 1628481"/>
              <a:gd name="connsiteY1727" fmla="*/ 182275 h 1887361"/>
              <a:gd name="connsiteX1728" fmla="*/ 1328338 w 1628481"/>
              <a:gd name="connsiteY1728" fmla="*/ 185312 h 1887361"/>
              <a:gd name="connsiteX1729" fmla="*/ 1328263 w 1628481"/>
              <a:gd name="connsiteY1729" fmla="*/ 185312 h 1887361"/>
              <a:gd name="connsiteX1730" fmla="*/ 1332696 w 1628481"/>
              <a:gd name="connsiteY1730" fmla="*/ 178503 h 1887361"/>
              <a:gd name="connsiteX1731" fmla="*/ 1301870 w 1628481"/>
              <a:gd name="connsiteY1731" fmla="*/ 178489 h 1887361"/>
              <a:gd name="connsiteX1732" fmla="*/ 1294260 w 1628481"/>
              <a:gd name="connsiteY1732" fmla="*/ 190335 h 1887361"/>
              <a:gd name="connsiteX1733" fmla="*/ 1294185 w 1628481"/>
              <a:gd name="connsiteY1733" fmla="*/ 190335 h 1887361"/>
              <a:gd name="connsiteX1734" fmla="*/ 1301870 w 1628481"/>
              <a:gd name="connsiteY1734" fmla="*/ 178489 h 1887361"/>
              <a:gd name="connsiteX1735" fmla="*/ 650655 w 1628481"/>
              <a:gd name="connsiteY1735" fmla="*/ 178434 h 1887361"/>
              <a:gd name="connsiteX1736" fmla="*/ 653607 w 1628481"/>
              <a:gd name="connsiteY1736" fmla="*/ 191533 h 1887361"/>
              <a:gd name="connsiteX1737" fmla="*/ 643437 w 1628481"/>
              <a:gd name="connsiteY1737" fmla="*/ 212004 h 1887361"/>
              <a:gd name="connsiteX1738" fmla="*/ 631965 w 1628481"/>
              <a:gd name="connsiteY1738" fmla="*/ 187786 h 1887361"/>
              <a:gd name="connsiteX1739" fmla="*/ 645251 w 1628481"/>
              <a:gd name="connsiteY1739" fmla="*/ 185063 h 1887361"/>
              <a:gd name="connsiteX1740" fmla="*/ 1074513 w 1628481"/>
              <a:gd name="connsiteY1740" fmla="*/ 176966 h 1887361"/>
              <a:gd name="connsiteX1741" fmla="*/ 1061710 w 1628481"/>
              <a:gd name="connsiteY1741" fmla="*/ 178938 h 1887361"/>
              <a:gd name="connsiteX1742" fmla="*/ 1065619 w 1628481"/>
              <a:gd name="connsiteY1742" fmla="*/ 185391 h 1887361"/>
              <a:gd name="connsiteX1743" fmla="*/ 1066339 w 1628481"/>
              <a:gd name="connsiteY1743" fmla="*/ 185852 h 1887361"/>
              <a:gd name="connsiteX1744" fmla="*/ 1077344 w 1628481"/>
              <a:gd name="connsiteY1744" fmla="*/ 183775 h 1887361"/>
              <a:gd name="connsiteX1745" fmla="*/ 1069632 w 1628481"/>
              <a:gd name="connsiteY1745" fmla="*/ 187955 h 1887361"/>
              <a:gd name="connsiteX1746" fmla="*/ 1070483 w 1628481"/>
              <a:gd name="connsiteY1746" fmla="*/ 188498 h 1887361"/>
              <a:gd name="connsiteX1747" fmla="*/ 1068190 w 1628481"/>
              <a:gd name="connsiteY1747" fmla="*/ 188736 h 1887361"/>
              <a:gd name="connsiteX1748" fmla="*/ 1065005 w 1628481"/>
              <a:gd name="connsiteY1748" fmla="*/ 190462 h 1887361"/>
              <a:gd name="connsiteX1749" fmla="*/ 1065872 w 1628481"/>
              <a:gd name="connsiteY1749" fmla="*/ 195059 h 1887361"/>
              <a:gd name="connsiteX1750" fmla="*/ 1073370 w 1628481"/>
              <a:gd name="connsiteY1750" fmla="*/ 198171 h 1887361"/>
              <a:gd name="connsiteX1751" fmla="*/ 1088891 w 1628481"/>
              <a:gd name="connsiteY1751" fmla="*/ 178563 h 1887361"/>
              <a:gd name="connsiteX1752" fmla="*/ 1088891 w 1628481"/>
              <a:gd name="connsiteY1752" fmla="*/ 178451 h 1887361"/>
              <a:gd name="connsiteX1753" fmla="*/ 1074513 w 1628481"/>
              <a:gd name="connsiteY1753" fmla="*/ 176966 h 1887361"/>
              <a:gd name="connsiteX1754" fmla="*/ 652030 w 1628481"/>
              <a:gd name="connsiteY1754" fmla="*/ 176747 h 1887361"/>
              <a:gd name="connsiteX1755" fmla="*/ 650655 w 1628481"/>
              <a:gd name="connsiteY1755" fmla="*/ 178434 h 1887361"/>
              <a:gd name="connsiteX1756" fmla="*/ 650448 w 1628481"/>
              <a:gd name="connsiteY1756" fmla="*/ 177514 h 1887361"/>
              <a:gd name="connsiteX1757" fmla="*/ 1094453 w 1628481"/>
              <a:gd name="connsiteY1757" fmla="*/ 173198 h 1887361"/>
              <a:gd name="connsiteX1758" fmla="*/ 1090653 w 1628481"/>
              <a:gd name="connsiteY1758" fmla="*/ 181750 h 1887361"/>
              <a:gd name="connsiteX1759" fmla="*/ 1101600 w 1628481"/>
              <a:gd name="connsiteY1759" fmla="*/ 178451 h 1887361"/>
              <a:gd name="connsiteX1760" fmla="*/ 1094453 w 1628481"/>
              <a:gd name="connsiteY1760" fmla="*/ 173198 h 1887361"/>
              <a:gd name="connsiteX1761" fmla="*/ 1116595 w 1628481"/>
              <a:gd name="connsiteY1761" fmla="*/ 171815 h 1887361"/>
              <a:gd name="connsiteX1762" fmla="*/ 1112397 w 1628481"/>
              <a:gd name="connsiteY1762" fmla="*/ 181600 h 1887361"/>
              <a:gd name="connsiteX1763" fmla="*/ 1117158 w 1628481"/>
              <a:gd name="connsiteY1763" fmla="*/ 184787 h 1887361"/>
              <a:gd name="connsiteX1764" fmla="*/ 1116595 w 1628481"/>
              <a:gd name="connsiteY1764" fmla="*/ 171815 h 1887361"/>
              <a:gd name="connsiteX1765" fmla="*/ 1102162 w 1628481"/>
              <a:gd name="connsiteY1765" fmla="*/ 171778 h 1887361"/>
              <a:gd name="connsiteX1766" fmla="*/ 1108985 w 1628481"/>
              <a:gd name="connsiteY1766" fmla="*/ 187973 h 1887361"/>
              <a:gd name="connsiteX1767" fmla="*/ 1110822 w 1628481"/>
              <a:gd name="connsiteY1767" fmla="*/ 181600 h 1887361"/>
              <a:gd name="connsiteX1768" fmla="*/ 1110822 w 1628481"/>
              <a:gd name="connsiteY1768" fmla="*/ 181488 h 1887361"/>
              <a:gd name="connsiteX1769" fmla="*/ 1107860 w 1628481"/>
              <a:gd name="connsiteY1769" fmla="*/ 171778 h 1887361"/>
              <a:gd name="connsiteX1770" fmla="*/ 1102162 w 1628481"/>
              <a:gd name="connsiteY1770" fmla="*/ 171778 h 1887361"/>
              <a:gd name="connsiteX1771" fmla="*/ 1050089 w 1628481"/>
              <a:gd name="connsiteY1771" fmla="*/ 169528 h 1887361"/>
              <a:gd name="connsiteX1772" fmla="*/ 1039704 w 1628481"/>
              <a:gd name="connsiteY1772" fmla="*/ 176314 h 1887361"/>
              <a:gd name="connsiteX1773" fmla="*/ 1044038 w 1628481"/>
              <a:gd name="connsiteY1773" fmla="*/ 186341 h 1887361"/>
              <a:gd name="connsiteX1774" fmla="*/ 1047994 w 1628481"/>
              <a:gd name="connsiteY1774" fmla="*/ 188431 h 1887361"/>
              <a:gd name="connsiteX1775" fmla="*/ 1049045 w 1628481"/>
              <a:gd name="connsiteY1775" fmla="*/ 188385 h 1887361"/>
              <a:gd name="connsiteX1776" fmla="*/ 1047732 w 1628481"/>
              <a:gd name="connsiteY1776" fmla="*/ 176338 h 1887361"/>
              <a:gd name="connsiteX1777" fmla="*/ 1050089 w 1628481"/>
              <a:gd name="connsiteY1777" fmla="*/ 169528 h 1887361"/>
              <a:gd name="connsiteX1778" fmla="*/ 657946 w 1628481"/>
              <a:gd name="connsiteY1778" fmla="*/ 169491 h 1887361"/>
              <a:gd name="connsiteX1779" fmla="*/ 655392 w 1628481"/>
              <a:gd name="connsiteY1779" fmla="*/ 175119 h 1887361"/>
              <a:gd name="connsiteX1780" fmla="*/ 652030 w 1628481"/>
              <a:gd name="connsiteY1780" fmla="*/ 176747 h 1887361"/>
              <a:gd name="connsiteX1781" fmla="*/ 963975 w 1628481"/>
              <a:gd name="connsiteY1781" fmla="*/ 166192 h 1887361"/>
              <a:gd name="connsiteX1782" fmla="*/ 961725 w 1628481"/>
              <a:gd name="connsiteY1782" fmla="*/ 169566 h 1887361"/>
              <a:gd name="connsiteX1783" fmla="*/ 963600 w 1628481"/>
              <a:gd name="connsiteY1783" fmla="*/ 179201 h 1887361"/>
              <a:gd name="connsiteX1784" fmla="*/ 961388 w 1628481"/>
              <a:gd name="connsiteY1784" fmla="*/ 182612 h 1887361"/>
              <a:gd name="connsiteX1785" fmla="*/ 949091 w 1628481"/>
              <a:gd name="connsiteY1785" fmla="*/ 186361 h 1887361"/>
              <a:gd name="connsiteX1786" fmla="*/ 956589 w 1628481"/>
              <a:gd name="connsiteY1786" fmla="*/ 195696 h 1887361"/>
              <a:gd name="connsiteX1787" fmla="*/ 957901 w 1628481"/>
              <a:gd name="connsiteY1787" fmla="*/ 202145 h 1887361"/>
              <a:gd name="connsiteX1788" fmla="*/ 939156 w 1628481"/>
              <a:gd name="connsiteY1788" fmla="*/ 203119 h 1887361"/>
              <a:gd name="connsiteX1789" fmla="*/ 945867 w 1628481"/>
              <a:gd name="connsiteY1789" fmla="*/ 228762 h 1887361"/>
              <a:gd name="connsiteX1790" fmla="*/ 955165 w 1628481"/>
              <a:gd name="connsiteY1790" fmla="*/ 225013 h 1887361"/>
              <a:gd name="connsiteX1791" fmla="*/ 962663 w 1628481"/>
              <a:gd name="connsiteY1791" fmla="*/ 198770 h 1887361"/>
              <a:gd name="connsiteX1792" fmla="*/ 966847 w 1628481"/>
              <a:gd name="connsiteY1792" fmla="*/ 201370 h 1887361"/>
              <a:gd name="connsiteX1793" fmla="*/ 966520 w 1628481"/>
              <a:gd name="connsiteY1793" fmla="*/ 198675 h 1887361"/>
              <a:gd name="connsiteX1794" fmla="*/ 965259 w 1628481"/>
              <a:gd name="connsiteY1794" fmla="*/ 195012 h 1887361"/>
              <a:gd name="connsiteX1795" fmla="*/ 956739 w 1628481"/>
              <a:gd name="connsiteY1795" fmla="*/ 195771 h 1887361"/>
              <a:gd name="connsiteX1796" fmla="*/ 959776 w 1628481"/>
              <a:gd name="connsiteY1796" fmla="*/ 189136 h 1887361"/>
              <a:gd name="connsiteX1797" fmla="*/ 964724 w 1628481"/>
              <a:gd name="connsiteY1797" fmla="*/ 192135 h 1887361"/>
              <a:gd name="connsiteX1798" fmla="*/ 963975 w 1628481"/>
              <a:gd name="connsiteY1798" fmla="*/ 166192 h 1887361"/>
              <a:gd name="connsiteX1799" fmla="*/ 1238405 w 1628481"/>
              <a:gd name="connsiteY1799" fmla="*/ 157110 h 1887361"/>
              <a:gd name="connsiteX1800" fmla="*/ 1238512 w 1628481"/>
              <a:gd name="connsiteY1800" fmla="*/ 157232 h 1887361"/>
              <a:gd name="connsiteX1801" fmla="*/ 1238365 w 1628481"/>
              <a:gd name="connsiteY1801" fmla="*/ 157227 h 1887361"/>
              <a:gd name="connsiteX1802" fmla="*/ 1128072 w 1628481"/>
              <a:gd name="connsiteY1802" fmla="*/ 151810 h 1887361"/>
              <a:gd name="connsiteX1803" fmla="*/ 1119445 w 1628481"/>
              <a:gd name="connsiteY1803" fmla="*/ 155432 h 1887361"/>
              <a:gd name="connsiteX1804" fmla="*/ 1121394 w 1628481"/>
              <a:gd name="connsiteY1804" fmla="*/ 168366 h 1887361"/>
              <a:gd name="connsiteX1805" fmla="*/ 1139352 w 1628481"/>
              <a:gd name="connsiteY1805" fmla="*/ 152358 h 1887361"/>
              <a:gd name="connsiteX1806" fmla="*/ 1139089 w 1628481"/>
              <a:gd name="connsiteY1806" fmla="*/ 152208 h 1887361"/>
              <a:gd name="connsiteX1807" fmla="*/ 1128072 w 1628481"/>
              <a:gd name="connsiteY1807" fmla="*/ 151810 h 1887361"/>
              <a:gd name="connsiteX1808" fmla="*/ 1273828 w 1628481"/>
              <a:gd name="connsiteY1808" fmla="*/ 151590 h 1887361"/>
              <a:gd name="connsiteX1809" fmla="*/ 1266405 w 1628481"/>
              <a:gd name="connsiteY1809" fmla="*/ 154832 h 1887361"/>
              <a:gd name="connsiteX1810" fmla="*/ 1279826 w 1628481"/>
              <a:gd name="connsiteY1810" fmla="*/ 158731 h 1887361"/>
              <a:gd name="connsiteX1811" fmla="*/ 1279563 w 1628481"/>
              <a:gd name="connsiteY1811" fmla="*/ 158581 h 1887361"/>
              <a:gd name="connsiteX1812" fmla="*/ 1273828 w 1628481"/>
              <a:gd name="connsiteY1812" fmla="*/ 151590 h 1887361"/>
              <a:gd name="connsiteX1813" fmla="*/ 496140 w 1628481"/>
              <a:gd name="connsiteY1813" fmla="*/ 151196 h 1887361"/>
              <a:gd name="connsiteX1814" fmla="*/ 470235 w 1628481"/>
              <a:gd name="connsiteY1814" fmla="*/ 193147 h 1887361"/>
              <a:gd name="connsiteX1815" fmla="*/ 430908 w 1628481"/>
              <a:gd name="connsiteY1815" fmla="*/ 231649 h 1887361"/>
              <a:gd name="connsiteX1816" fmla="*/ 420261 w 1628481"/>
              <a:gd name="connsiteY1816" fmla="*/ 218303 h 1887361"/>
              <a:gd name="connsiteX1817" fmla="*/ 440055 w 1628481"/>
              <a:gd name="connsiteY1817" fmla="*/ 197046 h 1887361"/>
              <a:gd name="connsiteX1818" fmla="*/ 426447 w 1628481"/>
              <a:gd name="connsiteY1818" fmla="*/ 181038 h 1887361"/>
              <a:gd name="connsiteX1819" fmla="*/ 443767 w 1628481"/>
              <a:gd name="connsiteY1819" fmla="*/ 175002 h 1887361"/>
              <a:gd name="connsiteX1820" fmla="*/ 449240 w 1628481"/>
              <a:gd name="connsiteY1820" fmla="*/ 186924 h 1887361"/>
              <a:gd name="connsiteX1821" fmla="*/ 496140 w 1628481"/>
              <a:gd name="connsiteY1821" fmla="*/ 151196 h 1887361"/>
              <a:gd name="connsiteX1822" fmla="*/ 1232537 w 1628481"/>
              <a:gd name="connsiteY1822" fmla="*/ 150409 h 1887361"/>
              <a:gd name="connsiteX1823" fmla="*/ 1227265 w 1628481"/>
              <a:gd name="connsiteY1823" fmla="*/ 156857 h 1887361"/>
              <a:gd name="connsiteX1824" fmla="*/ 1238365 w 1628481"/>
              <a:gd name="connsiteY1824" fmla="*/ 157227 h 1887361"/>
              <a:gd name="connsiteX1825" fmla="*/ 1236623 w 1628481"/>
              <a:gd name="connsiteY1825" fmla="*/ 162294 h 1887361"/>
              <a:gd name="connsiteX1826" fmla="*/ 1221567 w 1628481"/>
              <a:gd name="connsiteY1826" fmla="*/ 169416 h 1887361"/>
              <a:gd name="connsiteX1827" fmla="*/ 1225578 w 1628481"/>
              <a:gd name="connsiteY1827" fmla="*/ 179313 h 1887361"/>
              <a:gd name="connsiteX1828" fmla="*/ 1182540 w 1628481"/>
              <a:gd name="connsiteY1828" fmla="*/ 175114 h 1887361"/>
              <a:gd name="connsiteX1829" fmla="*/ 1177928 w 1628481"/>
              <a:gd name="connsiteY1829" fmla="*/ 162105 h 1887361"/>
              <a:gd name="connsiteX1830" fmla="*/ 1204171 w 1628481"/>
              <a:gd name="connsiteY1830" fmla="*/ 165854 h 1887361"/>
              <a:gd name="connsiteX1831" fmla="*/ 1175754 w 1628481"/>
              <a:gd name="connsiteY1831" fmla="*/ 155582 h 1887361"/>
              <a:gd name="connsiteX1832" fmla="*/ 1179503 w 1628481"/>
              <a:gd name="connsiteY1832" fmla="*/ 171853 h 1887361"/>
              <a:gd name="connsiteX1833" fmla="*/ 1154535 w 1628481"/>
              <a:gd name="connsiteY1833" fmla="*/ 168779 h 1887361"/>
              <a:gd name="connsiteX1834" fmla="*/ 1154535 w 1628481"/>
              <a:gd name="connsiteY1834" fmla="*/ 168479 h 1887361"/>
              <a:gd name="connsiteX1835" fmla="*/ 1121282 w 1628481"/>
              <a:gd name="connsiteY1835" fmla="*/ 184637 h 1887361"/>
              <a:gd name="connsiteX1836" fmla="*/ 1141676 w 1628481"/>
              <a:gd name="connsiteY1836" fmla="*/ 187936 h 1887361"/>
              <a:gd name="connsiteX1837" fmla="*/ 1127955 w 1628481"/>
              <a:gd name="connsiteY1837" fmla="*/ 191160 h 1887361"/>
              <a:gd name="connsiteX1838" fmla="*/ 1129967 w 1628481"/>
              <a:gd name="connsiteY1838" fmla="*/ 195735 h 1887361"/>
              <a:gd name="connsiteX1839" fmla="*/ 1132866 w 1628481"/>
              <a:gd name="connsiteY1839" fmla="*/ 193972 h 1887361"/>
              <a:gd name="connsiteX1840" fmla="*/ 1139839 w 1628481"/>
              <a:gd name="connsiteY1840" fmla="*/ 191380 h 1887361"/>
              <a:gd name="connsiteX1841" fmla="*/ 1143446 w 1628481"/>
              <a:gd name="connsiteY1841" fmla="*/ 193338 h 1887361"/>
              <a:gd name="connsiteX1842" fmla="*/ 1145013 w 1628481"/>
              <a:gd name="connsiteY1842" fmla="*/ 191160 h 1887361"/>
              <a:gd name="connsiteX1843" fmla="*/ 1151513 w 1628481"/>
              <a:gd name="connsiteY1843" fmla="*/ 195610 h 1887361"/>
              <a:gd name="connsiteX1844" fmla="*/ 1150674 w 1628481"/>
              <a:gd name="connsiteY1844" fmla="*/ 192960 h 1887361"/>
              <a:gd name="connsiteX1845" fmla="*/ 1153902 w 1628481"/>
              <a:gd name="connsiteY1845" fmla="*/ 197245 h 1887361"/>
              <a:gd name="connsiteX1846" fmla="*/ 1158636 w 1628481"/>
              <a:gd name="connsiteY1846" fmla="*/ 200486 h 1887361"/>
              <a:gd name="connsiteX1847" fmla="*/ 1170993 w 1628481"/>
              <a:gd name="connsiteY1847" fmla="*/ 194572 h 1887361"/>
              <a:gd name="connsiteX1848" fmla="*/ 1226365 w 1628481"/>
              <a:gd name="connsiteY1848" fmla="*/ 185911 h 1887361"/>
              <a:gd name="connsiteX1849" fmla="*/ 1253883 w 1628481"/>
              <a:gd name="connsiteY1849" fmla="*/ 167167 h 1887361"/>
              <a:gd name="connsiteX1850" fmla="*/ 1239562 w 1628481"/>
              <a:gd name="connsiteY1850" fmla="*/ 153745 h 1887361"/>
              <a:gd name="connsiteX1851" fmla="*/ 1238405 w 1628481"/>
              <a:gd name="connsiteY1851" fmla="*/ 157110 h 1887361"/>
              <a:gd name="connsiteX1852" fmla="*/ 1277366 w 1628481"/>
              <a:gd name="connsiteY1852" fmla="*/ 141524 h 1887361"/>
              <a:gd name="connsiteX1853" fmla="*/ 1272740 w 1628481"/>
              <a:gd name="connsiteY1853" fmla="*/ 145385 h 1887361"/>
              <a:gd name="connsiteX1854" fmla="*/ 1281625 w 1628481"/>
              <a:gd name="connsiteY1854" fmla="*/ 149134 h 1887361"/>
              <a:gd name="connsiteX1855" fmla="*/ 1277366 w 1628481"/>
              <a:gd name="connsiteY1855" fmla="*/ 141524 h 1887361"/>
              <a:gd name="connsiteX1856" fmla="*/ 614795 w 1628481"/>
              <a:gd name="connsiteY1856" fmla="*/ 141486 h 1887361"/>
              <a:gd name="connsiteX1857" fmla="*/ 596725 w 1628481"/>
              <a:gd name="connsiteY1857" fmla="*/ 165442 h 1887361"/>
              <a:gd name="connsiteX1858" fmla="*/ 611309 w 1628481"/>
              <a:gd name="connsiteY1858" fmla="*/ 162255 h 1887361"/>
              <a:gd name="connsiteX1859" fmla="*/ 614795 w 1628481"/>
              <a:gd name="connsiteY1859" fmla="*/ 141486 h 1887361"/>
              <a:gd name="connsiteX1860" fmla="*/ 1340709 w 1628481"/>
              <a:gd name="connsiteY1860" fmla="*/ 140774 h 1887361"/>
              <a:gd name="connsiteX1861" fmla="*/ 1351956 w 1628481"/>
              <a:gd name="connsiteY1861" fmla="*/ 143623 h 1887361"/>
              <a:gd name="connsiteX1862" fmla="*/ 1335761 w 1628481"/>
              <a:gd name="connsiteY1862" fmla="*/ 170766 h 1887361"/>
              <a:gd name="connsiteX1863" fmla="*/ 1340709 w 1628481"/>
              <a:gd name="connsiteY1863" fmla="*/ 140774 h 1887361"/>
              <a:gd name="connsiteX1864" fmla="*/ 1355419 w 1628481"/>
              <a:gd name="connsiteY1864" fmla="*/ 138778 h 1887361"/>
              <a:gd name="connsiteX1865" fmla="*/ 1363128 w 1628481"/>
              <a:gd name="connsiteY1865" fmla="*/ 140511 h 1887361"/>
              <a:gd name="connsiteX1866" fmla="*/ 1363128 w 1628481"/>
              <a:gd name="connsiteY1866" fmla="*/ 140699 h 1887361"/>
              <a:gd name="connsiteX1867" fmla="*/ 1349144 w 1628481"/>
              <a:gd name="connsiteY1867" fmla="*/ 143061 h 1887361"/>
              <a:gd name="connsiteX1868" fmla="*/ 1355419 w 1628481"/>
              <a:gd name="connsiteY1868" fmla="*/ 138778 h 1887361"/>
              <a:gd name="connsiteX1869" fmla="*/ 1287474 w 1628481"/>
              <a:gd name="connsiteY1869" fmla="*/ 136350 h 1887361"/>
              <a:gd name="connsiteX1870" fmla="*/ 1317803 w 1628481"/>
              <a:gd name="connsiteY1870" fmla="*/ 140999 h 1887361"/>
              <a:gd name="connsiteX1871" fmla="*/ 1287624 w 1628481"/>
              <a:gd name="connsiteY1871" fmla="*/ 165517 h 1887361"/>
              <a:gd name="connsiteX1872" fmla="*/ 1284850 w 1628481"/>
              <a:gd name="connsiteY1872" fmla="*/ 152433 h 1887361"/>
              <a:gd name="connsiteX1873" fmla="*/ 1287474 w 1628481"/>
              <a:gd name="connsiteY1873" fmla="*/ 136350 h 1887361"/>
              <a:gd name="connsiteX1874" fmla="*/ 1365757 w 1628481"/>
              <a:gd name="connsiteY1874" fmla="*/ 109339 h 1887361"/>
              <a:gd name="connsiteX1875" fmla="*/ 1376549 w 1628481"/>
              <a:gd name="connsiteY1875" fmla="*/ 112132 h 1887361"/>
              <a:gd name="connsiteX1876" fmla="*/ 1358704 w 1628481"/>
              <a:gd name="connsiteY1876" fmla="*/ 120717 h 1887361"/>
              <a:gd name="connsiteX1877" fmla="*/ 1365757 w 1628481"/>
              <a:gd name="connsiteY1877" fmla="*/ 109339 h 1887361"/>
              <a:gd name="connsiteX1878" fmla="*/ 778100 w 1628481"/>
              <a:gd name="connsiteY1878" fmla="*/ 105758 h 1887361"/>
              <a:gd name="connsiteX1879" fmla="*/ 761043 w 1628481"/>
              <a:gd name="connsiteY1879" fmla="*/ 117380 h 1887361"/>
              <a:gd name="connsiteX1880" fmla="*/ 743497 w 1628481"/>
              <a:gd name="connsiteY1880" fmla="*/ 119817 h 1887361"/>
              <a:gd name="connsiteX1881" fmla="*/ 757744 w 1628481"/>
              <a:gd name="connsiteY1881" fmla="*/ 111269 h 1887361"/>
              <a:gd name="connsiteX1882" fmla="*/ 778100 w 1628481"/>
              <a:gd name="connsiteY1882" fmla="*/ 105758 h 1887361"/>
              <a:gd name="connsiteX1883" fmla="*/ 1232439 w 1628481"/>
              <a:gd name="connsiteY1883" fmla="*/ 105121 h 1887361"/>
              <a:gd name="connsiteX1884" fmla="*/ 1215868 w 1628481"/>
              <a:gd name="connsiteY1884" fmla="*/ 111157 h 1887361"/>
              <a:gd name="connsiteX1885" fmla="*/ 1241174 w 1628481"/>
              <a:gd name="connsiteY1885" fmla="*/ 118317 h 1887361"/>
              <a:gd name="connsiteX1886" fmla="*/ 1232439 w 1628481"/>
              <a:gd name="connsiteY1886" fmla="*/ 105121 h 1887361"/>
              <a:gd name="connsiteX1887" fmla="*/ 1364581 w 1628481"/>
              <a:gd name="connsiteY1887" fmla="*/ 97923 h 1887361"/>
              <a:gd name="connsiteX1888" fmla="*/ 1372688 w 1628481"/>
              <a:gd name="connsiteY1888" fmla="*/ 98935 h 1887361"/>
              <a:gd name="connsiteX1889" fmla="*/ 1358554 w 1628481"/>
              <a:gd name="connsiteY1889" fmla="*/ 101185 h 1887361"/>
              <a:gd name="connsiteX1890" fmla="*/ 1364581 w 1628481"/>
              <a:gd name="connsiteY1890" fmla="*/ 97923 h 1887361"/>
              <a:gd name="connsiteX1891" fmla="*/ 1343596 w 1628481"/>
              <a:gd name="connsiteY1891" fmla="*/ 93799 h 1887361"/>
              <a:gd name="connsiteX1892" fmla="*/ 1346408 w 1628481"/>
              <a:gd name="connsiteY1892" fmla="*/ 110182 h 1887361"/>
              <a:gd name="connsiteX1893" fmla="*/ 1323127 w 1628481"/>
              <a:gd name="connsiteY1893" fmla="*/ 121842 h 1887361"/>
              <a:gd name="connsiteX1894" fmla="*/ 1318478 w 1628481"/>
              <a:gd name="connsiteY1894" fmla="*/ 102084 h 1887361"/>
              <a:gd name="connsiteX1895" fmla="*/ 1332049 w 1628481"/>
              <a:gd name="connsiteY1895" fmla="*/ 109357 h 1887361"/>
              <a:gd name="connsiteX1896" fmla="*/ 1332349 w 1628481"/>
              <a:gd name="connsiteY1896" fmla="*/ 96386 h 1887361"/>
              <a:gd name="connsiteX1897" fmla="*/ 1343596 w 1628481"/>
              <a:gd name="connsiteY1897" fmla="*/ 93799 h 1887361"/>
              <a:gd name="connsiteX1898" fmla="*/ 813158 w 1628481"/>
              <a:gd name="connsiteY1898" fmla="*/ 78714 h 1887361"/>
              <a:gd name="connsiteX1899" fmla="*/ 819302 w 1628481"/>
              <a:gd name="connsiteY1899" fmla="*/ 81877 h 1887361"/>
              <a:gd name="connsiteX1900" fmla="*/ 814690 w 1628481"/>
              <a:gd name="connsiteY1900" fmla="*/ 88851 h 1887361"/>
              <a:gd name="connsiteX1901" fmla="*/ 813158 w 1628481"/>
              <a:gd name="connsiteY1901" fmla="*/ 78714 h 1887361"/>
              <a:gd name="connsiteX1902" fmla="*/ 807942 w 1628481"/>
              <a:gd name="connsiteY1902" fmla="*/ 60058 h 1887361"/>
              <a:gd name="connsiteX1903" fmla="*/ 817090 w 1628481"/>
              <a:gd name="connsiteY1903" fmla="*/ 72280 h 1887361"/>
              <a:gd name="connsiteX1904" fmla="*/ 807942 w 1628481"/>
              <a:gd name="connsiteY1904" fmla="*/ 73217 h 1887361"/>
              <a:gd name="connsiteX1905" fmla="*/ 811691 w 1628481"/>
              <a:gd name="connsiteY1905" fmla="*/ 69468 h 1887361"/>
              <a:gd name="connsiteX1906" fmla="*/ 807942 w 1628481"/>
              <a:gd name="connsiteY1906" fmla="*/ 60058 h 1887361"/>
              <a:gd name="connsiteX1907" fmla="*/ 1249689 w 1628481"/>
              <a:gd name="connsiteY1907" fmla="*/ 47270 h 1887361"/>
              <a:gd name="connsiteX1908" fmla="*/ 1245523 w 1628481"/>
              <a:gd name="connsiteY1908" fmla="*/ 53573 h 1887361"/>
              <a:gd name="connsiteX1909" fmla="*/ 1255795 w 1628481"/>
              <a:gd name="connsiteY1909" fmla="*/ 53873 h 1887361"/>
              <a:gd name="connsiteX1910" fmla="*/ 1249689 w 1628481"/>
              <a:gd name="connsiteY1910" fmla="*/ 47270 h 1887361"/>
              <a:gd name="connsiteX1911" fmla="*/ 957339 w 1628481"/>
              <a:gd name="connsiteY1911" fmla="*/ 37958 h 1887361"/>
              <a:gd name="connsiteX1912" fmla="*/ 965549 w 1628481"/>
              <a:gd name="connsiteY1912" fmla="*/ 42663 h 1887361"/>
              <a:gd name="connsiteX1913" fmla="*/ 952728 w 1628481"/>
              <a:gd name="connsiteY1913" fmla="*/ 46412 h 1887361"/>
              <a:gd name="connsiteX1914" fmla="*/ 957339 w 1628481"/>
              <a:gd name="connsiteY1914" fmla="*/ 37958 h 1887361"/>
              <a:gd name="connsiteX1915" fmla="*/ 1139628 w 1628481"/>
              <a:gd name="connsiteY1915" fmla="*/ 35367 h 1887361"/>
              <a:gd name="connsiteX1916" fmla="*/ 1136802 w 1628481"/>
              <a:gd name="connsiteY1916" fmla="*/ 41988 h 1887361"/>
              <a:gd name="connsiteX1917" fmla="*/ 1145238 w 1628481"/>
              <a:gd name="connsiteY1917" fmla="*/ 38727 h 1887361"/>
              <a:gd name="connsiteX1918" fmla="*/ 1139628 w 1628481"/>
              <a:gd name="connsiteY1918" fmla="*/ 35367 h 1887361"/>
              <a:gd name="connsiteX1919" fmla="*/ 1124248 w 1628481"/>
              <a:gd name="connsiteY1919" fmla="*/ 32255 h 1887361"/>
              <a:gd name="connsiteX1920" fmla="*/ 1119070 w 1628481"/>
              <a:gd name="connsiteY1920" fmla="*/ 41951 h 1887361"/>
              <a:gd name="connsiteX1921" fmla="*/ 1131929 w 1628481"/>
              <a:gd name="connsiteY1921" fmla="*/ 38764 h 1887361"/>
              <a:gd name="connsiteX1922" fmla="*/ 1131929 w 1628481"/>
              <a:gd name="connsiteY1922" fmla="*/ 38727 h 1887361"/>
              <a:gd name="connsiteX1923" fmla="*/ 1124248 w 1628481"/>
              <a:gd name="connsiteY1923" fmla="*/ 32255 h 1887361"/>
              <a:gd name="connsiteX1924" fmla="*/ 1017473 w 1628481"/>
              <a:gd name="connsiteY1924" fmla="*/ 30816 h 1887361"/>
              <a:gd name="connsiteX1925" fmla="*/ 1021222 w 1628481"/>
              <a:gd name="connsiteY1925" fmla="*/ 43713 h 1887361"/>
              <a:gd name="connsiteX1926" fmla="*/ 1012824 w 1628481"/>
              <a:gd name="connsiteY1926" fmla="*/ 47237 h 1887361"/>
              <a:gd name="connsiteX1927" fmla="*/ 1017473 w 1628481"/>
              <a:gd name="connsiteY1927" fmla="*/ 30816 h 1887361"/>
              <a:gd name="connsiteX1928" fmla="*/ 1207583 w 1628481"/>
              <a:gd name="connsiteY1928" fmla="*/ 29767 h 1887361"/>
              <a:gd name="connsiteX1929" fmla="*/ 1207583 w 1628481"/>
              <a:gd name="connsiteY1929" fmla="*/ 29804 h 1887361"/>
              <a:gd name="connsiteX1930" fmla="*/ 1207609 w 1628481"/>
              <a:gd name="connsiteY1930" fmla="*/ 29809 h 1887361"/>
              <a:gd name="connsiteX1931" fmla="*/ 1212087 w 1628481"/>
              <a:gd name="connsiteY1931" fmla="*/ 37246 h 1887361"/>
              <a:gd name="connsiteX1932" fmla="*/ 1216843 w 1628481"/>
              <a:gd name="connsiteY1932" fmla="*/ 33253 h 1887361"/>
              <a:gd name="connsiteX1933" fmla="*/ 1212494 w 1628481"/>
              <a:gd name="connsiteY1933" fmla="*/ 30671 h 1887361"/>
              <a:gd name="connsiteX1934" fmla="*/ 1207609 w 1628481"/>
              <a:gd name="connsiteY1934" fmla="*/ 29809 h 1887361"/>
              <a:gd name="connsiteX1935" fmla="*/ 1165707 w 1628481"/>
              <a:gd name="connsiteY1935" fmla="*/ 25868 h 1887361"/>
              <a:gd name="connsiteX1936" fmla="*/ 1154460 w 1628481"/>
              <a:gd name="connsiteY1936" fmla="*/ 42063 h 1887361"/>
              <a:gd name="connsiteX1937" fmla="*/ 1227115 w 1628481"/>
              <a:gd name="connsiteY1937" fmla="*/ 46487 h 1887361"/>
              <a:gd name="connsiteX1938" fmla="*/ 1226066 w 1628481"/>
              <a:gd name="connsiteY1938" fmla="*/ 36702 h 1887361"/>
              <a:gd name="connsiteX1939" fmla="*/ 1165520 w 1628481"/>
              <a:gd name="connsiteY1939" fmla="*/ 35615 h 1887361"/>
              <a:gd name="connsiteX1940" fmla="*/ 1165707 w 1628481"/>
              <a:gd name="connsiteY1940" fmla="*/ 25868 h 1887361"/>
              <a:gd name="connsiteX1941" fmla="*/ 1032244 w 1628481"/>
              <a:gd name="connsiteY1941" fmla="*/ 20507 h 1887361"/>
              <a:gd name="connsiteX1942" fmla="*/ 1020997 w 1628481"/>
              <a:gd name="connsiteY1942" fmla="*/ 33816 h 1887361"/>
              <a:gd name="connsiteX1943" fmla="*/ 1032244 w 1628481"/>
              <a:gd name="connsiteY1943" fmla="*/ 20507 h 1887361"/>
              <a:gd name="connsiteX1944" fmla="*/ 1060623 w 1628481"/>
              <a:gd name="connsiteY1944" fmla="*/ 19832 h 1887361"/>
              <a:gd name="connsiteX1945" fmla="*/ 1063135 w 1628481"/>
              <a:gd name="connsiteY1945" fmla="*/ 26243 h 1887361"/>
              <a:gd name="connsiteX1946" fmla="*/ 1052263 w 1628481"/>
              <a:gd name="connsiteY1946" fmla="*/ 33103 h 1887361"/>
              <a:gd name="connsiteX1947" fmla="*/ 1052263 w 1628481"/>
              <a:gd name="connsiteY1947" fmla="*/ 32953 h 1887361"/>
              <a:gd name="connsiteX1948" fmla="*/ 1058674 w 1628481"/>
              <a:gd name="connsiteY1948" fmla="*/ 26318 h 1887361"/>
              <a:gd name="connsiteX1949" fmla="*/ 1060623 w 1628481"/>
              <a:gd name="connsiteY1949" fmla="*/ 19832 h 1887361"/>
              <a:gd name="connsiteX1950" fmla="*/ 1085531 w 1628481"/>
              <a:gd name="connsiteY1950" fmla="*/ 15099 h 1887361"/>
              <a:gd name="connsiteX1951" fmla="*/ 1104936 w 1628481"/>
              <a:gd name="connsiteY1951" fmla="*/ 16120 h 1887361"/>
              <a:gd name="connsiteX1952" fmla="*/ 1071608 w 1628481"/>
              <a:gd name="connsiteY1952" fmla="*/ 23019 h 1887361"/>
              <a:gd name="connsiteX1953" fmla="*/ 1085531 w 1628481"/>
              <a:gd name="connsiteY1953" fmla="*/ 15099 h 1887361"/>
              <a:gd name="connsiteX1954" fmla="*/ 1176129 w 1628481"/>
              <a:gd name="connsiteY1954" fmla="*/ 0 h 1887361"/>
              <a:gd name="connsiteX1955" fmla="*/ 1272215 w 1628481"/>
              <a:gd name="connsiteY1955" fmla="*/ 25155 h 1887361"/>
              <a:gd name="connsiteX1956" fmla="*/ 1319640 w 1628481"/>
              <a:gd name="connsiteY1956" fmla="*/ 46825 h 1887361"/>
              <a:gd name="connsiteX1957" fmla="*/ 1342134 w 1628481"/>
              <a:gd name="connsiteY1957" fmla="*/ 54585 h 1887361"/>
              <a:gd name="connsiteX1958" fmla="*/ 1370589 w 1628481"/>
              <a:gd name="connsiteY1958" fmla="*/ 53273 h 1887361"/>
              <a:gd name="connsiteX1959" fmla="*/ 1404967 w 1628481"/>
              <a:gd name="connsiteY1959" fmla="*/ 62083 h 1887361"/>
              <a:gd name="connsiteX1960" fmla="*/ 1356230 w 1628481"/>
              <a:gd name="connsiteY1960" fmla="*/ 84577 h 1887361"/>
              <a:gd name="connsiteX1961" fmla="*/ 1311617 w 1628481"/>
              <a:gd name="connsiteY1961" fmla="*/ 85327 h 1887361"/>
              <a:gd name="connsiteX1962" fmla="*/ 1318290 w 1628481"/>
              <a:gd name="connsiteY1962" fmla="*/ 95411 h 1887361"/>
              <a:gd name="connsiteX1963" fmla="*/ 1311655 w 1628481"/>
              <a:gd name="connsiteY1963" fmla="*/ 101485 h 1887361"/>
              <a:gd name="connsiteX1964" fmla="*/ 1308393 w 1628481"/>
              <a:gd name="connsiteY1964" fmla="*/ 81840 h 1887361"/>
              <a:gd name="connsiteX1965" fmla="*/ 1304295 w 1628481"/>
              <a:gd name="connsiteY1965" fmla="*/ 81806 h 1887361"/>
              <a:gd name="connsiteX1966" fmla="*/ 1301457 w 1628481"/>
              <a:gd name="connsiteY1966" fmla="*/ 84764 h 1887361"/>
              <a:gd name="connsiteX1967" fmla="*/ 1314017 w 1628481"/>
              <a:gd name="connsiteY1967" fmla="*/ 111382 h 1887361"/>
              <a:gd name="connsiteX1968" fmla="*/ 1305206 w 1628481"/>
              <a:gd name="connsiteY1968" fmla="*/ 123941 h 1887361"/>
              <a:gd name="connsiteX1969" fmla="*/ 1290848 w 1628481"/>
              <a:gd name="connsiteY1969" fmla="*/ 123266 h 1887361"/>
              <a:gd name="connsiteX1970" fmla="*/ 1286012 w 1628481"/>
              <a:gd name="connsiteY1970" fmla="*/ 103547 h 1887361"/>
              <a:gd name="connsiteX1971" fmla="*/ 1275027 w 1628481"/>
              <a:gd name="connsiteY1971" fmla="*/ 122591 h 1887361"/>
              <a:gd name="connsiteX1972" fmla="*/ 1254933 w 1628481"/>
              <a:gd name="connsiteY1972" fmla="*/ 121842 h 1887361"/>
              <a:gd name="connsiteX1973" fmla="*/ 1284700 w 1628481"/>
              <a:gd name="connsiteY1973" fmla="*/ 132714 h 1887361"/>
              <a:gd name="connsiteX1974" fmla="*/ 1284512 w 1628481"/>
              <a:gd name="connsiteY1974" fmla="*/ 158656 h 1887361"/>
              <a:gd name="connsiteX1975" fmla="*/ 1276677 w 1628481"/>
              <a:gd name="connsiteY1975" fmla="*/ 164842 h 1887361"/>
              <a:gd name="connsiteX1976" fmla="*/ 1268504 w 1628481"/>
              <a:gd name="connsiteY1976" fmla="*/ 193747 h 1887361"/>
              <a:gd name="connsiteX1977" fmla="*/ 1263890 w 1628481"/>
              <a:gd name="connsiteY1977" fmla="*/ 189364 h 1887361"/>
              <a:gd name="connsiteX1978" fmla="*/ 1260407 w 1628481"/>
              <a:gd name="connsiteY1978" fmla="*/ 196184 h 1887361"/>
              <a:gd name="connsiteX1979" fmla="*/ 1260332 w 1628481"/>
              <a:gd name="connsiteY1979" fmla="*/ 196184 h 1887361"/>
              <a:gd name="connsiteX1980" fmla="*/ 1263867 w 1628481"/>
              <a:gd name="connsiteY1980" fmla="*/ 189342 h 1887361"/>
              <a:gd name="connsiteX1981" fmla="*/ 1261358 w 1628481"/>
              <a:gd name="connsiteY1981" fmla="*/ 186959 h 1887361"/>
              <a:gd name="connsiteX1982" fmla="*/ 1256236 w 1628481"/>
              <a:gd name="connsiteY1982" fmla="*/ 191263 h 1887361"/>
              <a:gd name="connsiteX1983" fmla="*/ 1255986 w 1628481"/>
              <a:gd name="connsiteY1983" fmla="*/ 191710 h 1887361"/>
              <a:gd name="connsiteX1984" fmla="*/ 1256995 w 1628481"/>
              <a:gd name="connsiteY1984" fmla="*/ 192697 h 1887361"/>
              <a:gd name="connsiteX1985" fmla="*/ 1256920 w 1628481"/>
              <a:gd name="connsiteY1985" fmla="*/ 192697 h 1887361"/>
              <a:gd name="connsiteX1986" fmla="*/ 1253701 w 1628481"/>
              <a:gd name="connsiteY1986" fmla="*/ 195796 h 1887361"/>
              <a:gd name="connsiteX1987" fmla="*/ 1251887 w 1628481"/>
              <a:gd name="connsiteY1987" fmla="*/ 199040 h 1887361"/>
              <a:gd name="connsiteX1988" fmla="*/ 1247060 w 1628481"/>
              <a:gd name="connsiteY1988" fmla="*/ 202669 h 1887361"/>
              <a:gd name="connsiteX1989" fmla="*/ 1237988 w 1628481"/>
              <a:gd name="connsiteY1989" fmla="*/ 208855 h 1887361"/>
              <a:gd name="connsiteX1990" fmla="*/ 1226741 w 1628481"/>
              <a:gd name="connsiteY1990" fmla="*/ 208555 h 1887361"/>
              <a:gd name="connsiteX1991" fmla="*/ 1244398 w 1628481"/>
              <a:gd name="connsiteY1991" fmla="*/ 215566 h 1887361"/>
              <a:gd name="connsiteX1992" fmla="*/ 1238175 w 1628481"/>
              <a:gd name="connsiteY1992" fmla="*/ 221864 h 1887361"/>
              <a:gd name="connsiteX1993" fmla="*/ 1247473 w 1628481"/>
              <a:gd name="connsiteY1993" fmla="*/ 241621 h 1887361"/>
              <a:gd name="connsiteX1994" fmla="*/ 1236526 w 1628481"/>
              <a:gd name="connsiteY1994" fmla="*/ 254255 h 1887361"/>
              <a:gd name="connsiteX1995" fmla="*/ 1231649 w 1628481"/>
              <a:gd name="connsiteY1995" fmla="*/ 262569 h 1887361"/>
              <a:gd name="connsiteX1996" fmla="*/ 1229511 w 1628481"/>
              <a:gd name="connsiteY1996" fmla="*/ 265462 h 1887361"/>
              <a:gd name="connsiteX1997" fmla="*/ 1231590 w 1628481"/>
              <a:gd name="connsiteY1997" fmla="*/ 266801 h 1887361"/>
              <a:gd name="connsiteX1998" fmla="*/ 1241200 w 1628481"/>
              <a:gd name="connsiteY1998" fmla="*/ 266418 h 1887361"/>
              <a:gd name="connsiteX1999" fmla="*/ 1243424 w 1628481"/>
              <a:gd name="connsiteY1999" fmla="*/ 264753 h 1887361"/>
              <a:gd name="connsiteX2000" fmla="*/ 1243949 w 1628481"/>
              <a:gd name="connsiteY2000" fmla="*/ 266309 h 1887361"/>
              <a:gd name="connsiteX2001" fmla="*/ 1249961 w 1628481"/>
              <a:gd name="connsiteY2001" fmla="*/ 266069 h 1887361"/>
              <a:gd name="connsiteX2002" fmla="*/ 1256790 w 1628481"/>
              <a:gd name="connsiteY2002" fmla="*/ 262899 h 1887361"/>
              <a:gd name="connsiteX2003" fmla="*/ 1257567 w 1628481"/>
              <a:gd name="connsiteY2003" fmla="*/ 260324 h 1887361"/>
              <a:gd name="connsiteX2004" fmla="*/ 1267118 w 1628481"/>
              <a:gd name="connsiteY2004" fmla="*/ 251144 h 1887361"/>
              <a:gd name="connsiteX2005" fmla="*/ 1260445 w 1628481"/>
              <a:gd name="connsiteY2005" fmla="*/ 237610 h 1887361"/>
              <a:gd name="connsiteX2006" fmla="*/ 1281139 w 1628481"/>
              <a:gd name="connsiteY2006" fmla="*/ 226850 h 1887361"/>
              <a:gd name="connsiteX2007" fmla="*/ 1280689 w 1628481"/>
              <a:gd name="connsiteY2007" fmla="*/ 207506 h 1887361"/>
              <a:gd name="connsiteX2008" fmla="*/ 1282864 w 1628481"/>
              <a:gd name="connsiteY2008" fmla="*/ 217403 h 1887361"/>
              <a:gd name="connsiteX2009" fmla="*/ 1287995 w 1628481"/>
              <a:gd name="connsiteY2009" fmla="*/ 207804 h 1887361"/>
              <a:gd name="connsiteX2010" fmla="*/ 1287900 w 1628481"/>
              <a:gd name="connsiteY2010" fmla="*/ 207388 h 1887361"/>
              <a:gd name="connsiteX2011" fmla="*/ 1283275 w 1628481"/>
              <a:gd name="connsiteY2011" fmla="*/ 204394 h 1887361"/>
              <a:gd name="connsiteX2012" fmla="*/ 1288719 w 1628481"/>
              <a:gd name="connsiteY2012" fmla="*/ 201385 h 1887361"/>
              <a:gd name="connsiteX2013" fmla="*/ 1289138 w 1628481"/>
              <a:gd name="connsiteY2013" fmla="*/ 191919 h 1887361"/>
              <a:gd name="connsiteX2014" fmla="*/ 1291823 w 1628481"/>
              <a:gd name="connsiteY2014" fmla="*/ 186774 h 1887361"/>
              <a:gd name="connsiteX2015" fmla="*/ 1294297 w 1628481"/>
              <a:gd name="connsiteY2015" fmla="*/ 199970 h 1887361"/>
              <a:gd name="connsiteX2016" fmla="*/ 1291186 w 1628481"/>
              <a:gd name="connsiteY2016" fmla="*/ 200289 h 1887361"/>
              <a:gd name="connsiteX2017" fmla="*/ 1290334 w 1628481"/>
              <a:gd name="connsiteY2017" fmla="*/ 201068 h 1887361"/>
              <a:gd name="connsiteX2018" fmla="*/ 1297296 w 1628481"/>
              <a:gd name="connsiteY2018" fmla="*/ 205031 h 1887361"/>
              <a:gd name="connsiteX2019" fmla="*/ 1293289 w 1628481"/>
              <a:gd name="connsiteY2019" fmla="*/ 209174 h 1887361"/>
              <a:gd name="connsiteX2020" fmla="*/ 1293324 w 1628481"/>
              <a:gd name="connsiteY2020" fmla="*/ 214940 h 1887361"/>
              <a:gd name="connsiteX2021" fmla="*/ 1298187 w 1628481"/>
              <a:gd name="connsiteY2021" fmla="*/ 213846 h 1887361"/>
              <a:gd name="connsiteX2022" fmla="*/ 1301796 w 1628481"/>
              <a:gd name="connsiteY2022" fmla="*/ 204132 h 1887361"/>
              <a:gd name="connsiteX2023" fmla="*/ 1315929 w 1628481"/>
              <a:gd name="connsiteY2023" fmla="*/ 209380 h 1887361"/>
              <a:gd name="connsiteX2024" fmla="*/ 1315667 w 1628481"/>
              <a:gd name="connsiteY2024" fmla="*/ 196446 h 1887361"/>
              <a:gd name="connsiteX2025" fmla="*/ 1333325 w 1628481"/>
              <a:gd name="connsiteY2025" fmla="*/ 208593 h 1887361"/>
              <a:gd name="connsiteX2026" fmla="*/ 1331263 w 1628481"/>
              <a:gd name="connsiteY2026" fmla="*/ 195397 h 1887361"/>
              <a:gd name="connsiteX2027" fmla="*/ 1335012 w 1628481"/>
              <a:gd name="connsiteY2027" fmla="*/ 205631 h 1887361"/>
              <a:gd name="connsiteX2028" fmla="*/ 1341123 w 1628481"/>
              <a:gd name="connsiteY2028" fmla="*/ 209755 h 1887361"/>
              <a:gd name="connsiteX2029" fmla="*/ 1351207 w 1628481"/>
              <a:gd name="connsiteY2029" fmla="*/ 201695 h 1887361"/>
              <a:gd name="connsiteX2030" fmla="*/ 1349708 w 1628481"/>
              <a:gd name="connsiteY2030" fmla="*/ 207843 h 1887361"/>
              <a:gd name="connsiteX2031" fmla="*/ 1358555 w 1628481"/>
              <a:gd name="connsiteY2031" fmla="*/ 209530 h 1887361"/>
              <a:gd name="connsiteX2032" fmla="*/ 1364216 w 1628481"/>
              <a:gd name="connsiteY2032" fmla="*/ 191198 h 1887361"/>
              <a:gd name="connsiteX2033" fmla="*/ 1351845 w 1628481"/>
              <a:gd name="connsiteY2033" fmla="*/ 182425 h 1887361"/>
              <a:gd name="connsiteX2034" fmla="*/ 1371789 w 1628481"/>
              <a:gd name="connsiteY2034" fmla="*/ 186174 h 1887361"/>
              <a:gd name="connsiteX2035" fmla="*/ 1398895 w 1628481"/>
              <a:gd name="connsiteY2035" fmla="*/ 174927 h 1887361"/>
              <a:gd name="connsiteX2036" fmla="*/ 1412540 w 1628481"/>
              <a:gd name="connsiteY2036" fmla="*/ 187524 h 1887361"/>
              <a:gd name="connsiteX2037" fmla="*/ 1427086 w 1628481"/>
              <a:gd name="connsiteY2037" fmla="*/ 195022 h 1887361"/>
              <a:gd name="connsiteX2038" fmla="*/ 1460827 w 1628481"/>
              <a:gd name="connsiteY2038" fmla="*/ 211855 h 1887361"/>
              <a:gd name="connsiteX2039" fmla="*/ 1471174 w 1628481"/>
              <a:gd name="connsiteY2039" fmla="*/ 225313 h 1887361"/>
              <a:gd name="connsiteX2040" fmla="*/ 1489919 w 1628481"/>
              <a:gd name="connsiteY2040" fmla="*/ 239334 h 1887361"/>
              <a:gd name="connsiteX2041" fmla="*/ 1503640 w 1628481"/>
              <a:gd name="connsiteY2041" fmla="*/ 250094 h 1887361"/>
              <a:gd name="connsiteX2042" fmla="*/ 1521973 w 1628481"/>
              <a:gd name="connsiteY2042" fmla="*/ 252531 h 1887361"/>
              <a:gd name="connsiteX2043" fmla="*/ 1542892 w 1628481"/>
              <a:gd name="connsiteY2043" fmla="*/ 265502 h 1887361"/>
              <a:gd name="connsiteX2044" fmla="*/ 1524897 w 1628481"/>
              <a:gd name="connsiteY2044" fmla="*/ 269439 h 1887361"/>
              <a:gd name="connsiteX2045" fmla="*/ 1509601 w 1628481"/>
              <a:gd name="connsiteY2045" fmla="*/ 281773 h 1887361"/>
              <a:gd name="connsiteX2046" fmla="*/ 1481372 w 1628481"/>
              <a:gd name="connsiteY2046" fmla="*/ 276449 h 1887361"/>
              <a:gd name="connsiteX2047" fmla="*/ 1484746 w 1628481"/>
              <a:gd name="connsiteY2047" fmla="*/ 287396 h 1887361"/>
              <a:gd name="connsiteX2048" fmla="*/ 1480059 w 1628481"/>
              <a:gd name="connsiteY2048" fmla="*/ 292495 h 1887361"/>
              <a:gd name="connsiteX2049" fmla="*/ 1479647 w 1628481"/>
              <a:gd name="connsiteY2049" fmla="*/ 272550 h 1887361"/>
              <a:gd name="connsiteX2050" fmla="*/ 1474998 w 1628481"/>
              <a:gd name="connsiteY2050" fmla="*/ 274650 h 1887361"/>
              <a:gd name="connsiteX2051" fmla="*/ 1480734 w 1628481"/>
              <a:gd name="connsiteY2051" fmla="*/ 302580 h 1887361"/>
              <a:gd name="connsiteX2052" fmla="*/ 1474211 w 1628481"/>
              <a:gd name="connsiteY2052" fmla="*/ 313827 h 1887361"/>
              <a:gd name="connsiteX2053" fmla="*/ 1465363 w 1628481"/>
              <a:gd name="connsiteY2053" fmla="*/ 311427 h 1887361"/>
              <a:gd name="connsiteX2054" fmla="*/ 1463826 w 1628481"/>
              <a:gd name="connsiteY2054" fmla="*/ 291333 h 1887361"/>
              <a:gd name="connsiteX2055" fmla="*/ 1455579 w 1628481"/>
              <a:gd name="connsiteY2055" fmla="*/ 308878 h 1887361"/>
              <a:gd name="connsiteX2056" fmla="*/ 1442757 w 1628481"/>
              <a:gd name="connsiteY2056" fmla="*/ 305804 h 1887361"/>
              <a:gd name="connsiteX2057" fmla="*/ 1460527 w 1628481"/>
              <a:gd name="connsiteY2057" fmla="*/ 320350 h 1887361"/>
              <a:gd name="connsiteX2058" fmla="*/ 1458577 w 1628481"/>
              <a:gd name="connsiteY2058" fmla="*/ 346068 h 1887361"/>
              <a:gd name="connsiteX2059" fmla="*/ 1453404 w 1628481"/>
              <a:gd name="connsiteY2059" fmla="*/ 351241 h 1887361"/>
              <a:gd name="connsiteX2060" fmla="*/ 1446618 w 1628481"/>
              <a:gd name="connsiteY2060" fmla="*/ 378834 h 1887361"/>
              <a:gd name="connsiteX2061" fmla="*/ 1433272 w 1628481"/>
              <a:gd name="connsiteY2061" fmla="*/ 384870 h 1887361"/>
              <a:gd name="connsiteX2062" fmla="*/ 1427498 w 1628481"/>
              <a:gd name="connsiteY2062" fmla="*/ 389781 h 1887361"/>
              <a:gd name="connsiteX2063" fmla="*/ 1420788 w 1628481"/>
              <a:gd name="connsiteY2063" fmla="*/ 387944 h 1887361"/>
              <a:gd name="connsiteX2064" fmla="*/ 1430985 w 1628481"/>
              <a:gd name="connsiteY2064" fmla="*/ 397279 h 1887361"/>
              <a:gd name="connsiteX2065" fmla="*/ 1426974 w 1628481"/>
              <a:gd name="connsiteY2065" fmla="*/ 402640 h 1887361"/>
              <a:gd name="connsiteX2066" fmla="*/ 1431510 w 1628481"/>
              <a:gd name="connsiteY2066" fmla="*/ 423484 h 1887361"/>
              <a:gd name="connsiteX2067" fmla="*/ 1424537 w 1628481"/>
              <a:gd name="connsiteY2067" fmla="*/ 434469 h 1887361"/>
              <a:gd name="connsiteX2068" fmla="*/ 1419326 w 1628481"/>
              <a:gd name="connsiteY2068" fmla="*/ 446128 h 1887361"/>
              <a:gd name="connsiteX2069" fmla="*/ 1431809 w 1628481"/>
              <a:gd name="connsiteY2069" fmla="*/ 447965 h 1887361"/>
              <a:gd name="connsiteX2070" fmla="*/ 1444556 w 1628481"/>
              <a:gd name="connsiteY2070" fmla="*/ 441104 h 1887361"/>
              <a:gd name="connsiteX2071" fmla="*/ 1467050 w 1628481"/>
              <a:gd name="connsiteY2071" fmla="*/ 447103 h 1887361"/>
              <a:gd name="connsiteX2072" fmla="*/ 1442719 w 1628481"/>
              <a:gd name="connsiteY2072" fmla="*/ 465847 h 1887361"/>
              <a:gd name="connsiteX2073" fmla="*/ 1453629 w 1628481"/>
              <a:gd name="connsiteY2073" fmla="*/ 472483 h 1887361"/>
              <a:gd name="connsiteX2074" fmla="*/ 1459065 w 1628481"/>
              <a:gd name="connsiteY2074" fmla="*/ 470871 h 1887361"/>
              <a:gd name="connsiteX2075" fmla="*/ 1462214 w 1628481"/>
              <a:gd name="connsiteY2075" fmla="*/ 458724 h 1887361"/>
              <a:gd name="connsiteX2076" fmla="*/ 1464388 w 1628481"/>
              <a:gd name="connsiteY2076" fmla="*/ 485642 h 1887361"/>
              <a:gd name="connsiteX2077" fmla="*/ 1459777 w 1628481"/>
              <a:gd name="connsiteY2077" fmla="*/ 490703 h 1887361"/>
              <a:gd name="connsiteX2078" fmla="*/ 1457490 w 1628481"/>
              <a:gd name="connsiteY2078" fmla="*/ 493290 h 1887361"/>
              <a:gd name="connsiteX2079" fmla="*/ 1454416 w 1628481"/>
              <a:gd name="connsiteY2079" fmla="*/ 479269 h 1887361"/>
              <a:gd name="connsiteX2080" fmla="*/ 1439982 w 1628481"/>
              <a:gd name="connsiteY2080" fmla="*/ 487816 h 1887361"/>
              <a:gd name="connsiteX2081" fmla="*/ 1435934 w 1628481"/>
              <a:gd name="connsiteY2081" fmla="*/ 476832 h 1887361"/>
              <a:gd name="connsiteX2082" fmla="*/ 1435634 w 1628481"/>
              <a:gd name="connsiteY2082" fmla="*/ 499326 h 1887361"/>
              <a:gd name="connsiteX2083" fmla="*/ 1437208 w 1628481"/>
              <a:gd name="connsiteY2083" fmla="*/ 503075 h 1887361"/>
              <a:gd name="connsiteX2084" fmla="*/ 1438595 w 1628481"/>
              <a:gd name="connsiteY2084" fmla="*/ 496926 h 1887361"/>
              <a:gd name="connsiteX2085" fmla="*/ 1440920 w 1628481"/>
              <a:gd name="connsiteY2085" fmla="*/ 500900 h 1887361"/>
              <a:gd name="connsiteX2086" fmla="*/ 1443881 w 1628481"/>
              <a:gd name="connsiteY2086" fmla="*/ 495352 h 1887361"/>
              <a:gd name="connsiteX2087" fmla="*/ 1442269 w 1628481"/>
              <a:gd name="connsiteY2087" fmla="*/ 488304 h 1887361"/>
              <a:gd name="connsiteX2088" fmla="*/ 1453704 w 1628481"/>
              <a:gd name="connsiteY2088" fmla="*/ 492053 h 1887361"/>
              <a:gd name="connsiteX2089" fmla="*/ 1433984 w 1628481"/>
              <a:gd name="connsiteY2089" fmla="*/ 524894 h 1887361"/>
              <a:gd name="connsiteX2090" fmla="*/ 1426111 w 1628481"/>
              <a:gd name="connsiteY2090" fmla="*/ 532392 h 1887361"/>
              <a:gd name="connsiteX2091" fmla="*/ 1407629 w 1628481"/>
              <a:gd name="connsiteY2091" fmla="*/ 543414 h 1887361"/>
              <a:gd name="connsiteX2092" fmla="*/ 1413515 w 1628481"/>
              <a:gd name="connsiteY2092" fmla="*/ 545101 h 1887361"/>
              <a:gd name="connsiteX2093" fmla="*/ 1405230 w 1628481"/>
              <a:gd name="connsiteY2093" fmla="*/ 552599 h 1887361"/>
              <a:gd name="connsiteX2094" fmla="*/ 1404855 w 1628481"/>
              <a:gd name="connsiteY2094" fmla="*/ 558972 h 1887361"/>
              <a:gd name="connsiteX2095" fmla="*/ 1405604 w 1628481"/>
              <a:gd name="connsiteY2095" fmla="*/ 572056 h 1887361"/>
              <a:gd name="connsiteX2096" fmla="*/ 1432372 w 1628481"/>
              <a:gd name="connsiteY2096" fmla="*/ 573368 h 1887361"/>
              <a:gd name="connsiteX2097" fmla="*/ 1427053 w 1628481"/>
              <a:gd name="connsiteY2097" fmla="*/ 584240 h 1887361"/>
              <a:gd name="connsiteX2098" fmla="*/ 1425568 w 1628481"/>
              <a:gd name="connsiteY2098" fmla="*/ 585364 h 1887361"/>
              <a:gd name="connsiteX2099" fmla="*/ 1425742 w 1628481"/>
              <a:gd name="connsiteY2099" fmla="*/ 585454 h 1887361"/>
              <a:gd name="connsiteX2100" fmla="*/ 1432823 w 1628481"/>
              <a:gd name="connsiteY2100" fmla="*/ 586790 h 1887361"/>
              <a:gd name="connsiteX2101" fmla="*/ 1434622 w 1628481"/>
              <a:gd name="connsiteY2101" fmla="*/ 588664 h 1887361"/>
              <a:gd name="connsiteX2102" fmla="*/ 1427607 w 1628481"/>
              <a:gd name="connsiteY2102" fmla="*/ 587732 h 1887361"/>
              <a:gd name="connsiteX2103" fmla="*/ 1425635 w 1628481"/>
              <a:gd name="connsiteY2103" fmla="*/ 587483 h 1887361"/>
              <a:gd name="connsiteX2104" fmla="*/ 1425847 w 1628481"/>
              <a:gd name="connsiteY2104" fmla="*/ 590713 h 1887361"/>
              <a:gd name="connsiteX2105" fmla="*/ 1426879 w 1628481"/>
              <a:gd name="connsiteY2105" fmla="*/ 590853 h 1887361"/>
              <a:gd name="connsiteX2106" fmla="*/ 1428249 w 1628481"/>
              <a:gd name="connsiteY2106" fmla="*/ 591701 h 1887361"/>
              <a:gd name="connsiteX2107" fmla="*/ 1425904 w 1628481"/>
              <a:gd name="connsiteY2107" fmla="*/ 591577 h 1887361"/>
              <a:gd name="connsiteX2108" fmla="*/ 1425937 w 1628481"/>
              <a:gd name="connsiteY2108" fmla="*/ 592079 h 1887361"/>
              <a:gd name="connsiteX2109" fmla="*/ 1430053 w 1628481"/>
              <a:gd name="connsiteY2109" fmla="*/ 593224 h 1887361"/>
              <a:gd name="connsiteX2110" fmla="*/ 1428431 w 1628481"/>
              <a:gd name="connsiteY2110" fmla="*/ 594708 h 1887361"/>
              <a:gd name="connsiteX2111" fmla="*/ 1426071 w 1628481"/>
              <a:gd name="connsiteY2111" fmla="*/ 594115 h 1887361"/>
              <a:gd name="connsiteX2112" fmla="*/ 1426220 w 1628481"/>
              <a:gd name="connsiteY2112" fmla="*/ 596381 h 1887361"/>
              <a:gd name="connsiteX2113" fmla="*/ 1426988 w 1628481"/>
              <a:gd name="connsiteY2113" fmla="*/ 597245 h 1887361"/>
              <a:gd name="connsiteX2114" fmla="*/ 1428136 w 1628481"/>
              <a:gd name="connsiteY2114" fmla="*/ 599424 h 1887361"/>
              <a:gd name="connsiteX2115" fmla="*/ 1425585 w 1628481"/>
              <a:gd name="connsiteY2115" fmla="*/ 599180 h 1887361"/>
              <a:gd name="connsiteX2116" fmla="*/ 1424612 w 1628481"/>
              <a:gd name="connsiteY2116" fmla="*/ 602421 h 1887361"/>
              <a:gd name="connsiteX2117" fmla="*/ 1434622 w 1628481"/>
              <a:gd name="connsiteY2117" fmla="*/ 604073 h 1887361"/>
              <a:gd name="connsiteX2118" fmla="*/ 1424424 w 1628481"/>
              <a:gd name="connsiteY2118" fmla="*/ 603050 h 1887361"/>
              <a:gd name="connsiteX2119" fmla="*/ 1424387 w 1628481"/>
              <a:gd name="connsiteY2119" fmla="*/ 603172 h 1887361"/>
              <a:gd name="connsiteX2120" fmla="*/ 1424162 w 1628481"/>
              <a:gd name="connsiteY2120" fmla="*/ 603060 h 1887361"/>
              <a:gd name="connsiteX2121" fmla="*/ 1424162 w 1628481"/>
              <a:gd name="connsiteY2121" fmla="*/ 603024 h 1887361"/>
              <a:gd name="connsiteX2122" fmla="*/ 1421538 w 1628481"/>
              <a:gd name="connsiteY2122" fmla="*/ 602761 h 1887361"/>
              <a:gd name="connsiteX2123" fmla="*/ 1437696 w 1628481"/>
              <a:gd name="connsiteY2123" fmla="*/ 608421 h 1887361"/>
              <a:gd name="connsiteX2124" fmla="*/ 1448044 w 1628481"/>
              <a:gd name="connsiteY2124" fmla="*/ 608759 h 1887361"/>
              <a:gd name="connsiteX2125" fmla="*/ 1456741 w 1628481"/>
              <a:gd name="connsiteY2125" fmla="*/ 610971 h 1887361"/>
              <a:gd name="connsiteX2126" fmla="*/ 1426487 w 1628481"/>
              <a:gd name="connsiteY2126" fmla="*/ 608984 h 1887361"/>
              <a:gd name="connsiteX2127" fmla="*/ 1429336 w 1628481"/>
              <a:gd name="connsiteY2127" fmla="*/ 613633 h 1887361"/>
              <a:gd name="connsiteX2128" fmla="*/ 1439908 w 1628481"/>
              <a:gd name="connsiteY2128" fmla="*/ 613633 h 1887361"/>
              <a:gd name="connsiteX2129" fmla="*/ 1433198 w 1628481"/>
              <a:gd name="connsiteY2129" fmla="*/ 621130 h 1887361"/>
              <a:gd name="connsiteX2130" fmla="*/ 1450030 w 1628481"/>
              <a:gd name="connsiteY2130" fmla="*/ 622030 h 1887361"/>
              <a:gd name="connsiteX2131" fmla="*/ 1456404 w 1628481"/>
              <a:gd name="connsiteY2131" fmla="*/ 626604 h 1887361"/>
              <a:gd name="connsiteX2132" fmla="*/ 1447106 w 1628481"/>
              <a:gd name="connsiteY2132" fmla="*/ 629078 h 1887361"/>
              <a:gd name="connsiteX2133" fmla="*/ 1451418 w 1628481"/>
              <a:gd name="connsiteY2133" fmla="*/ 628141 h 1887361"/>
              <a:gd name="connsiteX2134" fmla="*/ 1466976 w 1628481"/>
              <a:gd name="connsiteY2134" fmla="*/ 630578 h 1887361"/>
              <a:gd name="connsiteX2135" fmla="*/ 1460977 w 1628481"/>
              <a:gd name="connsiteY2135" fmla="*/ 629341 h 1887361"/>
              <a:gd name="connsiteX2136" fmla="*/ 1462852 w 1628481"/>
              <a:gd name="connsiteY2136" fmla="*/ 631178 h 1887361"/>
              <a:gd name="connsiteX2137" fmla="*/ 1456591 w 1628481"/>
              <a:gd name="connsiteY2137" fmla="*/ 630278 h 1887361"/>
              <a:gd name="connsiteX2138" fmla="*/ 1461990 w 1628481"/>
              <a:gd name="connsiteY2138" fmla="*/ 632078 h 1887361"/>
              <a:gd name="connsiteX2139" fmla="*/ 1459703 w 1628481"/>
              <a:gd name="connsiteY2139" fmla="*/ 634552 h 1887361"/>
              <a:gd name="connsiteX2140" fmla="*/ 1467388 w 1628481"/>
              <a:gd name="connsiteY2140" fmla="*/ 633877 h 1887361"/>
              <a:gd name="connsiteX2141" fmla="*/ 1494043 w 1628481"/>
              <a:gd name="connsiteY2141" fmla="*/ 658395 h 1887361"/>
              <a:gd name="connsiteX2142" fmla="*/ 1483996 w 1628481"/>
              <a:gd name="connsiteY2142" fmla="*/ 657945 h 1887361"/>
              <a:gd name="connsiteX2143" fmla="*/ 1492956 w 1628481"/>
              <a:gd name="connsiteY2143" fmla="*/ 659595 h 1887361"/>
              <a:gd name="connsiteX2144" fmla="*/ 1489582 w 1628481"/>
              <a:gd name="connsiteY2144" fmla="*/ 667093 h 1887361"/>
              <a:gd name="connsiteX2145" fmla="*/ 1461502 w 1628481"/>
              <a:gd name="connsiteY2145" fmla="*/ 667280 h 1887361"/>
              <a:gd name="connsiteX2146" fmla="*/ 1459553 w 1628481"/>
              <a:gd name="connsiteY2146" fmla="*/ 669455 h 1887361"/>
              <a:gd name="connsiteX2147" fmla="*/ 1471568 w 1628481"/>
              <a:gd name="connsiteY2147" fmla="*/ 671634 h 1887361"/>
              <a:gd name="connsiteX2148" fmla="*/ 1475927 w 1628481"/>
              <a:gd name="connsiteY2148" fmla="*/ 673733 h 1887361"/>
              <a:gd name="connsiteX2149" fmla="*/ 1482271 w 1628481"/>
              <a:gd name="connsiteY2149" fmla="*/ 668967 h 1887361"/>
              <a:gd name="connsiteX2150" fmla="*/ 1485383 w 1628481"/>
              <a:gd name="connsiteY2150" fmla="*/ 669417 h 1887361"/>
              <a:gd name="connsiteX2151" fmla="*/ 1488494 w 1628481"/>
              <a:gd name="connsiteY2151" fmla="*/ 669867 h 1887361"/>
              <a:gd name="connsiteX2152" fmla="*/ 1478560 w 1628481"/>
              <a:gd name="connsiteY2152" fmla="*/ 671779 h 1887361"/>
              <a:gd name="connsiteX2153" fmla="*/ 1481109 w 1628481"/>
              <a:gd name="connsiteY2153" fmla="*/ 675528 h 1887361"/>
              <a:gd name="connsiteX2154" fmla="*/ 1475733 w 1628481"/>
              <a:gd name="connsiteY2154" fmla="*/ 674014 h 1887361"/>
              <a:gd name="connsiteX2155" fmla="*/ 1465318 w 1628481"/>
              <a:gd name="connsiteY2155" fmla="*/ 674973 h 1887361"/>
              <a:gd name="connsiteX2156" fmla="*/ 1472224 w 1628481"/>
              <a:gd name="connsiteY2156" fmla="*/ 682501 h 1887361"/>
              <a:gd name="connsiteX2157" fmla="*/ 1462140 w 1628481"/>
              <a:gd name="connsiteY2157" fmla="*/ 682164 h 1887361"/>
              <a:gd name="connsiteX2158" fmla="*/ 1463152 w 1628481"/>
              <a:gd name="connsiteY2158" fmla="*/ 696710 h 1887361"/>
              <a:gd name="connsiteX2159" fmla="*/ 1452842 w 1628481"/>
              <a:gd name="connsiteY2159" fmla="*/ 692773 h 1887361"/>
              <a:gd name="connsiteX2160" fmla="*/ 1454154 w 1628481"/>
              <a:gd name="connsiteY2160" fmla="*/ 699147 h 1887361"/>
              <a:gd name="connsiteX2161" fmla="*/ 1458541 w 1628481"/>
              <a:gd name="connsiteY2161" fmla="*/ 698059 h 1887361"/>
              <a:gd name="connsiteX2162" fmla="*/ 1456891 w 1628481"/>
              <a:gd name="connsiteY2162" fmla="*/ 699971 h 1887361"/>
              <a:gd name="connsiteX2163" fmla="*/ 1473349 w 1628481"/>
              <a:gd name="connsiteY2163" fmla="*/ 720591 h 1887361"/>
              <a:gd name="connsiteX2164" fmla="*/ 1490519 w 1628481"/>
              <a:gd name="connsiteY2164" fmla="*/ 720591 h 1887361"/>
              <a:gd name="connsiteX2165" fmla="*/ 1485871 w 1628481"/>
              <a:gd name="connsiteY2165" fmla="*/ 741810 h 1887361"/>
              <a:gd name="connsiteX2166" fmla="*/ 1499817 w 1628481"/>
              <a:gd name="connsiteY2166" fmla="*/ 741435 h 1887361"/>
              <a:gd name="connsiteX2167" fmla="*/ 1490594 w 1628481"/>
              <a:gd name="connsiteY2167" fmla="*/ 744284 h 1887361"/>
              <a:gd name="connsiteX2168" fmla="*/ 1503801 w 1628481"/>
              <a:gd name="connsiteY2168" fmla="*/ 742545 h 1887361"/>
              <a:gd name="connsiteX2169" fmla="*/ 1508763 w 1628481"/>
              <a:gd name="connsiteY2169" fmla="*/ 742575 h 1887361"/>
              <a:gd name="connsiteX2170" fmla="*/ 1504165 w 1628481"/>
              <a:gd name="connsiteY2170" fmla="*/ 741974 h 1887361"/>
              <a:gd name="connsiteX2171" fmla="*/ 1505308 w 1628481"/>
              <a:gd name="connsiteY2171" fmla="*/ 740327 h 1887361"/>
              <a:gd name="connsiteX2172" fmla="*/ 1496480 w 1628481"/>
              <a:gd name="connsiteY2172" fmla="*/ 740498 h 1887361"/>
              <a:gd name="connsiteX2173" fmla="*/ 1499596 w 1628481"/>
              <a:gd name="connsiteY2173" fmla="*/ 739617 h 1887361"/>
              <a:gd name="connsiteX2174" fmla="*/ 1505966 w 1628481"/>
              <a:gd name="connsiteY2174" fmla="*/ 739380 h 1887361"/>
              <a:gd name="connsiteX2175" fmla="*/ 1507089 w 1628481"/>
              <a:gd name="connsiteY2175" fmla="*/ 737761 h 1887361"/>
              <a:gd name="connsiteX2176" fmla="*/ 1509490 w 1628481"/>
              <a:gd name="connsiteY2176" fmla="*/ 739248 h 1887361"/>
              <a:gd name="connsiteX2177" fmla="*/ 1511176 w 1628481"/>
              <a:gd name="connsiteY2177" fmla="*/ 739186 h 1887361"/>
              <a:gd name="connsiteX2178" fmla="*/ 1512944 w 1628481"/>
              <a:gd name="connsiteY2178" fmla="*/ 739870 h 1887361"/>
              <a:gd name="connsiteX2179" fmla="*/ 1510846 w 1628481"/>
              <a:gd name="connsiteY2179" fmla="*/ 740088 h 1887361"/>
              <a:gd name="connsiteX2180" fmla="*/ 1515562 w 1628481"/>
              <a:gd name="connsiteY2180" fmla="*/ 743010 h 1887361"/>
              <a:gd name="connsiteX2181" fmla="*/ 1515524 w 1628481"/>
              <a:gd name="connsiteY2181" fmla="*/ 743459 h 1887361"/>
              <a:gd name="connsiteX2182" fmla="*/ 1511184 w 1628481"/>
              <a:gd name="connsiteY2182" fmla="*/ 742892 h 1887361"/>
              <a:gd name="connsiteX2183" fmla="*/ 1494756 w 1628481"/>
              <a:gd name="connsiteY2183" fmla="*/ 746951 h 1887361"/>
              <a:gd name="connsiteX2184" fmla="*/ 1497605 w 1628481"/>
              <a:gd name="connsiteY2184" fmla="*/ 752007 h 1887361"/>
              <a:gd name="connsiteX2185" fmla="*/ 1516350 w 1628481"/>
              <a:gd name="connsiteY2185" fmla="*/ 749795 h 1887361"/>
              <a:gd name="connsiteX2186" fmla="*/ 1490970 w 1628481"/>
              <a:gd name="connsiteY2186" fmla="*/ 759843 h 1887361"/>
              <a:gd name="connsiteX2187" fmla="*/ 1503566 w 1628481"/>
              <a:gd name="connsiteY2187" fmla="*/ 760930 h 1887361"/>
              <a:gd name="connsiteX2188" fmla="*/ 1511626 w 1628481"/>
              <a:gd name="connsiteY2188" fmla="*/ 767303 h 1887361"/>
              <a:gd name="connsiteX2189" fmla="*/ 1511626 w 1628481"/>
              <a:gd name="connsiteY2189" fmla="*/ 763554 h 1887361"/>
              <a:gd name="connsiteX2190" fmla="*/ 1509789 w 1628481"/>
              <a:gd name="connsiteY2190" fmla="*/ 765728 h 1887361"/>
              <a:gd name="connsiteX2191" fmla="*/ 1513013 w 1628481"/>
              <a:gd name="connsiteY2191" fmla="*/ 765728 h 1887361"/>
              <a:gd name="connsiteX2192" fmla="*/ 1515937 w 1628481"/>
              <a:gd name="connsiteY2192" fmla="*/ 770302 h 1887361"/>
              <a:gd name="connsiteX2193" fmla="*/ 1476686 w 1628481"/>
              <a:gd name="connsiteY2193" fmla="*/ 793621 h 1887361"/>
              <a:gd name="connsiteX2194" fmla="*/ 1483396 w 1628481"/>
              <a:gd name="connsiteY2194" fmla="*/ 797632 h 1887361"/>
              <a:gd name="connsiteX2195" fmla="*/ 1494981 w 1628481"/>
              <a:gd name="connsiteY2195" fmla="*/ 799769 h 1887361"/>
              <a:gd name="connsiteX2196" fmla="*/ 1496855 w 1628481"/>
              <a:gd name="connsiteY2196" fmla="*/ 805618 h 1887361"/>
              <a:gd name="connsiteX2197" fmla="*/ 1509789 w 1628481"/>
              <a:gd name="connsiteY2197" fmla="*/ 801869 h 1887361"/>
              <a:gd name="connsiteX2198" fmla="*/ 1530783 w 1628481"/>
              <a:gd name="connsiteY2198" fmla="*/ 808542 h 1887361"/>
              <a:gd name="connsiteX2199" fmla="*/ 1528422 w 1628481"/>
              <a:gd name="connsiteY2199" fmla="*/ 803443 h 1887361"/>
              <a:gd name="connsiteX2200" fmla="*/ 1555789 w 1628481"/>
              <a:gd name="connsiteY2200" fmla="*/ 806330 h 1887361"/>
              <a:gd name="connsiteX2201" fmla="*/ 1551553 w 1628481"/>
              <a:gd name="connsiteY2201" fmla="*/ 807530 h 1887361"/>
              <a:gd name="connsiteX2202" fmla="*/ 1542705 w 1628481"/>
              <a:gd name="connsiteY2202" fmla="*/ 806180 h 1887361"/>
              <a:gd name="connsiteX2203" fmla="*/ 1526547 w 1628481"/>
              <a:gd name="connsiteY2203" fmla="*/ 809929 h 1887361"/>
              <a:gd name="connsiteX2204" fmla="*/ 1509639 w 1628481"/>
              <a:gd name="connsiteY2204" fmla="*/ 810379 h 1887361"/>
              <a:gd name="connsiteX2205" fmla="*/ 1514837 w 1628481"/>
              <a:gd name="connsiteY2205" fmla="*/ 814175 h 1887361"/>
              <a:gd name="connsiteX2206" fmla="*/ 1523198 w 1628481"/>
              <a:gd name="connsiteY2206" fmla="*/ 815530 h 1887361"/>
              <a:gd name="connsiteX2207" fmla="*/ 1519789 w 1628481"/>
              <a:gd name="connsiteY2207" fmla="*/ 815351 h 1887361"/>
              <a:gd name="connsiteX2208" fmla="*/ 1538431 w 1628481"/>
              <a:gd name="connsiteY2208" fmla="*/ 818552 h 1887361"/>
              <a:gd name="connsiteX2209" fmla="*/ 1534682 w 1628481"/>
              <a:gd name="connsiteY2209" fmla="*/ 819151 h 1887361"/>
              <a:gd name="connsiteX2210" fmla="*/ 1525609 w 1628481"/>
              <a:gd name="connsiteY2210" fmla="*/ 818139 h 1887361"/>
              <a:gd name="connsiteX2211" fmla="*/ 1519273 w 1628481"/>
              <a:gd name="connsiteY2211" fmla="*/ 821888 h 1887361"/>
              <a:gd name="connsiteX2212" fmla="*/ 1549265 w 1628481"/>
              <a:gd name="connsiteY2212" fmla="*/ 821438 h 1887361"/>
              <a:gd name="connsiteX2213" fmla="*/ 1543717 w 1628481"/>
              <a:gd name="connsiteY2213" fmla="*/ 820126 h 1887361"/>
              <a:gd name="connsiteX2214" fmla="*/ 1554964 w 1628481"/>
              <a:gd name="connsiteY2214" fmla="*/ 822713 h 1887361"/>
              <a:gd name="connsiteX2215" fmla="*/ 1548928 w 1628481"/>
              <a:gd name="connsiteY2215" fmla="*/ 822038 h 1887361"/>
              <a:gd name="connsiteX2216" fmla="*/ 1547653 w 1628481"/>
              <a:gd name="connsiteY2216" fmla="*/ 823613 h 1887361"/>
              <a:gd name="connsiteX2217" fmla="*/ 1557738 w 1628481"/>
              <a:gd name="connsiteY2217" fmla="*/ 823350 h 1887361"/>
              <a:gd name="connsiteX2218" fmla="*/ 1562199 w 1628481"/>
              <a:gd name="connsiteY2218" fmla="*/ 825900 h 1887361"/>
              <a:gd name="connsiteX2219" fmla="*/ 1535244 w 1628481"/>
              <a:gd name="connsiteY2219" fmla="*/ 826724 h 1887361"/>
              <a:gd name="connsiteX2220" fmla="*/ 1515899 w 1628481"/>
              <a:gd name="connsiteY2220" fmla="*/ 822188 h 1887361"/>
              <a:gd name="connsiteX2221" fmla="*/ 1512338 w 1628481"/>
              <a:gd name="connsiteY2221" fmla="*/ 826649 h 1887361"/>
              <a:gd name="connsiteX2222" fmla="*/ 1528458 w 1628481"/>
              <a:gd name="connsiteY2222" fmla="*/ 827024 h 1887361"/>
              <a:gd name="connsiteX2223" fmla="*/ 1520098 w 1628481"/>
              <a:gd name="connsiteY2223" fmla="*/ 829236 h 1887361"/>
              <a:gd name="connsiteX2224" fmla="*/ 1503715 w 1628481"/>
              <a:gd name="connsiteY2224" fmla="*/ 829236 h 1887361"/>
              <a:gd name="connsiteX2225" fmla="*/ 1483358 w 1628481"/>
              <a:gd name="connsiteY2225" fmla="*/ 834410 h 1887361"/>
              <a:gd name="connsiteX2226" fmla="*/ 1488569 w 1628481"/>
              <a:gd name="connsiteY2226" fmla="*/ 836022 h 1887361"/>
              <a:gd name="connsiteX2227" fmla="*/ 1472711 w 1628481"/>
              <a:gd name="connsiteY2227" fmla="*/ 835384 h 1887361"/>
              <a:gd name="connsiteX2228" fmla="*/ 1474511 w 1628481"/>
              <a:gd name="connsiteY2228" fmla="*/ 833098 h 1887361"/>
              <a:gd name="connsiteX2229" fmla="*/ 1494868 w 1628481"/>
              <a:gd name="connsiteY2229" fmla="*/ 832123 h 1887361"/>
              <a:gd name="connsiteX2230" fmla="*/ 1497904 w 1628481"/>
              <a:gd name="connsiteY2230" fmla="*/ 828374 h 1887361"/>
              <a:gd name="connsiteX2231" fmla="*/ 1507202 w 1628481"/>
              <a:gd name="connsiteY2231" fmla="*/ 829049 h 1887361"/>
              <a:gd name="connsiteX2232" fmla="*/ 1502441 w 1628481"/>
              <a:gd name="connsiteY2232" fmla="*/ 826762 h 1887361"/>
              <a:gd name="connsiteX2233" fmla="*/ 1483058 w 1628481"/>
              <a:gd name="connsiteY2233" fmla="*/ 826387 h 1887361"/>
              <a:gd name="connsiteX2234" fmla="*/ 1496667 w 1628481"/>
              <a:gd name="connsiteY2234" fmla="*/ 825787 h 1887361"/>
              <a:gd name="connsiteX2235" fmla="*/ 1486845 w 1628481"/>
              <a:gd name="connsiteY2235" fmla="*/ 825787 h 1887361"/>
              <a:gd name="connsiteX2236" fmla="*/ 1485120 w 1628481"/>
              <a:gd name="connsiteY2236" fmla="*/ 823838 h 1887361"/>
              <a:gd name="connsiteX2237" fmla="*/ 1494680 w 1628481"/>
              <a:gd name="connsiteY2237" fmla="*/ 824213 h 1887361"/>
              <a:gd name="connsiteX2238" fmla="*/ 1491456 w 1628481"/>
              <a:gd name="connsiteY2238" fmla="*/ 819976 h 1887361"/>
              <a:gd name="connsiteX2239" fmla="*/ 1483658 w 1628481"/>
              <a:gd name="connsiteY2239" fmla="*/ 821551 h 1887361"/>
              <a:gd name="connsiteX2240" fmla="*/ 1478485 w 1628481"/>
              <a:gd name="connsiteY2240" fmla="*/ 811429 h 1887361"/>
              <a:gd name="connsiteX2241" fmla="*/ 1486545 w 1628481"/>
              <a:gd name="connsiteY2241" fmla="*/ 809554 h 1887361"/>
              <a:gd name="connsiteX2242" fmla="*/ 1489057 w 1628481"/>
              <a:gd name="connsiteY2242" fmla="*/ 810566 h 1887361"/>
              <a:gd name="connsiteX2243" fmla="*/ 1475523 w 1628481"/>
              <a:gd name="connsiteY2243" fmla="*/ 806817 h 1887361"/>
              <a:gd name="connsiteX2244" fmla="*/ 1445726 w 1628481"/>
              <a:gd name="connsiteY2244" fmla="*/ 822739 h 1887361"/>
              <a:gd name="connsiteX2245" fmla="*/ 1447617 w 1628481"/>
              <a:gd name="connsiteY2245" fmla="*/ 825684 h 1887361"/>
              <a:gd name="connsiteX2246" fmla="*/ 1446768 w 1628481"/>
              <a:gd name="connsiteY2246" fmla="*/ 826237 h 1887361"/>
              <a:gd name="connsiteX2247" fmla="*/ 1447917 w 1628481"/>
              <a:gd name="connsiteY2247" fmla="*/ 826151 h 1887361"/>
              <a:gd name="connsiteX2248" fmla="*/ 1448758 w 1628481"/>
              <a:gd name="connsiteY2248" fmla="*/ 827461 h 1887361"/>
              <a:gd name="connsiteX2249" fmla="*/ 1451291 w 1628481"/>
              <a:gd name="connsiteY2249" fmla="*/ 827001 h 1887361"/>
              <a:gd name="connsiteX2250" fmla="*/ 1460452 w 1628481"/>
              <a:gd name="connsiteY2250" fmla="*/ 826049 h 1887361"/>
              <a:gd name="connsiteX2251" fmla="*/ 1460395 w 1628481"/>
              <a:gd name="connsiteY2251" fmla="*/ 826215 h 1887361"/>
              <a:gd name="connsiteX2252" fmla="*/ 1474511 w 1628481"/>
              <a:gd name="connsiteY2252" fmla="*/ 824812 h 1887361"/>
              <a:gd name="connsiteX2253" fmla="*/ 1475261 w 1628481"/>
              <a:gd name="connsiteY2253" fmla="*/ 828074 h 1887361"/>
              <a:gd name="connsiteX2254" fmla="*/ 1485870 w 1628481"/>
              <a:gd name="connsiteY2254" fmla="*/ 827099 h 1887361"/>
              <a:gd name="connsiteX2255" fmla="*/ 1491381 w 1628481"/>
              <a:gd name="connsiteY2255" fmla="*/ 828449 h 1887361"/>
              <a:gd name="connsiteX2256" fmla="*/ 1467950 w 1628481"/>
              <a:gd name="connsiteY2256" fmla="*/ 833285 h 1887361"/>
              <a:gd name="connsiteX2257" fmla="*/ 1459419 w 1628481"/>
              <a:gd name="connsiteY2257" fmla="*/ 834052 h 1887361"/>
              <a:gd name="connsiteX2258" fmla="*/ 1459656 w 1628481"/>
              <a:gd name="connsiteY2258" fmla="*/ 834495 h 1887361"/>
              <a:gd name="connsiteX2259" fmla="*/ 1467950 w 1628481"/>
              <a:gd name="connsiteY2259" fmla="*/ 835047 h 1887361"/>
              <a:gd name="connsiteX2260" fmla="*/ 1459365 w 1628481"/>
              <a:gd name="connsiteY2260" fmla="*/ 843182 h 1887361"/>
              <a:gd name="connsiteX2261" fmla="*/ 1463414 w 1628481"/>
              <a:gd name="connsiteY2261" fmla="*/ 839921 h 1887361"/>
              <a:gd name="connsiteX2262" fmla="*/ 1479272 w 1628481"/>
              <a:gd name="connsiteY2262" fmla="*/ 841608 h 1887361"/>
              <a:gd name="connsiteX2263" fmla="*/ 1473086 w 1628481"/>
              <a:gd name="connsiteY2263" fmla="*/ 840296 h 1887361"/>
              <a:gd name="connsiteX2264" fmla="*/ 1475373 w 1628481"/>
              <a:gd name="connsiteY2264" fmla="*/ 844045 h 1887361"/>
              <a:gd name="connsiteX2265" fmla="*/ 1468962 w 1628481"/>
              <a:gd name="connsiteY2265" fmla="*/ 843482 h 1887361"/>
              <a:gd name="connsiteX2266" fmla="*/ 1474698 w 1628481"/>
              <a:gd name="connsiteY2266" fmla="*/ 846406 h 1887361"/>
              <a:gd name="connsiteX2267" fmla="*/ 1473011 w 1628481"/>
              <a:gd name="connsiteY2267" fmla="*/ 852705 h 1887361"/>
              <a:gd name="connsiteX2268" fmla="*/ 1480509 w 1628481"/>
              <a:gd name="connsiteY2268" fmla="*/ 849293 h 1887361"/>
              <a:gd name="connsiteX2269" fmla="*/ 1511213 w 1628481"/>
              <a:gd name="connsiteY2269" fmla="*/ 902078 h 1887361"/>
              <a:gd name="connsiteX2270" fmla="*/ 1501166 w 1628481"/>
              <a:gd name="connsiteY2270" fmla="*/ 902978 h 1887361"/>
              <a:gd name="connsiteX2271" fmla="*/ 1510276 w 1628481"/>
              <a:gd name="connsiteY2271" fmla="*/ 905228 h 1887361"/>
              <a:gd name="connsiteX2272" fmla="*/ 1507877 w 1628481"/>
              <a:gd name="connsiteY2272" fmla="*/ 924235 h 1887361"/>
              <a:gd name="connsiteX2273" fmla="*/ 1479984 w 1628481"/>
              <a:gd name="connsiteY2273" fmla="*/ 929784 h 1887361"/>
              <a:gd name="connsiteX2274" fmla="*/ 1478335 w 1628481"/>
              <a:gd name="connsiteY2274" fmla="*/ 935220 h 1887361"/>
              <a:gd name="connsiteX2275" fmla="*/ 1495617 w 1628481"/>
              <a:gd name="connsiteY2275" fmla="*/ 943130 h 1887361"/>
              <a:gd name="connsiteX2276" fmla="*/ 1492056 w 1628481"/>
              <a:gd name="connsiteY2276" fmla="*/ 964274 h 1887361"/>
              <a:gd name="connsiteX2277" fmla="*/ 1481971 w 1628481"/>
              <a:gd name="connsiteY2277" fmla="*/ 964911 h 1887361"/>
              <a:gd name="connsiteX2278" fmla="*/ 1483696 w 1628481"/>
              <a:gd name="connsiteY2278" fmla="*/ 999327 h 1887361"/>
              <a:gd name="connsiteX2279" fmla="*/ 1473311 w 1628481"/>
              <a:gd name="connsiteY2279" fmla="*/ 991229 h 1887361"/>
              <a:gd name="connsiteX2280" fmla="*/ 1474736 w 1628481"/>
              <a:gd name="connsiteY2280" fmla="*/ 1006225 h 1887361"/>
              <a:gd name="connsiteX2281" fmla="*/ 1479122 w 1628481"/>
              <a:gd name="connsiteY2281" fmla="*/ 1003264 h 1887361"/>
              <a:gd name="connsiteX2282" fmla="*/ 1477472 w 1628481"/>
              <a:gd name="connsiteY2282" fmla="*/ 1007875 h 1887361"/>
              <a:gd name="connsiteX2283" fmla="*/ 1493668 w 1628481"/>
              <a:gd name="connsiteY2283" fmla="*/ 1055599 h 1887361"/>
              <a:gd name="connsiteX2284" fmla="*/ 1510876 w 1628481"/>
              <a:gd name="connsiteY2284" fmla="*/ 1054137 h 1887361"/>
              <a:gd name="connsiteX2285" fmla="*/ 1504615 w 1628481"/>
              <a:gd name="connsiteY2285" fmla="*/ 1106060 h 1887361"/>
              <a:gd name="connsiteX2286" fmla="*/ 1518636 w 1628481"/>
              <a:gd name="connsiteY2286" fmla="*/ 1104748 h 1887361"/>
              <a:gd name="connsiteX2287" fmla="*/ 1509076 w 1628481"/>
              <a:gd name="connsiteY2287" fmla="*/ 1111946 h 1887361"/>
              <a:gd name="connsiteX2288" fmla="*/ 1531083 w 1628481"/>
              <a:gd name="connsiteY2288" fmla="*/ 1107298 h 1887361"/>
              <a:gd name="connsiteX2289" fmla="*/ 1515187 w 1628481"/>
              <a:gd name="connsiteY2289" fmla="*/ 1130766 h 1887361"/>
              <a:gd name="connsiteX2290" fmla="*/ 1534269 w 1628481"/>
              <a:gd name="connsiteY2290" fmla="*/ 1125180 h 1887361"/>
              <a:gd name="connsiteX2291" fmla="*/ 1507277 w 1628481"/>
              <a:gd name="connsiteY2291" fmla="*/ 1149961 h 1887361"/>
              <a:gd name="connsiteX2292" fmla="*/ 1519686 w 1628481"/>
              <a:gd name="connsiteY2292" fmla="*/ 1152735 h 1887361"/>
              <a:gd name="connsiteX2293" fmla="*/ 1526696 w 1628481"/>
              <a:gd name="connsiteY2293" fmla="*/ 1168668 h 1887361"/>
              <a:gd name="connsiteX2294" fmla="*/ 1527259 w 1628481"/>
              <a:gd name="connsiteY2294" fmla="*/ 1159108 h 1887361"/>
              <a:gd name="connsiteX2295" fmla="*/ 1525047 w 1628481"/>
              <a:gd name="connsiteY2295" fmla="*/ 1164507 h 1887361"/>
              <a:gd name="connsiteX2296" fmla="*/ 1528271 w 1628481"/>
              <a:gd name="connsiteY2296" fmla="*/ 1164844 h 1887361"/>
              <a:gd name="connsiteX2297" fmla="*/ 1530333 w 1628481"/>
              <a:gd name="connsiteY2297" fmla="*/ 1176316 h 1887361"/>
              <a:gd name="connsiteX2298" fmla="*/ 1503640 w 1628481"/>
              <a:gd name="connsiteY2298" fmla="*/ 1202372 h 1887361"/>
              <a:gd name="connsiteX2299" fmla="*/ 1498031 w 1628481"/>
              <a:gd name="connsiteY2299" fmla="*/ 1217175 h 1887361"/>
              <a:gd name="connsiteX2300" fmla="*/ 1495204 w 1628481"/>
              <a:gd name="connsiteY2300" fmla="*/ 1220345 h 1887361"/>
              <a:gd name="connsiteX2301" fmla="*/ 1502250 w 1628481"/>
              <a:gd name="connsiteY2301" fmla="*/ 1224651 h 1887361"/>
              <a:gd name="connsiteX2302" fmla="*/ 1499104 w 1628481"/>
              <a:gd name="connsiteY2302" fmla="*/ 1224115 h 1887361"/>
              <a:gd name="connsiteX2303" fmla="*/ 1493106 w 1628481"/>
              <a:gd name="connsiteY2303" fmla="*/ 1222698 h 1887361"/>
              <a:gd name="connsiteX2304" fmla="*/ 1485758 w 1628481"/>
              <a:gd name="connsiteY2304" fmla="*/ 1230939 h 1887361"/>
              <a:gd name="connsiteX2305" fmla="*/ 1493579 w 1628481"/>
              <a:gd name="connsiteY2305" fmla="*/ 1236361 h 1887361"/>
              <a:gd name="connsiteX2306" fmla="*/ 1492236 w 1628481"/>
              <a:gd name="connsiteY2306" fmla="*/ 1239250 h 1887361"/>
              <a:gd name="connsiteX2307" fmla="*/ 1495476 w 1628481"/>
              <a:gd name="connsiteY2307" fmla="*/ 1238912 h 1887361"/>
              <a:gd name="connsiteX2308" fmla="*/ 1496067 w 1628481"/>
              <a:gd name="connsiteY2308" fmla="*/ 1243198 h 1887361"/>
              <a:gd name="connsiteX2309" fmla="*/ 1492167 w 1628481"/>
              <a:gd name="connsiteY2309" fmla="*/ 1239397 h 1887361"/>
              <a:gd name="connsiteX2310" fmla="*/ 1491306 w 1628481"/>
              <a:gd name="connsiteY2310" fmla="*/ 1241249 h 1887361"/>
              <a:gd name="connsiteX2311" fmla="*/ 1502216 w 1628481"/>
              <a:gd name="connsiteY2311" fmla="*/ 1247547 h 1887361"/>
              <a:gd name="connsiteX2312" fmla="*/ 1502403 w 1628481"/>
              <a:gd name="connsiteY2312" fmla="*/ 1262018 h 1887361"/>
              <a:gd name="connsiteX2313" fmla="*/ 1516349 w 1628481"/>
              <a:gd name="connsiteY2313" fmla="*/ 1254520 h 1887361"/>
              <a:gd name="connsiteX2314" fmla="*/ 1535094 w 1628481"/>
              <a:gd name="connsiteY2314" fmla="*/ 1273490 h 1887361"/>
              <a:gd name="connsiteX2315" fmla="*/ 1534307 w 1628481"/>
              <a:gd name="connsiteY2315" fmla="*/ 1260331 h 1887361"/>
              <a:gd name="connsiteX2316" fmla="*/ 1560550 w 1628481"/>
              <a:gd name="connsiteY2316" fmla="*/ 1270715 h 1887361"/>
              <a:gd name="connsiteX2317" fmla="*/ 1555976 w 1628481"/>
              <a:gd name="connsiteY2317" fmla="*/ 1273340 h 1887361"/>
              <a:gd name="connsiteX2318" fmla="*/ 1547578 w 1628481"/>
              <a:gd name="connsiteY2318" fmla="*/ 1268803 h 1887361"/>
              <a:gd name="connsiteX2319" fmla="*/ 1530445 w 1628481"/>
              <a:gd name="connsiteY2319" fmla="*/ 1276076 h 1887361"/>
              <a:gd name="connsiteX2320" fmla="*/ 1513537 w 1628481"/>
              <a:gd name="connsiteY2320" fmla="*/ 1275139 h 1887361"/>
              <a:gd name="connsiteX2321" fmla="*/ 1526209 w 1628481"/>
              <a:gd name="connsiteY2321" fmla="*/ 1291597 h 1887361"/>
              <a:gd name="connsiteX2322" fmla="*/ 1539106 w 1628481"/>
              <a:gd name="connsiteY2322" fmla="*/ 1301007 h 1887361"/>
              <a:gd name="connsiteX2323" fmla="*/ 1535132 w 1628481"/>
              <a:gd name="connsiteY2323" fmla="*/ 1302019 h 1887361"/>
              <a:gd name="connsiteX2324" fmla="*/ 1526509 w 1628481"/>
              <a:gd name="connsiteY2324" fmla="*/ 1298270 h 1887361"/>
              <a:gd name="connsiteX2325" fmla="*/ 1519011 w 1628481"/>
              <a:gd name="connsiteY2325" fmla="*/ 1306818 h 1887361"/>
              <a:gd name="connsiteX2326" fmla="*/ 1549003 w 1628481"/>
              <a:gd name="connsiteY2326" fmla="*/ 1310080 h 1887361"/>
              <a:gd name="connsiteX2327" fmla="*/ 1543979 w 1628481"/>
              <a:gd name="connsiteY2327" fmla="*/ 1305993 h 1887361"/>
              <a:gd name="connsiteX2328" fmla="*/ 1554026 w 1628481"/>
              <a:gd name="connsiteY2328" fmla="*/ 1314241 h 1887361"/>
              <a:gd name="connsiteX2329" fmla="*/ 1548290 w 1628481"/>
              <a:gd name="connsiteY2329" fmla="*/ 1311617 h 1887361"/>
              <a:gd name="connsiteX2330" fmla="*/ 1546454 w 1628481"/>
              <a:gd name="connsiteY2330" fmla="*/ 1315366 h 1887361"/>
              <a:gd name="connsiteX2331" fmla="*/ 1556538 w 1628481"/>
              <a:gd name="connsiteY2331" fmla="*/ 1316228 h 1887361"/>
              <a:gd name="connsiteX2332" fmla="*/ 1559988 w 1628481"/>
              <a:gd name="connsiteY2332" fmla="*/ 1323426 h 1887361"/>
              <a:gd name="connsiteX2333" fmla="*/ 1533070 w 1628481"/>
              <a:gd name="connsiteY2333" fmla="*/ 1321327 h 1887361"/>
              <a:gd name="connsiteX2334" fmla="*/ 1515562 w 1628481"/>
              <a:gd name="connsiteY2334" fmla="*/ 1306968 h 1887361"/>
              <a:gd name="connsiteX2335" fmla="*/ 1510501 w 1628481"/>
              <a:gd name="connsiteY2335" fmla="*/ 1317465 h 1887361"/>
              <a:gd name="connsiteX2336" fmla="*/ 1526247 w 1628481"/>
              <a:gd name="connsiteY2336" fmla="*/ 1320952 h 1887361"/>
              <a:gd name="connsiteX2337" fmla="*/ 1517174 w 1628481"/>
              <a:gd name="connsiteY2337" fmla="*/ 1325113 h 1887361"/>
              <a:gd name="connsiteX2338" fmla="*/ 1501054 w 1628481"/>
              <a:gd name="connsiteY2338" fmla="*/ 1322339 h 1887361"/>
              <a:gd name="connsiteX2339" fmla="*/ 1478897 w 1628481"/>
              <a:gd name="connsiteY2339" fmla="*/ 1331336 h 1887361"/>
              <a:gd name="connsiteX2340" fmla="*/ 1483396 w 1628481"/>
              <a:gd name="connsiteY2340" fmla="*/ 1336173 h 1887361"/>
              <a:gd name="connsiteX2341" fmla="*/ 1468025 w 1628481"/>
              <a:gd name="connsiteY2341" fmla="*/ 1331824 h 1887361"/>
              <a:gd name="connsiteX2342" fmla="*/ 1470724 w 1628481"/>
              <a:gd name="connsiteY2342" fmla="*/ 1326688 h 1887361"/>
              <a:gd name="connsiteX2343" fmla="*/ 1491156 w 1628481"/>
              <a:gd name="connsiteY2343" fmla="*/ 1327887 h 1887361"/>
              <a:gd name="connsiteX2344" fmla="*/ 1495655 w 1628481"/>
              <a:gd name="connsiteY2344" fmla="*/ 1319002 h 1887361"/>
              <a:gd name="connsiteX2345" fmla="*/ 1504615 w 1628481"/>
              <a:gd name="connsiteY2345" fmla="*/ 1322151 h 1887361"/>
              <a:gd name="connsiteX2346" fmla="*/ 1500866 w 1628481"/>
              <a:gd name="connsiteY2346" fmla="*/ 1315816 h 1887361"/>
              <a:gd name="connsiteX2347" fmla="*/ 1490502 w 1628481"/>
              <a:gd name="connsiteY2347" fmla="*/ 1313608 h 1887361"/>
              <a:gd name="connsiteX2348" fmla="*/ 1491974 w 1628481"/>
              <a:gd name="connsiteY2348" fmla="*/ 1317486 h 1887361"/>
              <a:gd name="connsiteX2349" fmla="*/ 1486736 w 1628481"/>
              <a:gd name="connsiteY2349" fmla="*/ 1312806 h 1887361"/>
              <a:gd name="connsiteX2350" fmla="*/ 1481859 w 1628481"/>
              <a:gd name="connsiteY2350" fmla="*/ 1311767 h 1887361"/>
              <a:gd name="connsiteX2351" fmla="*/ 1485671 w 1628481"/>
              <a:gd name="connsiteY2351" fmla="*/ 1311854 h 1887361"/>
              <a:gd name="connsiteX2352" fmla="*/ 1483705 w 1628481"/>
              <a:gd name="connsiteY2352" fmla="*/ 1310098 h 1887361"/>
              <a:gd name="connsiteX2353" fmla="*/ 1484561 w 1628481"/>
              <a:gd name="connsiteY2353" fmla="*/ 1309780 h 1887361"/>
              <a:gd name="connsiteX2354" fmla="*/ 1483049 w 1628481"/>
              <a:gd name="connsiteY2354" fmla="*/ 1308487 h 1887361"/>
              <a:gd name="connsiteX2355" fmla="*/ 1484821 w 1628481"/>
              <a:gd name="connsiteY2355" fmla="*/ 1305881 h 1887361"/>
              <a:gd name="connsiteX2356" fmla="*/ 1494118 w 1628481"/>
              <a:gd name="connsiteY2356" fmla="*/ 1308243 h 1887361"/>
              <a:gd name="connsiteX2357" fmla="*/ 1492431 w 1628481"/>
              <a:gd name="connsiteY2357" fmla="*/ 1297483 h 1887361"/>
              <a:gd name="connsiteX2358" fmla="*/ 1491213 w 1628481"/>
              <a:gd name="connsiteY2358" fmla="*/ 1299419 h 1887361"/>
              <a:gd name="connsiteX2359" fmla="*/ 1491134 w 1628481"/>
              <a:gd name="connsiteY2359" fmla="*/ 1299729 h 1887361"/>
              <a:gd name="connsiteX2360" fmla="*/ 1493931 w 1628481"/>
              <a:gd name="connsiteY2360" fmla="*/ 1302694 h 1887361"/>
              <a:gd name="connsiteX2361" fmla="*/ 1493818 w 1628481"/>
              <a:gd name="connsiteY2361" fmla="*/ 1302581 h 1887361"/>
              <a:gd name="connsiteX2362" fmla="*/ 1489549 w 1628481"/>
              <a:gd name="connsiteY2362" fmla="*/ 1300741 h 1887361"/>
              <a:gd name="connsiteX2363" fmla="*/ 1484146 w 1628481"/>
              <a:gd name="connsiteY2363" fmla="*/ 1300145 h 1887361"/>
              <a:gd name="connsiteX2364" fmla="*/ 1485238 w 1628481"/>
              <a:gd name="connsiteY2364" fmla="*/ 1298601 h 1887361"/>
              <a:gd name="connsiteX2365" fmla="*/ 1481709 w 1628481"/>
              <a:gd name="connsiteY2365" fmla="*/ 1296845 h 1887361"/>
              <a:gd name="connsiteX2366" fmla="*/ 1486882 w 1628481"/>
              <a:gd name="connsiteY2366" fmla="*/ 1296170 h 1887361"/>
              <a:gd name="connsiteX2367" fmla="*/ 1486930 w 1628481"/>
              <a:gd name="connsiteY2367" fmla="*/ 1296210 h 1887361"/>
              <a:gd name="connsiteX2368" fmla="*/ 1493373 w 1628481"/>
              <a:gd name="connsiteY2368" fmla="*/ 1287103 h 1887361"/>
              <a:gd name="connsiteX2369" fmla="*/ 1482496 w 1628481"/>
              <a:gd name="connsiteY2369" fmla="*/ 1275102 h 1887361"/>
              <a:gd name="connsiteX2370" fmla="*/ 1491081 w 1628481"/>
              <a:gd name="connsiteY2370" fmla="*/ 1271616 h 1887361"/>
              <a:gd name="connsiteX2371" fmla="*/ 1493293 w 1628481"/>
              <a:gd name="connsiteY2371" fmla="*/ 1274352 h 1887361"/>
              <a:gd name="connsiteX2372" fmla="*/ 1480959 w 1628481"/>
              <a:gd name="connsiteY2372" fmla="*/ 1263743 h 1887361"/>
              <a:gd name="connsiteX2373" fmla="*/ 1457828 w 1628481"/>
              <a:gd name="connsiteY2373" fmla="*/ 1286424 h 1887361"/>
              <a:gd name="connsiteX2374" fmla="*/ 1446220 w 1628481"/>
              <a:gd name="connsiteY2374" fmla="*/ 1297380 h 1887361"/>
              <a:gd name="connsiteX2375" fmla="*/ 1447103 w 1628481"/>
              <a:gd name="connsiteY2375" fmla="*/ 1304677 h 1887361"/>
              <a:gd name="connsiteX2376" fmla="*/ 1446173 w 1628481"/>
              <a:gd name="connsiteY2376" fmla="*/ 1305721 h 1887361"/>
              <a:gd name="connsiteX2377" fmla="*/ 1445868 w 1628481"/>
              <a:gd name="connsiteY2377" fmla="*/ 1305731 h 1887361"/>
              <a:gd name="connsiteX2378" fmla="*/ 1445831 w 1628481"/>
              <a:gd name="connsiteY2378" fmla="*/ 1306106 h 1887361"/>
              <a:gd name="connsiteX2379" fmla="*/ 1446173 w 1628481"/>
              <a:gd name="connsiteY2379" fmla="*/ 1305721 h 1887361"/>
              <a:gd name="connsiteX2380" fmla="*/ 1447226 w 1628481"/>
              <a:gd name="connsiteY2380" fmla="*/ 1305689 h 1887361"/>
              <a:gd name="connsiteX2381" fmla="*/ 1447743 w 1628481"/>
              <a:gd name="connsiteY2381" fmla="*/ 1309968 h 1887361"/>
              <a:gd name="connsiteX2382" fmla="*/ 1431585 w 1628481"/>
              <a:gd name="connsiteY2382" fmla="*/ 1307193 h 1887361"/>
              <a:gd name="connsiteX2383" fmla="*/ 1439346 w 1628481"/>
              <a:gd name="connsiteY2383" fmla="*/ 1319565 h 1887361"/>
              <a:gd name="connsiteX2384" fmla="*/ 1473986 w 1628481"/>
              <a:gd name="connsiteY2384" fmla="*/ 1306443 h 1887361"/>
              <a:gd name="connsiteX2385" fmla="*/ 1473611 w 1628481"/>
              <a:gd name="connsiteY2385" fmla="*/ 1314391 h 1887361"/>
              <a:gd name="connsiteX2386" fmla="*/ 1484408 w 1628481"/>
              <a:gd name="connsiteY2386" fmla="*/ 1313829 h 1887361"/>
              <a:gd name="connsiteX2387" fmla="*/ 1489357 w 1628481"/>
              <a:gd name="connsiteY2387" fmla="*/ 1317878 h 1887361"/>
              <a:gd name="connsiteX2388" fmla="*/ 1464389 w 1628481"/>
              <a:gd name="connsiteY2388" fmla="*/ 1325563 h 1887361"/>
              <a:gd name="connsiteX2389" fmla="*/ 1441257 w 1628481"/>
              <a:gd name="connsiteY2389" fmla="*/ 1329312 h 1887361"/>
              <a:gd name="connsiteX2390" fmla="*/ 1428698 w 1628481"/>
              <a:gd name="connsiteY2390" fmla="*/ 1326276 h 1887361"/>
              <a:gd name="connsiteX2391" fmla="*/ 1440470 w 1628481"/>
              <a:gd name="connsiteY2391" fmla="*/ 1330774 h 1887361"/>
              <a:gd name="connsiteX2392" fmla="*/ 1410741 w 1628481"/>
              <a:gd name="connsiteY2392" fmla="*/ 1340222 h 1887361"/>
              <a:gd name="connsiteX2393" fmla="*/ 1425399 w 1628481"/>
              <a:gd name="connsiteY2393" fmla="*/ 1346108 h 1887361"/>
              <a:gd name="connsiteX2394" fmla="*/ 1440395 w 1628481"/>
              <a:gd name="connsiteY2394" fmla="*/ 1337822 h 1887361"/>
              <a:gd name="connsiteX2395" fmla="*/ 1445119 w 1628481"/>
              <a:gd name="connsiteY2395" fmla="*/ 1349069 h 1887361"/>
              <a:gd name="connsiteX2396" fmla="*/ 1439870 w 1628481"/>
              <a:gd name="connsiteY2396" fmla="*/ 1345733 h 1887361"/>
              <a:gd name="connsiteX2397" fmla="*/ 1411266 w 1628481"/>
              <a:gd name="connsiteY2397" fmla="*/ 1352856 h 1887361"/>
              <a:gd name="connsiteX2398" fmla="*/ 1409204 w 1628481"/>
              <a:gd name="connsiteY2398" fmla="*/ 1350119 h 1887361"/>
              <a:gd name="connsiteX2399" fmla="*/ 1399887 w 1628481"/>
              <a:gd name="connsiteY2399" fmla="*/ 1348797 h 1887361"/>
              <a:gd name="connsiteX2400" fmla="*/ 1398909 w 1628481"/>
              <a:gd name="connsiteY2400" fmla="*/ 1348487 h 1887361"/>
              <a:gd name="connsiteX2401" fmla="*/ 1394476 w 1628481"/>
              <a:gd name="connsiteY2401" fmla="*/ 1351054 h 1887361"/>
              <a:gd name="connsiteX2402" fmla="*/ 1399944 w 1628481"/>
              <a:gd name="connsiteY2402" fmla="*/ 1359265 h 1887361"/>
              <a:gd name="connsiteX2403" fmla="*/ 1388472 w 1628481"/>
              <a:gd name="connsiteY2403" fmla="*/ 1359265 h 1887361"/>
              <a:gd name="connsiteX2404" fmla="*/ 1393534 w 1628481"/>
              <a:gd name="connsiteY2404" fmla="*/ 1359602 h 1887361"/>
              <a:gd name="connsiteX2405" fmla="*/ 1404556 w 1628481"/>
              <a:gd name="connsiteY2405" fmla="*/ 1371074 h 1887361"/>
              <a:gd name="connsiteX2406" fmla="*/ 1400807 w 1628481"/>
              <a:gd name="connsiteY2406" fmla="*/ 1366163 h 1887361"/>
              <a:gd name="connsiteX2407" fmla="*/ 1400207 w 1628481"/>
              <a:gd name="connsiteY2407" fmla="*/ 1370287 h 1887361"/>
              <a:gd name="connsiteX2408" fmla="*/ 1395708 w 1628481"/>
              <a:gd name="connsiteY2408" fmla="*/ 1365750 h 1887361"/>
              <a:gd name="connsiteX2409" fmla="*/ 1398257 w 1628481"/>
              <a:gd name="connsiteY2409" fmla="*/ 1371449 h 1887361"/>
              <a:gd name="connsiteX2410" fmla="*/ 1393196 w 1628481"/>
              <a:gd name="connsiteY2410" fmla="*/ 1374598 h 1887361"/>
              <a:gd name="connsiteX2411" fmla="*/ 1400694 w 1628481"/>
              <a:gd name="connsiteY2411" fmla="*/ 1377185 h 1887361"/>
              <a:gd name="connsiteX2412" fmla="*/ 1391929 w 1628481"/>
              <a:gd name="connsiteY2412" fmla="*/ 1392017 h 1887361"/>
              <a:gd name="connsiteX2413" fmla="*/ 1394760 w 1628481"/>
              <a:gd name="connsiteY2413" fmla="*/ 1399474 h 1887361"/>
              <a:gd name="connsiteX2414" fmla="*/ 1387459 w 1628481"/>
              <a:gd name="connsiteY2414" fmla="*/ 1413064 h 1887361"/>
              <a:gd name="connsiteX2415" fmla="*/ 1387088 w 1628481"/>
              <a:gd name="connsiteY2415" fmla="*/ 1408137 h 1887361"/>
              <a:gd name="connsiteX2416" fmla="*/ 1386579 w 1628481"/>
              <a:gd name="connsiteY2416" fmla="*/ 1412078 h 1887361"/>
              <a:gd name="connsiteX2417" fmla="*/ 1391734 w 1628481"/>
              <a:gd name="connsiteY2417" fmla="*/ 1431732 h 1887361"/>
              <a:gd name="connsiteX2418" fmla="*/ 1383936 w 1628481"/>
              <a:gd name="connsiteY2418" fmla="*/ 1425397 h 1887361"/>
              <a:gd name="connsiteX2419" fmla="*/ 1389222 w 1628481"/>
              <a:gd name="connsiteY2419" fmla="*/ 1432895 h 1887361"/>
              <a:gd name="connsiteX2420" fmla="*/ 1376813 w 1628481"/>
              <a:gd name="connsiteY2420" fmla="*/ 1432332 h 1887361"/>
              <a:gd name="connsiteX2421" fmla="*/ 1376626 w 1628481"/>
              <a:gd name="connsiteY2421" fmla="*/ 1442342 h 1887361"/>
              <a:gd name="connsiteX2422" fmla="*/ 1353532 w 1628481"/>
              <a:gd name="connsiteY2422" fmla="*/ 1425996 h 1887361"/>
              <a:gd name="connsiteX2423" fmla="*/ 1349371 w 1628481"/>
              <a:gd name="connsiteY2423" fmla="*/ 1427758 h 1887361"/>
              <a:gd name="connsiteX2424" fmla="*/ 1357356 w 1628481"/>
              <a:gd name="connsiteY2424" fmla="*/ 1444141 h 1887361"/>
              <a:gd name="connsiteX2425" fmla="*/ 1343747 w 1628481"/>
              <a:gd name="connsiteY2425" fmla="*/ 1452764 h 1887361"/>
              <a:gd name="connsiteX2426" fmla="*/ 1336249 w 1628481"/>
              <a:gd name="connsiteY2426" fmla="*/ 1445978 h 1887361"/>
              <a:gd name="connsiteX2427" fmla="*/ 1320504 w 1628481"/>
              <a:gd name="connsiteY2427" fmla="*/ 1464049 h 1887361"/>
              <a:gd name="connsiteX2428" fmla="*/ 1317017 w 1628481"/>
              <a:gd name="connsiteY2428" fmla="*/ 1452802 h 1887361"/>
              <a:gd name="connsiteX2429" fmla="*/ 1311094 w 1628481"/>
              <a:gd name="connsiteY2429" fmla="*/ 1460899 h 1887361"/>
              <a:gd name="connsiteX2430" fmla="*/ 1315555 w 1628481"/>
              <a:gd name="connsiteY2430" fmla="*/ 1462624 h 1887361"/>
              <a:gd name="connsiteX2431" fmla="*/ 1312256 w 1628481"/>
              <a:gd name="connsiteY2431" fmla="*/ 1463599 h 1887361"/>
              <a:gd name="connsiteX2432" fmla="*/ 1302021 w 1628481"/>
              <a:gd name="connsiteY2432" fmla="*/ 1497339 h 1887361"/>
              <a:gd name="connsiteX2433" fmla="*/ 1314768 w 1628481"/>
              <a:gd name="connsiteY2433" fmla="*/ 1508849 h 1887361"/>
              <a:gd name="connsiteX2434" fmla="*/ 1304078 w 1628481"/>
              <a:gd name="connsiteY2434" fmla="*/ 1515471 h 1887361"/>
              <a:gd name="connsiteX2435" fmla="*/ 1313229 w 1628481"/>
              <a:gd name="connsiteY2435" fmla="*/ 1520772 h 1887361"/>
              <a:gd name="connsiteX2436" fmla="*/ 1311570 w 1628481"/>
              <a:gd name="connsiteY2436" fmla="*/ 1523171 h 1887361"/>
              <a:gd name="connsiteX2437" fmla="*/ 1313728 w 1628481"/>
              <a:gd name="connsiteY2437" fmla="*/ 1525493 h 1887361"/>
              <a:gd name="connsiteX2438" fmla="*/ 1295921 w 1628481"/>
              <a:gd name="connsiteY2438" fmla="*/ 1521480 h 1887361"/>
              <a:gd name="connsiteX2439" fmla="*/ 1291153 w 1628481"/>
              <a:gd name="connsiteY2439" fmla="*/ 1525743 h 1887361"/>
              <a:gd name="connsiteX2440" fmla="*/ 1295435 w 1628481"/>
              <a:gd name="connsiteY2440" fmla="*/ 1529563 h 1887361"/>
              <a:gd name="connsiteX2441" fmla="*/ 1305993 w 1628481"/>
              <a:gd name="connsiteY2441" fmla="*/ 1534043 h 1887361"/>
              <a:gd name="connsiteX2442" fmla="*/ 1300670 w 1628481"/>
              <a:gd name="connsiteY2442" fmla="*/ 1536780 h 1887361"/>
              <a:gd name="connsiteX2443" fmla="*/ 1293659 w 1628481"/>
              <a:gd name="connsiteY2443" fmla="*/ 1529731 h 1887361"/>
              <a:gd name="connsiteX2444" fmla="*/ 1290605 w 1628481"/>
              <a:gd name="connsiteY2444" fmla="*/ 1533954 h 1887361"/>
              <a:gd name="connsiteX2445" fmla="*/ 1296735 w 1628481"/>
              <a:gd name="connsiteY2445" fmla="*/ 1539403 h 1887361"/>
              <a:gd name="connsiteX2446" fmla="*/ 1292785 w 1628481"/>
              <a:gd name="connsiteY2446" fmla="*/ 1539338 h 1887361"/>
              <a:gd name="connsiteX2447" fmla="*/ 1288309 w 1628481"/>
              <a:gd name="connsiteY2447" fmla="*/ 1537129 h 1887361"/>
              <a:gd name="connsiteX2448" fmla="*/ 1288255 w 1628481"/>
              <a:gd name="connsiteY2448" fmla="*/ 1537204 h 1887361"/>
              <a:gd name="connsiteX2449" fmla="*/ 1288179 w 1628481"/>
              <a:gd name="connsiteY2449" fmla="*/ 1537759 h 1887361"/>
              <a:gd name="connsiteX2450" fmla="*/ 1292134 w 1628481"/>
              <a:gd name="connsiteY2450" fmla="*/ 1541465 h 1887361"/>
              <a:gd name="connsiteX2451" fmla="*/ 1304271 w 1628481"/>
              <a:gd name="connsiteY2451" fmla="*/ 1549563 h 1887361"/>
              <a:gd name="connsiteX2452" fmla="*/ 1287485 w 1628481"/>
              <a:gd name="connsiteY2452" fmla="*/ 1542825 h 1887361"/>
              <a:gd name="connsiteX2453" fmla="*/ 1287094 w 1628481"/>
              <a:gd name="connsiteY2453" fmla="*/ 1545674 h 1887361"/>
              <a:gd name="connsiteX2454" fmla="*/ 1284407 w 1628481"/>
              <a:gd name="connsiteY2454" fmla="*/ 1547888 h 1887361"/>
              <a:gd name="connsiteX2455" fmla="*/ 1283653 w 1628481"/>
              <a:gd name="connsiteY2455" fmla="*/ 1547035 h 1887361"/>
              <a:gd name="connsiteX2456" fmla="*/ 1281777 w 1628481"/>
              <a:gd name="connsiteY2456" fmla="*/ 1550350 h 1887361"/>
              <a:gd name="connsiteX2457" fmla="*/ 1297860 w 1628481"/>
              <a:gd name="connsiteY2457" fmla="*/ 1561035 h 1887361"/>
              <a:gd name="connsiteX2458" fmla="*/ 1266931 w 1628481"/>
              <a:gd name="connsiteY2458" fmla="*/ 1554886 h 1887361"/>
              <a:gd name="connsiteX2459" fmla="*/ 1274166 w 1628481"/>
              <a:gd name="connsiteY2459" fmla="*/ 1565271 h 1887361"/>
              <a:gd name="connsiteX2460" fmla="*/ 1272117 w 1628481"/>
              <a:gd name="connsiteY2460" fmla="*/ 1565711 h 1887361"/>
              <a:gd name="connsiteX2461" fmla="*/ 1275477 w 1628481"/>
              <a:gd name="connsiteY2461" fmla="*/ 1569433 h 1887361"/>
              <a:gd name="connsiteX2462" fmla="*/ 1271203 w 1628481"/>
              <a:gd name="connsiteY2462" fmla="*/ 1570071 h 1887361"/>
              <a:gd name="connsiteX2463" fmla="*/ 1266897 w 1628481"/>
              <a:gd name="connsiteY2463" fmla="*/ 1568173 h 1887361"/>
              <a:gd name="connsiteX2464" fmla="*/ 1266137 w 1628481"/>
              <a:gd name="connsiteY2464" fmla="*/ 1570206 h 1887361"/>
              <a:gd name="connsiteX2465" fmla="*/ 1271036 w 1628481"/>
              <a:gd name="connsiteY2465" fmla="*/ 1578744 h 1887361"/>
              <a:gd name="connsiteX2466" fmla="*/ 1271082 w 1628481"/>
              <a:gd name="connsiteY2466" fmla="*/ 1578760 h 1887361"/>
              <a:gd name="connsiteX2467" fmla="*/ 1270333 w 1628481"/>
              <a:gd name="connsiteY2467" fmla="*/ 1572905 h 1887361"/>
              <a:gd name="connsiteX2468" fmla="*/ 1276266 w 1628481"/>
              <a:gd name="connsiteY2468" fmla="*/ 1574081 h 1887361"/>
              <a:gd name="connsiteX2469" fmla="*/ 1277526 w 1628481"/>
              <a:gd name="connsiteY2469" fmla="*/ 1577400 h 1887361"/>
              <a:gd name="connsiteX2470" fmla="*/ 1278214 w 1628481"/>
              <a:gd name="connsiteY2470" fmla="*/ 1576406 h 1887361"/>
              <a:gd name="connsiteX2471" fmla="*/ 1285487 w 1628481"/>
              <a:gd name="connsiteY2471" fmla="*/ 1588666 h 1887361"/>
              <a:gd name="connsiteX2472" fmla="*/ 1280613 w 1628481"/>
              <a:gd name="connsiteY2472" fmla="*/ 1584354 h 1887361"/>
              <a:gd name="connsiteX2473" fmla="*/ 1277539 w 1628481"/>
              <a:gd name="connsiteY2473" fmla="*/ 1589003 h 1887361"/>
              <a:gd name="connsiteX2474" fmla="*/ 1287287 w 1628481"/>
              <a:gd name="connsiteY2474" fmla="*/ 1591740 h 1887361"/>
              <a:gd name="connsiteX2475" fmla="*/ 1288336 w 1628481"/>
              <a:gd name="connsiteY2475" fmla="*/ 1601637 h 1887361"/>
              <a:gd name="connsiteX2476" fmla="*/ 1262093 w 1628481"/>
              <a:gd name="connsiteY2476" fmla="*/ 1594439 h 1887361"/>
              <a:gd name="connsiteX2477" fmla="*/ 1245579 w 1628481"/>
              <a:gd name="connsiteY2477" fmla="*/ 1580769 h 1887361"/>
              <a:gd name="connsiteX2478" fmla="*/ 1246326 w 1628481"/>
              <a:gd name="connsiteY2478" fmla="*/ 1579287 h 1887361"/>
              <a:gd name="connsiteX2479" fmla="*/ 1241339 w 1628481"/>
              <a:gd name="connsiteY2479" fmla="*/ 1580143 h 1887361"/>
              <a:gd name="connsiteX2480" fmla="*/ 1242574 w 1628481"/>
              <a:gd name="connsiteY2480" fmla="*/ 1582656 h 1887361"/>
              <a:gd name="connsiteX2481" fmla="*/ 1240912 w 1628481"/>
              <a:gd name="connsiteY2481" fmla="*/ 1585704 h 1887361"/>
              <a:gd name="connsiteX2482" fmla="*/ 1255420 w 1628481"/>
              <a:gd name="connsiteY2482" fmla="*/ 1592827 h 1887361"/>
              <a:gd name="connsiteX2483" fmla="*/ 1245073 w 1628481"/>
              <a:gd name="connsiteY2483" fmla="*/ 1596576 h 1887361"/>
              <a:gd name="connsiteX2484" fmla="*/ 1230077 w 1628481"/>
              <a:gd name="connsiteY2484" fmla="*/ 1590240 h 1887361"/>
              <a:gd name="connsiteX2485" fmla="*/ 1223516 w 1628481"/>
              <a:gd name="connsiteY2485" fmla="*/ 1597401 h 1887361"/>
              <a:gd name="connsiteX2486" fmla="*/ 1222092 w 1628481"/>
              <a:gd name="connsiteY2486" fmla="*/ 1598001 h 1887361"/>
              <a:gd name="connsiteX2487" fmla="*/ 1220330 w 1628481"/>
              <a:gd name="connsiteY2487" fmla="*/ 1598750 h 1887361"/>
              <a:gd name="connsiteX2488" fmla="*/ 1215831 w 1628481"/>
              <a:gd name="connsiteY2488" fmla="*/ 1600475 h 1887361"/>
              <a:gd name="connsiteX2489" fmla="*/ 1210623 w 1628481"/>
              <a:gd name="connsiteY2489" fmla="*/ 1600767 h 1887361"/>
              <a:gd name="connsiteX2490" fmla="*/ 1212383 w 1628481"/>
              <a:gd name="connsiteY2490" fmla="*/ 1605235 h 1887361"/>
              <a:gd name="connsiteX2491" fmla="*/ 1204398 w 1628481"/>
              <a:gd name="connsiteY2491" fmla="*/ 1613670 h 1887361"/>
              <a:gd name="connsiteX2492" fmla="*/ 1218119 w 1628481"/>
              <a:gd name="connsiteY2492" fmla="*/ 1619519 h 1887361"/>
              <a:gd name="connsiteX2493" fmla="*/ 1215669 w 1628481"/>
              <a:gd name="connsiteY2493" fmla="*/ 1628168 h 1887361"/>
              <a:gd name="connsiteX2494" fmla="*/ 1216693 w 1628481"/>
              <a:gd name="connsiteY2494" fmla="*/ 1627692 h 1887361"/>
              <a:gd name="connsiteX2495" fmla="*/ 1224004 w 1628481"/>
              <a:gd name="connsiteY2495" fmla="*/ 1617045 h 1887361"/>
              <a:gd name="connsiteX2496" fmla="*/ 1231501 w 1628481"/>
              <a:gd name="connsiteY2496" fmla="*/ 1608048 h 1887361"/>
              <a:gd name="connsiteX2497" fmla="*/ 1237800 w 1628481"/>
              <a:gd name="connsiteY2497" fmla="*/ 1605573 h 1887361"/>
              <a:gd name="connsiteX2498" fmla="*/ 1246572 w 1628481"/>
              <a:gd name="connsiteY2498" fmla="*/ 1606511 h 1887361"/>
              <a:gd name="connsiteX2499" fmla="*/ 1245148 w 1628481"/>
              <a:gd name="connsiteY2499" fmla="*/ 1615996 h 1887361"/>
              <a:gd name="connsiteX2500" fmla="*/ 1239862 w 1628481"/>
              <a:gd name="connsiteY2500" fmla="*/ 1625293 h 1887361"/>
              <a:gd name="connsiteX2501" fmla="*/ 1230452 w 1628481"/>
              <a:gd name="connsiteY2501" fmla="*/ 1630917 h 1887361"/>
              <a:gd name="connsiteX2502" fmla="*/ 1216243 w 1628481"/>
              <a:gd name="connsiteY2502" fmla="*/ 1630879 h 1887361"/>
              <a:gd name="connsiteX2503" fmla="*/ 1219861 w 1628481"/>
              <a:gd name="connsiteY2503" fmla="*/ 1638354 h 1887361"/>
              <a:gd name="connsiteX2504" fmla="*/ 1218201 w 1628481"/>
              <a:gd name="connsiteY2504" fmla="*/ 1640445 h 1887361"/>
              <a:gd name="connsiteX2505" fmla="*/ 1219956 w 1628481"/>
              <a:gd name="connsiteY2505" fmla="*/ 1644412 h 1887361"/>
              <a:gd name="connsiteX2506" fmla="*/ 1227004 w 1628481"/>
              <a:gd name="connsiteY2506" fmla="*/ 1636164 h 1887361"/>
              <a:gd name="connsiteX2507" fmla="*/ 1238776 w 1628481"/>
              <a:gd name="connsiteY2507" fmla="*/ 1661582 h 1887361"/>
              <a:gd name="connsiteX2508" fmla="*/ 1234127 w 1628481"/>
              <a:gd name="connsiteY2508" fmla="*/ 1659745 h 1887361"/>
              <a:gd name="connsiteX2509" fmla="*/ 1231128 w 1628481"/>
              <a:gd name="connsiteY2509" fmla="*/ 1650935 h 1887361"/>
              <a:gd name="connsiteX2510" fmla="*/ 1219092 w 1628481"/>
              <a:gd name="connsiteY2510" fmla="*/ 1655859 h 1887361"/>
              <a:gd name="connsiteX2511" fmla="*/ 1215657 w 1628481"/>
              <a:gd name="connsiteY2511" fmla="*/ 1643648 h 1887361"/>
              <a:gd name="connsiteX2512" fmla="*/ 1214931 w 1628481"/>
              <a:gd name="connsiteY2512" fmla="*/ 1644563 h 1887361"/>
              <a:gd name="connsiteX2513" fmla="*/ 1204295 w 1628481"/>
              <a:gd name="connsiteY2513" fmla="*/ 1636301 h 1887361"/>
              <a:gd name="connsiteX2514" fmla="*/ 1204238 w 1628481"/>
              <a:gd name="connsiteY2514" fmla="*/ 1636334 h 1887361"/>
              <a:gd name="connsiteX2515" fmla="*/ 1201378 w 1628481"/>
              <a:gd name="connsiteY2515" fmla="*/ 1639498 h 1887361"/>
              <a:gd name="connsiteX2516" fmla="*/ 1202562 w 1628481"/>
              <a:gd name="connsiteY2516" fmla="*/ 1643428 h 1887361"/>
              <a:gd name="connsiteX2517" fmla="*/ 1203909 w 1628481"/>
              <a:gd name="connsiteY2517" fmla="*/ 1642913 h 1887361"/>
              <a:gd name="connsiteX2518" fmla="*/ 1211515 w 1628481"/>
              <a:gd name="connsiteY2518" fmla="*/ 1661836 h 1887361"/>
              <a:gd name="connsiteX2519" fmla="*/ 1211780 w 1628481"/>
              <a:gd name="connsiteY2519" fmla="*/ 1682238 h 1887361"/>
              <a:gd name="connsiteX2520" fmla="*/ 1208416 w 1628481"/>
              <a:gd name="connsiteY2520" fmla="*/ 1679462 h 1887361"/>
              <a:gd name="connsiteX2521" fmla="*/ 1208821 w 1628481"/>
              <a:gd name="connsiteY2521" fmla="*/ 1682915 h 1887361"/>
              <a:gd name="connsiteX2522" fmla="*/ 1207149 w 1628481"/>
              <a:gd name="connsiteY2522" fmla="*/ 1678417 h 1887361"/>
              <a:gd name="connsiteX2523" fmla="*/ 1204080 w 1628481"/>
              <a:gd name="connsiteY2523" fmla="*/ 1675885 h 1887361"/>
              <a:gd name="connsiteX2524" fmla="*/ 1202898 w 1628481"/>
              <a:gd name="connsiteY2524" fmla="*/ 1677966 h 1887361"/>
              <a:gd name="connsiteX2525" fmla="*/ 1209009 w 1628481"/>
              <a:gd name="connsiteY2525" fmla="*/ 1686064 h 1887361"/>
              <a:gd name="connsiteX2526" fmla="*/ 1206722 w 1628481"/>
              <a:gd name="connsiteY2526" fmla="*/ 1692999 h 1887361"/>
              <a:gd name="connsiteX2527" fmla="*/ 1190376 w 1628481"/>
              <a:gd name="connsiteY2527" fmla="*/ 1671518 h 1887361"/>
              <a:gd name="connsiteX2528" fmla="*/ 1188117 w 1628481"/>
              <a:gd name="connsiteY2528" fmla="*/ 1665788 h 1887361"/>
              <a:gd name="connsiteX2529" fmla="*/ 1185430 w 1628481"/>
              <a:gd name="connsiteY2529" fmla="*/ 1664948 h 1887361"/>
              <a:gd name="connsiteX2530" fmla="*/ 1186140 w 1628481"/>
              <a:gd name="connsiteY2530" fmla="*/ 1666157 h 1887361"/>
              <a:gd name="connsiteX2531" fmla="*/ 1183850 w 1628481"/>
              <a:gd name="connsiteY2531" fmla="*/ 1664454 h 1887361"/>
              <a:gd name="connsiteX2532" fmla="*/ 1173954 w 1628481"/>
              <a:gd name="connsiteY2532" fmla="*/ 1661358 h 1887361"/>
              <a:gd name="connsiteX2533" fmla="*/ 1176282 w 1628481"/>
              <a:gd name="connsiteY2533" fmla="*/ 1659768 h 1887361"/>
              <a:gd name="connsiteX2534" fmla="*/ 1168782 w 1628481"/>
              <a:gd name="connsiteY2534" fmla="*/ 1647974 h 1887361"/>
              <a:gd name="connsiteX2535" fmla="*/ 1148838 w 1628481"/>
              <a:gd name="connsiteY2535" fmla="*/ 1636502 h 1887361"/>
              <a:gd name="connsiteX2536" fmla="*/ 1148838 w 1628481"/>
              <a:gd name="connsiteY2536" fmla="*/ 1642763 h 1887361"/>
              <a:gd name="connsiteX2537" fmla="*/ 1144976 w 1628481"/>
              <a:gd name="connsiteY2537" fmla="*/ 1634234 h 1887361"/>
              <a:gd name="connsiteX2538" fmla="*/ 1143806 w 1628481"/>
              <a:gd name="connsiteY2538" fmla="*/ 1632205 h 1887361"/>
              <a:gd name="connsiteX2539" fmla="*/ 1141826 w 1628481"/>
              <a:gd name="connsiteY2539" fmla="*/ 1633391 h 1887361"/>
              <a:gd name="connsiteX2540" fmla="*/ 1134328 w 1628481"/>
              <a:gd name="connsiteY2540" fmla="*/ 1639727 h 1887361"/>
              <a:gd name="connsiteX2541" fmla="*/ 1130386 w 1628481"/>
              <a:gd name="connsiteY2541" fmla="*/ 1641214 h 1887361"/>
              <a:gd name="connsiteX2542" fmla="*/ 1131283 w 1628481"/>
              <a:gd name="connsiteY2542" fmla="*/ 1643961 h 1887361"/>
              <a:gd name="connsiteX2543" fmla="*/ 1135604 w 1628481"/>
              <a:gd name="connsiteY2543" fmla="*/ 1645172 h 1887361"/>
              <a:gd name="connsiteX2544" fmla="*/ 1142014 w 1628481"/>
              <a:gd name="connsiteY2544" fmla="*/ 1647187 h 1887361"/>
              <a:gd name="connsiteX2545" fmla="*/ 1139353 w 1628481"/>
              <a:gd name="connsiteY2545" fmla="*/ 1650936 h 1887361"/>
              <a:gd name="connsiteX2546" fmla="*/ 1147263 w 1628481"/>
              <a:gd name="connsiteY2546" fmla="*/ 1658846 h 1887361"/>
              <a:gd name="connsiteX2547" fmla="*/ 1153336 w 1628481"/>
              <a:gd name="connsiteY2547" fmla="*/ 1686101 h 1887361"/>
              <a:gd name="connsiteX2548" fmla="*/ 1130580 w 1628481"/>
              <a:gd name="connsiteY2548" fmla="*/ 1649474 h 1887361"/>
              <a:gd name="connsiteX2549" fmla="*/ 1130734 w 1628481"/>
              <a:gd name="connsiteY2549" fmla="*/ 1649550 h 1887361"/>
              <a:gd name="connsiteX2550" fmla="*/ 1128181 w 1628481"/>
              <a:gd name="connsiteY2550" fmla="*/ 1648098 h 1887361"/>
              <a:gd name="connsiteX2551" fmla="*/ 1128668 w 1628481"/>
              <a:gd name="connsiteY2551" fmla="*/ 1652998 h 1887361"/>
              <a:gd name="connsiteX2552" fmla="*/ 1128518 w 1628481"/>
              <a:gd name="connsiteY2552" fmla="*/ 1653035 h 1887361"/>
              <a:gd name="connsiteX2553" fmla="*/ 1123545 w 1628481"/>
              <a:gd name="connsiteY2553" fmla="*/ 1644461 h 1887361"/>
              <a:gd name="connsiteX2554" fmla="*/ 1121753 w 1628481"/>
              <a:gd name="connsiteY2554" fmla="*/ 1643033 h 1887361"/>
              <a:gd name="connsiteX2555" fmla="*/ 1109398 w 1628481"/>
              <a:gd name="connsiteY2555" fmla="*/ 1640964 h 1887361"/>
              <a:gd name="connsiteX2556" fmla="*/ 1111310 w 1628481"/>
              <a:gd name="connsiteY2556" fmla="*/ 1634066 h 1887361"/>
              <a:gd name="connsiteX2557" fmla="*/ 1103099 w 1628481"/>
              <a:gd name="connsiteY2557" fmla="*/ 1629342 h 1887361"/>
              <a:gd name="connsiteX2558" fmla="*/ 1096914 w 1628481"/>
              <a:gd name="connsiteY2558" fmla="*/ 1620682 h 1887361"/>
              <a:gd name="connsiteX2559" fmla="*/ 1085029 w 1628481"/>
              <a:gd name="connsiteY2559" fmla="*/ 1623906 h 1887361"/>
              <a:gd name="connsiteX2560" fmla="*/ 1073520 w 1628481"/>
              <a:gd name="connsiteY2560" fmla="*/ 1612321 h 1887361"/>
              <a:gd name="connsiteX2561" fmla="*/ 1090240 w 1628481"/>
              <a:gd name="connsiteY2561" fmla="*/ 1611347 h 1887361"/>
              <a:gd name="connsiteX2562" fmla="*/ 1091777 w 1628481"/>
              <a:gd name="connsiteY2562" fmla="*/ 1601675 h 1887361"/>
              <a:gd name="connsiteX2563" fmla="*/ 1107261 w 1628481"/>
              <a:gd name="connsiteY2563" fmla="*/ 1618807 h 1887361"/>
              <a:gd name="connsiteX2564" fmla="*/ 1111010 w 1628481"/>
              <a:gd name="connsiteY2564" fmla="*/ 1614796 h 1887361"/>
              <a:gd name="connsiteX2565" fmla="*/ 1109661 w 1628481"/>
              <a:gd name="connsiteY2565" fmla="*/ 1612921 h 1887361"/>
              <a:gd name="connsiteX2566" fmla="*/ 1106882 w 1628481"/>
              <a:gd name="connsiteY2566" fmla="*/ 1611782 h 1887361"/>
              <a:gd name="connsiteX2567" fmla="*/ 1101545 w 1628481"/>
              <a:gd name="connsiteY2567" fmla="*/ 1607875 h 1887361"/>
              <a:gd name="connsiteX2568" fmla="*/ 1093358 w 1628481"/>
              <a:gd name="connsiteY2568" fmla="*/ 1597507 h 1887361"/>
              <a:gd name="connsiteX2569" fmla="*/ 1089566 w 1628481"/>
              <a:gd name="connsiteY2569" fmla="*/ 1598000 h 1887361"/>
              <a:gd name="connsiteX2570" fmla="*/ 1076894 w 1628481"/>
              <a:gd name="connsiteY2570" fmla="*/ 1602499 h 1887361"/>
              <a:gd name="connsiteX2571" fmla="*/ 1072320 w 1628481"/>
              <a:gd name="connsiteY2571" fmla="*/ 1606248 h 1887361"/>
              <a:gd name="connsiteX2572" fmla="*/ 1069171 w 1628481"/>
              <a:gd name="connsiteY2572" fmla="*/ 1611272 h 1887361"/>
              <a:gd name="connsiteX2573" fmla="*/ 1068915 w 1628481"/>
              <a:gd name="connsiteY2573" fmla="*/ 1621533 h 1887361"/>
              <a:gd name="connsiteX2574" fmla="*/ 1069921 w 1628481"/>
              <a:gd name="connsiteY2574" fmla="*/ 1620907 h 1887361"/>
              <a:gd name="connsiteX2575" fmla="*/ 1061374 w 1628481"/>
              <a:gd name="connsiteY2575" fmla="*/ 1643176 h 1887361"/>
              <a:gd name="connsiteX2576" fmla="*/ 1061374 w 1628481"/>
              <a:gd name="connsiteY2576" fmla="*/ 1643064 h 1887361"/>
              <a:gd name="connsiteX2577" fmla="*/ 1057325 w 1628481"/>
              <a:gd name="connsiteY2577" fmla="*/ 1637927 h 1887361"/>
              <a:gd name="connsiteX2578" fmla="*/ 1060854 w 1628481"/>
              <a:gd name="connsiteY2578" fmla="*/ 1626549 h 1887361"/>
              <a:gd name="connsiteX2579" fmla="*/ 1066418 w 1628481"/>
              <a:gd name="connsiteY2579" fmla="*/ 1623087 h 1887361"/>
              <a:gd name="connsiteX2580" fmla="*/ 1062910 w 1628481"/>
              <a:gd name="connsiteY2580" fmla="*/ 1618395 h 1887361"/>
              <a:gd name="connsiteX2581" fmla="*/ 1056725 w 1628481"/>
              <a:gd name="connsiteY2581" fmla="*/ 1625705 h 1887361"/>
              <a:gd name="connsiteX2582" fmla="*/ 1053763 w 1628481"/>
              <a:gd name="connsiteY2582" fmla="*/ 1636090 h 1887361"/>
              <a:gd name="connsiteX2583" fmla="*/ 1048852 w 1628481"/>
              <a:gd name="connsiteY2583" fmla="*/ 1644188 h 1887361"/>
              <a:gd name="connsiteX2584" fmla="*/ 1039547 w 1628481"/>
              <a:gd name="connsiteY2584" fmla="*/ 1644188 h 1887361"/>
              <a:gd name="connsiteX2585" fmla="*/ 1040248 w 1628481"/>
              <a:gd name="connsiteY2585" fmla="*/ 1646864 h 1887361"/>
              <a:gd name="connsiteX2586" fmla="*/ 1038590 w 1628481"/>
              <a:gd name="connsiteY2586" fmla="*/ 1650191 h 1887361"/>
              <a:gd name="connsiteX2587" fmla="*/ 1039212 w 1628481"/>
              <a:gd name="connsiteY2587" fmla="*/ 1652792 h 1887361"/>
              <a:gd name="connsiteX2588" fmla="*/ 1040679 w 1628481"/>
              <a:gd name="connsiteY2588" fmla="*/ 1661620 h 1887361"/>
              <a:gd name="connsiteX2589" fmla="*/ 1024446 w 1628481"/>
              <a:gd name="connsiteY2589" fmla="*/ 1667619 h 1887361"/>
              <a:gd name="connsiteX2590" fmla="*/ 1019480 w 1628481"/>
              <a:gd name="connsiteY2590" fmla="*/ 1659377 h 1887361"/>
              <a:gd name="connsiteX2591" fmla="*/ 1017029 w 1628481"/>
              <a:gd name="connsiteY2591" fmla="*/ 1660136 h 1887361"/>
              <a:gd name="connsiteX2592" fmla="*/ 1018615 w 1628481"/>
              <a:gd name="connsiteY2592" fmla="*/ 1657940 h 1887361"/>
              <a:gd name="connsiteX2593" fmla="*/ 1012028 w 1628481"/>
              <a:gd name="connsiteY2593" fmla="*/ 1647008 h 1887361"/>
              <a:gd name="connsiteX2594" fmla="*/ 1008290 w 1628481"/>
              <a:gd name="connsiteY2594" fmla="*/ 1647029 h 1887361"/>
              <a:gd name="connsiteX2595" fmla="*/ 1004007 w 1628481"/>
              <a:gd name="connsiteY2595" fmla="*/ 1650985 h 1887361"/>
              <a:gd name="connsiteX2596" fmla="*/ 1004726 w 1628481"/>
              <a:gd name="connsiteY2596" fmla="*/ 1655997 h 1887361"/>
              <a:gd name="connsiteX2597" fmla="*/ 1003366 w 1628481"/>
              <a:gd name="connsiteY2597" fmla="*/ 1659020 h 1887361"/>
              <a:gd name="connsiteX2598" fmla="*/ 1006639 w 1628481"/>
              <a:gd name="connsiteY2598" fmla="*/ 1659446 h 1887361"/>
              <a:gd name="connsiteX2599" fmla="*/ 1006564 w 1628481"/>
              <a:gd name="connsiteY2599" fmla="*/ 1659446 h 1887361"/>
              <a:gd name="connsiteX2600" fmla="*/ 1004711 w 1628481"/>
              <a:gd name="connsiteY2600" fmla="*/ 1659854 h 1887361"/>
              <a:gd name="connsiteX2601" fmla="*/ 1003181 w 1628481"/>
              <a:gd name="connsiteY2601" fmla="*/ 1659432 h 1887361"/>
              <a:gd name="connsiteX2602" fmla="*/ 999665 w 1628481"/>
              <a:gd name="connsiteY2602" fmla="*/ 1667244 h 1887361"/>
              <a:gd name="connsiteX2603" fmla="*/ 989423 w 1628481"/>
              <a:gd name="connsiteY2603" fmla="*/ 1669325 h 1887361"/>
              <a:gd name="connsiteX2604" fmla="*/ 988916 w 1628481"/>
              <a:gd name="connsiteY2604" fmla="*/ 1671827 h 1887361"/>
              <a:gd name="connsiteX2605" fmla="*/ 976566 w 1628481"/>
              <a:gd name="connsiteY2605" fmla="*/ 1672992 h 1887361"/>
              <a:gd name="connsiteX2606" fmla="*/ 976309 w 1628481"/>
              <a:gd name="connsiteY2606" fmla="*/ 1674930 h 1887361"/>
              <a:gd name="connsiteX2607" fmla="*/ 974957 w 1628481"/>
              <a:gd name="connsiteY2607" fmla="*/ 1673144 h 1887361"/>
              <a:gd name="connsiteX2608" fmla="*/ 968362 w 1628481"/>
              <a:gd name="connsiteY2608" fmla="*/ 1673767 h 1887361"/>
              <a:gd name="connsiteX2609" fmla="*/ 968250 w 1628481"/>
              <a:gd name="connsiteY2609" fmla="*/ 1673767 h 1887361"/>
              <a:gd name="connsiteX2610" fmla="*/ 971061 w 1628481"/>
              <a:gd name="connsiteY2610" fmla="*/ 1681490 h 1887361"/>
              <a:gd name="connsiteX2611" fmla="*/ 960815 w 1628481"/>
              <a:gd name="connsiteY2611" fmla="*/ 1677237 h 1887361"/>
              <a:gd name="connsiteX2612" fmla="*/ 959843 w 1628481"/>
              <a:gd name="connsiteY2612" fmla="*/ 1680409 h 1887361"/>
              <a:gd name="connsiteX2613" fmla="*/ 960714 w 1628481"/>
              <a:gd name="connsiteY2613" fmla="*/ 1680215 h 1887361"/>
              <a:gd name="connsiteX2614" fmla="*/ 970630 w 1628481"/>
              <a:gd name="connsiteY2614" fmla="*/ 1688107 h 1887361"/>
              <a:gd name="connsiteX2615" fmla="*/ 973020 w 1628481"/>
              <a:gd name="connsiteY2615" fmla="*/ 1685263 h 1887361"/>
              <a:gd name="connsiteX2616" fmla="*/ 978671 w 1628481"/>
              <a:gd name="connsiteY2616" fmla="*/ 1681228 h 1887361"/>
              <a:gd name="connsiteX2617" fmla="*/ 983395 w 1628481"/>
              <a:gd name="connsiteY2617" fmla="*/ 1693337 h 1887361"/>
              <a:gd name="connsiteX2618" fmla="*/ 983357 w 1628481"/>
              <a:gd name="connsiteY2618" fmla="*/ 1693450 h 1887361"/>
              <a:gd name="connsiteX2619" fmla="*/ 975278 w 1628481"/>
              <a:gd name="connsiteY2619" fmla="*/ 1689532 h 1887361"/>
              <a:gd name="connsiteX2620" fmla="*/ 972845 w 1628481"/>
              <a:gd name="connsiteY2620" fmla="*/ 1689870 h 1887361"/>
              <a:gd name="connsiteX2621" fmla="*/ 973845 w 1628481"/>
              <a:gd name="connsiteY2621" fmla="*/ 1690665 h 1887361"/>
              <a:gd name="connsiteX2622" fmla="*/ 981971 w 1628481"/>
              <a:gd name="connsiteY2622" fmla="*/ 1700947 h 1887361"/>
              <a:gd name="connsiteX2623" fmla="*/ 981896 w 1628481"/>
              <a:gd name="connsiteY2623" fmla="*/ 1700947 h 1887361"/>
              <a:gd name="connsiteX2624" fmla="*/ 964520 w 1628481"/>
              <a:gd name="connsiteY2624" fmla="*/ 1694488 h 1887361"/>
              <a:gd name="connsiteX2625" fmla="*/ 961459 w 1628481"/>
              <a:gd name="connsiteY2625" fmla="*/ 1698811 h 1887361"/>
              <a:gd name="connsiteX2626" fmla="*/ 960489 w 1628481"/>
              <a:gd name="connsiteY2626" fmla="*/ 1705297 h 1887361"/>
              <a:gd name="connsiteX2627" fmla="*/ 950877 w 1628481"/>
              <a:gd name="connsiteY2627" fmla="*/ 1691552 h 1887361"/>
              <a:gd name="connsiteX2628" fmla="*/ 950762 w 1628481"/>
              <a:gd name="connsiteY2628" fmla="*/ 1691096 h 1887361"/>
              <a:gd name="connsiteX2629" fmla="*/ 940432 w 1628481"/>
              <a:gd name="connsiteY2629" fmla="*/ 1689063 h 1887361"/>
              <a:gd name="connsiteX2630" fmla="*/ 943820 w 1628481"/>
              <a:gd name="connsiteY2630" fmla="*/ 1687296 h 1887361"/>
              <a:gd name="connsiteX2631" fmla="*/ 938642 w 1628481"/>
              <a:gd name="connsiteY2631" fmla="*/ 1685231 h 1887361"/>
              <a:gd name="connsiteX2632" fmla="*/ 936383 w 1628481"/>
              <a:gd name="connsiteY2632" fmla="*/ 1687911 h 1887361"/>
              <a:gd name="connsiteX2633" fmla="*/ 929447 w 1628481"/>
              <a:gd name="connsiteY2633" fmla="*/ 1686365 h 1887361"/>
              <a:gd name="connsiteX2634" fmla="*/ 931559 w 1628481"/>
              <a:gd name="connsiteY2634" fmla="*/ 1689297 h 1887361"/>
              <a:gd name="connsiteX2635" fmla="*/ 931824 w 1628481"/>
              <a:gd name="connsiteY2635" fmla="*/ 1689194 h 1887361"/>
              <a:gd name="connsiteX2636" fmla="*/ 936758 w 1628481"/>
              <a:gd name="connsiteY2636" fmla="*/ 1688950 h 1887361"/>
              <a:gd name="connsiteX2637" fmla="*/ 940845 w 1628481"/>
              <a:gd name="connsiteY2637" fmla="*/ 1694799 h 1887361"/>
              <a:gd name="connsiteX2638" fmla="*/ 940732 w 1628481"/>
              <a:gd name="connsiteY2638" fmla="*/ 1694799 h 1887361"/>
              <a:gd name="connsiteX2639" fmla="*/ 933822 w 1628481"/>
              <a:gd name="connsiteY2639" fmla="*/ 1692439 h 1887361"/>
              <a:gd name="connsiteX2640" fmla="*/ 936008 w 1628481"/>
              <a:gd name="connsiteY2640" fmla="*/ 1695475 h 1887361"/>
              <a:gd name="connsiteX2641" fmla="*/ 928510 w 1628481"/>
              <a:gd name="connsiteY2641" fmla="*/ 1693638 h 1887361"/>
              <a:gd name="connsiteX2642" fmla="*/ 919512 w 1628481"/>
              <a:gd name="connsiteY2642" fmla="*/ 1692701 h 1887361"/>
              <a:gd name="connsiteX2643" fmla="*/ 910901 w 1628481"/>
              <a:gd name="connsiteY2643" fmla="*/ 1693388 h 1887361"/>
              <a:gd name="connsiteX2644" fmla="*/ 910215 w 1628481"/>
              <a:gd name="connsiteY2644" fmla="*/ 1694485 h 1887361"/>
              <a:gd name="connsiteX2645" fmla="*/ 908694 w 1628481"/>
              <a:gd name="connsiteY2645" fmla="*/ 1694213 h 1887361"/>
              <a:gd name="connsiteX2646" fmla="*/ 902867 w 1628481"/>
              <a:gd name="connsiteY2646" fmla="*/ 1696674 h 1887361"/>
              <a:gd name="connsiteX2647" fmla="*/ 907853 w 1628481"/>
              <a:gd name="connsiteY2647" fmla="*/ 1712908 h 1887361"/>
              <a:gd name="connsiteX2648" fmla="*/ 897993 w 1628481"/>
              <a:gd name="connsiteY2648" fmla="*/ 1712045 h 1887361"/>
              <a:gd name="connsiteX2649" fmla="*/ 893982 w 1628481"/>
              <a:gd name="connsiteY2649" fmla="*/ 1722018 h 1887361"/>
              <a:gd name="connsiteX2650" fmla="*/ 881835 w 1628481"/>
              <a:gd name="connsiteY2650" fmla="*/ 1714520 h 1887361"/>
              <a:gd name="connsiteX2651" fmla="*/ 886634 w 1628481"/>
              <a:gd name="connsiteY2651" fmla="*/ 1718269 h 1887361"/>
              <a:gd name="connsiteX2652" fmla="*/ 884909 w 1628481"/>
              <a:gd name="connsiteY2652" fmla="*/ 1734314 h 1887361"/>
              <a:gd name="connsiteX2653" fmla="*/ 886521 w 1628481"/>
              <a:gd name="connsiteY2653" fmla="*/ 1727978 h 1887361"/>
              <a:gd name="connsiteX2654" fmla="*/ 881310 w 1628481"/>
              <a:gd name="connsiteY2654" fmla="*/ 1730677 h 1887361"/>
              <a:gd name="connsiteX2655" fmla="*/ 881760 w 1628481"/>
              <a:gd name="connsiteY2655" fmla="*/ 1724229 h 1887361"/>
              <a:gd name="connsiteX2656" fmla="*/ 878011 w 1628481"/>
              <a:gd name="connsiteY2656" fmla="*/ 1730228 h 1887361"/>
              <a:gd name="connsiteX2657" fmla="*/ 869951 w 1628481"/>
              <a:gd name="connsiteY2657" fmla="*/ 1729066 h 1887361"/>
              <a:gd name="connsiteX2658" fmla="*/ 874487 w 1628481"/>
              <a:gd name="connsiteY2658" fmla="*/ 1736226 h 1887361"/>
              <a:gd name="connsiteX2659" fmla="*/ 859491 w 1628481"/>
              <a:gd name="connsiteY2659" fmla="*/ 1738813 h 1887361"/>
              <a:gd name="connsiteX2660" fmla="*/ 846070 w 1628481"/>
              <a:gd name="connsiteY2660" fmla="*/ 1742562 h 1887361"/>
              <a:gd name="connsiteX2661" fmla="*/ 820764 w 1628481"/>
              <a:gd name="connsiteY2661" fmla="*/ 1769367 h 1887361"/>
              <a:gd name="connsiteX2662" fmla="*/ 819490 w 1628481"/>
              <a:gd name="connsiteY2662" fmla="*/ 1759395 h 1887361"/>
              <a:gd name="connsiteX2663" fmla="*/ 817540 w 1628481"/>
              <a:gd name="connsiteY2663" fmla="*/ 1768580 h 1887361"/>
              <a:gd name="connsiteX2664" fmla="*/ 798346 w 1628481"/>
              <a:gd name="connsiteY2664" fmla="*/ 1766855 h 1887361"/>
              <a:gd name="connsiteX2665" fmla="*/ 791897 w 1628481"/>
              <a:gd name="connsiteY2665" fmla="*/ 1739150 h 1887361"/>
              <a:gd name="connsiteX2666" fmla="*/ 786349 w 1628481"/>
              <a:gd name="connsiteY2666" fmla="*/ 1737651 h 1887361"/>
              <a:gd name="connsiteX2667" fmla="*/ 785503 w 1628481"/>
              <a:gd name="connsiteY2667" fmla="*/ 1739616 h 1887361"/>
              <a:gd name="connsiteX2668" fmla="*/ 777164 w 1628481"/>
              <a:gd name="connsiteY2668" fmla="*/ 1743236 h 1887361"/>
              <a:gd name="connsiteX2669" fmla="*/ 781577 w 1628481"/>
              <a:gd name="connsiteY2669" fmla="*/ 1748746 h 1887361"/>
              <a:gd name="connsiteX2670" fmla="*/ 778851 w 1628481"/>
              <a:gd name="connsiteY2670" fmla="*/ 1755084 h 1887361"/>
              <a:gd name="connsiteX2671" fmla="*/ 757482 w 1628481"/>
              <a:gd name="connsiteY2671" fmla="*/ 1752234 h 1887361"/>
              <a:gd name="connsiteX2672" fmla="*/ 756582 w 1628481"/>
              <a:gd name="connsiteY2672" fmla="*/ 1742224 h 1887361"/>
              <a:gd name="connsiteX2673" fmla="*/ 721979 w 1628481"/>
              <a:gd name="connsiteY2673" fmla="*/ 1744699 h 1887361"/>
              <a:gd name="connsiteX2674" fmla="*/ 729927 w 1628481"/>
              <a:gd name="connsiteY2674" fmla="*/ 1734089 h 1887361"/>
              <a:gd name="connsiteX2675" fmla="*/ 714931 w 1628481"/>
              <a:gd name="connsiteY2675" fmla="*/ 1735889 h 1887361"/>
              <a:gd name="connsiteX2676" fmla="*/ 718005 w 1628481"/>
              <a:gd name="connsiteY2676" fmla="*/ 1740200 h 1887361"/>
              <a:gd name="connsiteX2677" fmla="*/ 713319 w 1628481"/>
              <a:gd name="connsiteY2677" fmla="*/ 1738663 h 1887361"/>
              <a:gd name="connsiteX2678" fmla="*/ 665407 w 1628481"/>
              <a:gd name="connsiteY2678" fmla="*/ 1755571 h 1887361"/>
              <a:gd name="connsiteX2679" fmla="*/ 667056 w 1628481"/>
              <a:gd name="connsiteY2679" fmla="*/ 1772741 h 1887361"/>
              <a:gd name="connsiteX2680" fmla="*/ 614233 w 1628481"/>
              <a:gd name="connsiteY2680" fmla="*/ 1766743 h 1887361"/>
              <a:gd name="connsiteX2681" fmla="*/ 615621 w 1628481"/>
              <a:gd name="connsiteY2681" fmla="*/ 1780764 h 1887361"/>
              <a:gd name="connsiteX2682" fmla="*/ 608123 w 1628481"/>
              <a:gd name="connsiteY2682" fmla="*/ 1771204 h 1887361"/>
              <a:gd name="connsiteX2683" fmla="*/ 612921 w 1628481"/>
              <a:gd name="connsiteY2683" fmla="*/ 1793210 h 1887361"/>
              <a:gd name="connsiteX2684" fmla="*/ 588928 w 1628481"/>
              <a:gd name="connsiteY2684" fmla="*/ 1777165 h 1887361"/>
              <a:gd name="connsiteX2685" fmla="*/ 594589 w 1628481"/>
              <a:gd name="connsiteY2685" fmla="*/ 1796322 h 1887361"/>
              <a:gd name="connsiteX2686" fmla="*/ 569246 w 1628481"/>
              <a:gd name="connsiteY2686" fmla="*/ 1769179 h 1887361"/>
              <a:gd name="connsiteX2687" fmla="*/ 566209 w 1628481"/>
              <a:gd name="connsiteY2687" fmla="*/ 1781588 h 1887361"/>
              <a:gd name="connsiteX2688" fmla="*/ 548326 w 1628481"/>
              <a:gd name="connsiteY2688" fmla="*/ 1788149 h 1887361"/>
              <a:gd name="connsiteX2689" fmla="*/ 559273 w 1628481"/>
              <a:gd name="connsiteY2689" fmla="*/ 1789011 h 1887361"/>
              <a:gd name="connsiteX2690" fmla="*/ 553200 w 1628481"/>
              <a:gd name="connsiteY2690" fmla="*/ 1786650 h 1887361"/>
              <a:gd name="connsiteX2691" fmla="*/ 552825 w 1628481"/>
              <a:gd name="connsiteY2691" fmla="*/ 1789874 h 1887361"/>
              <a:gd name="connsiteX2692" fmla="*/ 545777 w 1628481"/>
              <a:gd name="connsiteY2692" fmla="*/ 1789086 h 1887361"/>
              <a:gd name="connsiteX2693" fmla="*/ 539179 w 1628481"/>
              <a:gd name="connsiteY2693" fmla="*/ 1791448 h 1887361"/>
              <a:gd name="connsiteX2694" fmla="*/ 524277 w 1628481"/>
              <a:gd name="connsiteY2694" fmla="*/ 1771850 h 1887361"/>
              <a:gd name="connsiteX2695" fmla="*/ 507390 w 1628481"/>
              <a:gd name="connsiteY2695" fmla="*/ 1763508 h 1887361"/>
              <a:gd name="connsiteX2696" fmla="*/ 505513 w 1628481"/>
              <a:gd name="connsiteY2696" fmla="*/ 1765842 h 1887361"/>
              <a:gd name="connsiteX2697" fmla="*/ 493291 w 1628481"/>
              <a:gd name="connsiteY2697" fmla="*/ 1772628 h 1887361"/>
              <a:gd name="connsiteX2698" fmla="*/ 479683 w 1628481"/>
              <a:gd name="connsiteY2698" fmla="*/ 1783313 h 1887361"/>
              <a:gd name="connsiteX2699" fmla="*/ 476833 w 1628481"/>
              <a:gd name="connsiteY2699" fmla="*/ 1773415 h 1887361"/>
              <a:gd name="connsiteX2700" fmla="*/ 466486 w 1628481"/>
              <a:gd name="connsiteY2700" fmla="*/ 1804907 h 1887361"/>
              <a:gd name="connsiteX2701" fmla="*/ 445192 w 1628481"/>
              <a:gd name="connsiteY2701" fmla="*/ 1814879 h 1887361"/>
              <a:gd name="connsiteX2702" fmla="*/ 449578 w 1628481"/>
              <a:gd name="connsiteY2702" fmla="*/ 1817953 h 1887361"/>
              <a:gd name="connsiteX2703" fmla="*/ 428472 w 1628481"/>
              <a:gd name="connsiteY2703" fmla="*/ 1838985 h 1887361"/>
              <a:gd name="connsiteX2704" fmla="*/ 429671 w 1628481"/>
              <a:gd name="connsiteY2704" fmla="*/ 1841722 h 1887361"/>
              <a:gd name="connsiteX2705" fmla="*/ 434995 w 1628481"/>
              <a:gd name="connsiteY2705" fmla="*/ 1843671 h 1887361"/>
              <a:gd name="connsiteX2706" fmla="*/ 418125 w 1628481"/>
              <a:gd name="connsiteY2706" fmla="*/ 1851619 h 1887361"/>
              <a:gd name="connsiteX2707" fmla="*/ 397505 w 1628481"/>
              <a:gd name="connsiteY2707" fmla="*/ 1844121 h 1887361"/>
              <a:gd name="connsiteX2708" fmla="*/ 382509 w 1628481"/>
              <a:gd name="connsiteY2708" fmla="*/ 1833474 h 1887361"/>
              <a:gd name="connsiteX2709" fmla="*/ 391807 w 1628481"/>
              <a:gd name="connsiteY2709" fmla="*/ 1828863 h 1887361"/>
              <a:gd name="connsiteX2710" fmla="*/ 373287 w 1628481"/>
              <a:gd name="connsiteY2710" fmla="*/ 1815591 h 1887361"/>
              <a:gd name="connsiteX2711" fmla="*/ 363352 w 1628481"/>
              <a:gd name="connsiteY2711" fmla="*/ 1810718 h 1887361"/>
              <a:gd name="connsiteX2712" fmla="*/ 353980 w 1628481"/>
              <a:gd name="connsiteY2712" fmla="*/ 1806144 h 1887361"/>
              <a:gd name="connsiteX2713" fmla="*/ 329911 w 1628481"/>
              <a:gd name="connsiteY2713" fmla="*/ 1778364 h 1887361"/>
              <a:gd name="connsiteX2714" fmla="*/ 319414 w 1628481"/>
              <a:gd name="connsiteY2714" fmla="*/ 1779339 h 1887361"/>
              <a:gd name="connsiteX2715" fmla="*/ 321355 w 1628481"/>
              <a:gd name="connsiteY2715" fmla="*/ 1774163 h 1887361"/>
              <a:gd name="connsiteX2716" fmla="*/ 318964 w 1628481"/>
              <a:gd name="connsiteY2716" fmla="*/ 1769179 h 1887361"/>
              <a:gd name="connsiteX2717" fmla="*/ 314576 w 1628481"/>
              <a:gd name="connsiteY2717" fmla="*/ 1761306 h 1887361"/>
              <a:gd name="connsiteX2718" fmla="*/ 312703 w 1628481"/>
              <a:gd name="connsiteY2718" fmla="*/ 1762557 h 1887361"/>
              <a:gd name="connsiteX2719" fmla="*/ 305856 w 1628481"/>
              <a:gd name="connsiteY2719" fmla="*/ 1759123 h 1887361"/>
              <a:gd name="connsiteX2720" fmla="*/ 305393 w 1628481"/>
              <a:gd name="connsiteY2720" fmla="*/ 1771691 h 1887361"/>
              <a:gd name="connsiteX2721" fmla="*/ 326125 w 1628481"/>
              <a:gd name="connsiteY2721" fmla="*/ 1792085 h 1887361"/>
              <a:gd name="connsiteX2722" fmla="*/ 313566 w 1628481"/>
              <a:gd name="connsiteY2722" fmla="*/ 1796547 h 1887361"/>
              <a:gd name="connsiteX2723" fmla="*/ 326500 w 1628481"/>
              <a:gd name="connsiteY2723" fmla="*/ 1803370 h 1887361"/>
              <a:gd name="connsiteX2724" fmla="*/ 333360 w 1628481"/>
              <a:gd name="connsiteY2724" fmla="*/ 1806031 h 1887361"/>
              <a:gd name="connsiteX2725" fmla="*/ 340558 w 1628481"/>
              <a:gd name="connsiteY2725" fmla="*/ 1813942 h 1887361"/>
              <a:gd name="connsiteX2726" fmla="*/ 326800 w 1628481"/>
              <a:gd name="connsiteY2726" fmla="*/ 1812480 h 1887361"/>
              <a:gd name="connsiteX2727" fmla="*/ 315665 w 1628481"/>
              <a:gd name="connsiteY2727" fmla="*/ 1807081 h 1887361"/>
              <a:gd name="connsiteX2728" fmla="*/ 299320 w 1628481"/>
              <a:gd name="connsiteY2728" fmla="*/ 1790511 h 1887361"/>
              <a:gd name="connsiteX2729" fmla="*/ 307530 w 1628481"/>
              <a:gd name="connsiteY2729" fmla="*/ 1785112 h 1887361"/>
              <a:gd name="connsiteX2730" fmla="*/ 297108 w 1628481"/>
              <a:gd name="connsiteY2730" fmla="*/ 1779001 h 1887361"/>
              <a:gd name="connsiteX2731" fmla="*/ 293359 w 1628481"/>
              <a:gd name="connsiteY2731" fmla="*/ 1785749 h 1887361"/>
              <a:gd name="connsiteX2732" fmla="*/ 275026 w 1628481"/>
              <a:gd name="connsiteY2732" fmla="*/ 1765205 h 1887361"/>
              <a:gd name="connsiteX2733" fmla="*/ 263329 w 1628481"/>
              <a:gd name="connsiteY2733" fmla="*/ 1755607 h 1887361"/>
              <a:gd name="connsiteX2734" fmla="*/ 246796 w 1628481"/>
              <a:gd name="connsiteY2734" fmla="*/ 1750022 h 1887361"/>
              <a:gd name="connsiteX2735" fmla="*/ 247153 w 1628481"/>
              <a:gd name="connsiteY2735" fmla="*/ 1755092 h 1887361"/>
              <a:gd name="connsiteX2736" fmla="*/ 248228 w 1628481"/>
              <a:gd name="connsiteY2736" fmla="*/ 1756967 h 1887361"/>
              <a:gd name="connsiteX2737" fmla="*/ 252870 w 1628481"/>
              <a:gd name="connsiteY2737" fmla="*/ 1753246 h 1887361"/>
              <a:gd name="connsiteX2738" fmla="*/ 260368 w 1628481"/>
              <a:gd name="connsiteY2738" fmla="*/ 1760144 h 1887361"/>
              <a:gd name="connsiteX2739" fmla="*/ 249842 w 1628481"/>
              <a:gd name="connsiteY2739" fmla="*/ 1763438 h 1887361"/>
              <a:gd name="connsiteX2740" fmla="*/ 243502 w 1628481"/>
              <a:gd name="connsiteY2740" fmla="*/ 1767706 h 1887361"/>
              <a:gd name="connsiteX2741" fmla="*/ 243821 w 1628481"/>
              <a:gd name="connsiteY2741" fmla="*/ 1767558 h 1887361"/>
              <a:gd name="connsiteX2742" fmla="*/ 246871 w 1628481"/>
              <a:gd name="connsiteY2742" fmla="*/ 1778252 h 1887361"/>
              <a:gd name="connsiteX2743" fmla="*/ 235325 w 1628481"/>
              <a:gd name="connsiteY2743" fmla="*/ 1775740 h 1887361"/>
              <a:gd name="connsiteX2744" fmla="*/ 238136 w 1628481"/>
              <a:gd name="connsiteY2744" fmla="*/ 1782788 h 1887361"/>
              <a:gd name="connsiteX2745" fmla="*/ 214405 w 1628481"/>
              <a:gd name="connsiteY2745" fmla="*/ 1778851 h 1887361"/>
              <a:gd name="connsiteX2746" fmla="*/ 194123 w 1628481"/>
              <a:gd name="connsiteY2746" fmla="*/ 1770716 h 1887361"/>
              <a:gd name="connsiteX2747" fmla="*/ 160608 w 1628481"/>
              <a:gd name="connsiteY2747" fmla="*/ 1747622 h 1887361"/>
              <a:gd name="connsiteX2748" fmla="*/ 157758 w 1628481"/>
              <a:gd name="connsiteY2748" fmla="*/ 1764830 h 1887361"/>
              <a:gd name="connsiteX2749" fmla="*/ 146511 w 1628481"/>
              <a:gd name="connsiteY2749" fmla="*/ 1780951 h 1887361"/>
              <a:gd name="connsiteX2750" fmla="*/ 151872 w 1628481"/>
              <a:gd name="connsiteY2750" fmla="*/ 1763481 h 1887361"/>
              <a:gd name="connsiteX2751" fmla="*/ 152097 w 1628481"/>
              <a:gd name="connsiteY2751" fmla="*/ 1748710 h 1887361"/>
              <a:gd name="connsiteX2752" fmla="*/ 149811 w 1628481"/>
              <a:gd name="connsiteY2752" fmla="*/ 1736038 h 1887361"/>
              <a:gd name="connsiteX2753" fmla="*/ 148386 w 1628481"/>
              <a:gd name="connsiteY2753" fmla="*/ 1725578 h 1887361"/>
              <a:gd name="connsiteX2754" fmla="*/ 140213 w 1628481"/>
              <a:gd name="connsiteY2754" fmla="*/ 1734164 h 1887361"/>
              <a:gd name="connsiteX2755" fmla="*/ 138976 w 1628481"/>
              <a:gd name="connsiteY2755" fmla="*/ 1712644 h 1887361"/>
              <a:gd name="connsiteX2756" fmla="*/ 112021 w 1628481"/>
              <a:gd name="connsiteY2756" fmla="*/ 1710283 h 1887361"/>
              <a:gd name="connsiteX2757" fmla="*/ 126042 w 1628481"/>
              <a:gd name="connsiteY2757" fmla="*/ 1714369 h 1887361"/>
              <a:gd name="connsiteX2758" fmla="*/ 123155 w 1628481"/>
              <a:gd name="connsiteY2758" fmla="*/ 1741212 h 1887361"/>
              <a:gd name="connsiteX2759" fmla="*/ 133802 w 1628481"/>
              <a:gd name="connsiteY2759" fmla="*/ 1761606 h 1887361"/>
              <a:gd name="connsiteX2760" fmla="*/ 118207 w 1628481"/>
              <a:gd name="connsiteY2760" fmla="*/ 1743386 h 1887361"/>
              <a:gd name="connsiteX2761" fmla="*/ 103586 w 1628481"/>
              <a:gd name="connsiteY2761" fmla="*/ 1718643 h 1887361"/>
              <a:gd name="connsiteX2762" fmla="*/ 105498 w 1628481"/>
              <a:gd name="connsiteY2762" fmla="*/ 1728465 h 1887361"/>
              <a:gd name="connsiteX2763" fmla="*/ 96388 w 1628481"/>
              <a:gd name="connsiteY2763" fmla="*/ 1721455 h 1887361"/>
              <a:gd name="connsiteX2764" fmla="*/ 103886 w 1628481"/>
              <a:gd name="connsiteY2764" fmla="*/ 1702297 h 1887361"/>
              <a:gd name="connsiteX2765" fmla="*/ 88665 w 1628481"/>
              <a:gd name="connsiteY2765" fmla="*/ 1710208 h 1887361"/>
              <a:gd name="connsiteX2766" fmla="*/ 99687 w 1628481"/>
              <a:gd name="connsiteY2766" fmla="*/ 1697274 h 1887361"/>
              <a:gd name="connsiteX2767" fmla="*/ 90164 w 1628481"/>
              <a:gd name="connsiteY2767" fmla="*/ 1681940 h 1887361"/>
              <a:gd name="connsiteX2768" fmla="*/ 84466 w 1628481"/>
              <a:gd name="connsiteY2768" fmla="*/ 1675005 h 1887361"/>
              <a:gd name="connsiteX2769" fmla="*/ 76743 w 1628481"/>
              <a:gd name="connsiteY2769" fmla="*/ 1671256 h 1887361"/>
              <a:gd name="connsiteX2770" fmla="*/ 82554 w 1628481"/>
              <a:gd name="connsiteY2770" fmla="*/ 1660459 h 1887361"/>
              <a:gd name="connsiteX2771" fmla="*/ 101524 w 1628481"/>
              <a:gd name="connsiteY2771" fmla="*/ 1650599 h 1887361"/>
              <a:gd name="connsiteX2772" fmla="*/ 107110 w 1628481"/>
              <a:gd name="connsiteY2772" fmla="*/ 1625143 h 1887361"/>
              <a:gd name="connsiteX2773" fmla="*/ 94101 w 1628481"/>
              <a:gd name="connsiteY2773" fmla="*/ 1622557 h 1887361"/>
              <a:gd name="connsiteX2774" fmla="*/ 97175 w 1628481"/>
              <a:gd name="connsiteY2774" fmla="*/ 1608460 h 1887361"/>
              <a:gd name="connsiteX2775" fmla="*/ 107110 w 1628481"/>
              <a:gd name="connsiteY2775" fmla="*/ 1595414 h 1887361"/>
              <a:gd name="connsiteX2776" fmla="*/ 94626 w 1628481"/>
              <a:gd name="connsiteY2776" fmla="*/ 1580755 h 1887361"/>
              <a:gd name="connsiteX2777" fmla="*/ 99087 w 1628481"/>
              <a:gd name="connsiteY2777" fmla="*/ 1568796 h 1887361"/>
              <a:gd name="connsiteX2778" fmla="*/ 86228 w 1628481"/>
              <a:gd name="connsiteY2778" fmla="*/ 1555450 h 1887361"/>
              <a:gd name="connsiteX2779" fmla="*/ 54024 w 1628481"/>
              <a:gd name="connsiteY2779" fmla="*/ 1466524 h 1887361"/>
              <a:gd name="connsiteX2780" fmla="*/ 33067 w 1628481"/>
              <a:gd name="connsiteY2780" fmla="*/ 1377936 h 1887361"/>
              <a:gd name="connsiteX2781" fmla="*/ 43115 w 1628481"/>
              <a:gd name="connsiteY2781" fmla="*/ 1391432 h 1887361"/>
              <a:gd name="connsiteX2782" fmla="*/ 67483 w 1628481"/>
              <a:gd name="connsiteY2782" fmla="*/ 1386746 h 1887361"/>
              <a:gd name="connsiteX2783" fmla="*/ 58036 w 1628481"/>
              <a:gd name="connsiteY2783" fmla="*/ 1358703 h 1887361"/>
              <a:gd name="connsiteX2784" fmla="*/ 82554 w 1628481"/>
              <a:gd name="connsiteY2784" fmla="*/ 1366914 h 1887361"/>
              <a:gd name="connsiteX2785" fmla="*/ 106397 w 1628481"/>
              <a:gd name="connsiteY2785" fmla="*/ 1390607 h 1887361"/>
              <a:gd name="connsiteX2786" fmla="*/ 112433 w 1628481"/>
              <a:gd name="connsiteY2786" fmla="*/ 1376099 h 1887361"/>
              <a:gd name="connsiteX2787" fmla="*/ 130541 w 1628481"/>
              <a:gd name="connsiteY2787" fmla="*/ 1362490 h 1887361"/>
              <a:gd name="connsiteX2788" fmla="*/ 146249 w 1628481"/>
              <a:gd name="connsiteY2788" fmla="*/ 1366239 h 1887361"/>
              <a:gd name="connsiteX2789" fmla="*/ 164132 w 1628481"/>
              <a:gd name="connsiteY2789" fmla="*/ 1386221 h 1887361"/>
              <a:gd name="connsiteX2790" fmla="*/ 158283 w 1628481"/>
              <a:gd name="connsiteY2790" fmla="*/ 1359191 h 1887361"/>
              <a:gd name="connsiteX2791" fmla="*/ 143587 w 1628481"/>
              <a:gd name="connsiteY2791" fmla="*/ 1363690 h 1887361"/>
              <a:gd name="connsiteX2792" fmla="*/ 130541 w 1628481"/>
              <a:gd name="connsiteY2792" fmla="*/ 1350943 h 1887361"/>
              <a:gd name="connsiteX2793" fmla="*/ 114195 w 1628481"/>
              <a:gd name="connsiteY2793" fmla="*/ 1349444 h 1887361"/>
              <a:gd name="connsiteX2794" fmla="*/ 78318 w 1628481"/>
              <a:gd name="connsiteY2794" fmla="*/ 1291335 h 1887361"/>
              <a:gd name="connsiteX2795" fmla="*/ 47651 w 1628481"/>
              <a:gd name="connsiteY2795" fmla="*/ 1281887 h 1887361"/>
              <a:gd name="connsiteX2796" fmla="*/ 42702 w 1628481"/>
              <a:gd name="connsiteY2796" fmla="*/ 1236037 h 1887361"/>
              <a:gd name="connsiteX2797" fmla="*/ 33892 w 1628481"/>
              <a:gd name="connsiteY2797" fmla="*/ 1241773 h 1887361"/>
              <a:gd name="connsiteX2798" fmla="*/ 25345 w 1628481"/>
              <a:gd name="connsiteY2798" fmla="*/ 1237087 h 1887361"/>
              <a:gd name="connsiteX2799" fmla="*/ 37191 w 1628481"/>
              <a:gd name="connsiteY2799" fmla="*/ 1272477 h 1887361"/>
              <a:gd name="connsiteX2800" fmla="*/ 13760 w 1628481"/>
              <a:gd name="connsiteY2800" fmla="*/ 1261230 h 1887361"/>
              <a:gd name="connsiteX2801" fmla="*/ 19609 w 1628481"/>
              <a:gd name="connsiteY2801" fmla="*/ 1233900 h 1887361"/>
              <a:gd name="connsiteX2802" fmla="*/ 26544 w 1628481"/>
              <a:gd name="connsiteY2802" fmla="*/ 1233711 h 1887361"/>
              <a:gd name="connsiteX2803" fmla="*/ 26544 w 1628481"/>
              <a:gd name="connsiteY2803" fmla="*/ 1233713 h 1887361"/>
              <a:gd name="connsiteX2804" fmla="*/ 26546 w 1628481"/>
              <a:gd name="connsiteY2804" fmla="*/ 1233711 h 1887361"/>
              <a:gd name="connsiteX2805" fmla="*/ 33405 w 1628481"/>
              <a:gd name="connsiteY2805" fmla="*/ 1233525 h 1887361"/>
              <a:gd name="connsiteX2806" fmla="*/ 30856 w 1628481"/>
              <a:gd name="connsiteY2806" fmla="*/ 1230826 h 1887361"/>
              <a:gd name="connsiteX2807" fmla="*/ 26546 w 1628481"/>
              <a:gd name="connsiteY2807" fmla="*/ 1233711 h 1887361"/>
              <a:gd name="connsiteX2808" fmla="*/ 26544 w 1628481"/>
              <a:gd name="connsiteY2808" fmla="*/ 1233711 h 1887361"/>
              <a:gd name="connsiteX2809" fmla="*/ 23686 w 1628481"/>
              <a:gd name="connsiteY2809" fmla="*/ 1212493 h 1887361"/>
              <a:gd name="connsiteX2810" fmla="*/ 28981 w 1628481"/>
              <a:gd name="connsiteY2810" fmla="*/ 1188350 h 1887361"/>
              <a:gd name="connsiteX2811" fmla="*/ 35054 w 1628481"/>
              <a:gd name="connsiteY2811" fmla="*/ 1190524 h 1887361"/>
              <a:gd name="connsiteX2812" fmla="*/ 44427 w 1628481"/>
              <a:gd name="connsiteY2812" fmla="*/ 1166456 h 1887361"/>
              <a:gd name="connsiteX2813" fmla="*/ 51063 w 1628481"/>
              <a:gd name="connsiteY2813" fmla="*/ 1139426 h 1887361"/>
              <a:gd name="connsiteX2814" fmla="*/ 47988 w 1628481"/>
              <a:gd name="connsiteY2814" fmla="*/ 1211219 h 1887361"/>
              <a:gd name="connsiteX2815" fmla="*/ 86115 w 1628481"/>
              <a:gd name="connsiteY2815" fmla="*/ 1104223 h 1887361"/>
              <a:gd name="connsiteX2816" fmla="*/ 93276 w 1628481"/>
              <a:gd name="connsiteY2816" fmla="*/ 1070857 h 1887361"/>
              <a:gd name="connsiteX2817" fmla="*/ 106997 w 1628481"/>
              <a:gd name="connsiteY2817" fmla="*/ 1087690 h 1887361"/>
              <a:gd name="connsiteX2818" fmla="*/ 111983 w 1628481"/>
              <a:gd name="connsiteY2818" fmla="*/ 1084128 h 1887361"/>
              <a:gd name="connsiteX2819" fmla="*/ 99199 w 1628481"/>
              <a:gd name="connsiteY2819" fmla="*/ 1122968 h 1887361"/>
              <a:gd name="connsiteX2820" fmla="*/ 95450 w 1628481"/>
              <a:gd name="connsiteY2820" fmla="*/ 1115470 h 1887361"/>
              <a:gd name="connsiteX2821" fmla="*/ 86678 w 1628481"/>
              <a:gd name="connsiteY2821" fmla="*/ 1136876 h 1887361"/>
              <a:gd name="connsiteX2822" fmla="*/ 99124 w 1628481"/>
              <a:gd name="connsiteY2822" fmla="*/ 1140363 h 1887361"/>
              <a:gd name="connsiteX2823" fmla="*/ 97025 w 1628481"/>
              <a:gd name="connsiteY2823" fmla="*/ 1145724 h 1887361"/>
              <a:gd name="connsiteX2824" fmla="*/ 88627 w 1628481"/>
              <a:gd name="connsiteY2824" fmla="*/ 1140700 h 1887361"/>
              <a:gd name="connsiteX2825" fmla="*/ 77943 w 1628481"/>
              <a:gd name="connsiteY2825" fmla="*/ 1176840 h 1887361"/>
              <a:gd name="connsiteX2826" fmla="*/ 86753 w 1628481"/>
              <a:gd name="connsiteY2826" fmla="*/ 1154346 h 1887361"/>
              <a:gd name="connsiteX2827" fmla="*/ 93388 w 1628481"/>
              <a:gd name="connsiteY2827" fmla="*/ 1146361 h 1887361"/>
              <a:gd name="connsiteX2828" fmla="*/ 122368 w 1628481"/>
              <a:gd name="connsiteY2828" fmla="*/ 1177740 h 1887361"/>
              <a:gd name="connsiteX2829" fmla="*/ 111871 w 1628481"/>
              <a:gd name="connsiteY2829" fmla="*/ 1187300 h 1887361"/>
              <a:gd name="connsiteX2830" fmla="*/ 95713 w 1628481"/>
              <a:gd name="connsiteY2830" fmla="*/ 1184601 h 1887361"/>
              <a:gd name="connsiteX2831" fmla="*/ 91252 w 1628481"/>
              <a:gd name="connsiteY2831" fmla="*/ 1178115 h 1887361"/>
              <a:gd name="connsiteX2832" fmla="*/ 91252 w 1628481"/>
              <a:gd name="connsiteY2832" fmla="*/ 1205595 h 1887361"/>
              <a:gd name="connsiteX2833" fmla="*/ 99649 w 1628481"/>
              <a:gd name="connsiteY2833" fmla="*/ 1210319 h 1887361"/>
              <a:gd name="connsiteX2834" fmla="*/ 101449 w 1628481"/>
              <a:gd name="connsiteY2834" fmla="*/ 1224227 h 1887361"/>
              <a:gd name="connsiteX2835" fmla="*/ 113108 w 1628481"/>
              <a:gd name="connsiteY2835" fmla="*/ 1220478 h 1887361"/>
              <a:gd name="connsiteX2836" fmla="*/ 128104 w 1628481"/>
              <a:gd name="connsiteY2836" fmla="*/ 1236187 h 1887361"/>
              <a:gd name="connsiteX2837" fmla="*/ 138039 w 1628481"/>
              <a:gd name="connsiteY2837" fmla="*/ 1227601 h 1887361"/>
              <a:gd name="connsiteX2838" fmla="*/ 148161 w 1628481"/>
              <a:gd name="connsiteY2838" fmla="*/ 1246909 h 1887361"/>
              <a:gd name="connsiteX2839" fmla="*/ 155659 w 1628481"/>
              <a:gd name="connsiteY2839" fmla="*/ 1235662 h 1887361"/>
              <a:gd name="connsiteX2840" fmla="*/ 158358 w 1628481"/>
              <a:gd name="connsiteY2840" fmla="*/ 1247133 h 1887361"/>
              <a:gd name="connsiteX2841" fmla="*/ 167656 w 1628481"/>
              <a:gd name="connsiteY2841" fmla="*/ 1249533 h 1887361"/>
              <a:gd name="connsiteX2842" fmla="*/ 176616 w 1628481"/>
              <a:gd name="connsiteY2842" fmla="*/ 1234537 h 1887361"/>
              <a:gd name="connsiteX2843" fmla="*/ 185988 w 1628481"/>
              <a:gd name="connsiteY2843" fmla="*/ 1237049 h 1887361"/>
              <a:gd name="connsiteX2844" fmla="*/ 178265 w 1628481"/>
              <a:gd name="connsiteY2844" fmla="*/ 1209906 h 1887361"/>
              <a:gd name="connsiteX2845" fmla="*/ 165331 w 1628481"/>
              <a:gd name="connsiteY2845" fmla="*/ 1183064 h 1887361"/>
              <a:gd name="connsiteX2846" fmla="*/ 160495 w 1628481"/>
              <a:gd name="connsiteY2846" fmla="*/ 1135339 h 1887361"/>
              <a:gd name="connsiteX2847" fmla="*/ 143512 w 1628481"/>
              <a:gd name="connsiteY2847" fmla="*/ 1134327 h 1887361"/>
              <a:gd name="connsiteX2848" fmla="*/ 146686 w 1628481"/>
              <a:gd name="connsiteY2848" fmla="*/ 1122744 h 1887361"/>
              <a:gd name="connsiteX2849" fmla="*/ 146600 w 1628481"/>
              <a:gd name="connsiteY2849" fmla="*/ 1115629 h 1887361"/>
              <a:gd name="connsiteX2850" fmla="*/ 143563 w 1628481"/>
              <a:gd name="connsiteY2850" fmla="*/ 1113889 h 1887361"/>
              <a:gd name="connsiteX2851" fmla="*/ 141375 w 1628481"/>
              <a:gd name="connsiteY2851" fmla="*/ 1102349 h 1887361"/>
              <a:gd name="connsiteX2852" fmla="*/ 135194 w 1628481"/>
              <a:gd name="connsiteY2852" fmla="*/ 1101993 h 1887361"/>
              <a:gd name="connsiteX2853" fmla="*/ 134688 w 1628481"/>
              <a:gd name="connsiteY2853" fmla="*/ 1102550 h 1887361"/>
              <a:gd name="connsiteX2854" fmla="*/ 131539 w 1628481"/>
              <a:gd name="connsiteY2854" fmla="*/ 1101429 h 1887361"/>
              <a:gd name="connsiteX2855" fmla="*/ 147560 w 1628481"/>
              <a:gd name="connsiteY2855" fmla="*/ 1100474 h 1887361"/>
              <a:gd name="connsiteX2856" fmla="*/ 131215 w 1628481"/>
              <a:gd name="connsiteY2856" fmla="*/ 1096238 h 1887361"/>
              <a:gd name="connsiteX2857" fmla="*/ 145536 w 1628481"/>
              <a:gd name="connsiteY2857" fmla="*/ 1098300 h 1887361"/>
              <a:gd name="connsiteX2858" fmla="*/ 132977 w 1628481"/>
              <a:gd name="connsiteY2858" fmla="*/ 1086266 h 1887361"/>
              <a:gd name="connsiteX2859" fmla="*/ 141487 w 1628481"/>
              <a:gd name="connsiteY2859" fmla="*/ 1085966 h 1887361"/>
              <a:gd name="connsiteX2860" fmla="*/ 161769 w 1628481"/>
              <a:gd name="connsiteY2860" fmla="*/ 1090390 h 1887361"/>
              <a:gd name="connsiteX2861" fmla="*/ 174141 w 1628481"/>
              <a:gd name="connsiteY2861" fmla="*/ 1086266 h 1887361"/>
              <a:gd name="connsiteX2862" fmla="*/ 162894 w 1628481"/>
              <a:gd name="connsiteY2862" fmla="*/ 1081167 h 1887361"/>
              <a:gd name="connsiteX2863" fmla="*/ 181901 w 1628481"/>
              <a:gd name="connsiteY2863" fmla="*/ 1078618 h 1887361"/>
              <a:gd name="connsiteX2864" fmla="*/ 173653 w 1628481"/>
              <a:gd name="connsiteY2864" fmla="*/ 1070483 h 1887361"/>
              <a:gd name="connsiteX2865" fmla="*/ 171141 w 1628481"/>
              <a:gd name="connsiteY2865" fmla="*/ 1060660 h 1887361"/>
              <a:gd name="connsiteX2866" fmla="*/ 142499 w 1628481"/>
              <a:gd name="connsiteY2866" fmla="*/ 986431 h 1887361"/>
              <a:gd name="connsiteX2867" fmla="*/ 151309 w 1628481"/>
              <a:gd name="connsiteY2867" fmla="*/ 993929 h 1887361"/>
              <a:gd name="connsiteX2868" fmla="*/ 175115 w 1628481"/>
              <a:gd name="connsiteY2868" fmla="*/ 998615 h 1887361"/>
              <a:gd name="connsiteX2869" fmla="*/ 167617 w 1628481"/>
              <a:gd name="connsiteY2869" fmla="*/ 985418 h 1887361"/>
              <a:gd name="connsiteX2870" fmla="*/ 190861 w 1628481"/>
              <a:gd name="connsiteY2870" fmla="*/ 994866 h 1887361"/>
              <a:gd name="connsiteX2871" fmla="*/ 191660 w 1628481"/>
              <a:gd name="connsiteY2871" fmla="*/ 997517 h 1887361"/>
              <a:gd name="connsiteX2872" fmla="*/ 197598 w 1628481"/>
              <a:gd name="connsiteY2872" fmla="*/ 1000672 h 1887361"/>
              <a:gd name="connsiteX2873" fmla="*/ 197422 w 1628481"/>
              <a:gd name="connsiteY2873" fmla="*/ 999701 h 1887361"/>
              <a:gd name="connsiteX2874" fmla="*/ 206804 w 1628481"/>
              <a:gd name="connsiteY2874" fmla="*/ 998740 h 1887361"/>
              <a:gd name="connsiteX2875" fmla="*/ 208336 w 1628481"/>
              <a:gd name="connsiteY2875" fmla="*/ 997080 h 1887361"/>
              <a:gd name="connsiteX2876" fmla="*/ 195913 w 1628481"/>
              <a:gd name="connsiteY2876" fmla="*/ 992391 h 1887361"/>
              <a:gd name="connsiteX2877" fmla="*/ 190299 w 1628481"/>
              <a:gd name="connsiteY2877" fmla="*/ 987105 h 1887361"/>
              <a:gd name="connsiteX2878" fmla="*/ 198434 w 1628481"/>
              <a:gd name="connsiteY2878" fmla="*/ 987105 h 1887361"/>
              <a:gd name="connsiteX2879" fmla="*/ 205941 w 1628481"/>
              <a:gd name="connsiteY2879" fmla="*/ 992785 h 1887361"/>
              <a:gd name="connsiteX2880" fmla="*/ 209952 w 1628481"/>
              <a:gd name="connsiteY2880" fmla="*/ 996659 h 1887361"/>
              <a:gd name="connsiteX2881" fmla="*/ 213543 w 1628481"/>
              <a:gd name="connsiteY2881" fmla="*/ 995952 h 1887361"/>
              <a:gd name="connsiteX2882" fmla="*/ 202099 w 1628481"/>
              <a:gd name="connsiteY2882" fmla="*/ 985109 h 1887361"/>
              <a:gd name="connsiteX2883" fmla="*/ 195786 w 1628481"/>
              <a:gd name="connsiteY2883" fmla="*/ 981946 h 1887361"/>
              <a:gd name="connsiteX2884" fmla="*/ 198808 w 1628481"/>
              <a:gd name="connsiteY2884" fmla="*/ 980891 h 1887361"/>
              <a:gd name="connsiteX2885" fmla="*/ 195892 w 1628481"/>
              <a:gd name="connsiteY2885" fmla="*/ 971168 h 1887361"/>
              <a:gd name="connsiteX2886" fmla="*/ 194772 w 1628481"/>
              <a:gd name="connsiteY2886" fmla="*/ 970333 h 1887361"/>
              <a:gd name="connsiteX2887" fmla="*/ 193803 w 1628481"/>
              <a:gd name="connsiteY2887" fmla="*/ 968761 h 1887361"/>
              <a:gd name="connsiteX2888" fmla="*/ 188931 w 1628481"/>
              <a:gd name="connsiteY2888" fmla="*/ 970169 h 1887361"/>
              <a:gd name="connsiteX2889" fmla="*/ 179765 w 1628481"/>
              <a:gd name="connsiteY2889" fmla="*/ 969972 h 1887361"/>
              <a:gd name="connsiteX2890" fmla="*/ 179428 w 1628481"/>
              <a:gd name="connsiteY2890" fmla="*/ 958568 h 1887361"/>
              <a:gd name="connsiteX2891" fmla="*/ 160419 w 1628481"/>
              <a:gd name="connsiteY2891" fmla="*/ 951340 h 1887361"/>
              <a:gd name="connsiteX2892" fmla="*/ 156146 w 1628481"/>
              <a:gd name="connsiteY2892" fmla="*/ 930758 h 1887361"/>
              <a:gd name="connsiteX2893" fmla="*/ 147635 w 1628481"/>
              <a:gd name="connsiteY2893" fmla="*/ 931246 h 1887361"/>
              <a:gd name="connsiteX2894" fmla="*/ 139313 w 1628481"/>
              <a:gd name="connsiteY2894" fmla="*/ 927497 h 1887361"/>
              <a:gd name="connsiteX2895" fmla="*/ 150560 w 1628481"/>
              <a:gd name="connsiteY2895" fmla="*/ 945117 h 1887361"/>
              <a:gd name="connsiteX2896" fmla="*/ 128066 w 1628481"/>
              <a:gd name="connsiteY2896" fmla="*/ 935070 h 1887361"/>
              <a:gd name="connsiteX2897" fmla="*/ 133839 w 1628481"/>
              <a:gd name="connsiteY2897" fmla="*/ 924910 h 1887361"/>
              <a:gd name="connsiteX2898" fmla="*/ 147223 w 1628481"/>
              <a:gd name="connsiteY2898" fmla="*/ 927797 h 1887361"/>
              <a:gd name="connsiteX2899" fmla="*/ 144786 w 1628481"/>
              <a:gd name="connsiteY2899" fmla="*/ 926072 h 1887361"/>
              <a:gd name="connsiteX2900" fmla="*/ 140587 w 1628481"/>
              <a:gd name="connsiteY2900" fmla="*/ 926335 h 1887361"/>
              <a:gd name="connsiteX2901" fmla="*/ 142462 w 1628481"/>
              <a:gd name="connsiteY2901" fmla="*/ 907590 h 1887361"/>
              <a:gd name="connsiteX2902" fmla="*/ 148385 w 1628481"/>
              <a:gd name="connsiteY2902" fmla="*/ 909802 h 1887361"/>
              <a:gd name="connsiteX2903" fmla="*/ 148424 w 1628481"/>
              <a:gd name="connsiteY2903" fmla="*/ 909764 h 1887361"/>
              <a:gd name="connsiteX2904" fmla="*/ 142987 w 1628481"/>
              <a:gd name="connsiteY2904" fmla="*/ 900729 h 1887361"/>
              <a:gd name="connsiteX2905" fmla="*/ 152942 w 1628481"/>
              <a:gd name="connsiteY2905" fmla="*/ 904552 h 1887361"/>
              <a:gd name="connsiteX2906" fmla="*/ 153312 w 1628481"/>
              <a:gd name="connsiteY2906" fmla="*/ 905008 h 1887361"/>
              <a:gd name="connsiteX2907" fmla="*/ 156933 w 1628481"/>
              <a:gd name="connsiteY2907" fmla="*/ 901484 h 1887361"/>
              <a:gd name="connsiteX2908" fmla="*/ 159527 w 1628481"/>
              <a:gd name="connsiteY2908" fmla="*/ 896473 h 1887361"/>
              <a:gd name="connsiteX2909" fmla="*/ 152771 w 1628481"/>
              <a:gd name="connsiteY2909" fmla="*/ 888844 h 1887361"/>
              <a:gd name="connsiteX2910" fmla="*/ 151047 w 1628481"/>
              <a:gd name="connsiteY2910" fmla="*/ 893455 h 1887361"/>
              <a:gd name="connsiteX2911" fmla="*/ 124804 w 1628481"/>
              <a:gd name="connsiteY2911" fmla="*/ 879959 h 1887361"/>
              <a:gd name="connsiteX2912" fmla="*/ 122517 w 1628481"/>
              <a:gd name="connsiteY2912" fmla="*/ 886407 h 1887361"/>
              <a:gd name="connsiteX2913" fmla="*/ 109546 w 1628481"/>
              <a:gd name="connsiteY2913" fmla="*/ 874148 h 1887361"/>
              <a:gd name="connsiteX2914" fmla="*/ 109358 w 1628481"/>
              <a:gd name="connsiteY2914" fmla="*/ 855853 h 1887361"/>
              <a:gd name="connsiteX2915" fmla="*/ 113107 w 1628481"/>
              <a:gd name="connsiteY2915" fmla="*/ 840445 h 1887361"/>
              <a:gd name="connsiteX2916" fmla="*/ 121055 w 1628481"/>
              <a:gd name="connsiteY2916" fmla="*/ 846668 h 1887361"/>
              <a:gd name="connsiteX2917" fmla="*/ 124804 w 1628481"/>
              <a:gd name="connsiteY2917" fmla="*/ 806629 h 1887361"/>
              <a:gd name="connsiteX2918" fmla="*/ 137026 w 1628481"/>
              <a:gd name="connsiteY2918" fmla="*/ 773188 h 1887361"/>
              <a:gd name="connsiteX2919" fmla="*/ 130690 w 1628481"/>
              <a:gd name="connsiteY2919" fmla="*/ 764566 h 1887361"/>
              <a:gd name="connsiteX2920" fmla="*/ 139050 w 1628481"/>
              <a:gd name="connsiteY2920" fmla="*/ 758605 h 1887361"/>
              <a:gd name="connsiteX2921" fmla="*/ 145611 w 1628481"/>
              <a:gd name="connsiteY2921" fmla="*/ 746758 h 1887361"/>
              <a:gd name="connsiteX2922" fmla="*/ 158845 w 1628481"/>
              <a:gd name="connsiteY2922" fmla="*/ 768352 h 1887361"/>
              <a:gd name="connsiteX2923" fmla="*/ 175078 w 1628481"/>
              <a:gd name="connsiteY2923" fmla="*/ 767040 h 1887361"/>
              <a:gd name="connsiteX2924" fmla="*/ 163831 w 1628481"/>
              <a:gd name="connsiteY2924" fmla="*/ 742821 h 1887361"/>
              <a:gd name="connsiteX2925" fmla="*/ 129715 w 1628481"/>
              <a:gd name="connsiteY2925" fmla="*/ 748445 h 1887361"/>
              <a:gd name="connsiteX2926" fmla="*/ 123117 w 1628481"/>
              <a:gd name="connsiteY2926" fmla="*/ 776600 h 1887361"/>
              <a:gd name="connsiteX2927" fmla="*/ 112882 w 1628481"/>
              <a:gd name="connsiteY2927" fmla="*/ 768165 h 1887361"/>
              <a:gd name="connsiteX2928" fmla="*/ 113557 w 1628481"/>
              <a:gd name="connsiteY2928" fmla="*/ 782148 h 1887361"/>
              <a:gd name="connsiteX2929" fmla="*/ 114607 w 1628481"/>
              <a:gd name="connsiteY2929" fmla="*/ 789196 h 1887361"/>
              <a:gd name="connsiteX2930" fmla="*/ 111158 w 1628481"/>
              <a:gd name="connsiteY2930" fmla="*/ 798419 h 1887361"/>
              <a:gd name="connsiteX2931" fmla="*/ 105609 w 1628481"/>
              <a:gd name="connsiteY2931" fmla="*/ 786422 h 1887361"/>
              <a:gd name="connsiteX2932" fmla="*/ 104672 w 1628481"/>
              <a:gd name="connsiteY2932" fmla="*/ 774913 h 1887361"/>
              <a:gd name="connsiteX2933" fmla="*/ 110295 w 1628481"/>
              <a:gd name="connsiteY2933" fmla="*/ 753131 h 1887361"/>
              <a:gd name="connsiteX2934" fmla="*/ 119368 w 1628481"/>
              <a:gd name="connsiteY2934" fmla="*/ 757367 h 1887361"/>
              <a:gd name="connsiteX2935" fmla="*/ 118956 w 1628481"/>
              <a:gd name="connsiteY2935" fmla="*/ 745258 h 1887361"/>
              <a:gd name="connsiteX2936" fmla="*/ 111120 w 1628481"/>
              <a:gd name="connsiteY2936" fmla="*/ 745446 h 1887361"/>
              <a:gd name="connsiteX2937" fmla="*/ 118618 w 1628481"/>
              <a:gd name="connsiteY2937" fmla="*/ 718828 h 1887361"/>
              <a:gd name="connsiteX2938" fmla="*/ 120080 w 1628481"/>
              <a:gd name="connsiteY2938" fmla="*/ 703120 h 1887361"/>
              <a:gd name="connsiteX2939" fmla="*/ 115619 w 1628481"/>
              <a:gd name="connsiteY2939" fmla="*/ 686137 h 1887361"/>
              <a:gd name="connsiteX2940" fmla="*/ 108121 w 1628481"/>
              <a:gd name="connsiteY2940" fmla="*/ 696559 h 1887361"/>
              <a:gd name="connsiteX2941" fmla="*/ 96499 w 1628481"/>
              <a:gd name="connsiteY2941" fmla="*/ 668254 h 1887361"/>
              <a:gd name="connsiteX2942" fmla="*/ 90276 w 1628481"/>
              <a:gd name="connsiteY2942" fmla="*/ 671216 h 1887361"/>
              <a:gd name="connsiteX2943" fmla="*/ 84128 w 1628481"/>
              <a:gd name="connsiteY2943" fmla="*/ 651834 h 1887361"/>
              <a:gd name="connsiteX2944" fmla="*/ 92825 w 1628481"/>
              <a:gd name="connsiteY2944" fmla="*/ 690111 h 1887361"/>
              <a:gd name="connsiteX2945" fmla="*/ 99273 w 1628481"/>
              <a:gd name="connsiteY2945" fmla="*/ 693860 h 1887361"/>
              <a:gd name="connsiteX2946" fmla="*/ 92300 w 1628481"/>
              <a:gd name="connsiteY2946" fmla="*/ 702632 h 1887361"/>
              <a:gd name="connsiteX2947" fmla="*/ 87839 w 1628481"/>
              <a:gd name="connsiteY2947" fmla="*/ 691573 h 1887361"/>
              <a:gd name="connsiteX2948" fmla="*/ 83678 w 1628481"/>
              <a:gd name="connsiteY2948" fmla="*/ 697946 h 1887361"/>
              <a:gd name="connsiteX2949" fmla="*/ 68682 w 1628481"/>
              <a:gd name="connsiteY2949" fmla="*/ 654833 h 1887361"/>
              <a:gd name="connsiteX2950" fmla="*/ 68082 w 1628481"/>
              <a:gd name="connsiteY2950" fmla="*/ 613594 h 1887361"/>
              <a:gd name="connsiteX2951" fmla="*/ 52299 w 1628481"/>
              <a:gd name="connsiteY2951" fmla="*/ 621880 h 1887361"/>
              <a:gd name="connsiteX2952" fmla="*/ 32804 w 1628481"/>
              <a:gd name="connsiteY2952" fmla="*/ 622442 h 1887361"/>
              <a:gd name="connsiteX2953" fmla="*/ 50012 w 1628481"/>
              <a:gd name="connsiteY2953" fmla="*/ 616406 h 1887361"/>
              <a:gd name="connsiteX2954" fmla="*/ 62046 w 1628481"/>
              <a:gd name="connsiteY2954" fmla="*/ 607409 h 1887361"/>
              <a:gd name="connsiteX2955" fmla="*/ 78729 w 1628481"/>
              <a:gd name="connsiteY2955" fmla="*/ 589563 h 1887361"/>
              <a:gd name="connsiteX2956" fmla="*/ 66845 w 1628481"/>
              <a:gd name="connsiteY2956" fmla="*/ 588589 h 1887361"/>
              <a:gd name="connsiteX2957" fmla="*/ 83715 w 1628481"/>
              <a:gd name="connsiteY2957" fmla="*/ 573593 h 1887361"/>
              <a:gd name="connsiteX2958" fmla="*/ 69282 w 1628481"/>
              <a:gd name="connsiteY2958" fmla="*/ 550387 h 1887361"/>
              <a:gd name="connsiteX2959" fmla="*/ 74493 w 1628481"/>
              <a:gd name="connsiteY2959" fmla="*/ 564333 h 1887361"/>
              <a:gd name="connsiteX2960" fmla="*/ 61371 w 1628481"/>
              <a:gd name="connsiteY2960" fmla="*/ 569731 h 1887361"/>
              <a:gd name="connsiteX2961" fmla="*/ 50874 w 1628481"/>
              <a:gd name="connsiteY2961" fmla="*/ 579329 h 1887361"/>
              <a:gd name="connsiteX2962" fmla="*/ 40639 w 1628481"/>
              <a:gd name="connsiteY2962" fmla="*/ 600473 h 1887361"/>
              <a:gd name="connsiteX2963" fmla="*/ 46113 w 1628481"/>
              <a:gd name="connsiteY2963" fmla="*/ 576742 h 1887361"/>
              <a:gd name="connsiteX2964" fmla="*/ 55823 w 1628481"/>
              <a:gd name="connsiteY2964" fmla="*/ 562421 h 1887361"/>
              <a:gd name="connsiteX2965" fmla="*/ 57360 w 1628481"/>
              <a:gd name="connsiteY2965" fmla="*/ 549112 h 1887361"/>
              <a:gd name="connsiteX2966" fmla="*/ 48775 w 1628481"/>
              <a:gd name="connsiteY2966" fmla="*/ 551108 h 1887361"/>
              <a:gd name="connsiteX2967" fmla="*/ 46906 w 1628481"/>
              <a:gd name="connsiteY2967" fmla="*/ 553339 h 1887361"/>
              <a:gd name="connsiteX2968" fmla="*/ 44433 w 1628481"/>
              <a:gd name="connsiteY2968" fmla="*/ 550932 h 1887361"/>
              <a:gd name="connsiteX2969" fmla="*/ 70856 w 1628481"/>
              <a:gd name="connsiteY2969" fmla="*/ 538727 h 1887361"/>
              <a:gd name="connsiteX2970" fmla="*/ 55148 w 1628481"/>
              <a:gd name="connsiteY2970" fmla="*/ 531867 h 1887361"/>
              <a:gd name="connsiteX2971" fmla="*/ 72356 w 1628481"/>
              <a:gd name="connsiteY2971" fmla="*/ 532092 h 1887361"/>
              <a:gd name="connsiteX2972" fmla="*/ 75317 w 1628481"/>
              <a:gd name="connsiteY2972" fmla="*/ 523094 h 1887361"/>
              <a:gd name="connsiteX2973" fmla="*/ 78767 w 1628481"/>
              <a:gd name="connsiteY2973" fmla="*/ 514359 h 1887361"/>
              <a:gd name="connsiteX2974" fmla="*/ 79741 w 1628481"/>
              <a:gd name="connsiteY2974" fmla="*/ 495802 h 1887361"/>
              <a:gd name="connsiteX2975" fmla="*/ 93388 w 1628481"/>
              <a:gd name="connsiteY2975" fmla="*/ 491265 h 1887361"/>
              <a:gd name="connsiteX2976" fmla="*/ 113969 w 1628481"/>
              <a:gd name="connsiteY2976" fmla="*/ 498388 h 1887361"/>
              <a:gd name="connsiteX2977" fmla="*/ 141937 w 1628481"/>
              <a:gd name="connsiteY2977" fmla="*/ 481218 h 1887361"/>
              <a:gd name="connsiteX2978" fmla="*/ 136763 w 1628481"/>
              <a:gd name="connsiteY2978" fmla="*/ 468247 h 1887361"/>
              <a:gd name="connsiteX2979" fmla="*/ 152471 w 1628481"/>
              <a:gd name="connsiteY2979" fmla="*/ 458649 h 1887361"/>
              <a:gd name="connsiteX2980" fmla="*/ 171216 w 1628481"/>
              <a:gd name="connsiteY2980" fmla="*/ 455650 h 1887361"/>
              <a:gd name="connsiteX2981" fmla="*/ 178714 w 1628481"/>
              <a:gd name="connsiteY2981" fmla="*/ 432631 h 1887361"/>
              <a:gd name="connsiteX2982" fmla="*/ 199933 w 1628481"/>
              <a:gd name="connsiteY2982" fmla="*/ 404102 h 1887361"/>
              <a:gd name="connsiteX2983" fmla="*/ 206044 w 1628481"/>
              <a:gd name="connsiteY2983" fmla="*/ 398366 h 1887361"/>
              <a:gd name="connsiteX2984" fmla="*/ 211968 w 1628481"/>
              <a:gd name="connsiteY2984" fmla="*/ 392667 h 1887361"/>
              <a:gd name="connsiteX2985" fmla="*/ 222990 w 1628481"/>
              <a:gd name="connsiteY2985" fmla="*/ 380783 h 1887361"/>
              <a:gd name="connsiteX2986" fmla="*/ 242859 w 1628481"/>
              <a:gd name="connsiteY2986" fmla="*/ 355440 h 1887361"/>
              <a:gd name="connsiteX2987" fmla="*/ 261117 w 1628481"/>
              <a:gd name="connsiteY2987" fmla="*/ 328710 h 1887361"/>
              <a:gd name="connsiteX2988" fmla="*/ 279524 w 1628481"/>
              <a:gd name="connsiteY2988" fmla="*/ 301642 h 1887361"/>
              <a:gd name="connsiteX2989" fmla="*/ 289009 w 1628481"/>
              <a:gd name="connsiteY2989" fmla="*/ 288071 h 1887361"/>
              <a:gd name="connsiteX2990" fmla="*/ 298719 w 1628481"/>
              <a:gd name="connsiteY2990" fmla="*/ 275287 h 1887361"/>
              <a:gd name="connsiteX2991" fmla="*/ 319938 w 1628481"/>
              <a:gd name="connsiteY2991" fmla="*/ 250806 h 1887361"/>
              <a:gd name="connsiteX2992" fmla="*/ 344644 w 1628481"/>
              <a:gd name="connsiteY2992" fmla="*/ 229362 h 1887361"/>
              <a:gd name="connsiteX2993" fmla="*/ 373698 w 1628481"/>
              <a:gd name="connsiteY2993" fmla="*/ 212304 h 1887361"/>
              <a:gd name="connsiteX2994" fmla="*/ 362714 w 1628481"/>
              <a:gd name="connsiteY2994" fmla="*/ 231237 h 1887361"/>
              <a:gd name="connsiteX2995" fmla="*/ 382284 w 1628481"/>
              <a:gd name="connsiteY2995" fmla="*/ 247695 h 1887361"/>
              <a:gd name="connsiteX2996" fmla="*/ 398179 w 1628481"/>
              <a:gd name="connsiteY2996" fmla="*/ 231049 h 1887361"/>
              <a:gd name="connsiteX2997" fmla="*/ 411975 w 1628481"/>
              <a:gd name="connsiteY2997" fmla="*/ 217928 h 1887361"/>
              <a:gd name="connsiteX2998" fmla="*/ 415462 w 1628481"/>
              <a:gd name="connsiteY2998" fmla="*/ 244545 h 1887361"/>
              <a:gd name="connsiteX2999" fmla="*/ 407177 w 1628481"/>
              <a:gd name="connsiteY2999" fmla="*/ 261566 h 1887361"/>
              <a:gd name="connsiteX3000" fmla="*/ 399679 w 1628481"/>
              <a:gd name="connsiteY3000" fmla="*/ 282860 h 1887361"/>
              <a:gd name="connsiteX3001" fmla="*/ 448041 w 1628481"/>
              <a:gd name="connsiteY3001" fmla="*/ 281023 h 1887361"/>
              <a:gd name="connsiteX3002" fmla="*/ 452277 w 1628481"/>
              <a:gd name="connsiteY3002" fmla="*/ 296844 h 1887361"/>
              <a:gd name="connsiteX3003" fmla="*/ 437731 w 1628481"/>
              <a:gd name="connsiteY3003" fmla="*/ 327098 h 1887361"/>
              <a:gd name="connsiteX3004" fmla="*/ 455651 w 1628481"/>
              <a:gd name="connsiteY3004" fmla="*/ 318475 h 1887361"/>
              <a:gd name="connsiteX3005" fmla="*/ 467835 w 1628481"/>
              <a:gd name="connsiteY3005" fmla="*/ 301455 h 1887361"/>
              <a:gd name="connsiteX3006" fmla="*/ 454002 w 1628481"/>
              <a:gd name="connsiteY3006" fmla="*/ 292720 h 1887361"/>
              <a:gd name="connsiteX3007" fmla="*/ 462699 w 1628481"/>
              <a:gd name="connsiteY3007" fmla="*/ 272063 h 1887361"/>
              <a:gd name="connsiteX3008" fmla="*/ 455501 w 1628481"/>
              <a:gd name="connsiteY3008" fmla="*/ 257329 h 1887361"/>
              <a:gd name="connsiteX3009" fmla="*/ 483393 w 1628481"/>
              <a:gd name="connsiteY3009" fmla="*/ 220477 h 1887361"/>
              <a:gd name="connsiteX3010" fmla="*/ 511736 w 1628481"/>
              <a:gd name="connsiteY3010" fmla="*/ 183999 h 1887361"/>
              <a:gd name="connsiteX3011" fmla="*/ 507724 w 1628481"/>
              <a:gd name="connsiteY3011" fmla="*/ 151308 h 1887361"/>
              <a:gd name="connsiteX3012" fmla="*/ 538316 w 1628481"/>
              <a:gd name="connsiteY3012" fmla="*/ 133651 h 1887361"/>
              <a:gd name="connsiteX3013" fmla="*/ 566771 w 1628481"/>
              <a:gd name="connsiteY3013" fmla="*/ 115431 h 1887361"/>
              <a:gd name="connsiteX3014" fmla="*/ 554399 w 1628481"/>
              <a:gd name="connsiteY3014" fmla="*/ 111682 h 1887361"/>
              <a:gd name="connsiteX3015" fmla="*/ 556161 w 1628481"/>
              <a:gd name="connsiteY3015" fmla="*/ 101110 h 1887361"/>
              <a:gd name="connsiteX3016" fmla="*/ 514922 w 1628481"/>
              <a:gd name="connsiteY3016" fmla="*/ 135600 h 1887361"/>
              <a:gd name="connsiteX3017" fmla="*/ 517472 w 1628481"/>
              <a:gd name="connsiteY3017" fmla="*/ 107783 h 1887361"/>
              <a:gd name="connsiteX3018" fmla="*/ 557548 w 1628481"/>
              <a:gd name="connsiteY3018" fmla="*/ 94062 h 1887361"/>
              <a:gd name="connsiteX3019" fmla="*/ 561514 w 1628481"/>
              <a:gd name="connsiteY3019" fmla="*/ 99982 h 1887361"/>
              <a:gd name="connsiteX3020" fmla="*/ 561447 w 1628481"/>
              <a:gd name="connsiteY3020" fmla="*/ 100022 h 1887361"/>
              <a:gd name="connsiteX3021" fmla="*/ 561566 w 1628481"/>
              <a:gd name="connsiteY3021" fmla="*/ 100059 h 1887361"/>
              <a:gd name="connsiteX3022" fmla="*/ 565309 w 1628481"/>
              <a:gd name="connsiteY3022" fmla="*/ 105646 h 1887361"/>
              <a:gd name="connsiteX3023" fmla="*/ 567595 w 1628481"/>
              <a:gd name="connsiteY3023" fmla="*/ 101897 h 1887361"/>
              <a:gd name="connsiteX3024" fmla="*/ 561566 w 1628481"/>
              <a:gd name="connsiteY3024" fmla="*/ 100059 h 1887361"/>
              <a:gd name="connsiteX3025" fmla="*/ 561514 w 1628481"/>
              <a:gd name="connsiteY3025" fmla="*/ 99982 h 1887361"/>
              <a:gd name="connsiteX3026" fmla="*/ 588234 w 1628481"/>
              <a:gd name="connsiteY3026" fmla="*/ 83930 h 1887361"/>
              <a:gd name="connsiteX3027" fmla="*/ 622893 w 1628481"/>
              <a:gd name="connsiteY3027" fmla="*/ 73405 h 1887361"/>
              <a:gd name="connsiteX3028" fmla="*/ 623193 w 1628481"/>
              <a:gd name="connsiteY3028" fmla="*/ 80003 h 1887361"/>
              <a:gd name="connsiteX3029" fmla="*/ 659408 w 1628481"/>
              <a:gd name="connsiteY3029" fmla="*/ 73742 h 1887361"/>
              <a:gd name="connsiteX3030" fmla="*/ 697273 w 1628481"/>
              <a:gd name="connsiteY3030" fmla="*/ 63807 h 1887361"/>
              <a:gd name="connsiteX3031" fmla="*/ 675641 w 1628481"/>
              <a:gd name="connsiteY3031" fmla="*/ 76779 h 1887361"/>
              <a:gd name="connsiteX3032" fmla="*/ 648873 w 1628481"/>
              <a:gd name="connsiteY3032" fmla="*/ 86864 h 1887361"/>
              <a:gd name="connsiteX3033" fmla="*/ 622630 w 1628481"/>
              <a:gd name="connsiteY3033" fmla="*/ 95561 h 1887361"/>
              <a:gd name="connsiteX3034" fmla="*/ 602498 w 1628481"/>
              <a:gd name="connsiteY3034" fmla="*/ 103996 h 1887361"/>
              <a:gd name="connsiteX3035" fmla="*/ 759431 w 1628481"/>
              <a:gd name="connsiteY3035" fmla="*/ 75092 h 1887361"/>
              <a:gd name="connsiteX3036" fmla="*/ 781250 w 1628481"/>
              <a:gd name="connsiteY3036" fmla="*/ 64145 h 1887361"/>
              <a:gd name="connsiteX3037" fmla="*/ 804268 w 1628481"/>
              <a:gd name="connsiteY3037" fmla="*/ 63657 h 1887361"/>
              <a:gd name="connsiteX3038" fmla="*/ 790472 w 1628481"/>
              <a:gd name="connsiteY3038" fmla="*/ 84652 h 1887361"/>
              <a:gd name="connsiteX3039" fmla="*/ 797295 w 1628481"/>
              <a:gd name="connsiteY3039" fmla="*/ 87201 h 1887361"/>
              <a:gd name="connsiteX3040" fmla="*/ 773752 w 1628481"/>
              <a:gd name="connsiteY3040" fmla="*/ 95899 h 1887361"/>
              <a:gd name="connsiteX3041" fmla="*/ 742448 w 1628481"/>
              <a:gd name="connsiteY3041" fmla="*/ 96873 h 1887361"/>
              <a:gd name="connsiteX3042" fmla="*/ 750246 w 1628481"/>
              <a:gd name="connsiteY3042" fmla="*/ 89375 h 1887361"/>
              <a:gd name="connsiteX3043" fmla="*/ 718829 w 1628481"/>
              <a:gd name="connsiteY3043" fmla="*/ 93537 h 1887361"/>
              <a:gd name="connsiteX3044" fmla="*/ 720666 w 1628481"/>
              <a:gd name="connsiteY3044" fmla="*/ 106396 h 1887361"/>
              <a:gd name="connsiteX3045" fmla="*/ 712756 w 1628481"/>
              <a:gd name="connsiteY3045" fmla="*/ 107558 h 1887361"/>
              <a:gd name="connsiteX3046" fmla="*/ 714930 w 1628481"/>
              <a:gd name="connsiteY3046" fmla="*/ 97398 h 1887361"/>
              <a:gd name="connsiteX3047" fmla="*/ 663082 w 1628481"/>
              <a:gd name="connsiteY3047" fmla="*/ 108983 h 1887361"/>
              <a:gd name="connsiteX3048" fmla="*/ 696823 w 1628481"/>
              <a:gd name="connsiteY3048" fmla="*/ 103434 h 1887361"/>
              <a:gd name="connsiteX3049" fmla="*/ 710431 w 1628481"/>
              <a:gd name="connsiteY3049" fmla="*/ 104671 h 1887361"/>
              <a:gd name="connsiteX3050" fmla="*/ 684938 w 1628481"/>
              <a:gd name="connsiteY3050" fmla="*/ 148197 h 1887361"/>
              <a:gd name="connsiteX3051" fmla="*/ 667206 w 1628481"/>
              <a:gd name="connsiteY3051" fmla="*/ 144448 h 1887361"/>
              <a:gd name="connsiteX3052" fmla="*/ 662445 w 1628481"/>
              <a:gd name="connsiteY3052" fmla="*/ 128777 h 1887361"/>
              <a:gd name="connsiteX3053" fmla="*/ 668555 w 1628481"/>
              <a:gd name="connsiteY3053" fmla="*/ 121279 h 1887361"/>
              <a:gd name="connsiteX3054" fmla="*/ 650598 w 1628481"/>
              <a:gd name="connsiteY3054" fmla="*/ 121804 h 1887361"/>
              <a:gd name="connsiteX3055" fmla="*/ 632828 w 1628481"/>
              <a:gd name="connsiteY3055" fmla="*/ 137925 h 1887361"/>
              <a:gd name="connsiteX3056" fmla="*/ 630991 w 1628481"/>
              <a:gd name="connsiteY3056" fmla="*/ 148122 h 1887361"/>
              <a:gd name="connsiteX3057" fmla="*/ 613708 w 1628481"/>
              <a:gd name="connsiteY3057" fmla="*/ 158357 h 1887361"/>
              <a:gd name="connsiteX3058" fmla="*/ 624955 w 1628481"/>
              <a:gd name="connsiteY3058" fmla="*/ 165854 h 1887361"/>
              <a:gd name="connsiteX3059" fmla="*/ 612058 w 1628481"/>
              <a:gd name="connsiteY3059" fmla="*/ 188611 h 1887361"/>
              <a:gd name="connsiteX3060" fmla="*/ 628516 w 1628481"/>
              <a:gd name="connsiteY3060" fmla="*/ 191760 h 1887361"/>
              <a:gd name="connsiteX3061" fmla="*/ 608609 w 1628481"/>
              <a:gd name="connsiteY3061" fmla="*/ 212717 h 1887361"/>
              <a:gd name="connsiteX3062" fmla="*/ 626979 w 1628481"/>
              <a:gd name="connsiteY3062" fmla="*/ 212042 h 1887361"/>
              <a:gd name="connsiteX3063" fmla="*/ 613483 w 1628481"/>
              <a:gd name="connsiteY3063" fmla="*/ 221602 h 1887361"/>
              <a:gd name="connsiteX3064" fmla="*/ 615207 w 1628481"/>
              <a:gd name="connsiteY3064" fmla="*/ 231162 h 1887361"/>
              <a:gd name="connsiteX3065" fmla="*/ 639613 w 1628481"/>
              <a:gd name="connsiteY3065" fmla="*/ 229325 h 1887361"/>
              <a:gd name="connsiteX3066" fmla="*/ 641263 w 1628481"/>
              <a:gd name="connsiteY3066" fmla="*/ 238997 h 1887361"/>
              <a:gd name="connsiteX3067" fmla="*/ 672304 w 1628481"/>
              <a:gd name="connsiteY3067" fmla="*/ 215566 h 1887361"/>
              <a:gd name="connsiteX3068" fmla="*/ 700234 w 1628481"/>
              <a:gd name="connsiteY3068" fmla="*/ 188461 h 1887361"/>
              <a:gd name="connsiteX3069" fmla="*/ 729326 w 1628481"/>
              <a:gd name="connsiteY3069" fmla="*/ 175114 h 1887361"/>
              <a:gd name="connsiteX3070" fmla="*/ 758418 w 1628481"/>
              <a:gd name="connsiteY3070" fmla="*/ 157119 h 1887361"/>
              <a:gd name="connsiteX3071" fmla="*/ 751183 w 1628481"/>
              <a:gd name="connsiteY3071" fmla="*/ 141674 h 1887361"/>
              <a:gd name="connsiteX3072" fmla="*/ 767378 w 1628481"/>
              <a:gd name="connsiteY3072" fmla="*/ 137925 h 1887361"/>
              <a:gd name="connsiteX3073" fmla="*/ 781362 w 1628481"/>
              <a:gd name="connsiteY3073" fmla="*/ 131739 h 1887361"/>
              <a:gd name="connsiteX3074" fmla="*/ 810417 w 1628481"/>
              <a:gd name="connsiteY3074" fmla="*/ 134813 h 1887361"/>
              <a:gd name="connsiteX3075" fmla="*/ 808955 w 1628481"/>
              <a:gd name="connsiteY3075" fmla="*/ 141524 h 1887361"/>
              <a:gd name="connsiteX3076" fmla="*/ 817202 w 1628481"/>
              <a:gd name="connsiteY3076" fmla="*/ 150484 h 1887361"/>
              <a:gd name="connsiteX3077" fmla="*/ 837297 w 1628481"/>
              <a:gd name="connsiteY3077" fmla="*/ 145310 h 1887361"/>
              <a:gd name="connsiteX3078" fmla="*/ 840258 w 1628481"/>
              <a:gd name="connsiteY3078" fmla="*/ 158094 h 1887361"/>
              <a:gd name="connsiteX3079" fmla="*/ 853455 w 1628481"/>
              <a:gd name="connsiteY3079" fmla="*/ 170016 h 1887361"/>
              <a:gd name="connsiteX3080" fmla="*/ 863840 w 1628481"/>
              <a:gd name="connsiteY3080" fmla="*/ 143098 h 1887361"/>
              <a:gd name="connsiteX3081" fmla="*/ 881572 w 1628481"/>
              <a:gd name="connsiteY3081" fmla="*/ 128777 h 1887361"/>
              <a:gd name="connsiteX3082" fmla="*/ 895706 w 1628481"/>
              <a:gd name="connsiteY3082" fmla="*/ 111457 h 1887361"/>
              <a:gd name="connsiteX3083" fmla="*/ 943130 w 1628481"/>
              <a:gd name="connsiteY3083" fmla="*/ 118392 h 1887361"/>
              <a:gd name="connsiteX3084" fmla="*/ 955877 w 1628481"/>
              <a:gd name="connsiteY3084" fmla="*/ 130727 h 1887361"/>
              <a:gd name="connsiteX3085" fmla="*/ 979570 w 1628481"/>
              <a:gd name="connsiteY3085" fmla="*/ 100360 h 1887361"/>
              <a:gd name="connsiteX3086" fmla="*/ 969786 w 1628481"/>
              <a:gd name="connsiteY3086" fmla="*/ 87726 h 1887361"/>
              <a:gd name="connsiteX3087" fmla="*/ 1001314 w 1628481"/>
              <a:gd name="connsiteY3087" fmla="*/ 73405 h 1887361"/>
              <a:gd name="connsiteX3088" fmla="*/ 1000827 w 1628481"/>
              <a:gd name="connsiteY3088" fmla="*/ 53948 h 1887361"/>
              <a:gd name="connsiteX3089" fmla="*/ 1004051 w 1628481"/>
              <a:gd name="connsiteY3089" fmla="*/ 63582 h 1887361"/>
              <a:gd name="connsiteX3090" fmla="*/ 1013649 w 1628481"/>
              <a:gd name="connsiteY3090" fmla="*/ 50311 h 1887361"/>
              <a:gd name="connsiteX3091" fmla="*/ 1016798 w 1628481"/>
              <a:gd name="connsiteY3091" fmla="*/ 59908 h 1887361"/>
              <a:gd name="connsiteX3092" fmla="*/ 1032356 w 1628481"/>
              <a:gd name="connsiteY3092" fmla="*/ 46450 h 1887361"/>
              <a:gd name="connsiteX3093" fmla="*/ 1053688 w 1628481"/>
              <a:gd name="connsiteY3093" fmla="*/ 49186 h 1887361"/>
              <a:gd name="connsiteX3094" fmla="*/ 1053050 w 1628481"/>
              <a:gd name="connsiteY3094" fmla="*/ 36177 h 1887361"/>
              <a:gd name="connsiteX3095" fmla="*/ 1079818 w 1628481"/>
              <a:gd name="connsiteY3095" fmla="*/ 45437 h 1887361"/>
              <a:gd name="connsiteX3096" fmla="*/ 1076331 w 1628481"/>
              <a:gd name="connsiteY3096" fmla="*/ 32503 h 1887361"/>
              <a:gd name="connsiteX3097" fmla="*/ 1082292 w 1628481"/>
              <a:gd name="connsiteY3097" fmla="*/ 42176 h 1887361"/>
              <a:gd name="connsiteX3098" fmla="*/ 1091665 w 1628481"/>
              <a:gd name="connsiteY3098" fmla="*/ 45250 h 1887361"/>
              <a:gd name="connsiteX3099" fmla="*/ 1106661 w 1628481"/>
              <a:gd name="connsiteY3099" fmla="*/ 35390 h 1887361"/>
              <a:gd name="connsiteX3100" fmla="*/ 1104636 w 1628481"/>
              <a:gd name="connsiteY3100" fmla="*/ 41913 h 1887361"/>
              <a:gd name="connsiteX3101" fmla="*/ 1117983 w 1628481"/>
              <a:gd name="connsiteY3101" fmla="*/ 41913 h 1887361"/>
              <a:gd name="connsiteX3102" fmla="*/ 1125481 w 1628481"/>
              <a:gd name="connsiteY3102" fmla="*/ 22381 h 1887361"/>
              <a:gd name="connsiteX3103" fmla="*/ 1106736 w 1628481"/>
              <a:gd name="connsiteY3103" fmla="*/ 15970 h 1887361"/>
              <a:gd name="connsiteX3104" fmla="*/ 1136503 w 1628481"/>
              <a:gd name="connsiteY3104" fmla="*/ 15970 h 1887361"/>
              <a:gd name="connsiteX3105" fmla="*/ 1176129 w 1628481"/>
              <a:gd name="connsiteY3105" fmla="*/ 0 h 188736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Lst>
            <a:rect l="l" t="t" r="r" b="b"/>
            <a:pathLst>
              <a:path w="1628481" h="1887361">
                <a:moveTo>
                  <a:pt x="558336" y="1866502"/>
                </a:moveTo>
                <a:cubicBezTo>
                  <a:pt x="559348" y="1876587"/>
                  <a:pt x="565834" y="1867965"/>
                  <a:pt x="568796" y="1877299"/>
                </a:cubicBezTo>
                <a:cubicBezTo>
                  <a:pt x="564841" y="1881490"/>
                  <a:pt x="559945" y="1884677"/>
                  <a:pt x="554512" y="1886597"/>
                </a:cubicBezTo>
                <a:cubicBezTo>
                  <a:pt x="552097" y="1887642"/>
                  <a:pt x="549351" y="1887615"/>
                  <a:pt x="546957" y="1886521"/>
                </a:cubicBezTo>
                <a:cubicBezTo>
                  <a:pt x="544563" y="1885428"/>
                  <a:pt x="542745" y="1883371"/>
                  <a:pt x="541953" y="1880861"/>
                </a:cubicBezTo>
                <a:lnTo>
                  <a:pt x="542141" y="1880861"/>
                </a:lnTo>
                <a:cubicBezTo>
                  <a:pt x="548326" y="1877562"/>
                  <a:pt x="557137" y="1883185"/>
                  <a:pt x="558336" y="1866502"/>
                </a:cubicBezTo>
                <a:close/>
                <a:moveTo>
                  <a:pt x="569921" y="1864328"/>
                </a:moveTo>
                <a:cubicBezTo>
                  <a:pt x="580755" y="1861966"/>
                  <a:pt x="573669" y="1883260"/>
                  <a:pt x="569921" y="1864328"/>
                </a:cubicBezTo>
                <a:close/>
                <a:moveTo>
                  <a:pt x="369050" y="1858030"/>
                </a:moveTo>
                <a:cubicBezTo>
                  <a:pt x="375986" y="1850794"/>
                  <a:pt x="375874" y="1866577"/>
                  <a:pt x="383484" y="1865528"/>
                </a:cubicBezTo>
                <a:cubicBezTo>
                  <a:pt x="379398" y="1870851"/>
                  <a:pt x="369575" y="1862641"/>
                  <a:pt x="369050" y="1858030"/>
                </a:cubicBezTo>
                <a:close/>
                <a:moveTo>
                  <a:pt x="684414" y="1841347"/>
                </a:moveTo>
                <a:cubicBezTo>
                  <a:pt x="686476" y="1840635"/>
                  <a:pt x="686026" y="1847908"/>
                  <a:pt x="688463" y="1845958"/>
                </a:cubicBezTo>
                <a:cubicBezTo>
                  <a:pt x="687713" y="1856755"/>
                  <a:pt x="683402" y="1849595"/>
                  <a:pt x="680665" y="1850157"/>
                </a:cubicBezTo>
                <a:cubicBezTo>
                  <a:pt x="680665" y="1841347"/>
                  <a:pt x="685202" y="1854731"/>
                  <a:pt x="684414" y="1841347"/>
                </a:cubicBezTo>
                <a:close/>
                <a:moveTo>
                  <a:pt x="392894" y="1830212"/>
                </a:moveTo>
                <a:cubicBezTo>
                  <a:pt x="397768" y="1830437"/>
                  <a:pt x="399830" y="1833961"/>
                  <a:pt x="402304" y="1836323"/>
                </a:cubicBezTo>
                <a:cubicBezTo>
                  <a:pt x="404778" y="1838685"/>
                  <a:pt x="407815" y="1840072"/>
                  <a:pt x="413551" y="1835761"/>
                </a:cubicBezTo>
                <a:cubicBezTo>
                  <a:pt x="406090" y="1835498"/>
                  <a:pt x="401367" y="1823614"/>
                  <a:pt x="393044" y="1830287"/>
                </a:cubicBezTo>
                <a:close/>
                <a:moveTo>
                  <a:pt x="339059" y="1817653"/>
                </a:moveTo>
                <a:cubicBezTo>
                  <a:pt x="342604" y="1815782"/>
                  <a:pt x="346991" y="1816920"/>
                  <a:pt x="349181" y="1820278"/>
                </a:cubicBezTo>
                <a:cubicBezTo>
                  <a:pt x="351805" y="1823239"/>
                  <a:pt x="354504" y="1827588"/>
                  <a:pt x="357466" y="1830475"/>
                </a:cubicBezTo>
                <a:cubicBezTo>
                  <a:pt x="359566" y="1831037"/>
                  <a:pt x="354617" y="1830475"/>
                  <a:pt x="349106" y="1828413"/>
                </a:cubicBezTo>
                <a:cubicBezTo>
                  <a:pt x="343595" y="1826351"/>
                  <a:pt x="338384" y="1822677"/>
                  <a:pt x="339059" y="1817653"/>
                </a:cubicBezTo>
                <a:close/>
                <a:moveTo>
                  <a:pt x="835685" y="1808506"/>
                </a:moveTo>
                <a:cubicBezTo>
                  <a:pt x="835985" y="1811055"/>
                  <a:pt x="836060" y="1814917"/>
                  <a:pt x="836848" y="1815179"/>
                </a:cubicBezTo>
                <a:lnTo>
                  <a:pt x="835399" y="1808628"/>
                </a:lnTo>
                <a:close/>
                <a:moveTo>
                  <a:pt x="640026" y="1808365"/>
                </a:moveTo>
                <a:cubicBezTo>
                  <a:pt x="643166" y="1806660"/>
                  <a:pt x="646156" y="1805900"/>
                  <a:pt x="648349" y="1809331"/>
                </a:cubicBezTo>
                <a:cubicBezTo>
                  <a:pt x="644225" y="1809668"/>
                  <a:pt x="635790" y="1818328"/>
                  <a:pt x="630804" y="1813080"/>
                </a:cubicBezTo>
                <a:cubicBezTo>
                  <a:pt x="633597" y="1812724"/>
                  <a:pt x="636887" y="1810071"/>
                  <a:pt x="640026" y="1808365"/>
                </a:cubicBezTo>
                <a:close/>
                <a:moveTo>
                  <a:pt x="848507" y="1804982"/>
                </a:moveTo>
                <a:cubicBezTo>
                  <a:pt x="849931" y="1817578"/>
                  <a:pt x="844870" y="1808318"/>
                  <a:pt x="843108" y="1810193"/>
                </a:cubicBezTo>
                <a:cubicBezTo>
                  <a:pt x="843108" y="1798946"/>
                  <a:pt x="846482" y="1811805"/>
                  <a:pt x="848507" y="1804982"/>
                </a:cubicBezTo>
                <a:close/>
                <a:moveTo>
                  <a:pt x="829724" y="1803820"/>
                </a:moveTo>
                <a:cubicBezTo>
                  <a:pt x="829781" y="1802583"/>
                  <a:pt x="832264" y="1802395"/>
                  <a:pt x="834383" y="1804031"/>
                </a:cubicBezTo>
                <a:lnTo>
                  <a:pt x="835399" y="1808628"/>
                </a:lnTo>
                <a:lnTo>
                  <a:pt x="833286" y="1809527"/>
                </a:lnTo>
                <a:cubicBezTo>
                  <a:pt x="832752" y="1810802"/>
                  <a:pt x="832218" y="1812086"/>
                  <a:pt x="830887" y="1810605"/>
                </a:cubicBezTo>
                <a:cubicBezTo>
                  <a:pt x="831123" y="1808280"/>
                  <a:pt x="830721" y="1805934"/>
                  <a:pt x="829724" y="1803820"/>
                </a:cubicBezTo>
                <a:close/>
                <a:moveTo>
                  <a:pt x="379585" y="1795684"/>
                </a:moveTo>
                <a:cubicBezTo>
                  <a:pt x="380410" y="1797859"/>
                  <a:pt x="377673" y="1799058"/>
                  <a:pt x="374824" y="1800258"/>
                </a:cubicBezTo>
                <a:lnTo>
                  <a:pt x="374711" y="1800221"/>
                </a:lnTo>
                <a:cubicBezTo>
                  <a:pt x="379735" y="1802732"/>
                  <a:pt x="383597" y="1809518"/>
                  <a:pt x="390832" y="1804269"/>
                </a:cubicBezTo>
                <a:cubicBezTo>
                  <a:pt x="383334" y="1805769"/>
                  <a:pt x="388808" y="1792310"/>
                  <a:pt x="379585" y="1795684"/>
                </a:cubicBezTo>
                <a:close/>
                <a:moveTo>
                  <a:pt x="451265" y="1795309"/>
                </a:moveTo>
                <a:cubicBezTo>
                  <a:pt x="442568" y="1790923"/>
                  <a:pt x="430721" y="1801270"/>
                  <a:pt x="420224" y="1802582"/>
                </a:cubicBezTo>
                <a:cubicBezTo>
                  <a:pt x="417562" y="1810080"/>
                  <a:pt x="425697" y="1802207"/>
                  <a:pt x="421911" y="1808806"/>
                </a:cubicBezTo>
                <a:cubicBezTo>
                  <a:pt x="417525" y="1811317"/>
                  <a:pt x="412239" y="1817991"/>
                  <a:pt x="408040" y="1818066"/>
                </a:cubicBezTo>
                <a:cubicBezTo>
                  <a:pt x="408040" y="1815179"/>
                  <a:pt x="405191" y="1813529"/>
                  <a:pt x="401592" y="1812367"/>
                </a:cubicBezTo>
                <a:cubicBezTo>
                  <a:pt x="397993" y="1811205"/>
                  <a:pt x="393644" y="1810568"/>
                  <a:pt x="390944" y="1809818"/>
                </a:cubicBezTo>
                <a:cubicBezTo>
                  <a:pt x="391111" y="1811495"/>
                  <a:pt x="391690" y="1813105"/>
                  <a:pt x="392632" y="1814504"/>
                </a:cubicBezTo>
                <a:cubicBezTo>
                  <a:pt x="393682" y="1815843"/>
                  <a:pt x="394949" y="1816996"/>
                  <a:pt x="396381" y="1817916"/>
                </a:cubicBezTo>
                <a:cubicBezTo>
                  <a:pt x="399549" y="1819831"/>
                  <a:pt x="403004" y="1821223"/>
                  <a:pt x="406615" y="1822040"/>
                </a:cubicBezTo>
                <a:cubicBezTo>
                  <a:pt x="413776" y="1823689"/>
                  <a:pt x="421574" y="1824139"/>
                  <a:pt x="424235" y="1827476"/>
                </a:cubicBezTo>
                <a:cubicBezTo>
                  <a:pt x="422961" y="1822714"/>
                  <a:pt x="426785" y="1821365"/>
                  <a:pt x="430421" y="1819978"/>
                </a:cubicBezTo>
                <a:cubicBezTo>
                  <a:pt x="434058" y="1818590"/>
                  <a:pt x="437657" y="1816941"/>
                  <a:pt x="436532" y="1812480"/>
                </a:cubicBezTo>
                <a:cubicBezTo>
                  <a:pt x="432783" y="1815104"/>
                  <a:pt x="429559" y="1812217"/>
                  <a:pt x="425285" y="1816229"/>
                </a:cubicBezTo>
                <a:cubicBezTo>
                  <a:pt x="424364" y="1813363"/>
                  <a:pt x="424273" y="1810296"/>
                  <a:pt x="425023" y="1807381"/>
                </a:cubicBezTo>
                <a:cubicBezTo>
                  <a:pt x="434020" y="1804644"/>
                  <a:pt x="442493" y="1803632"/>
                  <a:pt x="451265" y="1795309"/>
                </a:cubicBezTo>
                <a:close/>
                <a:moveTo>
                  <a:pt x="247049" y="1786621"/>
                </a:moveTo>
                <a:cubicBezTo>
                  <a:pt x="250742" y="1786874"/>
                  <a:pt x="254125" y="1788130"/>
                  <a:pt x="257368" y="1789424"/>
                </a:cubicBezTo>
                <a:cubicBezTo>
                  <a:pt x="263854" y="1792010"/>
                  <a:pt x="269965" y="1795010"/>
                  <a:pt x="276713" y="1790923"/>
                </a:cubicBezTo>
                <a:cubicBezTo>
                  <a:pt x="269965" y="1802395"/>
                  <a:pt x="289460" y="1792910"/>
                  <a:pt x="281212" y="1806819"/>
                </a:cubicBezTo>
                <a:cubicBezTo>
                  <a:pt x="274116" y="1802352"/>
                  <a:pt x="266414" y="1798931"/>
                  <a:pt x="258343" y="1796659"/>
                </a:cubicBezTo>
                <a:cubicBezTo>
                  <a:pt x="250658" y="1794410"/>
                  <a:pt x="242747" y="1792535"/>
                  <a:pt x="234875" y="1789836"/>
                </a:cubicBezTo>
                <a:cubicBezTo>
                  <a:pt x="239355" y="1787118"/>
                  <a:pt x="243357" y="1786368"/>
                  <a:pt x="247049" y="1786621"/>
                </a:cubicBezTo>
                <a:close/>
                <a:moveTo>
                  <a:pt x="133840" y="1783912"/>
                </a:moveTo>
                <a:cubicBezTo>
                  <a:pt x="139613" y="1786762"/>
                  <a:pt x="140251" y="1792460"/>
                  <a:pt x="140213" y="1798908"/>
                </a:cubicBezTo>
                <a:cubicBezTo>
                  <a:pt x="140176" y="1805357"/>
                  <a:pt x="139913" y="1812855"/>
                  <a:pt x="142875" y="1818291"/>
                </a:cubicBezTo>
                <a:cubicBezTo>
                  <a:pt x="137523" y="1814714"/>
                  <a:pt x="134381" y="1808642"/>
                  <a:pt x="134552" y="1802207"/>
                </a:cubicBezTo>
                <a:cubicBezTo>
                  <a:pt x="135175" y="1796106"/>
                  <a:pt x="134935" y="1789947"/>
                  <a:pt x="133840" y="1783912"/>
                </a:cubicBezTo>
                <a:close/>
                <a:moveTo>
                  <a:pt x="846375" y="1778530"/>
                </a:moveTo>
                <a:cubicBezTo>
                  <a:pt x="850480" y="1776869"/>
                  <a:pt x="853699" y="1784925"/>
                  <a:pt x="844645" y="1781551"/>
                </a:cubicBezTo>
                <a:cubicBezTo>
                  <a:pt x="844008" y="1781326"/>
                  <a:pt x="843596" y="1786012"/>
                  <a:pt x="842396" y="1784212"/>
                </a:cubicBezTo>
                <a:cubicBezTo>
                  <a:pt x="843540" y="1780716"/>
                  <a:pt x="845006" y="1779083"/>
                  <a:pt x="846375" y="1778530"/>
                </a:cubicBezTo>
                <a:close/>
                <a:moveTo>
                  <a:pt x="616858" y="1777652"/>
                </a:moveTo>
                <a:cubicBezTo>
                  <a:pt x="618207" y="1772328"/>
                  <a:pt x="620269" y="1786574"/>
                  <a:pt x="620607" y="1792648"/>
                </a:cubicBezTo>
                <a:cubicBezTo>
                  <a:pt x="617982" y="1799583"/>
                  <a:pt x="617270" y="1785075"/>
                  <a:pt x="616858" y="1777652"/>
                </a:cubicBezTo>
                <a:close/>
                <a:moveTo>
                  <a:pt x="817522" y="1771410"/>
                </a:moveTo>
                <a:cubicBezTo>
                  <a:pt x="824870" y="1771747"/>
                  <a:pt x="831993" y="1774784"/>
                  <a:pt x="838947" y="1780239"/>
                </a:cubicBezTo>
                <a:cubicBezTo>
                  <a:pt x="822376" y="1781363"/>
                  <a:pt x="811504" y="1777839"/>
                  <a:pt x="794747" y="1778776"/>
                </a:cubicBezTo>
                <a:cubicBezTo>
                  <a:pt x="802601" y="1773434"/>
                  <a:pt x="810174" y="1771072"/>
                  <a:pt x="817522" y="1771410"/>
                </a:cubicBezTo>
                <a:close/>
                <a:moveTo>
                  <a:pt x="1209766" y="1762965"/>
                </a:moveTo>
                <a:lnTo>
                  <a:pt x="1209796" y="1763030"/>
                </a:lnTo>
                <a:lnTo>
                  <a:pt x="1209646" y="1763105"/>
                </a:lnTo>
                <a:close/>
                <a:moveTo>
                  <a:pt x="838497" y="1759629"/>
                </a:moveTo>
                <a:cubicBezTo>
                  <a:pt x="840522" y="1759769"/>
                  <a:pt x="842696" y="1762468"/>
                  <a:pt x="842996" y="1768279"/>
                </a:cubicBezTo>
                <a:cubicBezTo>
                  <a:pt x="839172" y="1756920"/>
                  <a:pt x="837785" y="1774540"/>
                  <a:pt x="834936" y="1766330"/>
                </a:cubicBezTo>
                <a:lnTo>
                  <a:pt x="834898" y="1766330"/>
                </a:lnTo>
                <a:cubicBezTo>
                  <a:pt x="834598" y="1761906"/>
                  <a:pt x="836473" y="1759488"/>
                  <a:pt x="838497" y="1759629"/>
                </a:cubicBezTo>
                <a:close/>
                <a:moveTo>
                  <a:pt x="829481" y="1759113"/>
                </a:moveTo>
                <a:cubicBezTo>
                  <a:pt x="830427" y="1758485"/>
                  <a:pt x="831637" y="1758813"/>
                  <a:pt x="832911" y="1759394"/>
                </a:cubicBezTo>
                <a:cubicBezTo>
                  <a:pt x="832536" y="1765842"/>
                  <a:pt x="830249" y="1765842"/>
                  <a:pt x="827663" y="1764568"/>
                </a:cubicBezTo>
                <a:lnTo>
                  <a:pt x="827625" y="1764568"/>
                </a:lnTo>
                <a:cubicBezTo>
                  <a:pt x="827850" y="1761325"/>
                  <a:pt x="828534" y="1759741"/>
                  <a:pt x="829481" y="1759113"/>
                </a:cubicBezTo>
                <a:close/>
                <a:moveTo>
                  <a:pt x="221228" y="1755720"/>
                </a:moveTo>
                <a:cubicBezTo>
                  <a:pt x="217779" y="1757557"/>
                  <a:pt x="219616" y="1759994"/>
                  <a:pt x="219879" y="1762318"/>
                </a:cubicBezTo>
                <a:cubicBezTo>
                  <a:pt x="214255" y="1759544"/>
                  <a:pt x="204283" y="1762318"/>
                  <a:pt x="200872" y="1756507"/>
                </a:cubicBezTo>
                <a:cubicBezTo>
                  <a:pt x="198247" y="1769966"/>
                  <a:pt x="232026" y="1758607"/>
                  <a:pt x="236974" y="1770754"/>
                </a:cubicBezTo>
                <a:lnTo>
                  <a:pt x="237731" y="1770400"/>
                </a:lnTo>
                <a:lnTo>
                  <a:pt x="233637" y="1766592"/>
                </a:lnTo>
                <a:lnTo>
                  <a:pt x="241834" y="1761794"/>
                </a:lnTo>
                <a:lnTo>
                  <a:pt x="233975" y="1761794"/>
                </a:lnTo>
                <a:cubicBezTo>
                  <a:pt x="228464" y="1761456"/>
                  <a:pt x="223515" y="1759957"/>
                  <a:pt x="221228" y="1755720"/>
                </a:cubicBezTo>
                <a:close/>
                <a:moveTo>
                  <a:pt x="857282" y="1755477"/>
                </a:moveTo>
                <a:lnTo>
                  <a:pt x="861117" y="1757299"/>
                </a:lnTo>
                <a:cubicBezTo>
                  <a:pt x="862012" y="1755645"/>
                  <a:pt x="862865" y="1753658"/>
                  <a:pt x="864740" y="1757145"/>
                </a:cubicBezTo>
                <a:cubicBezTo>
                  <a:pt x="863548" y="1759733"/>
                  <a:pt x="862183" y="1762238"/>
                  <a:pt x="860654" y="1764643"/>
                </a:cubicBezTo>
                <a:cubicBezTo>
                  <a:pt x="859960" y="1765561"/>
                  <a:pt x="859276" y="1765777"/>
                  <a:pt x="858685" y="1764507"/>
                </a:cubicBezTo>
                <a:close/>
                <a:moveTo>
                  <a:pt x="857242" y="1755458"/>
                </a:moveTo>
                <a:lnTo>
                  <a:pt x="857279" y="1755458"/>
                </a:lnTo>
                <a:lnTo>
                  <a:pt x="857282" y="1755477"/>
                </a:lnTo>
                <a:close/>
                <a:moveTo>
                  <a:pt x="1211295" y="1752945"/>
                </a:moveTo>
                <a:cubicBezTo>
                  <a:pt x="1212982" y="1754689"/>
                  <a:pt x="1213339" y="1757219"/>
                  <a:pt x="1212889" y="1759319"/>
                </a:cubicBezTo>
                <a:lnTo>
                  <a:pt x="1209766" y="1762965"/>
                </a:lnTo>
                <a:lnTo>
                  <a:pt x="1207289" y="1757443"/>
                </a:lnTo>
                <a:cubicBezTo>
                  <a:pt x="1207485" y="1754731"/>
                  <a:pt x="1214051" y="1758794"/>
                  <a:pt x="1211295" y="1752945"/>
                </a:cubicBezTo>
                <a:close/>
                <a:moveTo>
                  <a:pt x="309049" y="1752574"/>
                </a:moveTo>
                <a:lnTo>
                  <a:pt x="305974" y="1755926"/>
                </a:lnTo>
                <a:lnTo>
                  <a:pt x="305933" y="1757036"/>
                </a:lnTo>
                <a:lnTo>
                  <a:pt x="306752" y="1756737"/>
                </a:lnTo>
                <a:cubicBezTo>
                  <a:pt x="307811" y="1756733"/>
                  <a:pt x="308880" y="1756602"/>
                  <a:pt x="310079" y="1754783"/>
                </a:cubicBezTo>
                <a:close/>
                <a:moveTo>
                  <a:pt x="387608" y="1749347"/>
                </a:moveTo>
                <a:lnTo>
                  <a:pt x="386889" y="1749935"/>
                </a:lnTo>
                <a:lnTo>
                  <a:pt x="387648" y="1750150"/>
                </a:lnTo>
                <a:close/>
                <a:moveTo>
                  <a:pt x="459176" y="1749084"/>
                </a:moveTo>
                <a:cubicBezTo>
                  <a:pt x="451678" y="1762093"/>
                  <a:pt x="451116" y="1752758"/>
                  <a:pt x="444517" y="1761756"/>
                </a:cubicBezTo>
                <a:cubicBezTo>
                  <a:pt x="448866" y="1763855"/>
                  <a:pt x="439119" y="1773490"/>
                  <a:pt x="446317" y="1777764"/>
                </a:cubicBezTo>
                <a:cubicBezTo>
                  <a:pt x="449756" y="1773102"/>
                  <a:pt x="454186" y="1769261"/>
                  <a:pt x="459288" y="1766517"/>
                </a:cubicBezTo>
                <a:cubicBezTo>
                  <a:pt x="463037" y="1764943"/>
                  <a:pt x="464837" y="1766517"/>
                  <a:pt x="462212" y="1774390"/>
                </a:cubicBezTo>
                <a:cubicBezTo>
                  <a:pt x="465474" y="1772066"/>
                  <a:pt x="468173" y="1771916"/>
                  <a:pt x="472597" y="1762131"/>
                </a:cubicBezTo>
                <a:cubicBezTo>
                  <a:pt x="465287" y="1761644"/>
                  <a:pt x="464649" y="1760631"/>
                  <a:pt x="464499" y="1758719"/>
                </a:cubicBezTo>
                <a:cubicBezTo>
                  <a:pt x="464513" y="1757431"/>
                  <a:pt x="464258" y="1756154"/>
                  <a:pt x="463750" y="1754970"/>
                </a:cubicBezTo>
                <a:cubicBezTo>
                  <a:pt x="463326" y="1754054"/>
                  <a:pt x="462784" y="1753197"/>
                  <a:pt x="462138" y="1752421"/>
                </a:cubicBezTo>
                <a:cubicBezTo>
                  <a:pt x="461256" y="1751219"/>
                  <a:pt x="460265" y="1750102"/>
                  <a:pt x="459176" y="1749084"/>
                </a:cubicBezTo>
                <a:close/>
                <a:moveTo>
                  <a:pt x="321073" y="1741409"/>
                </a:moveTo>
                <a:lnTo>
                  <a:pt x="320408" y="1742974"/>
                </a:lnTo>
                <a:cubicBezTo>
                  <a:pt x="318899" y="1747173"/>
                  <a:pt x="317090" y="1751540"/>
                  <a:pt x="313041" y="1757070"/>
                </a:cubicBezTo>
                <a:cubicBezTo>
                  <a:pt x="314391" y="1760669"/>
                  <a:pt x="316078" y="1758644"/>
                  <a:pt x="317765" y="1756601"/>
                </a:cubicBezTo>
                <a:lnTo>
                  <a:pt x="322329" y="1756040"/>
                </a:lnTo>
                <a:lnTo>
                  <a:pt x="326725" y="1755270"/>
                </a:lnTo>
                <a:cubicBezTo>
                  <a:pt x="330054" y="1757095"/>
                  <a:pt x="333854" y="1757878"/>
                  <a:pt x="337634" y="1757520"/>
                </a:cubicBezTo>
                <a:lnTo>
                  <a:pt x="340001" y="1753132"/>
                </a:lnTo>
                <a:lnTo>
                  <a:pt x="333248" y="1755833"/>
                </a:lnTo>
                <a:cubicBezTo>
                  <a:pt x="335272" y="1751034"/>
                  <a:pt x="329161" y="1756433"/>
                  <a:pt x="331936" y="1750884"/>
                </a:cubicBezTo>
                <a:cubicBezTo>
                  <a:pt x="338084" y="1738737"/>
                  <a:pt x="334297" y="1756470"/>
                  <a:pt x="341271" y="1745523"/>
                </a:cubicBezTo>
                <a:lnTo>
                  <a:pt x="341171" y="1743854"/>
                </a:lnTo>
                <a:lnTo>
                  <a:pt x="330877" y="1744726"/>
                </a:lnTo>
                <a:close/>
                <a:moveTo>
                  <a:pt x="785552" y="1739595"/>
                </a:moveTo>
                <a:cubicBezTo>
                  <a:pt x="788242" y="1739346"/>
                  <a:pt x="790360" y="1740443"/>
                  <a:pt x="790510" y="1744023"/>
                </a:cubicBezTo>
                <a:cubicBezTo>
                  <a:pt x="787623" y="1748897"/>
                  <a:pt x="784802" y="1750397"/>
                  <a:pt x="782445" y="1749830"/>
                </a:cubicBezTo>
                <a:lnTo>
                  <a:pt x="781577" y="1748746"/>
                </a:lnTo>
                <a:lnTo>
                  <a:pt x="785503" y="1739616"/>
                </a:lnTo>
                <a:close/>
                <a:moveTo>
                  <a:pt x="373993" y="1736629"/>
                </a:moveTo>
                <a:lnTo>
                  <a:pt x="378831" y="1742669"/>
                </a:lnTo>
                <a:lnTo>
                  <a:pt x="384693" y="1738448"/>
                </a:lnTo>
                <a:lnTo>
                  <a:pt x="384571" y="1738100"/>
                </a:lnTo>
                <a:close/>
                <a:moveTo>
                  <a:pt x="271765" y="1733001"/>
                </a:moveTo>
                <a:cubicBezTo>
                  <a:pt x="258418" y="1739112"/>
                  <a:pt x="269065" y="1738287"/>
                  <a:pt x="264979" y="1743424"/>
                </a:cubicBezTo>
                <a:cubicBezTo>
                  <a:pt x="269384" y="1741698"/>
                  <a:pt x="273153" y="1738662"/>
                  <a:pt x="275776" y="1734726"/>
                </a:cubicBezTo>
                <a:cubicBezTo>
                  <a:pt x="273339" y="1735476"/>
                  <a:pt x="271765" y="1735026"/>
                  <a:pt x="271765" y="1733001"/>
                </a:cubicBezTo>
                <a:close/>
                <a:moveTo>
                  <a:pt x="154384" y="1721754"/>
                </a:moveTo>
                <a:cubicBezTo>
                  <a:pt x="160514" y="1728390"/>
                  <a:pt x="158925" y="1736038"/>
                  <a:pt x="164280" y="1739463"/>
                </a:cubicBezTo>
                <a:lnTo>
                  <a:pt x="171043" y="1740965"/>
                </a:lnTo>
                <a:lnTo>
                  <a:pt x="165744" y="1736863"/>
                </a:lnTo>
                <a:lnTo>
                  <a:pt x="168556" y="1735611"/>
                </a:lnTo>
                <a:lnTo>
                  <a:pt x="164694" y="1730040"/>
                </a:lnTo>
                <a:cubicBezTo>
                  <a:pt x="162789" y="1725781"/>
                  <a:pt x="158953" y="1722698"/>
                  <a:pt x="154384" y="1721754"/>
                </a:cubicBezTo>
                <a:close/>
                <a:moveTo>
                  <a:pt x="1230378" y="1719017"/>
                </a:moveTo>
                <a:cubicBezTo>
                  <a:pt x="1237838" y="1730077"/>
                  <a:pt x="1231240" y="1712644"/>
                  <a:pt x="1240312" y="1726028"/>
                </a:cubicBezTo>
                <a:cubicBezTo>
                  <a:pt x="1234539" y="1728877"/>
                  <a:pt x="1234614" y="1737462"/>
                  <a:pt x="1232290" y="1744398"/>
                </a:cubicBezTo>
                <a:cubicBezTo>
                  <a:pt x="1224267" y="1726515"/>
                  <a:pt x="1236039" y="1732064"/>
                  <a:pt x="1230378" y="1719017"/>
                </a:cubicBezTo>
                <a:close/>
                <a:moveTo>
                  <a:pt x="1211933" y="1710957"/>
                </a:moveTo>
                <a:cubicBezTo>
                  <a:pt x="1217819" y="1720854"/>
                  <a:pt x="1210995" y="1717668"/>
                  <a:pt x="1220518" y="1731314"/>
                </a:cubicBezTo>
                <a:lnTo>
                  <a:pt x="1220405" y="1731314"/>
                </a:lnTo>
                <a:cubicBezTo>
                  <a:pt x="1219656" y="1731576"/>
                  <a:pt x="1218831" y="1731726"/>
                  <a:pt x="1218081" y="1731951"/>
                </a:cubicBezTo>
                <a:cubicBezTo>
                  <a:pt x="1211295" y="1721679"/>
                  <a:pt x="1216656" y="1723853"/>
                  <a:pt x="1208184" y="1711932"/>
                </a:cubicBezTo>
                <a:cubicBezTo>
                  <a:pt x="1211933" y="1713281"/>
                  <a:pt x="1210883" y="1713506"/>
                  <a:pt x="1211933" y="1710957"/>
                </a:cubicBezTo>
                <a:close/>
                <a:moveTo>
                  <a:pt x="1278215" y="1709767"/>
                </a:moveTo>
                <a:cubicBezTo>
                  <a:pt x="1280361" y="1710872"/>
                  <a:pt x="1283032" y="1712475"/>
                  <a:pt x="1283126" y="1710282"/>
                </a:cubicBezTo>
                <a:lnTo>
                  <a:pt x="1283013" y="1710282"/>
                </a:lnTo>
                <a:cubicBezTo>
                  <a:pt x="1286050" y="1715868"/>
                  <a:pt x="1279564" y="1715043"/>
                  <a:pt x="1276453" y="1712232"/>
                </a:cubicBezTo>
                <a:cubicBezTo>
                  <a:pt x="1274447" y="1708051"/>
                  <a:pt x="1276068" y="1708661"/>
                  <a:pt x="1278215" y="1709767"/>
                </a:cubicBezTo>
                <a:close/>
                <a:moveTo>
                  <a:pt x="1071309" y="1707583"/>
                </a:moveTo>
                <a:cubicBezTo>
                  <a:pt x="1076295" y="1707470"/>
                  <a:pt x="1078695" y="1715455"/>
                  <a:pt x="1076108" y="1718342"/>
                </a:cubicBezTo>
                <a:cubicBezTo>
                  <a:pt x="1062349" y="1714368"/>
                  <a:pt x="1079069" y="1711369"/>
                  <a:pt x="1071309" y="1707583"/>
                </a:cubicBezTo>
                <a:close/>
                <a:moveTo>
                  <a:pt x="1308808" y="1704564"/>
                </a:moveTo>
                <a:lnTo>
                  <a:pt x="1308880" y="1704659"/>
                </a:lnTo>
                <a:lnTo>
                  <a:pt x="1308768" y="1704659"/>
                </a:lnTo>
                <a:close/>
                <a:moveTo>
                  <a:pt x="885959" y="1702110"/>
                </a:moveTo>
                <a:cubicBezTo>
                  <a:pt x="882210" y="1707433"/>
                  <a:pt x="878199" y="1697649"/>
                  <a:pt x="878011" y="1707658"/>
                </a:cubicBezTo>
                <a:cubicBezTo>
                  <a:pt x="879586" y="1707358"/>
                  <a:pt x="881760" y="1708558"/>
                  <a:pt x="883372" y="1708483"/>
                </a:cubicBezTo>
                <a:cubicBezTo>
                  <a:pt x="884984" y="1708408"/>
                  <a:pt x="886371" y="1707134"/>
                  <a:pt x="885959" y="1702110"/>
                </a:cubicBezTo>
                <a:close/>
                <a:moveTo>
                  <a:pt x="928491" y="1699753"/>
                </a:moveTo>
                <a:cubicBezTo>
                  <a:pt x="930263" y="1699963"/>
                  <a:pt x="932671" y="1701622"/>
                  <a:pt x="934508" y="1702110"/>
                </a:cubicBezTo>
                <a:lnTo>
                  <a:pt x="934621" y="1702335"/>
                </a:lnTo>
                <a:cubicBezTo>
                  <a:pt x="935858" y="1714069"/>
                  <a:pt x="930534" y="1704697"/>
                  <a:pt x="926298" y="1706084"/>
                </a:cubicBezTo>
                <a:cubicBezTo>
                  <a:pt x="925586" y="1700779"/>
                  <a:pt x="926720" y="1699542"/>
                  <a:pt x="928491" y="1699753"/>
                </a:cubicBezTo>
                <a:close/>
                <a:moveTo>
                  <a:pt x="796806" y="1697696"/>
                </a:moveTo>
                <a:lnTo>
                  <a:pt x="793584" y="1704059"/>
                </a:lnTo>
                <a:cubicBezTo>
                  <a:pt x="795609" y="1701060"/>
                  <a:pt x="799058" y="1703834"/>
                  <a:pt x="801457" y="1709420"/>
                </a:cubicBezTo>
                <a:cubicBezTo>
                  <a:pt x="795571" y="1712682"/>
                  <a:pt x="789011" y="1713169"/>
                  <a:pt x="786761" y="1731352"/>
                </a:cubicBezTo>
                <a:cubicBezTo>
                  <a:pt x="794784" y="1731652"/>
                  <a:pt x="795009" y="1741362"/>
                  <a:pt x="800932" y="1735101"/>
                </a:cubicBezTo>
                <a:cubicBezTo>
                  <a:pt x="802188" y="1727715"/>
                  <a:pt x="803491" y="1717799"/>
                  <a:pt x="805084" y="1710170"/>
                </a:cubicBezTo>
                <a:lnTo>
                  <a:pt x="807179" y="1702923"/>
                </a:lnTo>
                <a:close/>
                <a:moveTo>
                  <a:pt x="132978" y="1696899"/>
                </a:moveTo>
                <a:cubicBezTo>
                  <a:pt x="136746" y="1701510"/>
                  <a:pt x="138554" y="1705428"/>
                  <a:pt x="141099" y="1708886"/>
                </a:cubicBezTo>
                <a:lnTo>
                  <a:pt x="153540" y="1718049"/>
                </a:lnTo>
                <a:lnTo>
                  <a:pt x="153522" y="1718118"/>
                </a:lnTo>
                <a:lnTo>
                  <a:pt x="153634" y="1718118"/>
                </a:lnTo>
                <a:lnTo>
                  <a:pt x="153540" y="1718049"/>
                </a:lnTo>
                <a:lnTo>
                  <a:pt x="154944" y="1712542"/>
                </a:lnTo>
                <a:cubicBezTo>
                  <a:pt x="153297" y="1708017"/>
                  <a:pt x="144749" y="1705943"/>
                  <a:pt x="150035" y="1700010"/>
                </a:cubicBezTo>
                <a:cubicBezTo>
                  <a:pt x="138339" y="1705896"/>
                  <a:pt x="137701" y="1690638"/>
                  <a:pt x="132978" y="1696899"/>
                </a:cubicBezTo>
                <a:close/>
                <a:moveTo>
                  <a:pt x="802553" y="1688290"/>
                </a:moveTo>
                <a:lnTo>
                  <a:pt x="801111" y="1689195"/>
                </a:lnTo>
                <a:lnTo>
                  <a:pt x="800342" y="1690713"/>
                </a:lnTo>
                <a:lnTo>
                  <a:pt x="806748" y="1694171"/>
                </a:lnTo>
                <a:lnTo>
                  <a:pt x="811015" y="1698248"/>
                </a:lnTo>
                <a:lnTo>
                  <a:pt x="811356" y="1691336"/>
                </a:lnTo>
                <a:lnTo>
                  <a:pt x="808598" y="1690382"/>
                </a:lnTo>
                <a:lnTo>
                  <a:pt x="808580" y="1691725"/>
                </a:lnTo>
                <a:lnTo>
                  <a:pt x="808580" y="1691875"/>
                </a:lnTo>
                <a:lnTo>
                  <a:pt x="807208" y="1689901"/>
                </a:lnTo>
                <a:close/>
                <a:moveTo>
                  <a:pt x="1211780" y="1682238"/>
                </a:moveTo>
                <a:lnTo>
                  <a:pt x="1211782" y="1682240"/>
                </a:lnTo>
                <a:lnTo>
                  <a:pt x="1211782" y="1682390"/>
                </a:lnTo>
                <a:close/>
                <a:moveTo>
                  <a:pt x="1312142" y="1681415"/>
                </a:moveTo>
                <a:cubicBezTo>
                  <a:pt x="1315104" y="1680778"/>
                  <a:pt x="1315891" y="1684677"/>
                  <a:pt x="1315104" y="1689588"/>
                </a:cubicBezTo>
                <a:lnTo>
                  <a:pt x="1308808" y="1704564"/>
                </a:lnTo>
                <a:lnTo>
                  <a:pt x="1304855" y="1699377"/>
                </a:lnTo>
                <a:cubicBezTo>
                  <a:pt x="1305075" y="1697414"/>
                  <a:pt x="1306519" y="1695287"/>
                  <a:pt x="1308168" y="1693112"/>
                </a:cubicBezTo>
                <a:lnTo>
                  <a:pt x="1310680" y="1689850"/>
                </a:lnTo>
                <a:cubicBezTo>
                  <a:pt x="1311409" y="1688912"/>
                  <a:pt x="1312049" y="1687908"/>
                  <a:pt x="1312592" y="1686851"/>
                </a:cubicBezTo>
                <a:cubicBezTo>
                  <a:pt x="1313724" y="1685155"/>
                  <a:pt x="1313537" y="1682902"/>
                  <a:pt x="1312142" y="1681415"/>
                </a:cubicBezTo>
                <a:close/>
                <a:moveTo>
                  <a:pt x="987781" y="1676467"/>
                </a:moveTo>
                <a:cubicBezTo>
                  <a:pt x="992692" y="1677554"/>
                  <a:pt x="994491" y="1682165"/>
                  <a:pt x="994491" y="1687151"/>
                </a:cubicBezTo>
                <a:cubicBezTo>
                  <a:pt x="994480" y="1691465"/>
                  <a:pt x="993315" y="1695698"/>
                  <a:pt x="991117" y="1699410"/>
                </a:cubicBezTo>
                <a:lnTo>
                  <a:pt x="991117" y="1699560"/>
                </a:lnTo>
                <a:cubicBezTo>
                  <a:pt x="985756" y="1698661"/>
                  <a:pt x="985494" y="1694312"/>
                  <a:pt x="986206" y="1689550"/>
                </a:cubicBezTo>
                <a:cubicBezTo>
                  <a:pt x="987278" y="1685273"/>
                  <a:pt x="987807" y="1680877"/>
                  <a:pt x="987781" y="1676467"/>
                </a:cubicBezTo>
                <a:close/>
                <a:moveTo>
                  <a:pt x="1179413" y="1670569"/>
                </a:moveTo>
                <a:cubicBezTo>
                  <a:pt x="1180090" y="1671232"/>
                  <a:pt x="1186065" y="1681199"/>
                  <a:pt x="1185840" y="1678978"/>
                </a:cubicBezTo>
                <a:lnTo>
                  <a:pt x="1179991" y="1671803"/>
                </a:lnTo>
                <a:close/>
                <a:moveTo>
                  <a:pt x="1119182" y="1668931"/>
                </a:moveTo>
                <a:lnTo>
                  <a:pt x="1119326" y="1668984"/>
                </a:lnTo>
                <a:lnTo>
                  <a:pt x="1119182" y="1669081"/>
                </a:lnTo>
                <a:close/>
                <a:moveTo>
                  <a:pt x="1174930" y="1665594"/>
                </a:moveTo>
                <a:lnTo>
                  <a:pt x="1179991" y="1671803"/>
                </a:lnTo>
                <a:lnTo>
                  <a:pt x="1180929" y="1673805"/>
                </a:lnTo>
                <a:cubicBezTo>
                  <a:pt x="1180591" y="1674442"/>
                  <a:pt x="1179542" y="1672867"/>
                  <a:pt x="1178417" y="1671180"/>
                </a:cubicBezTo>
                <a:cubicBezTo>
                  <a:pt x="1177292" y="1669493"/>
                  <a:pt x="1176130" y="1667431"/>
                  <a:pt x="1174930" y="1665594"/>
                </a:cubicBezTo>
                <a:close/>
                <a:moveTo>
                  <a:pt x="1047840" y="1665257"/>
                </a:moveTo>
                <a:cubicBezTo>
                  <a:pt x="1058413" y="1669418"/>
                  <a:pt x="1050690" y="1673130"/>
                  <a:pt x="1066810" y="1677403"/>
                </a:cubicBezTo>
                <a:cubicBezTo>
                  <a:pt x="1066285" y="1678378"/>
                  <a:pt x="1065686" y="1679315"/>
                  <a:pt x="1065123" y="1680290"/>
                </a:cubicBezTo>
                <a:cubicBezTo>
                  <a:pt x="1053351" y="1676766"/>
                  <a:pt x="1059275" y="1673654"/>
                  <a:pt x="1045066" y="1670093"/>
                </a:cubicBezTo>
                <a:cubicBezTo>
                  <a:pt x="1048815" y="1667844"/>
                  <a:pt x="1048328" y="1668968"/>
                  <a:pt x="1047840" y="1665257"/>
                </a:cubicBezTo>
                <a:close/>
                <a:moveTo>
                  <a:pt x="1115096" y="1664620"/>
                </a:moveTo>
                <a:cubicBezTo>
                  <a:pt x="1114122" y="1671256"/>
                  <a:pt x="1109998" y="1677067"/>
                  <a:pt x="1107074" y="1683365"/>
                </a:cubicBezTo>
                <a:cubicBezTo>
                  <a:pt x="1102312" y="1674892"/>
                  <a:pt x="1103325" y="1662596"/>
                  <a:pt x="1115096" y="1664620"/>
                </a:cubicBezTo>
                <a:close/>
                <a:moveTo>
                  <a:pt x="1133016" y="1664057"/>
                </a:moveTo>
                <a:cubicBezTo>
                  <a:pt x="1137234" y="1668687"/>
                  <a:pt x="1135528" y="1672315"/>
                  <a:pt x="1131891" y="1673580"/>
                </a:cubicBezTo>
                <a:lnTo>
                  <a:pt x="1119326" y="1668984"/>
                </a:lnTo>
                <a:lnTo>
                  <a:pt x="1125968" y="1664507"/>
                </a:lnTo>
                <a:cubicBezTo>
                  <a:pt x="1128310" y="1665059"/>
                  <a:pt x="1130763" y="1664902"/>
                  <a:pt x="1133016" y="1664057"/>
                </a:cubicBezTo>
                <a:close/>
                <a:moveTo>
                  <a:pt x="971586" y="1662671"/>
                </a:moveTo>
                <a:cubicBezTo>
                  <a:pt x="967252" y="1664074"/>
                  <a:pt x="963861" y="1667480"/>
                  <a:pt x="962476" y="1671818"/>
                </a:cubicBezTo>
                <a:lnTo>
                  <a:pt x="961795" y="1674041"/>
                </a:lnTo>
                <a:lnTo>
                  <a:pt x="965868" y="1673170"/>
                </a:lnTo>
                <a:cubicBezTo>
                  <a:pt x="968043" y="1672052"/>
                  <a:pt x="969322" y="1670599"/>
                  <a:pt x="970290" y="1669060"/>
                </a:cubicBezTo>
                <a:lnTo>
                  <a:pt x="972070" y="1666884"/>
                </a:lnTo>
                <a:close/>
                <a:moveTo>
                  <a:pt x="1003115" y="1662483"/>
                </a:moveTo>
                <a:cubicBezTo>
                  <a:pt x="1003414" y="1665520"/>
                  <a:pt x="1003677" y="1668632"/>
                  <a:pt x="1006114" y="1668332"/>
                </a:cubicBezTo>
                <a:cubicBezTo>
                  <a:pt x="1007876" y="1675867"/>
                  <a:pt x="1000678" y="1677742"/>
                  <a:pt x="994342" y="1679616"/>
                </a:cubicBezTo>
                <a:cubicBezTo>
                  <a:pt x="994369" y="1676280"/>
                  <a:pt x="993625" y="1672983"/>
                  <a:pt x="992168" y="1669981"/>
                </a:cubicBezTo>
                <a:cubicBezTo>
                  <a:pt x="1002290" y="1681678"/>
                  <a:pt x="1000040" y="1666907"/>
                  <a:pt x="1003115" y="1662483"/>
                </a:cubicBezTo>
                <a:close/>
                <a:moveTo>
                  <a:pt x="1017029" y="1660136"/>
                </a:moveTo>
                <a:lnTo>
                  <a:pt x="1016986" y="1660196"/>
                </a:lnTo>
                <a:lnTo>
                  <a:pt x="1016836" y="1660196"/>
                </a:lnTo>
                <a:close/>
                <a:moveTo>
                  <a:pt x="128404" y="1659297"/>
                </a:moveTo>
                <a:lnTo>
                  <a:pt x="128779" y="1663045"/>
                </a:lnTo>
                <a:cubicBezTo>
                  <a:pt x="128982" y="1664065"/>
                  <a:pt x="128877" y="1665122"/>
                  <a:pt x="128479" y="1666082"/>
                </a:cubicBezTo>
                <a:cubicBezTo>
                  <a:pt x="127654" y="1667619"/>
                  <a:pt x="125217" y="1668182"/>
                  <a:pt x="119256" y="1667694"/>
                </a:cubicBezTo>
                <a:cubicBezTo>
                  <a:pt x="117757" y="1680441"/>
                  <a:pt x="128141" y="1681903"/>
                  <a:pt x="122068" y="1690188"/>
                </a:cubicBezTo>
                <a:cubicBezTo>
                  <a:pt x="117733" y="1687941"/>
                  <a:pt x="114889" y="1683589"/>
                  <a:pt x="114570" y="1678716"/>
                </a:cubicBezTo>
                <a:cubicBezTo>
                  <a:pt x="114283" y="1676536"/>
                  <a:pt x="113831" y="1674381"/>
                  <a:pt x="113221" y="1672268"/>
                </a:cubicBezTo>
                <a:cubicBezTo>
                  <a:pt x="112584" y="1669977"/>
                  <a:pt x="111278" y="1667928"/>
                  <a:pt x="109472" y="1666382"/>
                </a:cubicBezTo>
                <a:cubicBezTo>
                  <a:pt x="113221" y="1665407"/>
                  <a:pt x="116970" y="1664395"/>
                  <a:pt x="115657" y="1662033"/>
                </a:cubicBezTo>
                <a:cubicBezTo>
                  <a:pt x="105573" y="1662671"/>
                  <a:pt x="111871" y="1667957"/>
                  <a:pt x="99687" y="1668369"/>
                </a:cubicBezTo>
                <a:cubicBezTo>
                  <a:pt x="100849" y="1670169"/>
                  <a:pt x="102573" y="1673843"/>
                  <a:pt x="104298" y="1677029"/>
                </a:cubicBezTo>
                <a:cubicBezTo>
                  <a:pt x="106007" y="1680373"/>
                  <a:pt x="107948" y="1683593"/>
                  <a:pt x="110109" y="1686664"/>
                </a:cubicBezTo>
                <a:lnTo>
                  <a:pt x="124157" y="1693951"/>
                </a:lnTo>
                <a:lnTo>
                  <a:pt x="122922" y="1694482"/>
                </a:lnTo>
                <a:cubicBezTo>
                  <a:pt x="122895" y="1694773"/>
                  <a:pt x="123784" y="1694987"/>
                  <a:pt x="126155" y="1694987"/>
                </a:cubicBezTo>
                <a:lnTo>
                  <a:pt x="124157" y="1693951"/>
                </a:lnTo>
                <a:lnTo>
                  <a:pt x="125180" y="1693511"/>
                </a:lnTo>
                <a:cubicBezTo>
                  <a:pt x="127757" y="1692887"/>
                  <a:pt x="131722" y="1692494"/>
                  <a:pt x="132528" y="1693412"/>
                </a:cubicBezTo>
                <a:cubicBezTo>
                  <a:pt x="128554" y="1685914"/>
                  <a:pt x="130541" y="1680028"/>
                  <a:pt x="131778" y="1674667"/>
                </a:cubicBezTo>
                <a:cubicBezTo>
                  <a:pt x="132519" y="1672139"/>
                  <a:pt x="132786" y="1669495"/>
                  <a:pt x="132565" y="1666869"/>
                </a:cubicBezTo>
                <a:cubicBezTo>
                  <a:pt x="132358" y="1665456"/>
                  <a:pt x="131914" y="1664087"/>
                  <a:pt x="131253" y="1662821"/>
                </a:cubicBezTo>
                <a:cubicBezTo>
                  <a:pt x="130509" y="1661494"/>
                  <a:pt x="129545" y="1660302"/>
                  <a:pt x="128404" y="1659297"/>
                </a:cubicBezTo>
                <a:close/>
                <a:moveTo>
                  <a:pt x="1146213" y="1652810"/>
                </a:moveTo>
                <a:cubicBezTo>
                  <a:pt x="1158810" y="1665238"/>
                  <a:pt x="1158648" y="1655481"/>
                  <a:pt x="1165514" y="1659205"/>
                </a:cubicBezTo>
                <a:lnTo>
                  <a:pt x="1168213" y="1661794"/>
                </a:lnTo>
                <a:lnTo>
                  <a:pt x="1169643" y="1661621"/>
                </a:lnTo>
                <a:lnTo>
                  <a:pt x="1169534" y="1663062"/>
                </a:lnTo>
                <a:lnTo>
                  <a:pt x="1175455" y="1668743"/>
                </a:lnTo>
                <a:cubicBezTo>
                  <a:pt x="1174443" y="1672136"/>
                  <a:pt x="1172569" y="1674545"/>
                  <a:pt x="1169297" y="1673875"/>
                </a:cubicBezTo>
                <a:lnTo>
                  <a:pt x="1167131" y="1671887"/>
                </a:lnTo>
                <a:lnTo>
                  <a:pt x="1158396" y="1665107"/>
                </a:lnTo>
                <a:lnTo>
                  <a:pt x="1159258" y="1664661"/>
                </a:lnTo>
                <a:lnTo>
                  <a:pt x="1154761" y="1660533"/>
                </a:lnTo>
                <a:cubicBezTo>
                  <a:pt x="1155848" y="1666194"/>
                  <a:pt x="1159260" y="1670056"/>
                  <a:pt x="1153711" y="1667019"/>
                </a:cubicBezTo>
                <a:cubicBezTo>
                  <a:pt x="1150788" y="1662518"/>
                  <a:pt x="1148279" y="1657763"/>
                  <a:pt x="1146213" y="1652810"/>
                </a:cubicBezTo>
                <a:close/>
                <a:moveTo>
                  <a:pt x="985368" y="1652729"/>
                </a:moveTo>
                <a:lnTo>
                  <a:pt x="984670" y="1653074"/>
                </a:lnTo>
                <a:cubicBezTo>
                  <a:pt x="982645" y="1656973"/>
                  <a:pt x="980583" y="1660946"/>
                  <a:pt x="975372" y="1658247"/>
                </a:cubicBezTo>
                <a:lnTo>
                  <a:pt x="976281" y="1661734"/>
                </a:lnTo>
                <a:lnTo>
                  <a:pt x="977053" y="1660790"/>
                </a:lnTo>
                <a:lnTo>
                  <a:pt x="985489" y="1660349"/>
                </a:lnTo>
                <a:close/>
                <a:moveTo>
                  <a:pt x="1074754" y="1651221"/>
                </a:moveTo>
                <a:cubicBezTo>
                  <a:pt x="1075677" y="1650879"/>
                  <a:pt x="1077607" y="1651057"/>
                  <a:pt x="1081469" y="1652248"/>
                </a:cubicBezTo>
                <a:cubicBezTo>
                  <a:pt x="1077832" y="1661170"/>
                  <a:pt x="1082481" y="1669868"/>
                  <a:pt x="1084618" y="1678791"/>
                </a:cubicBezTo>
                <a:cubicBezTo>
                  <a:pt x="1067373" y="1669006"/>
                  <a:pt x="1081019" y="1662745"/>
                  <a:pt x="1068722" y="1655022"/>
                </a:cubicBezTo>
                <a:cubicBezTo>
                  <a:pt x="1078282" y="1657946"/>
                  <a:pt x="1071984" y="1652245"/>
                  <a:pt x="1074754" y="1651221"/>
                </a:cubicBezTo>
                <a:close/>
                <a:moveTo>
                  <a:pt x="1131889" y="1648026"/>
                </a:moveTo>
                <a:lnTo>
                  <a:pt x="1132106" y="1650229"/>
                </a:lnTo>
                <a:lnTo>
                  <a:pt x="1133429" y="1650884"/>
                </a:lnTo>
                <a:close/>
                <a:moveTo>
                  <a:pt x="124505" y="1647825"/>
                </a:moveTo>
                <a:cubicBezTo>
                  <a:pt x="125967" y="1651574"/>
                  <a:pt x="126604" y="1655772"/>
                  <a:pt x="131516" y="1657085"/>
                </a:cubicBezTo>
                <a:cubicBezTo>
                  <a:pt x="133315" y="1655623"/>
                  <a:pt x="134815" y="1645875"/>
                  <a:pt x="124505" y="1647825"/>
                </a:cubicBezTo>
                <a:close/>
                <a:moveTo>
                  <a:pt x="1180983" y="1643291"/>
                </a:moveTo>
                <a:lnTo>
                  <a:pt x="1179831" y="1645839"/>
                </a:lnTo>
                <a:lnTo>
                  <a:pt x="1181793" y="1644080"/>
                </a:lnTo>
                <a:close/>
                <a:moveTo>
                  <a:pt x="1232627" y="1635078"/>
                </a:moveTo>
                <a:cubicBezTo>
                  <a:pt x="1235664" y="1639614"/>
                  <a:pt x="1236826" y="1639914"/>
                  <a:pt x="1237876" y="1639951"/>
                </a:cubicBezTo>
                <a:cubicBezTo>
                  <a:pt x="1241057" y="1646604"/>
                  <a:pt x="1244651" y="1653053"/>
                  <a:pt x="1248635" y="1659258"/>
                </a:cubicBezTo>
                <a:cubicBezTo>
                  <a:pt x="1247810" y="1659821"/>
                  <a:pt x="1245074" y="1658734"/>
                  <a:pt x="1247810" y="1662708"/>
                </a:cubicBezTo>
                <a:cubicBezTo>
                  <a:pt x="1242845" y="1658126"/>
                  <a:pt x="1238508" y="1652908"/>
                  <a:pt x="1234914" y="1647187"/>
                </a:cubicBezTo>
                <a:cubicBezTo>
                  <a:pt x="1238138" y="1646849"/>
                  <a:pt x="1227416" y="1633541"/>
                  <a:pt x="1232627" y="1635078"/>
                </a:cubicBezTo>
                <a:close/>
                <a:moveTo>
                  <a:pt x="1330438" y="1630354"/>
                </a:moveTo>
                <a:cubicBezTo>
                  <a:pt x="1337936" y="1637027"/>
                  <a:pt x="1334937" y="1627505"/>
                  <a:pt x="1342922" y="1632603"/>
                </a:cubicBezTo>
                <a:cubicBezTo>
                  <a:pt x="1344684" y="1642313"/>
                  <a:pt x="1343934" y="1655022"/>
                  <a:pt x="1333624" y="1648611"/>
                </a:cubicBezTo>
                <a:lnTo>
                  <a:pt x="1333512" y="1648611"/>
                </a:lnTo>
                <a:cubicBezTo>
                  <a:pt x="1333699" y="1643288"/>
                  <a:pt x="1341497" y="1642838"/>
                  <a:pt x="1330438" y="1630354"/>
                </a:cubicBezTo>
                <a:close/>
                <a:moveTo>
                  <a:pt x="1204510" y="1629491"/>
                </a:moveTo>
                <a:lnTo>
                  <a:pt x="1206119" y="1632602"/>
                </a:lnTo>
                <a:lnTo>
                  <a:pt x="1207294" y="1632056"/>
                </a:lnTo>
                <a:close/>
                <a:moveTo>
                  <a:pt x="1149587" y="1628742"/>
                </a:moveTo>
                <a:lnTo>
                  <a:pt x="1148111" y="1629626"/>
                </a:lnTo>
                <a:lnTo>
                  <a:pt x="1149323" y="1631207"/>
                </a:lnTo>
                <a:close/>
                <a:moveTo>
                  <a:pt x="1193699" y="1622106"/>
                </a:moveTo>
                <a:cubicBezTo>
                  <a:pt x="1193629" y="1623746"/>
                  <a:pt x="1194425" y="1626567"/>
                  <a:pt x="1195475" y="1629042"/>
                </a:cubicBezTo>
                <a:cubicBezTo>
                  <a:pt x="1200048" y="1632341"/>
                  <a:pt x="1203085" y="1631779"/>
                  <a:pt x="1197049" y="1622294"/>
                </a:cubicBezTo>
                <a:lnTo>
                  <a:pt x="1197125" y="1622256"/>
                </a:lnTo>
                <a:cubicBezTo>
                  <a:pt x="1194706" y="1620007"/>
                  <a:pt x="1193769" y="1620466"/>
                  <a:pt x="1193699" y="1622106"/>
                </a:cubicBezTo>
                <a:close/>
                <a:moveTo>
                  <a:pt x="1302244" y="1615733"/>
                </a:moveTo>
                <a:cubicBezTo>
                  <a:pt x="1312479" y="1620644"/>
                  <a:pt x="1304494" y="1623981"/>
                  <a:pt x="1320240" y="1629417"/>
                </a:cubicBezTo>
                <a:cubicBezTo>
                  <a:pt x="1319640" y="1630392"/>
                  <a:pt x="1318965" y="1631366"/>
                  <a:pt x="1318365" y="1632304"/>
                </a:cubicBezTo>
                <a:cubicBezTo>
                  <a:pt x="1306893" y="1627880"/>
                  <a:pt x="1313004" y="1625068"/>
                  <a:pt x="1299133" y="1620494"/>
                </a:cubicBezTo>
                <a:cubicBezTo>
                  <a:pt x="1303182" y="1618470"/>
                  <a:pt x="1302470" y="1619557"/>
                  <a:pt x="1302244" y="1615733"/>
                </a:cubicBezTo>
                <a:close/>
                <a:moveTo>
                  <a:pt x="1112362" y="1614027"/>
                </a:moveTo>
                <a:lnTo>
                  <a:pt x="1112359" y="1617720"/>
                </a:lnTo>
                <a:lnTo>
                  <a:pt x="1115091" y="1617467"/>
                </a:lnTo>
                <a:lnTo>
                  <a:pt x="1115247" y="1615208"/>
                </a:lnTo>
                <a:close/>
                <a:moveTo>
                  <a:pt x="1166374" y="1613945"/>
                </a:moveTo>
                <a:lnTo>
                  <a:pt x="1166383" y="1613971"/>
                </a:lnTo>
                <a:lnTo>
                  <a:pt x="1166308" y="1613971"/>
                </a:lnTo>
                <a:close/>
                <a:moveTo>
                  <a:pt x="1119707" y="1612498"/>
                </a:moveTo>
                <a:lnTo>
                  <a:pt x="1118429" y="1614960"/>
                </a:lnTo>
                <a:lnTo>
                  <a:pt x="1117709" y="1617214"/>
                </a:lnTo>
                <a:lnTo>
                  <a:pt x="1122444" y="1615583"/>
                </a:lnTo>
                <a:close/>
                <a:moveTo>
                  <a:pt x="1132783" y="1611284"/>
                </a:moveTo>
                <a:lnTo>
                  <a:pt x="1124693" y="1612809"/>
                </a:lnTo>
                <a:cubicBezTo>
                  <a:pt x="1130129" y="1619970"/>
                  <a:pt x="1137852" y="1619632"/>
                  <a:pt x="1133766" y="1627805"/>
                </a:cubicBezTo>
                <a:lnTo>
                  <a:pt x="1142920" y="1622118"/>
                </a:lnTo>
                <a:lnTo>
                  <a:pt x="1133668" y="1611853"/>
                </a:lnTo>
                <a:close/>
                <a:moveTo>
                  <a:pt x="1261606" y="1606811"/>
                </a:moveTo>
                <a:lnTo>
                  <a:pt x="1261606" y="1606961"/>
                </a:lnTo>
                <a:lnTo>
                  <a:pt x="1261193" y="1606867"/>
                </a:lnTo>
                <a:close/>
                <a:moveTo>
                  <a:pt x="1255869" y="1605656"/>
                </a:moveTo>
                <a:lnTo>
                  <a:pt x="1261193" y="1606867"/>
                </a:lnTo>
                <a:lnTo>
                  <a:pt x="1259759" y="1607063"/>
                </a:lnTo>
                <a:close/>
                <a:moveTo>
                  <a:pt x="1251383" y="1604038"/>
                </a:moveTo>
                <a:cubicBezTo>
                  <a:pt x="1251707" y="1604051"/>
                  <a:pt x="1253098" y="1604604"/>
                  <a:pt x="1254759" y="1605255"/>
                </a:cubicBezTo>
                <a:lnTo>
                  <a:pt x="1255869" y="1605656"/>
                </a:lnTo>
                <a:lnTo>
                  <a:pt x="1252738" y="1604944"/>
                </a:lnTo>
                <a:close/>
                <a:moveTo>
                  <a:pt x="1166729" y="1603174"/>
                </a:moveTo>
                <a:cubicBezTo>
                  <a:pt x="1170057" y="1602818"/>
                  <a:pt x="1175099" y="1604580"/>
                  <a:pt x="1177367" y="1605086"/>
                </a:cubicBezTo>
                <a:cubicBezTo>
                  <a:pt x="1176205" y="1607279"/>
                  <a:pt x="1174668" y="1609678"/>
                  <a:pt x="1172807" y="1611440"/>
                </a:cubicBezTo>
                <a:lnTo>
                  <a:pt x="1166374" y="1613945"/>
                </a:lnTo>
                <a:lnTo>
                  <a:pt x="1163586" y="1605718"/>
                </a:lnTo>
                <a:cubicBezTo>
                  <a:pt x="1163831" y="1604059"/>
                  <a:pt x="1165066" y="1603352"/>
                  <a:pt x="1166729" y="1603174"/>
                </a:cubicBezTo>
                <a:close/>
                <a:moveTo>
                  <a:pt x="1244623" y="1603099"/>
                </a:moveTo>
                <a:lnTo>
                  <a:pt x="1252738" y="1604944"/>
                </a:lnTo>
                <a:lnTo>
                  <a:pt x="1254407" y="1606061"/>
                </a:lnTo>
                <a:cubicBezTo>
                  <a:pt x="1254407" y="1607073"/>
                  <a:pt x="1252608" y="1606398"/>
                  <a:pt x="1250658" y="1605648"/>
                </a:cubicBezTo>
                <a:close/>
                <a:moveTo>
                  <a:pt x="1330218" y="1602941"/>
                </a:moveTo>
                <a:cubicBezTo>
                  <a:pt x="1331159" y="1602640"/>
                  <a:pt x="1333061" y="1602921"/>
                  <a:pt x="1336810" y="1604336"/>
                </a:cubicBezTo>
                <a:cubicBezTo>
                  <a:pt x="1334673" y="1608760"/>
                  <a:pt x="1334608" y="1613324"/>
                  <a:pt x="1335250" y="1617954"/>
                </a:cubicBezTo>
                <a:lnTo>
                  <a:pt x="1336026" y="1622006"/>
                </a:lnTo>
                <a:lnTo>
                  <a:pt x="1338072" y="1621155"/>
                </a:lnTo>
                <a:cubicBezTo>
                  <a:pt x="1340735" y="1622256"/>
                  <a:pt x="1343269" y="1626357"/>
                  <a:pt x="1341330" y="1626427"/>
                </a:cubicBezTo>
                <a:lnTo>
                  <a:pt x="1336340" y="1623644"/>
                </a:lnTo>
                <a:lnTo>
                  <a:pt x="1337935" y="1631966"/>
                </a:lnTo>
                <a:cubicBezTo>
                  <a:pt x="1321477" y="1620794"/>
                  <a:pt x="1335611" y="1615058"/>
                  <a:pt x="1323876" y="1606473"/>
                </a:cubicBezTo>
                <a:cubicBezTo>
                  <a:pt x="1333239" y="1609988"/>
                  <a:pt x="1327398" y="1603844"/>
                  <a:pt x="1330218" y="1602941"/>
                </a:cubicBezTo>
                <a:close/>
                <a:moveTo>
                  <a:pt x="1104561" y="1596051"/>
                </a:moveTo>
                <a:lnTo>
                  <a:pt x="1103614" y="1596174"/>
                </a:lnTo>
                <a:lnTo>
                  <a:pt x="1105167" y="1599172"/>
                </a:lnTo>
                <a:cubicBezTo>
                  <a:pt x="1106437" y="1601599"/>
                  <a:pt x="1107018" y="1603324"/>
                  <a:pt x="1105912" y="1604374"/>
                </a:cubicBezTo>
                <a:lnTo>
                  <a:pt x="1117236" y="1609713"/>
                </a:lnTo>
                <a:lnTo>
                  <a:pt x="1113629" y="1605648"/>
                </a:lnTo>
                <a:lnTo>
                  <a:pt x="1108345" y="1600055"/>
                </a:lnTo>
                <a:lnTo>
                  <a:pt x="1106924" y="1600812"/>
                </a:lnTo>
                <a:cubicBezTo>
                  <a:pt x="1104909" y="1599547"/>
                  <a:pt x="1104349" y="1598670"/>
                  <a:pt x="1104611" y="1597988"/>
                </a:cubicBezTo>
                <a:lnTo>
                  <a:pt x="1105724" y="1597282"/>
                </a:lnTo>
                <a:close/>
                <a:moveTo>
                  <a:pt x="1160796" y="1594904"/>
                </a:moveTo>
                <a:lnTo>
                  <a:pt x="1164133" y="1596876"/>
                </a:lnTo>
                <a:cubicBezTo>
                  <a:pt x="1157778" y="1595601"/>
                  <a:pt x="1153701" y="1596042"/>
                  <a:pt x="1150782" y="1597391"/>
                </a:cubicBezTo>
                <a:lnTo>
                  <a:pt x="1148871" y="1599172"/>
                </a:lnTo>
                <a:lnTo>
                  <a:pt x="1149761" y="1604397"/>
                </a:lnTo>
                <a:lnTo>
                  <a:pt x="1146758" y="1601142"/>
                </a:lnTo>
                <a:lnTo>
                  <a:pt x="1144376" y="1603362"/>
                </a:lnTo>
                <a:lnTo>
                  <a:pt x="1141413" y="1606511"/>
                </a:lnTo>
                <a:lnTo>
                  <a:pt x="1144414" y="1606623"/>
                </a:lnTo>
                <a:cubicBezTo>
                  <a:pt x="1146138" y="1606492"/>
                  <a:pt x="1147928" y="1606595"/>
                  <a:pt x="1150440" y="1608188"/>
                </a:cubicBezTo>
                <a:lnTo>
                  <a:pt x="1155527" y="1613348"/>
                </a:lnTo>
                <a:lnTo>
                  <a:pt x="1158134" y="1611459"/>
                </a:lnTo>
                <a:lnTo>
                  <a:pt x="1157112" y="1614957"/>
                </a:lnTo>
                <a:lnTo>
                  <a:pt x="1160797" y="1618695"/>
                </a:lnTo>
                <a:cubicBezTo>
                  <a:pt x="1159747" y="1622444"/>
                  <a:pt x="1154986" y="1617083"/>
                  <a:pt x="1155848" y="1622968"/>
                </a:cubicBezTo>
                <a:cubicBezTo>
                  <a:pt x="1159597" y="1629042"/>
                  <a:pt x="1162071" y="1631591"/>
                  <a:pt x="1163346" y="1630804"/>
                </a:cubicBezTo>
                <a:cubicBezTo>
                  <a:pt x="1168632" y="1638114"/>
                  <a:pt x="1158810" y="1629492"/>
                  <a:pt x="1164096" y="1636877"/>
                </a:cubicBezTo>
                <a:lnTo>
                  <a:pt x="1153850" y="1626859"/>
                </a:lnTo>
                <a:lnTo>
                  <a:pt x="1151919" y="1634592"/>
                </a:lnTo>
                <a:lnTo>
                  <a:pt x="1158960" y="1643775"/>
                </a:lnTo>
                <a:cubicBezTo>
                  <a:pt x="1163271" y="1644900"/>
                  <a:pt x="1160235" y="1634965"/>
                  <a:pt x="1167433" y="1641938"/>
                </a:cubicBezTo>
                <a:cubicBezTo>
                  <a:pt x="1171781" y="1648049"/>
                  <a:pt x="1168595" y="1646175"/>
                  <a:pt x="1171182" y="1650523"/>
                </a:cubicBezTo>
                <a:cubicBezTo>
                  <a:pt x="1174931" y="1651798"/>
                  <a:pt x="1170132" y="1644000"/>
                  <a:pt x="1172569" y="1643925"/>
                </a:cubicBezTo>
                <a:cubicBezTo>
                  <a:pt x="1168812" y="1638635"/>
                  <a:pt x="1165477" y="1633056"/>
                  <a:pt x="1162597" y="1627242"/>
                </a:cubicBezTo>
                <a:cubicBezTo>
                  <a:pt x="1164134" y="1627242"/>
                  <a:pt x="1169045" y="1636464"/>
                  <a:pt x="1171107" y="1637964"/>
                </a:cubicBezTo>
                <a:cubicBezTo>
                  <a:pt x="1169875" y="1634891"/>
                  <a:pt x="1168054" y="1632089"/>
                  <a:pt x="1165746" y="1629716"/>
                </a:cubicBezTo>
                <a:cubicBezTo>
                  <a:pt x="1161997" y="1623605"/>
                  <a:pt x="1167883" y="1627879"/>
                  <a:pt x="1168070" y="1625967"/>
                </a:cubicBezTo>
                <a:cubicBezTo>
                  <a:pt x="1169411" y="1628983"/>
                  <a:pt x="1171003" y="1631880"/>
                  <a:pt x="1172831" y="1634628"/>
                </a:cubicBezTo>
                <a:cubicBezTo>
                  <a:pt x="1177592" y="1636765"/>
                  <a:pt x="1176917" y="1630879"/>
                  <a:pt x="1178154" y="1627130"/>
                </a:cubicBezTo>
                <a:cubicBezTo>
                  <a:pt x="1174405" y="1620607"/>
                  <a:pt x="1179204" y="1635865"/>
                  <a:pt x="1171106" y="1622519"/>
                </a:cubicBezTo>
                <a:cubicBezTo>
                  <a:pt x="1181529" y="1621619"/>
                  <a:pt x="1192963" y="1626792"/>
                  <a:pt x="1184528" y="1606773"/>
                </a:cubicBezTo>
                <a:cubicBezTo>
                  <a:pt x="1186027" y="1605798"/>
                  <a:pt x="1192026" y="1615508"/>
                  <a:pt x="1192251" y="1611084"/>
                </a:cubicBezTo>
                <a:cubicBezTo>
                  <a:pt x="1194350" y="1614271"/>
                  <a:pt x="1192625" y="1613671"/>
                  <a:pt x="1192251" y="1614308"/>
                </a:cubicBezTo>
                <a:cubicBezTo>
                  <a:pt x="1201136" y="1621806"/>
                  <a:pt x="1186252" y="1599087"/>
                  <a:pt x="1190114" y="1599312"/>
                </a:cubicBezTo>
                <a:cubicBezTo>
                  <a:pt x="1184528" y="1603399"/>
                  <a:pt x="1172419" y="1598487"/>
                  <a:pt x="1161959" y="1595114"/>
                </a:cubicBezTo>
                <a:close/>
                <a:moveTo>
                  <a:pt x="1232188" y="1582752"/>
                </a:moveTo>
                <a:lnTo>
                  <a:pt x="1226169" y="1584900"/>
                </a:lnTo>
                <a:cubicBezTo>
                  <a:pt x="1221894" y="1585804"/>
                  <a:pt x="1216929" y="1585825"/>
                  <a:pt x="1210396" y="1583754"/>
                </a:cubicBezTo>
                <a:cubicBezTo>
                  <a:pt x="1211109" y="1586659"/>
                  <a:pt x="1212505" y="1590239"/>
                  <a:pt x="1212805" y="1592540"/>
                </a:cubicBezTo>
                <a:lnTo>
                  <a:pt x="1208653" y="1593646"/>
                </a:lnTo>
                <a:lnTo>
                  <a:pt x="1209420" y="1593839"/>
                </a:lnTo>
                <a:cubicBezTo>
                  <a:pt x="1212497" y="1594179"/>
                  <a:pt x="1215542" y="1594755"/>
                  <a:pt x="1218530" y="1595564"/>
                </a:cubicBezTo>
                <a:cubicBezTo>
                  <a:pt x="1223216" y="1592452"/>
                  <a:pt x="1215493" y="1584654"/>
                  <a:pt x="1225803" y="1585029"/>
                </a:cubicBezTo>
                <a:cubicBezTo>
                  <a:pt x="1232926" y="1587353"/>
                  <a:pt x="1228990" y="1588516"/>
                  <a:pt x="1233638" y="1590578"/>
                </a:cubicBezTo>
                <a:cubicBezTo>
                  <a:pt x="1235776" y="1589378"/>
                  <a:pt x="1234735" y="1587859"/>
                  <a:pt x="1233461" y="1586313"/>
                </a:cubicBezTo>
                <a:close/>
                <a:moveTo>
                  <a:pt x="1272029" y="1575393"/>
                </a:moveTo>
                <a:cubicBezTo>
                  <a:pt x="1271729" y="1576068"/>
                  <a:pt x="1273829" y="1578018"/>
                  <a:pt x="1274129" y="1577868"/>
                </a:cubicBezTo>
                <a:lnTo>
                  <a:pt x="1274282" y="1579865"/>
                </a:lnTo>
                <a:lnTo>
                  <a:pt x="1281963" y="1582517"/>
                </a:lnTo>
                <a:cubicBezTo>
                  <a:pt x="1284869" y="1581767"/>
                  <a:pt x="1282535" y="1580615"/>
                  <a:pt x="1280173" y="1579462"/>
                </a:cubicBezTo>
                <a:lnTo>
                  <a:pt x="1277787" y="1578087"/>
                </a:lnTo>
                <a:lnTo>
                  <a:pt x="1278154" y="1579053"/>
                </a:lnTo>
                <a:cubicBezTo>
                  <a:pt x="1276969" y="1578683"/>
                  <a:pt x="1274448" y="1576874"/>
                  <a:pt x="1272029" y="1575393"/>
                </a:cubicBezTo>
                <a:close/>
                <a:moveTo>
                  <a:pt x="1267659" y="1566668"/>
                </a:moveTo>
                <a:lnTo>
                  <a:pt x="1267442" y="1566715"/>
                </a:lnTo>
                <a:lnTo>
                  <a:pt x="1267362" y="1566928"/>
                </a:lnTo>
                <a:close/>
                <a:moveTo>
                  <a:pt x="1371002" y="1550576"/>
                </a:moveTo>
                <a:cubicBezTo>
                  <a:pt x="1371377" y="1549189"/>
                  <a:pt x="1376288" y="1554587"/>
                  <a:pt x="1375988" y="1552113"/>
                </a:cubicBezTo>
                <a:cubicBezTo>
                  <a:pt x="1383373" y="1560098"/>
                  <a:pt x="1376475" y="1556874"/>
                  <a:pt x="1375650" y="1558486"/>
                </a:cubicBezTo>
                <a:lnTo>
                  <a:pt x="1375500" y="1558524"/>
                </a:lnTo>
                <a:cubicBezTo>
                  <a:pt x="1369390" y="1552188"/>
                  <a:pt x="1380712" y="1559798"/>
                  <a:pt x="1371002" y="1550576"/>
                </a:cubicBezTo>
                <a:close/>
                <a:moveTo>
                  <a:pt x="1332462" y="1543978"/>
                </a:moveTo>
                <a:cubicBezTo>
                  <a:pt x="1330813" y="1546377"/>
                  <a:pt x="1333212" y="1556799"/>
                  <a:pt x="1327101" y="1555337"/>
                </a:cubicBezTo>
                <a:lnTo>
                  <a:pt x="1327026" y="1555224"/>
                </a:lnTo>
                <a:cubicBezTo>
                  <a:pt x="1329126" y="1552000"/>
                  <a:pt x="1325602" y="1541278"/>
                  <a:pt x="1332462" y="1543978"/>
                </a:cubicBezTo>
                <a:close/>
                <a:moveTo>
                  <a:pt x="1370289" y="1543753"/>
                </a:moveTo>
                <a:cubicBezTo>
                  <a:pt x="1375837" y="1547052"/>
                  <a:pt x="1369201" y="1552788"/>
                  <a:pt x="1364853" y="1552788"/>
                </a:cubicBezTo>
                <a:cubicBezTo>
                  <a:pt x="1356942" y="1547502"/>
                  <a:pt x="1372163" y="1548964"/>
                  <a:pt x="1370289" y="1543753"/>
                </a:cubicBezTo>
                <a:close/>
                <a:moveTo>
                  <a:pt x="1295910" y="1537079"/>
                </a:moveTo>
                <a:cubicBezTo>
                  <a:pt x="1292798" y="1532656"/>
                  <a:pt x="1303745" y="1541766"/>
                  <a:pt x="1308094" y="1545777"/>
                </a:cubicBezTo>
                <a:cubicBezTo>
                  <a:pt x="1311543" y="1552150"/>
                  <a:pt x="1301233" y="1542066"/>
                  <a:pt x="1295835" y="1537154"/>
                </a:cubicBezTo>
                <a:close/>
                <a:moveTo>
                  <a:pt x="1313728" y="1525493"/>
                </a:moveTo>
                <a:lnTo>
                  <a:pt x="1313904" y="1525533"/>
                </a:lnTo>
                <a:lnTo>
                  <a:pt x="1313904" y="1525683"/>
                </a:lnTo>
                <a:close/>
                <a:moveTo>
                  <a:pt x="1429373" y="1450666"/>
                </a:moveTo>
                <a:cubicBezTo>
                  <a:pt x="1431360" y="1452278"/>
                  <a:pt x="1434134" y="1454977"/>
                  <a:pt x="1434847" y="1454677"/>
                </a:cubicBezTo>
                <a:lnTo>
                  <a:pt x="1429284" y="1450916"/>
                </a:lnTo>
                <a:close/>
                <a:moveTo>
                  <a:pt x="1425385" y="1448280"/>
                </a:moveTo>
                <a:lnTo>
                  <a:pt x="1429284" y="1450916"/>
                </a:lnTo>
                <a:lnTo>
                  <a:pt x="1428600" y="1452845"/>
                </a:lnTo>
                <a:cubicBezTo>
                  <a:pt x="1429148" y="1454068"/>
                  <a:pt x="1429692" y="1455295"/>
                  <a:pt x="1427799" y="1455052"/>
                </a:cubicBezTo>
                <a:cubicBezTo>
                  <a:pt x="1426300" y="1453268"/>
                  <a:pt x="1424398" y="1451867"/>
                  <a:pt x="1422250" y="1450965"/>
                </a:cubicBezTo>
                <a:cubicBezTo>
                  <a:pt x="1421426" y="1450047"/>
                  <a:pt x="1422878" y="1448407"/>
                  <a:pt x="1425385" y="1448280"/>
                </a:cubicBezTo>
                <a:close/>
                <a:moveTo>
                  <a:pt x="1435324" y="1447154"/>
                </a:moveTo>
                <a:lnTo>
                  <a:pt x="1435334" y="1447179"/>
                </a:lnTo>
                <a:lnTo>
                  <a:pt x="1435259" y="1447179"/>
                </a:lnTo>
                <a:close/>
                <a:moveTo>
                  <a:pt x="1435334" y="1440056"/>
                </a:moveTo>
                <a:cubicBezTo>
                  <a:pt x="1440170" y="1444067"/>
                  <a:pt x="1440151" y="1445258"/>
                  <a:pt x="1438924" y="1445740"/>
                </a:cubicBezTo>
                <a:lnTo>
                  <a:pt x="1435324" y="1447154"/>
                </a:lnTo>
                <a:lnTo>
                  <a:pt x="1433619" y="1442929"/>
                </a:lnTo>
                <a:cubicBezTo>
                  <a:pt x="1435016" y="1442896"/>
                  <a:pt x="1436984" y="1443093"/>
                  <a:pt x="1435334" y="1440056"/>
                </a:cubicBezTo>
                <a:close/>
                <a:moveTo>
                  <a:pt x="1416558" y="1429199"/>
                </a:moveTo>
                <a:lnTo>
                  <a:pt x="1416589" y="1429334"/>
                </a:lnTo>
                <a:lnTo>
                  <a:pt x="1416514" y="1429409"/>
                </a:lnTo>
                <a:close/>
                <a:moveTo>
                  <a:pt x="1411097" y="1428838"/>
                </a:moveTo>
                <a:lnTo>
                  <a:pt x="1397216" y="1441162"/>
                </a:lnTo>
                <a:cubicBezTo>
                  <a:pt x="1392596" y="1444667"/>
                  <a:pt x="1388041" y="1448041"/>
                  <a:pt x="1383486" y="1452915"/>
                </a:cubicBezTo>
                <a:cubicBezTo>
                  <a:pt x="1384348" y="1444930"/>
                  <a:pt x="1387216" y="1439062"/>
                  <a:pt x="1391926" y="1435103"/>
                </a:cubicBezTo>
                <a:close/>
                <a:moveTo>
                  <a:pt x="1411341" y="1428622"/>
                </a:moveTo>
                <a:lnTo>
                  <a:pt x="1411416" y="1428734"/>
                </a:lnTo>
                <a:lnTo>
                  <a:pt x="1411097" y="1428838"/>
                </a:lnTo>
                <a:close/>
                <a:moveTo>
                  <a:pt x="1348321" y="1428622"/>
                </a:moveTo>
                <a:lnTo>
                  <a:pt x="1348245" y="1428659"/>
                </a:lnTo>
                <a:lnTo>
                  <a:pt x="1348358" y="1428840"/>
                </a:lnTo>
                <a:lnTo>
                  <a:pt x="1349895" y="1437769"/>
                </a:lnTo>
                <a:cubicBezTo>
                  <a:pt x="1350645" y="1438107"/>
                  <a:pt x="1352876" y="1438322"/>
                  <a:pt x="1353597" y="1437207"/>
                </a:cubicBezTo>
                <a:lnTo>
                  <a:pt x="1348358" y="1428840"/>
                </a:lnTo>
                <a:close/>
                <a:moveTo>
                  <a:pt x="1393441" y="1424278"/>
                </a:moveTo>
                <a:lnTo>
                  <a:pt x="1393458" y="1424310"/>
                </a:lnTo>
                <a:lnTo>
                  <a:pt x="1393308" y="1424385"/>
                </a:lnTo>
                <a:close/>
                <a:moveTo>
                  <a:pt x="1417822" y="1421274"/>
                </a:moveTo>
                <a:cubicBezTo>
                  <a:pt x="1419954" y="1421489"/>
                  <a:pt x="1421594" y="1423842"/>
                  <a:pt x="1416102" y="1426035"/>
                </a:cubicBezTo>
                <a:cubicBezTo>
                  <a:pt x="1415764" y="1426203"/>
                  <a:pt x="1416364" y="1427169"/>
                  <a:pt x="1416800" y="1428031"/>
                </a:cubicBezTo>
                <a:lnTo>
                  <a:pt x="1416558" y="1429199"/>
                </a:lnTo>
                <a:lnTo>
                  <a:pt x="1415084" y="1422840"/>
                </a:lnTo>
                <a:cubicBezTo>
                  <a:pt x="1415566" y="1421592"/>
                  <a:pt x="1416756" y="1421166"/>
                  <a:pt x="1417822" y="1421274"/>
                </a:cubicBezTo>
                <a:close/>
                <a:moveTo>
                  <a:pt x="1399208" y="1421210"/>
                </a:moveTo>
                <a:lnTo>
                  <a:pt x="1399231" y="1421274"/>
                </a:lnTo>
                <a:lnTo>
                  <a:pt x="1399081" y="1421349"/>
                </a:lnTo>
                <a:close/>
                <a:moveTo>
                  <a:pt x="1393083" y="1417525"/>
                </a:moveTo>
                <a:cubicBezTo>
                  <a:pt x="1395164" y="1419961"/>
                  <a:pt x="1395811" y="1421489"/>
                  <a:pt x="1395642" y="1422501"/>
                </a:cubicBezTo>
                <a:lnTo>
                  <a:pt x="1393441" y="1424278"/>
                </a:lnTo>
                <a:lnTo>
                  <a:pt x="1390768" y="1419371"/>
                </a:lnTo>
                <a:cubicBezTo>
                  <a:pt x="1390909" y="1418368"/>
                  <a:pt x="1391884" y="1417881"/>
                  <a:pt x="1393083" y="1417525"/>
                </a:cubicBezTo>
                <a:close/>
                <a:moveTo>
                  <a:pt x="1396734" y="1414432"/>
                </a:moveTo>
                <a:cubicBezTo>
                  <a:pt x="1398107" y="1413307"/>
                  <a:pt x="1401387" y="1413869"/>
                  <a:pt x="1405680" y="1417712"/>
                </a:cubicBezTo>
                <a:cubicBezTo>
                  <a:pt x="1400319" y="1414994"/>
                  <a:pt x="1400562" y="1416934"/>
                  <a:pt x="1401200" y="1419038"/>
                </a:cubicBezTo>
                <a:lnTo>
                  <a:pt x="1399208" y="1421210"/>
                </a:lnTo>
                <a:close/>
                <a:moveTo>
                  <a:pt x="1411453" y="1396380"/>
                </a:moveTo>
                <a:cubicBezTo>
                  <a:pt x="1411978" y="1398742"/>
                  <a:pt x="1420526" y="1413438"/>
                  <a:pt x="1405267" y="1399904"/>
                </a:cubicBezTo>
                <a:lnTo>
                  <a:pt x="1405567" y="1399829"/>
                </a:lnTo>
                <a:cubicBezTo>
                  <a:pt x="1415165" y="1403878"/>
                  <a:pt x="1404218" y="1393719"/>
                  <a:pt x="1411453" y="1396380"/>
                </a:cubicBezTo>
                <a:close/>
                <a:moveTo>
                  <a:pt x="66883" y="1390345"/>
                </a:moveTo>
                <a:cubicBezTo>
                  <a:pt x="68233" y="1395181"/>
                  <a:pt x="61410" y="1396006"/>
                  <a:pt x="61185" y="1400055"/>
                </a:cubicBezTo>
                <a:cubicBezTo>
                  <a:pt x="76481" y="1401817"/>
                  <a:pt x="74044" y="1411977"/>
                  <a:pt x="70857" y="1415951"/>
                </a:cubicBezTo>
                <a:cubicBezTo>
                  <a:pt x="81617" y="1415313"/>
                  <a:pt x="74419" y="1420299"/>
                  <a:pt x="83154" y="1420337"/>
                </a:cubicBezTo>
                <a:cubicBezTo>
                  <a:pt x="84325" y="1414618"/>
                  <a:pt x="83280" y="1408668"/>
                  <a:pt x="80230" y="1403691"/>
                </a:cubicBezTo>
                <a:cubicBezTo>
                  <a:pt x="76739" y="1398377"/>
                  <a:pt x="72197" y="1393835"/>
                  <a:pt x="66883" y="1390345"/>
                </a:cubicBezTo>
                <a:close/>
                <a:moveTo>
                  <a:pt x="1326356" y="1373882"/>
                </a:moveTo>
                <a:cubicBezTo>
                  <a:pt x="1325499" y="1373240"/>
                  <a:pt x="1325377" y="1373343"/>
                  <a:pt x="1327064" y="1375124"/>
                </a:cubicBezTo>
                <a:cubicBezTo>
                  <a:pt x="1320690" y="1371300"/>
                  <a:pt x="1319828" y="1375611"/>
                  <a:pt x="1330663" y="1383446"/>
                </a:cubicBezTo>
                <a:cubicBezTo>
                  <a:pt x="1318741" y="1376323"/>
                  <a:pt x="1326164" y="1390457"/>
                  <a:pt x="1330663" y="1399904"/>
                </a:cubicBezTo>
                <a:cubicBezTo>
                  <a:pt x="1329725" y="1396718"/>
                  <a:pt x="1333624" y="1396905"/>
                  <a:pt x="1338910" y="1399605"/>
                </a:cubicBezTo>
                <a:cubicBezTo>
                  <a:pt x="1337823" y="1405041"/>
                  <a:pt x="1334524" y="1408977"/>
                  <a:pt x="1345846" y="1422998"/>
                </a:cubicBezTo>
                <a:cubicBezTo>
                  <a:pt x="1350570" y="1419249"/>
                  <a:pt x="1357580" y="1425810"/>
                  <a:pt x="1356643" y="1418237"/>
                </a:cubicBezTo>
                <a:cubicBezTo>
                  <a:pt x="1347721" y="1406390"/>
                  <a:pt x="1331825" y="1387233"/>
                  <a:pt x="1337111" y="1387083"/>
                </a:cubicBezTo>
                <a:cubicBezTo>
                  <a:pt x="1332991" y="1383700"/>
                  <a:pt x="1329357" y="1379764"/>
                  <a:pt x="1326314" y="1375386"/>
                </a:cubicBezTo>
                <a:cubicBezTo>
                  <a:pt x="1328339" y="1377073"/>
                  <a:pt x="1329613" y="1377748"/>
                  <a:pt x="1330063" y="1377111"/>
                </a:cubicBezTo>
                <a:cubicBezTo>
                  <a:pt x="1328807" y="1375911"/>
                  <a:pt x="1327214" y="1374524"/>
                  <a:pt x="1326356" y="1373882"/>
                </a:cubicBezTo>
                <a:close/>
                <a:moveTo>
                  <a:pt x="1606887" y="1362828"/>
                </a:moveTo>
                <a:cubicBezTo>
                  <a:pt x="1611761" y="1362378"/>
                  <a:pt x="1615472" y="1368451"/>
                  <a:pt x="1613448" y="1370851"/>
                </a:cubicBezTo>
                <a:cubicBezTo>
                  <a:pt x="1599277" y="1368751"/>
                  <a:pt x="1615172" y="1365190"/>
                  <a:pt x="1606887" y="1362828"/>
                </a:cubicBezTo>
                <a:close/>
                <a:moveTo>
                  <a:pt x="1434172" y="1362078"/>
                </a:moveTo>
                <a:lnTo>
                  <a:pt x="1434654" y="1362115"/>
                </a:lnTo>
                <a:lnTo>
                  <a:pt x="1434134" y="1362453"/>
                </a:lnTo>
                <a:close/>
                <a:moveTo>
                  <a:pt x="1442457" y="1360091"/>
                </a:moveTo>
                <a:cubicBezTo>
                  <a:pt x="1448455" y="1361403"/>
                  <a:pt x="1449177" y="1362556"/>
                  <a:pt x="1447003" y="1363053"/>
                </a:cubicBezTo>
                <a:lnTo>
                  <a:pt x="1434654" y="1362115"/>
                </a:lnTo>
                <a:lnTo>
                  <a:pt x="1436946" y="1360625"/>
                </a:lnTo>
                <a:cubicBezTo>
                  <a:pt x="1438951" y="1360531"/>
                  <a:pt x="1441407" y="1360653"/>
                  <a:pt x="1442457" y="1360091"/>
                </a:cubicBezTo>
                <a:close/>
                <a:moveTo>
                  <a:pt x="1472036" y="1357804"/>
                </a:moveTo>
                <a:cubicBezTo>
                  <a:pt x="1476160" y="1358704"/>
                  <a:pt x="1477247" y="1360129"/>
                  <a:pt x="1477022" y="1361591"/>
                </a:cubicBezTo>
                <a:lnTo>
                  <a:pt x="1476985" y="1361966"/>
                </a:lnTo>
                <a:lnTo>
                  <a:pt x="1464088" y="1359491"/>
                </a:lnTo>
                <a:cubicBezTo>
                  <a:pt x="1462776" y="1357054"/>
                  <a:pt x="1471212" y="1359229"/>
                  <a:pt x="1472036" y="1357804"/>
                </a:cubicBezTo>
                <a:close/>
                <a:moveTo>
                  <a:pt x="45589" y="1356454"/>
                </a:moveTo>
                <a:cubicBezTo>
                  <a:pt x="55411" y="1358066"/>
                  <a:pt x="45702" y="1362115"/>
                  <a:pt x="50500" y="1362903"/>
                </a:cubicBezTo>
                <a:cubicBezTo>
                  <a:pt x="50500" y="1365602"/>
                  <a:pt x="38766" y="1362490"/>
                  <a:pt x="33817" y="1362903"/>
                </a:cubicBezTo>
                <a:cubicBezTo>
                  <a:pt x="33817" y="1358666"/>
                  <a:pt x="48813" y="1362153"/>
                  <a:pt x="45589" y="1356454"/>
                </a:cubicBezTo>
                <a:close/>
                <a:moveTo>
                  <a:pt x="1381986" y="1348956"/>
                </a:moveTo>
                <a:cubicBezTo>
                  <a:pt x="1384198" y="1353979"/>
                  <a:pt x="1374901" y="1349368"/>
                  <a:pt x="1381986" y="1356154"/>
                </a:cubicBezTo>
                <a:cubicBezTo>
                  <a:pt x="1383261" y="1354392"/>
                  <a:pt x="1389897" y="1355367"/>
                  <a:pt x="1381986" y="1348993"/>
                </a:cubicBezTo>
                <a:close/>
                <a:moveTo>
                  <a:pt x="1481596" y="1345770"/>
                </a:moveTo>
                <a:cubicBezTo>
                  <a:pt x="1492843" y="1348582"/>
                  <a:pt x="1482421" y="1348319"/>
                  <a:pt x="1482496" y="1350794"/>
                </a:cubicBezTo>
                <a:cubicBezTo>
                  <a:pt x="1489207" y="1351806"/>
                  <a:pt x="1489994" y="1350044"/>
                  <a:pt x="1493743" y="1349631"/>
                </a:cubicBezTo>
                <a:cubicBezTo>
                  <a:pt x="1501916" y="1354168"/>
                  <a:pt x="1516912" y="1358704"/>
                  <a:pt x="1518299" y="1363765"/>
                </a:cubicBezTo>
                <a:lnTo>
                  <a:pt x="1518261" y="1363990"/>
                </a:lnTo>
                <a:cubicBezTo>
                  <a:pt x="1502066" y="1358367"/>
                  <a:pt x="1489469" y="1359304"/>
                  <a:pt x="1475635" y="1357542"/>
                </a:cubicBezTo>
                <a:cubicBezTo>
                  <a:pt x="1477472" y="1355742"/>
                  <a:pt x="1483508" y="1356380"/>
                  <a:pt x="1470349" y="1354093"/>
                </a:cubicBezTo>
                <a:cubicBezTo>
                  <a:pt x="1476610" y="1350644"/>
                  <a:pt x="1474886" y="1349032"/>
                  <a:pt x="1481596" y="1345770"/>
                </a:cubicBezTo>
                <a:close/>
                <a:moveTo>
                  <a:pt x="90014" y="1341121"/>
                </a:moveTo>
                <a:cubicBezTo>
                  <a:pt x="101149" y="1345957"/>
                  <a:pt x="95938" y="1354767"/>
                  <a:pt x="104748" y="1360166"/>
                </a:cubicBezTo>
                <a:lnTo>
                  <a:pt x="104748" y="1360278"/>
                </a:lnTo>
                <a:cubicBezTo>
                  <a:pt x="86940" y="1362453"/>
                  <a:pt x="86003" y="1351206"/>
                  <a:pt x="81842" y="1346332"/>
                </a:cubicBezTo>
                <a:cubicBezTo>
                  <a:pt x="80455" y="1342583"/>
                  <a:pt x="93538" y="1345995"/>
                  <a:pt x="90014" y="1341121"/>
                </a:cubicBezTo>
                <a:close/>
                <a:moveTo>
                  <a:pt x="1390384" y="1338834"/>
                </a:moveTo>
                <a:cubicBezTo>
                  <a:pt x="1393796" y="1339472"/>
                  <a:pt x="1397629" y="1340971"/>
                  <a:pt x="1399672" y="1342227"/>
                </a:cubicBezTo>
                <a:lnTo>
                  <a:pt x="1399570" y="1342363"/>
                </a:lnTo>
                <a:close/>
                <a:moveTo>
                  <a:pt x="1387980" y="1334907"/>
                </a:moveTo>
                <a:lnTo>
                  <a:pt x="1385398" y="1339058"/>
                </a:lnTo>
                <a:lnTo>
                  <a:pt x="1387275" y="1340160"/>
                </a:lnTo>
                <a:lnTo>
                  <a:pt x="1390182" y="1340807"/>
                </a:lnTo>
                <a:cubicBezTo>
                  <a:pt x="1393421" y="1341524"/>
                  <a:pt x="1395764" y="1342302"/>
                  <a:pt x="1398219" y="1344158"/>
                </a:cubicBezTo>
                <a:lnTo>
                  <a:pt x="1399570" y="1342363"/>
                </a:lnTo>
                <a:lnTo>
                  <a:pt x="1402193" y="1343371"/>
                </a:lnTo>
                <a:cubicBezTo>
                  <a:pt x="1408229" y="1344383"/>
                  <a:pt x="1405417" y="1341346"/>
                  <a:pt x="1410141" y="1341759"/>
                </a:cubicBezTo>
                <a:cubicBezTo>
                  <a:pt x="1408941" y="1340390"/>
                  <a:pt x="1403458" y="1339153"/>
                  <a:pt x="1397980" y="1337939"/>
                </a:cubicBezTo>
                <a:close/>
                <a:moveTo>
                  <a:pt x="1520323" y="1332574"/>
                </a:moveTo>
                <a:cubicBezTo>
                  <a:pt x="1524035" y="1338872"/>
                  <a:pt x="1522310" y="1345657"/>
                  <a:pt x="1500191" y="1344083"/>
                </a:cubicBezTo>
                <a:lnTo>
                  <a:pt x="1500154" y="1344458"/>
                </a:lnTo>
                <a:cubicBezTo>
                  <a:pt x="1505065" y="1347682"/>
                  <a:pt x="1510238" y="1347494"/>
                  <a:pt x="1504240" y="1350081"/>
                </a:cubicBezTo>
                <a:cubicBezTo>
                  <a:pt x="1498885" y="1349396"/>
                  <a:pt x="1493619" y="1348139"/>
                  <a:pt x="1488532" y="1346332"/>
                </a:cubicBezTo>
                <a:cubicBezTo>
                  <a:pt x="1512075" y="1343933"/>
                  <a:pt x="1491456" y="1331899"/>
                  <a:pt x="1520323" y="1332574"/>
                </a:cubicBezTo>
                <a:close/>
                <a:moveTo>
                  <a:pt x="1576596" y="1332311"/>
                </a:moveTo>
                <a:cubicBezTo>
                  <a:pt x="1587580" y="1334448"/>
                  <a:pt x="1580719" y="1337860"/>
                  <a:pt x="1597215" y="1339922"/>
                </a:cubicBezTo>
                <a:lnTo>
                  <a:pt x="1597327" y="1340034"/>
                </a:lnTo>
                <a:cubicBezTo>
                  <a:pt x="1596990" y="1340821"/>
                  <a:pt x="1596577" y="1341571"/>
                  <a:pt x="1596202" y="1342358"/>
                </a:cubicBezTo>
                <a:cubicBezTo>
                  <a:pt x="1584056" y="1340521"/>
                  <a:pt x="1589304" y="1337747"/>
                  <a:pt x="1574796" y="1336060"/>
                </a:cubicBezTo>
                <a:cubicBezTo>
                  <a:pt x="1578207" y="1334111"/>
                  <a:pt x="1577758" y="1334973"/>
                  <a:pt x="1576596" y="1332311"/>
                </a:cubicBezTo>
                <a:close/>
                <a:moveTo>
                  <a:pt x="1526280" y="1330452"/>
                </a:moveTo>
                <a:lnTo>
                  <a:pt x="1535094" y="1330699"/>
                </a:lnTo>
                <a:lnTo>
                  <a:pt x="1535057" y="1330924"/>
                </a:lnTo>
                <a:cubicBezTo>
                  <a:pt x="1536257" y="1331899"/>
                  <a:pt x="1531570" y="1331215"/>
                  <a:pt x="1528037" y="1330680"/>
                </a:cubicBezTo>
                <a:close/>
                <a:moveTo>
                  <a:pt x="1524481" y="1330217"/>
                </a:moveTo>
                <a:lnTo>
                  <a:pt x="1526280" y="1330452"/>
                </a:lnTo>
                <a:lnTo>
                  <a:pt x="1525101" y="1330418"/>
                </a:lnTo>
                <a:close/>
                <a:moveTo>
                  <a:pt x="1517736" y="1330212"/>
                </a:moveTo>
                <a:lnTo>
                  <a:pt x="1525101" y="1330418"/>
                </a:lnTo>
                <a:lnTo>
                  <a:pt x="1527934" y="1331336"/>
                </a:lnTo>
                <a:cubicBezTo>
                  <a:pt x="1527934" y="1332049"/>
                  <a:pt x="1526284" y="1331824"/>
                  <a:pt x="1524185" y="1331336"/>
                </a:cubicBezTo>
                <a:close/>
                <a:moveTo>
                  <a:pt x="91889" y="1323651"/>
                </a:moveTo>
                <a:cubicBezTo>
                  <a:pt x="103586" y="1326050"/>
                  <a:pt x="98487" y="1332048"/>
                  <a:pt x="97962" y="1337110"/>
                </a:cubicBezTo>
                <a:cubicBezTo>
                  <a:pt x="84129" y="1335985"/>
                  <a:pt x="84054" y="1326125"/>
                  <a:pt x="91889" y="1323651"/>
                </a:cubicBezTo>
                <a:close/>
                <a:moveTo>
                  <a:pt x="1600158" y="1319457"/>
                </a:moveTo>
                <a:cubicBezTo>
                  <a:pt x="1600999" y="1319129"/>
                  <a:pt x="1602923" y="1319115"/>
                  <a:pt x="1606925" y="1319715"/>
                </a:cubicBezTo>
                <a:cubicBezTo>
                  <a:pt x="1604975" y="1326538"/>
                  <a:pt x="1611198" y="1332948"/>
                  <a:pt x="1614910" y="1339734"/>
                </a:cubicBezTo>
                <a:cubicBezTo>
                  <a:pt x="1596277" y="1333548"/>
                  <a:pt x="1608424" y="1327662"/>
                  <a:pt x="1594965" y="1322789"/>
                </a:cubicBezTo>
                <a:cubicBezTo>
                  <a:pt x="1604863" y="1324251"/>
                  <a:pt x="1597636" y="1320441"/>
                  <a:pt x="1600158" y="1319457"/>
                </a:cubicBezTo>
                <a:close/>
                <a:moveTo>
                  <a:pt x="1491974" y="1317486"/>
                </a:moveTo>
                <a:lnTo>
                  <a:pt x="1492244" y="1317727"/>
                </a:lnTo>
                <a:lnTo>
                  <a:pt x="1492094" y="1317802"/>
                </a:lnTo>
                <a:close/>
                <a:moveTo>
                  <a:pt x="1489706" y="1311510"/>
                </a:moveTo>
                <a:lnTo>
                  <a:pt x="1489909" y="1312044"/>
                </a:lnTo>
                <a:lnTo>
                  <a:pt x="1495543" y="1312479"/>
                </a:lnTo>
                <a:close/>
                <a:moveTo>
                  <a:pt x="79442" y="1309592"/>
                </a:moveTo>
                <a:cubicBezTo>
                  <a:pt x="89677" y="1314128"/>
                  <a:pt x="78767" y="1316565"/>
                  <a:pt x="82104" y="1322639"/>
                </a:cubicBezTo>
                <a:cubicBezTo>
                  <a:pt x="70557" y="1320502"/>
                  <a:pt x="80155" y="1313941"/>
                  <a:pt x="79442" y="1309592"/>
                </a:cubicBezTo>
                <a:close/>
                <a:moveTo>
                  <a:pt x="1451229" y="1302357"/>
                </a:moveTo>
                <a:cubicBezTo>
                  <a:pt x="1455016" y="1303144"/>
                  <a:pt x="1456647" y="1304513"/>
                  <a:pt x="1455845" y="1305422"/>
                </a:cubicBezTo>
                <a:lnTo>
                  <a:pt x="1447226" y="1305689"/>
                </a:lnTo>
                <a:lnTo>
                  <a:pt x="1447103" y="1304677"/>
                </a:lnTo>
                <a:lnTo>
                  <a:pt x="1447813" y="1303880"/>
                </a:lnTo>
                <a:cubicBezTo>
                  <a:pt x="1449224" y="1303472"/>
                  <a:pt x="1450873" y="1303182"/>
                  <a:pt x="1451229" y="1302357"/>
                </a:cubicBezTo>
                <a:close/>
                <a:moveTo>
                  <a:pt x="42515" y="1287961"/>
                </a:moveTo>
                <a:cubicBezTo>
                  <a:pt x="68945" y="1292422"/>
                  <a:pt x="68758" y="1304194"/>
                  <a:pt x="66621" y="1317165"/>
                </a:cubicBezTo>
                <a:cubicBezTo>
                  <a:pt x="65113" y="1323661"/>
                  <a:pt x="64670" y="1330359"/>
                  <a:pt x="65309" y="1336997"/>
                </a:cubicBezTo>
                <a:cubicBezTo>
                  <a:pt x="66471" y="1343333"/>
                  <a:pt x="70332" y="1349144"/>
                  <a:pt x="79855" y="1353230"/>
                </a:cubicBezTo>
                <a:cubicBezTo>
                  <a:pt x="74377" y="1354902"/>
                  <a:pt x="68576" y="1355223"/>
                  <a:pt x="62947" y="1354167"/>
                </a:cubicBezTo>
                <a:cubicBezTo>
                  <a:pt x="59985" y="1347157"/>
                  <a:pt x="69657" y="1340784"/>
                  <a:pt x="54849" y="1335235"/>
                </a:cubicBezTo>
                <a:cubicBezTo>
                  <a:pt x="42515" y="1332986"/>
                  <a:pt x="48063" y="1339809"/>
                  <a:pt x="34230" y="1336810"/>
                </a:cubicBezTo>
                <a:lnTo>
                  <a:pt x="37679" y="1325113"/>
                </a:lnTo>
                <a:cubicBezTo>
                  <a:pt x="44727" y="1323838"/>
                  <a:pt x="41803" y="1325675"/>
                  <a:pt x="50688" y="1326462"/>
                </a:cubicBezTo>
                <a:cubicBezTo>
                  <a:pt x="47564" y="1320524"/>
                  <a:pt x="45869" y="1313939"/>
                  <a:pt x="45739" y="1307230"/>
                </a:cubicBezTo>
                <a:cubicBezTo>
                  <a:pt x="45646" y="1300681"/>
                  <a:pt x="44559" y="1294184"/>
                  <a:pt x="42515" y="1287961"/>
                </a:cubicBezTo>
                <a:close/>
                <a:moveTo>
                  <a:pt x="1475785" y="1280875"/>
                </a:moveTo>
                <a:cubicBezTo>
                  <a:pt x="1477285" y="1286199"/>
                  <a:pt x="1478260" y="1293884"/>
                  <a:pt x="1474361" y="1297783"/>
                </a:cubicBezTo>
                <a:lnTo>
                  <a:pt x="1474323" y="1298158"/>
                </a:lnTo>
                <a:cubicBezTo>
                  <a:pt x="1456366" y="1293809"/>
                  <a:pt x="1471774" y="1284212"/>
                  <a:pt x="1475785" y="1280875"/>
                </a:cubicBezTo>
                <a:close/>
                <a:moveTo>
                  <a:pt x="1502141" y="1276526"/>
                </a:moveTo>
                <a:lnTo>
                  <a:pt x="1502141" y="1276564"/>
                </a:lnTo>
                <a:cubicBezTo>
                  <a:pt x="1495505" y="1277276"/>
                  <a:pt x="1500753" y="1281475"/>
                  <a:pt x="1505890" y="1283574"/>
                </a:cubicBezTo>
                <a:cubicBezTo>
                  <a:pt x="1511401" y="1282000"/>
                  <a:pt x="1513163" y="1278813"/>
                  <a:pt x="1502141" y="1276526"/>
                </a:cubicBezTo>
                <a:close/>
                <a:moveTo>
                  <a:pt x="1625557" y="1271765"/>
                </a:moveTo>
                <a:lnTo>
                  <a:pt x="1625669" y="1271878"/>
                </a:lnTo>
                <a:cubicBezTo>
                  <a:pt x="1631780" y="1273715"/>
                  <a:pt x="1626644" y="1278551"/>
                  <a:pt x="1622408" y="1279001"/>
                </a:cubicBezTo>
                <a:cubicBezTo>
                  <a:pt x="1613448" y="1275814"/>
                  <a:pt x="1628556" y="1275364"/>
                  <a:pt x="1625557" y="1271765"/>
                </a:cubicBezTo>
                <a:close/>
                <a:moveTo>
                  <a:pt x="1543642" y="1254482"/>
                </a:moveTo>
                <a:cubicBezTo>
                  <a:pt x="1550569" y="1257123"/>
                  <a:pt x="1557687" y="1259228"/>
                  <a:pt x="1564936" y="1260781"/>
                </a:cubicBezTo>
                <a:cubicBezTo>
                  <a:pt x="1564711" y="1261830"/>
                  <a:pt x="1562049" y="1263480"/>
                  <a:pt x="1566848" y="1264117"/>
                </a:cubicBezTo>
                <a:lnTo>
                  <a:pt x="1566810" y="1264342"/>
                </a:lnTo>
                <a:cubicBezTo>
                  <a:pt x="1560050" y="1265026"/>
                  <a:pt x="1553224" y="1264595"/>
                  <a:pt x="1546603" y="1263068"/>
                </a:cubicBezTo>
                <a:cubicBezTo>
                  <a:pt x="1548703" y="1259956"/>
                  <a:pt x="1531608" y="1258419"/>
                  <a:pt x="1536481" y="1255120"/>
                </a:cubicBezTo>
                <a:cubicBezTo>
                  <a:pt x="1541805" y="1256169"/>
                  <a:pt x="1542854" y="1255382"/>
                  <a:pt x="1543642" y="1254482"/>
                </a:cubicBezTo>
                <a:close/>
                <a:moveTo>
                  <a:pt x="1495468" y="1238849"/>
                </a:moveTo>
                <a:lnTo>
                  <a:pt x="1495612" y="1238898"/>
                </a:lnTo>
                <a:lnTo>
                  <a:pt x="1495476" y="1238912"/>
                </a:lnTo>
                <a:close/>
                <a:moveTo>
                  <a:pt x="1499929" y="1238324"/>
                </a:moveTo>
                <a:cubicBezTo>
                  <a:pt x="1502591" y="1239299"/>
                  <a:pt x="1502628" y="1239786"/>
                  <a:pt x="1502478" y="1240198"/>
                </a:cubicBezTo>
                <a:cubicBezTo>
                  <a:pt x="1501541" y="1240498"/>
                  <a:pt x="1503265" y="1241323"/>
                  <a:pt x="1505027" y="1242110"/>
                </a:cubicBezTo>
                <a:lnTo>
                  <a:pt x="1495612" y="1238898"/>
                </a:lnTo>
                <a:lnTo>
                  <a:pt x="1500041" y="1238436"/>
                </a:lnTo>
                <a:close/>
                <a:moveTo>
                  <a:pt x="1502250" y="1224651"/>
                </a:moveTo>
                <a:lnTo>
                  <a:pt x="1502628" y="1224715"/>
                </a:lnTo>
                <a:lnTo>
                  <a:pt x="1502478" y="1224790"/>
                </a:lnTo>
                <a:close/>
                <a:moveTo>
                  <a:pt x="87203" y="1217030"/>
                </a:moveTo>
                <a:cubicBezTo>
                  <a:pt x="77568" y="1226027"/>
                  <a:pt x="89527" y="1227602"/>
                  <a:pt x="100886" y="1236112"/>
                </a:cubicBezTo>
                <a:cubicBezTo>
                  <a:pt x="101374" y="1231426"/>
                  <a:pt x="110409" y="1231426"/>
                  <a:pt x="104335" y="1226440"/>
                </a:cubicBezTo>
                <a:cubicBezTo>
                  <a:pt x="94251" y="1228014"/>
                  <a:pt x="103923" y="1217780"/>
                  <a:pt x="87203" y="1217030"/>
                </a:cubicBezTo>
                <a:close/>
                <a:moveTo>
                  <a:pt x="130803" y="1201359"/>
                </a:moveTo>
                <a:cubicBezTo>
                  <a:pt x="138976" y="1205108"/>
                  <a:pt x="131853" y="1204771"/>
                  <a:pt x="134815" y="1208857"/>
                </a:cubicBezTo>
                <a:cubicBezTo>
                  <a:pt x="164619" y="1210994"/>
                  <a:pt x="141863" y="1221454"/>
                  <a:pt x="162894" y="1225165"/>
                </a:cubicBezTo>
                <a:lnTo>
                  <a:pt x="162894" y="1225315"/>
                </a:lnTo>
                <a:cubicBezTo>
                  <a:pt x="157946" y="1227902"/>
                  <a:pt x="145499" y="1226515"/>
                  <a:pt x="136202" y="1223478"/>
                </a:cubicBezTo>
                <a:cubicBezTo>
                  <a:pt x="154384" y="1220067"/>
                  <a:pt x="128404" y="1210469"/>
                  <a:pt x="130803" y="1201359"/>
                </a:cubicBezTo>
                <a:close/>
                <a:moveTo>
                  <a:pt x="1619249" y="1174203"/>
                </a:moveTo>
                <a:lnTo>
                  <a:pt x="1619296" y="1174367"/>
                </a:lnTo>
                <a:lnTo>
                  <a:pt x="1619184" y="1174254"/>
                </a:lnTo>
                <a:close/>
                <a:moveTo>
                  <a:pt x="1615247" y="1150598"/>
                </a:moveTo>
                <a:cubicBezTo>
                  <a:pt x="1621040" y="1156137"/>
                  <a:pt x="1627085" y="1164502"/>
                  <a:pt x="1624700" y="1169968"/>
                </a:cubicBezTo>
                <a:lnTo>
                  <a:pt x="1619249" y="1174203"/>
                </a:lnTo>
                <a:lnTo>
                  <a:pt x="1616850" y="1165885"/>
                </a:lnTo>
                <a:cubicBezTo>
                  <a:pt x="1615688" y="1163157"/>
                  <a:pt x="1612886" y="1160927"/>
                  <a:pt x="1604563" y="1160383"/>
                </a:cubicBezTo>
                <a:cubicBezTo>
                  <a:pt x="1614610" y="1159483"/>
                  <a:pt x="1605912" y="1153447"/>
                  <a:pt x="1615247" y="1150598"/>
                </a:cubicBezTo>
                <a:close/>
                <a:moveTo>
                  <a:pt x="1608251" y="1144211"/>
                </a:moveTo>
                <a:cubicBezTo>
                  <a:pt x="1610917" y="1145040"/>
                  <a:pt x="1611517" y="1147637"/>
                  <a:pt x="1602051" y="1149511"/>
                </a:cubicBezTo>
                <a:cubicBezTo>
                  <a:pt x="1600851" y="1144319"/>
                  <a:pt x="1605584" y="1143382"/>
                  <a:pt x="1608251" y="1144211"/>
                </a:cubicBezTo>
                <a:close/>
                <a:moveTo>
                  <a:pt x="139650" y="1120194"/>
                </a:moveTo>
                <a:cubicBezTo>
                  <a:pt x="146661" y="1124730"/>
                  <a:pt x="131027" y="1122705"/>
                  <a:pt x="130390" y="1125255"/>
                </a:cubicBezTo>
                <a:cubicBezTo>
                  <a:pt x="124579" y="1120081"/>
                  <a:pt x="136388" y="1122443"/>
                  <a:pt x="139650" y="1120194"/>
                </a:cubicBezTo>
                <a:close/>
                <a:moveTo>
                  <a:pt x="1515838" y="1103695"/>
                </a:moveTo>
                <a:lnTo>
                  <a:pt x="1515225" y="1104111"/>
                </a:lnTo>
                <a:lnTo>
                  <a:pt x="1515262" y="1103736"/>
                </a:lnTo>
                <a:close/>
                <a:moveTo>
                  <a:pt x="121656" y="1103136"/>
                </a:moveTo>
                <a:cubicBezTo>
                  <a:pt x="127129" y="1112246"/>
                  <a:pt x="126867" y="1125592"/>
                  <a:pt x="120681" y="1130354"/>
                </a:cubicBezTo>
                <a:cubicBezTo>
                  <a:pt x="121693" y="1124768"/>
                  <a:pt x="113970" y="1112733"/>
                  <a:pt x="121656" y="1103136"/>
                </a:cubicBezTo>
                <a:close/>
                <a:moveTo>
                  <a:pt x="134688" y="1102550"/>
                </a:moveTo>
                <a:lnTo>
                  <a:pt x="139388" y="1104223"/>
                </a:lnTo>
                <a:cubicBezTo>
                  <a:pt x="136614" y="1103483"/>
                  <a:pt x="135180" y="1102965"/>
                  <a:pt x="134632" y="1102612"/>
                </a:cubicBezTo>
                <a:close/>
                <a:moveTo>
                  <a:pt x="1530220" y="1100362"/>
                </a:moveTo>
                <a:cubicBezTo>
                  <a:pt x="1533707" y="1101562"/>
                  <a:pt x="1531823" y="1102311"/>
                  <a:pt x="1528140" y="1102808"/>
                </a:cubicBezTo>
                <a:lnTo>
                  <a:pt x="1515838" y="1103695"/>
                </a:lnTo>
                <a:lnTo>
                  <a:pt x="1518463" y="1101913"/>
                </a:lnTo>
                <a:cubicBezTo>
                  <a:pt x="1522123" y="1101196"/>
                  <a:pt x="1527202" y="1100587"/>
                  <a:pt x="1530220" y="1100362"/>
                </a:cubicBezTo>
                <a:close/>
                <a:moveTo>
                  <a:pt x="153784" y="1094063"/>
                </a:moveTo>
                <a:lnTo>
                  <a:pt x="155562" y="1097229"/>
                </a:lnTo>
                <a:lnTo>
                  <a:pt x="158404" y="1095340"/>
                </a:lnTo>
                <a:close/>
                <a:moveTo>
                  <a:pt x="1547016" y="1073107"/>
                </a:moveTo>
                <a:cubicBezTo>
                  <a:pt x="1547278" y="1077118"/>
                  <a:pt x="1556276" y="1085441"/>
                  <a:pt x="1550765" y="1090277"/>
                </a:cubicBezTo>
                <a:cubicBezTo>
                  <a:pt x="1550165" y="1084804"/>
                  <a:pt x="1540118" y="1077343"/>
                  <a:pt x="1547016" y="1073107"/>
                </a:cubicBezTo>
                <a:close/>
                <a:moveTo>
                  <a:pt x="116032" y="1067483"/>
                </a:moveTo>
                <a:cubicBezTo>
                  <a:pt x="125105" y="1068533"/>
                  <a:pt x="111571" y="1071945"/>
                  <a:pt x="120606" y="1073107"/>
                </a:cubicBezTo>
                <a:cubicBezTo>
                  <a:pt x="111983" y="1074194"/>
                  <a:pt x="104410" y="1066621"/>
                  <a:pt x="116032" y="1067483"/>
                </a:cubicBezTo>
                <a:close/>
                <a:moveTo>
                  <a:pt x="97747" y="1065224"/>
                </a:moveTo>
                <a:cubicBezTo>
                  <a:pt x="99621" y="1064606"/>
                  <a:pt x="101955" y="1064297"/>
                  <a:pt x="106435" y="1065384"/>
                </a:cubicBezTo>
                <a:lnTo>
                  <a:pt x="103698" y="1071720"/>
                </a:lnTo>
                <a:cubicBezTo>
                  <a:pt x="99949" y="1070745"/>
                  <a:pt x="101824" y="1069208"/>
                  <a:pt x="101861" y="1067971"/>
                </a:cubicBezTo>
                <a:cubicBezTo>
                  <a:pt x="98481" y="1068048"/>
                  <a:pt x="95105" y="1067695"/>
                  <a:pt x="91814" y="1066921"/>
                </a:cubicBezTo>
                <a:cubicBezTo>
                  <a:pt x="94457" y="1066771"/>
                  <a:pt x="95872" y="1065843"/>
                  <a:pt x="97747" y="1065224"/>
                </a:cubicBezTo>
                <a:close/>
                <a:moveTo>
                  <a:pt x="1584094" y="1034942"/>
                </a:moveTo>
                <a:cubicBezTo>
                  <a:pt x="1594928" y="1035280"/>
                  <a:pt x="1587805" y="1039404"/>
                  <a:pt x="1588255" y="1042065"/>
                </a:cubicBezTo>
                <a:lnTo>
                  <a:pt x="1588217" y="1042440"/>
                </a:lnTo>
                <a:cubicBezTo>
                  <a:pt x="1579407" y="1042440"/>
                  <a:pt x="1592866" y="1038092"/>
                  <a:pt x="1579482" y="1038691"/>
                </a:cubicBezTo>
                <a:cubicBezTo>
                  <a:pt x="1578770" y="1036667"/>
                  <a:pt x="1586043" y="1037229"/>
                  <a:pt x="1584094" y="1034942"/>
                </a:cubicBezTo>
                <a:close/>
                <a:moveTo>
                  <a:pt x="260261" y="1009926"/>
                </a:moveTo>
                <a:lnTo>
                  <a:pt x="262880" y="1011474"/>
                </a:lnTo>
                <a:cubicBezTo>
                  <a:pt x="260199" y="1010536"/>
                  <a:pt x="257922" y="1011914"/>
                  <a:pt x="257294" y="1014028"/>
                </a:cubicBezTo>
                <a:lnTo>
                  <a:pt x="259943" y="1018310"/>
                </a:lnTo>
                <a:lnTo>
                  <a:pt x="263726" y="1020733"/>
                </a:lnTo>
                <a:lnTo>
                  <a:pt x="270792" y="1019855"/>
                </a:lnTo>
                <a:lnTo>
                  <a:pt x="271567" y="1018634"/>
                </a:lnTo>
                <a:lnTo>
                  <a:pt x="269018" y="1015794"/>
                </a:lnTo>
                <a:lnTo>
                  <a:pt x="268203" y="1015035"/>
                </a:lnTo>
                <a:lnTo>
                  <a:pt x="268299" y="1014992"/>
                </a:lnTo>
                <a:lnTo>
                  <a:pt x="264603" y="1010874"/>
                </a:lnTo>
                <a:close/>
                <a:moveTo>
                  <a:pt x="173278" y="1000377"/>
                </a:moveTo>
                <a:cubicBezTo>
                  <a:pt x="174253" y="1002551"/>
                  <a:pt x="167580" y="1001014"/>
                  <a:pt x="167093" y="1002476"/>
                </a:cubicBezTo>
                <a:cubicBezTo>
                  <a:pt x="181714" y="1007275"/>
                  <a:pt x="178340" y="1010349"/>
                  <a:pt x="175078" y="1010911"/>
                </a:cubicBezTo>
                <a:cubicBezTo>
                  <a:pt x="185463" y="1013610"/>
                  <a:pt x="178115" y="1013460"/>
                  <a:pt x="186325" y="1015860"/>
                </a:cubicBezTo>
                <a:cubicBezTo>
                  <a:pt x="189924" y="1011923"/>
                  <a:pt x="183851" y="1006487"/>
                  <a:pt x="173278" y="1000377"/>
                </a:cubicBezTo>
                <a:close/>
                <a:moveTo>
                  <a:pt x="143062" y="981332"/>
                </a:moveTo>
                <a:cubicBezTo>
                  <a:pt x="143062" y="979645"/>
                  <a:pt x="157570" y="984893"/>
                  <a:pt x="154758" y="981857"/>
                </a:cubicBezTo>
                <a:cubicBezTo>
                  <a:pt x="164356" y="985043"/>
                  <a:pt x="154571" y="984106"/>
                  <a:pt x="159182" y="985643"/>
                </a:cubicBezTo>
                <a:cubicBezTo>
                  <a:pt x="158882" y="986655"/>
                  <a:pt x="147935" y="982494"/>
                  <a:pt x="143062" y="981332"/>
                </a:cubicBezTo>
                <a:close/>
                <a:moveTo>
                  <a:pt x="189474" y="971209"/>
                </a:moveTo>
                <a:cubicBezTo>
                  <a:pt x="199221" y="975558"/>
                  <a:pt x="188574" y="974021"/>
                  <a:pt x="191573" y="977358"/>
                </a:cubicBezTo>
                <a:cubicBezTo>
                  <a:pt x="180514" y="973609"/>
                  <a:pt x="189999" y="973234"/>
                  <a:pt x="189474" y="971209"/>
                </a:cubicBezTo>
                <a:close/>
                <a:moveTo>
                  <a:pt x="137186" y="954334"/>
                </a:moveTo>
                <a:lnTo>
                  <a:pt x="138690" y="959246"/>
                </a:lnTo>
                <a:cubicBezTo>
                  <a:pt x="137411" y="960975"/>
                  <a:pt x="135377" y="962737"/>
                  <a:pt x="135677" y="964386"/>
                </a:cubicBezTo>
                <a:cubicBezTo>
                  <a:pt x="130372" y="961781"/>
                  <a:pt x="128966" y="959700"/>
                  <a:pt x="129786" y="958051"/>
                </a:cubicBezTo>
                <a:close/>
                <a:moveTo>
                  <a:pt x="137176" y="954302"/>
                </a:moveTo>
                <a:lnTo>
                  <a:pt x="137251" y="954302"/>
                </a:lnTo>
                <a:lnTo>
                  <a:pt x="137186" y="954334"/>
                </a:lnTo>
                <a:close/>
                <a:moveTo>
                  <a:pt x="154196" y="953627"/>
                </a:moveTo>
                <a:cubicBezTo>
                  <a:pt x="205332" y="969560"/>
                  <a:pt x="151984" y="973121"/>
                  <a:pt x="188012" y="989280"/>
                </a:cubicBezTo>
                <a:cubicBezTo>
                  <a:pt x="182442" y="988566"/>
                  <a:pt x="176955" y="987311"/>
                  <a:pt x="171629" y="985531"/>
                </a:cubicBezTo>
                <a:cubicBezTo>
                  <a:pt x="169117" y="982007"/>
                  <a:pt x="178789" y="981782"/>
                  <a:pt x="164693" y="976008"/>
                </a:cubicBezTo>
                <a:cubicBezTo>
                  <a:pt x="152884" y="972034"/>
                  <a:pt x="157945" y="976008"/>
                  <a:pt x="144711" y="971547"/>
                </a:cubicBezTo>
                <a:lnTo>
                  <a:pt x="148460" y="967798"/>
                </a:lnTo>
                <a:cubicBezTo>
                  <a:pt x="155283" y="968998"/>
                  <a:pt x="152434" y="969035"/>
                  <a:pt x="160982" y="971547"/>
                </a:cubicBezTo>
                <a:cubicBezTo>
                  <a:pt x="154496" y="964911"/>
                  <a:pt x="158770" y="959925"/>
                  <a:pt x="154196" y="953627"/>
                </a:cubicBezTo>
                <a:close/>
                <a:moveTo>
                  <a:pt x="285223" y="948191"/>
                </a:moveTo>
                <a:cubicBezTo>
                  <a:pt x="284661" y="951377"/>
                  <a:pt x="277725" y="954602"/>
                  <a:pt x="287360" y="957638"/>
                </a:cubicBezTo>
                <a:lnTo>
                  <a:pt x="290470" y="957392"/>
                </a:lnTo>
                <a:lnTo>
                  <a:pt x="287296" y="954126"/>
                </a:lnTo>
                <a:lnTo>
                  <a:pt x="287365" y="949898"/>
                </a:lnTo>
                <a:close/>
                <a:moveTo>
                  <a:pt x="133390" y="940356"/>
                </a:moveTo>
                <a:cubicBezTo>
                  <a:pt x="140813" y="944104"/>
                  <a:pt x="141863" y="948078"/>
                  <a:pt x="141863" y="952090"/>
                </a:cubicBezTo>
                <a:cubicBezTo>
                  <a:pt x="134965" y="948341"/>
                  <a:pt x="132228" y="944592"/>
                  <a:pt x="133390" y="940356"/>
                </a:cubicBezTo>
                <a:close/>
                <a:moveTo>
                  <a:pt x="1477247" y="937769"/>
                </a:moveTo>
                <a:lnTo>
                  <a:pt x="1477247" y="937806"/>
                </a:lnTo>
                <a:cubicBezTo>
                  <a:pt x="1480696" y="939943"/>
                  <a:pt x="1480996" y="942830"/>
                  <a:pt x="1484745" y="944854"/>
                </a:cubicBezTo>
                <a:cubicBezTo>
                  <a:pt x="1486470" y="943955"/>
                  <a:pt x="1491793" y="937319"/>
                  <a:pt x="1477247" y="937769"/>
                </a:cubicBezTo>
                <a:close/>
                <a:moveTo>
                  <a:pt x="1432897" y="911564"/>
                </a:moveTo>
                <a:lnTo>
                  <a:pt x="1432897" y="911676"/>
                </a:lnTo>
                <a:lnTo>
                  <a:pt x="1432732" y="911667"/>
                </a:lnTo>
                <a:close/>
                <a:moveTo>
                  <a:pt x="1427986" y="906315"/>
                </a:moveTo>
                <a:cubicBezTo>
                  <a:pt x="1424499" y="906315"/>
                  <a:pt x="1419551" y="906765"/>
                  <a:pt x="1424424" y="907102"/>
                </a:cubicBezTo>
                <a:cubicBezTo>
                  <a:pt x="1420844" y="908152"/>
                  <a:pt x="1419654" y="909876"/>
                  <a:pt x="1421013" y="911048"/>
                </a:cubicBezTo>
                <a:lnTo>
                  <a:pt x="1432732" y="911667"/>
                </a:lnTo>
                <a:lnTo>
                  <a:pt x="1427612" y="914881"/>
                </a:lnTo>
                <a:cubicBezTo>
                  <a:pt x="1426660" y="918619"/>
                  <a:pt x="1437105" y="923363"/>
                  <a:pt x="1444556" y="926822"/>
                </a:cubicBezTo>
                <a:cubicBezTo>
                  <a:pt x="1441632" y="924685"/>
                  <a:pt x="1444556" y="921311"/>
                  <a:pt x="1450142" y="919099"/>
                </a:cubicBezTo>
                <a:cubicBezTo>
                  <a:pt x="1453216" y="925097"/>
                  <a:pt x="1453666" y="931733"/>
                  <a:pt x="1471624" y="934507"/>
                </a:cubicBezTo>
                <a:cubicBezTo>
                  <a:pt x="1472149" y="926522"/>
                  <a:pt x="1481896" y="926634"/>
                  <a:pt x="1475898" y="920486"/>
                </a:cubicBezTo>
                <a:cubicBezTo>
                  <a:pt x="1461202" y="917524"/>
                  <a:pt x="1436421" y="913963"/>
                  <a:pt x="1440133" y="909239"/>
                </a:cubicBezTo>
                <a:cubicBezTo>
                  <a:pt x="1434796" y="909730"/>
                  <a:pt x="1429415" y="909273"/>
                  <a:pt x="1424237" y="907890"/>
                </a:cubicBezTo>
                <a:cubicBezTo>
                  <a:pt x="1426824" y="907665"/>
                  <a:pt x="1428248" y="907177"/>
                  <a:pt x="1427986" y="906315"/>
                </a:cubicBezTo>
                <a:close/>
                <a:moveTo>
                  <a:pt x="165423" y="903131"/>
                </a:moveTo>
                <a:lnTo>
                  <a:pt x="164707" y="907730"/>
                </a:lnTo>
                <a:cubicBezTo>
                  <a:pt x="162988" y="913007"/>
                  <a:pt x="160307" y="917787"/>
                  <a:pt x="161319" y="921423"/>
                </a:cubicBezTo>
                <a:lnTo>
                  <a:pt x="168619" y="912840"/>
                </a:lnTo>
                <a:lnTo>
                  <a:pt x="166456" y="911713"/>
                </a:lnTo>
                <a:lnTo>
                  <a:pt x="172398" y="906295"/>
                </a:lnTo>
                <a:lnTo>
                  <a:pt x="167927" y="905958"/>
                </a:lnTo>
                <a:close/>
                <a:moveTo>
                  <a:pt x="1501391" y="890194"/>
                </a:moveTo>
                <a:cubicBezTo>
                  <a:pt x="1507877" y="890382"/>
                  <a:pt x="1507614" y="892669"/>
                  <a:pt x="1506489" y="895181"/>
                </a:cubicBezTo>
                <a:lnTo>
                  <a:pt x="1506415" y="895630"/>
                </a:lnTo>
                <a:cubicBezTo>
                  <a:pt x="1499966" y="894993"/>
                  <a:pt x="1500191" y="892706"/>
                  <a:pt x="1501391" y="890194"/>
                </a:cubicBezTo>
                <a:close/>
                <a:moveTo>
                  <a:pt x="1557326" y="887982"/>
                </a:moveTo>
                <a:lnTo>
                  <a:pt x="1557288" y="888432"/>
                </a:lnTo>
                <a:cubicBezTo>
                  <a:pt x="1557026" y="889220"/>
                  <a:pt x="1553164" y="889107"/>
                  <a:pt x="1550577" y="889332"/>
                </a:cubicBezTo>
                <a:cubicBezTo>
                  <a:pt x="1547503" y="891844"/>
                  <a:pt x="1555564" y="891619"/>
                  <a:pt x="1552527" y="894131"/>
                </a:cubicBezTo>
                <a:cubicBezTo>
                  <a:pt x="1550213" y="893827"/>
                  <a:pt x="1547860" y="894138"/>
                  <a:pt x="1545704" y="895031"/>
                </a:cubicBezTo>
                <a:cubicBezTo>
                  <a:pt x="1543267" y="894393"/>
                  <a:pt x="1545329" y="884833"/>
                  <a:pt x="1557326" y="887982"/>
                </a:cubicBezTo>
                <a:close/>
                <a:moveTo>
                  <a:pt x="1522460" y="884608"/>
                </a:moveTo>
                <a:cubicBezTo>
                  <a:pt x="1523097" y="901066"/>
                  <a:pt x="1518899" y="911751"/>
                  <a:pt x="1519423" y="928359"/>
                </a:cubicBezTo>
                <a:cubicBezTo>
                  <a:pt x="1509114" y="912501"/>
                  <a:pt x="1511213" y="897955"/>
                  <a:pt x="1522460" y="884608"/>
                </a:cubicBezTo>
                <a:close/>
                <a:moveTo>
                  <a:pt x="1510613" y="880522"/>
                </a:moveTo>
                <a:cubicBezTo>
                  <a:pt x="1499179" y="883634"/>
                  <a:pt x="1516724" y="885546"/>
                  <a:pt x="1508439" y="888057"/>
                </a:cubicBezTo>
                <a:lnTo>
                  <a:pt x="1508402" y="888507"/>
                </a:lnTo>
                <a:cubicBezTo>
                  <a:pt x="1499517" y="888770"/>
                  <a:pt x="1498991" y="880560"/>
                  <a:pt x="1510613" y="880522"/>
                </a:cubicBezTo>
                <a:close/>
                <a:moveTo>
                  <a:pt x="1524514" y="879616"/>
                </a:moveTo>
                <a:lnTo>
                  <a:pt x="1525853" y="880025"/>
                </a:lnTo>
                <a:cubicBezTo>
                  <a:pt x="1526762" y="880335"/>
                  <a:pt x="1527465" y="880766"/>
                  <a:pt x="1526546" y="881347"/>
                </a:cubicBezTo>
                <a:lnTo>
                  <a:pt x="1526509" y="881797"/>
                </a:lnTo>
                <a:close/>
                <a:moveTo>
                  <a:pt x="1523966" y="879018"/>
                </a:moveTo>
                <a:lnTo>
                  <a:pt x="1524514" y="879616"/>
                </a:lnTo>
                <a:lnTo>
                  <a:pt x="1523922" y="879435"/>
                </a:lnTo>
                <a:close/>
                <a:moveTo>
                  <a:pt x="1553381" y="876469"/>
                </a:moveTo>
                <a:cubicBezTo>
                  <a:pt x="1556156" y="877286"/>
                  <a:pt x="1551187" y="880260"/>
                  <a:pt x="1552564" y="881609"/>
                </a:cubicBezTo>
                <a:lnTo>
                  <a:pt x="1552527" y="882059"/>
                </a:lnTo>
                <a:cubicBezTo>
                  <a:pt x="1541280" y="881572"/>
                  <a:pt x="1554214" y="878760"/>
                  <a:pt x="1547503" y="876511"/>
                </a:cubicBezTo>
                <a:cubicBezTo>
                  <a:pt x="1550671" y="876164"/>
                  <a:pt x="1552457" y="876197"/>
                  <a:pt x="1553381" y="876469"/>
                </a:cubicBezTo>
                <a:close/>
                <a:moveTo>
                  <a:pt x="1524485" y="874105"/>
                </a:moveTo>
                <a:lnTo>
                  <a:pt x="1523966" y="879018"/>
                </a:lnTo>
                <a:lnTo>
                  <a:pt x="1520926" y="875695"/>
                </a:lnTo>
                <a:cubicBezTo>
                  <a:pt x="1521490" y="873976"/>
                  <a:pt x="1523578" y="873009"/>
                  <a:pt x="1524485" y="874105"/>
                </a:cubicBezTo>
                <a:close/>
                <a:moveTo>
                  <a:pt x="1499170" y="865292"/>
                </a:moveTo>
                <a:lnTo>
                  <a:pt x="1498354" y="865826"/>
                </a:lnTo>
                <a:lnTo>
                  <a:pt x="1498392" y="865376"/>
                </a:lnTo>
                <a:close/>
                <a:moveTo>
                  <a:pt x="676346" y="859412"/>
                </a:moveTo>
                <a:lnTo>
                  <a:pt x="672577" y="860708"/>
                </a:lnTo>
                <a:lnTo>
                  <a:pt x="673842" y="861139"/>
                </a:lnTo>
                <a:lnTo>
                  <a:pt x="676686" y="860050"/>
                </a:lnTo>
                <a:lnTo>
                  <a:pt x="676747" y="859923"/>
                </a:lnTo>
                <a:close/>
                <a:moveTo>
                  <a:pt x="1500416" y="858666"/>
                </a:moveTo>
                <a:cubicBezTo>
                  <a:pt x="1501963" y="859368"/>
                  <a:pt x="1511396" y="862707"/>
                  <a:pt x="1507507" y="864396"/>
                </a:cubicBezTo>
                <a:lnTo>
                  <a:pt x="1499170" y="865292"/>
                </a:lnTo>
                <a:lnTo>
                  <a:pt x="1501813" y="863563"/>
                </a:lnTo>
                <a:cubicBezTo>
                  <a:pt x="1502096" y="861751"/>
                  <a:pt x="1495046" y="860999"/>
                  <a:pt x="1500416" y="858666"/>
                </a:cubicBezTo>
                <a:close/>
                <a:moveTo>
                  <a:pt x="674292" y="856791"/>
                </a:moveTo>
                <a:lnTo>
                  <a:pt x="669722" y="857911"/>
                </a:lnTo>
                <a:lnTo>
                  <a:pt x="667810" y="858254"/>
                </a:lnTo>
                <a:lnTo>
                  <a:pt x="667647" y="859030"/>
                </a:lnTo>
                <a:lnTo>
                  <a:pt x="670246" y="859915"/>
                </a:lnTo>
                <a:lnTo>
                  <a:pt x="674254" y="858478"/>
                </a:lnTo>
                <a:lnTo>
                  <a:pt x="675388" y="858190"/>
                </a:lnTo>
                <a:close/>
                <a:moveTo>
                  <a:pt x="120155" y="848093"/>
                </a:moveTo>
                <a:lnTo>
                  <a:pt x="120155" y="848130"/>
                </a:lnTo>
                <a:cubicBezTo>
                  <a:pt x="123604" y="856303"/>
                  <a:pt x="110783" y="859377"/>
                  <a:pt x="122742" y="866875"/>
                </a:cubicBezTo>
                <a:cubicBezTo>
                  <a:pt x="120718" y="860839"/>
                  <a:pt x="129453" y="853004"/>
                  <a:pt x="120155" y="848093"/>
                </a:cubicBezTo>
                <a:close/>
                <a:moveTo>
                  <a:pt x="1480921" y="845469"/>
                </a:moveTo>
                <a:cubicBezTo>
                  <a:pt x="1485233" y="845769"/>
                  <a:pt x="1486545" y="846219"/>
                  <a:pt x="1486545" y="846819"/>
                </a:cubicBezTo>
                <a:lnTo>
                  <a:pt x="1473423" y="846819"/>
                </a:lnTo>
                <a:cubicBezTo>
                  <a:pt x="1471736" y="845957"/>
                  <a:pt x="1480434" y="846144"/>
                  <a:pt x="1480921" y="845469"/>
                </a:cubicBezTo>
                <a:close/>
                <a:moveTo>
                  <a:pt x="1447581" y="843687"/>
                </a:moveTo>
                <a:lnTo>
                  <a:pt x="1447631" y="845044"/>
                </a:lnTo>
                <a:cubicBezTo>
                  <a:pt x="1448169" y="845418"/>
                  <a:pt x="1449411" y="845685"/>
                  <a:pt x="1451904" y="845807"/>
                </a:cubicBezTo>
                <a:lnTo>
                  <a:pt x="1452337" y="844447"/>
                </a:lnTo>
                <a:lnTo>
                  <a:pt x="1449566" y="844377"/>
                </a:lnTo>
                <a:close/>
                <a:moveTo>
                  <a:pt x="1488494" y="840071"/>
                </a:moveTo>
                <a:cubicBezTo>
                  <a:pt x="1500079" y="840333"/>
                  <a:pt x="1489732" y="841008"/>
                  <a:pt x="1490181" y="841983"/>
                </a:cubicBezTo>
                <a:cubicBezTo>
                  <a:pt x="1493841" y="841922"/>
                  <a:pt x="1497485" y="841482"/>
                  <a:pt x="1501053" y="840671"/>
                </a:cubicBezTo>
                <a:cubicBezTo>
                  <a:pt x="1509864" y="841908"/>
                  <a:pt x="1525234" y="842508"/>
                  <a:pt x="1527634" y="844382"/>
                </a:cubicBezTo>
                <a:lnTo>
                  <a:pt x="1527521" y="844419"/>
                </a:lnTo>
                <a:cubicBezTo>
                  <a:pt x="1510576" y="843482"/>
                  <a:pt x="1498317" y="844832"/>
                  <a:pt x="1484408" y="845244"/>
                </a:cubicBezTo>
                <a:cubicBezTo>
                  <a:pt x="1485908" y="844382"/>
                  <a:pt x="1491906" y="844157"/>
                  <a:pt x="1478597" y="844307"/>
                </a:cubicBezTo>
                <a:cubicBezTo>
                  <a:pt x="1484221" y="842395"/>
                  <a:pt x="1482346" y="841870"/>
                  <a:pt x="1488494" y="840071"/>
                </a:cubicBezTo>
                <a:close/>
                <a:moveTo>
                  <a:pt x="1446993" y="839846"/>
                </a:moveTo>
                <a:lnTo>
                  <a:pt x="1447174" y="841020"/>
                </a:lnTo>
                <a:lnTo>
                  <a:pt x="1448366" y="842011"/>
                </a:lnTo>
                <a:cubicBezTo>
                  <a:pt x="1448041" y="842400"/>
                  <a:pt x="1447805" y="842814"/>
                  <a:pt x="1448314" y="843230"/>
                </a:cubicBezTo>
                <a:lnTo>
                  <a:pt x="1452366" y="844356"/>
                </a:lnTo>
                <a:lnTo>
                  <a:pt x="1453118" y="841997"/>
                </a:lnTo>
                <a:cubicBezTo>
                  <a:pt x="1453207" y="840783"/>
                  <a:pt x="1452073" y="839846"/>
                  <a:pt x="1446993" y="839846"/>
                </a:cubicBezTo>
                <a:close/>
                <a:moveTo>
                  <a:pt x="138075" y="839807"/>
                </a:moveTo>
                <a:cubicBezTo>
                  <a:pt x="132152" y="843256"/>
                  <a:pt x="132264" y="850380"/>
                  <a:pt x="133314" y="857203"/>
                </a:cubicBezTo>
                <a:cubicBezTo>
                  <a:pt x="134364" y="864026"/>
                  <a:pt x="136388" y="870437"/>
                  <a:pt x="134064" y="873586"/>
                </a:cubicBezTo>
                <a:cubicBezTo>
                  <a:pt x="138150" y="871299"/>
                  <a:pt x="140662" y="874148"/>
                  <a:pt x="143211" y="876922"/>
                </a:cubicBezTo>
                <a:cubicBezTo>
                  <a:pt x="145761" y="879696"/>
                  <a:pt x="148497" y="882508"/>
                  <a:pt x="152396" y="880259"/>
                </a:cubicBezTo>
                <a:cubicBezTo>
                  <a:pt x="148647" y="877597"/>
                  <a:pt x="150522" y="874073"/>
                  <a:pt x="145461" y="871599"/>
                </a:cubicBezTo>
                <a:cubicBezTo>
                  <a:pt x="147957" y="870016"/>
                  <a:pt x="150800" y="869064"/>
                  <a:pt x="153746" y="868824"/>
                </a:cubicBezTo>
                <a:cubicBezTo>
                  <a:pt x="156539" y="872367"/>
                  <a:pt x="158789" y="875948"/>
                  <a:pt x="161685" y="879387"/>
                </a:cubicBezTo>
                <a:lnTo>
                  <a:pt x="173480" y="889087"/>
                </a:lnTo>
                <a:lnTo>
                  <a:pt x="173480" y="889056"/>
                </a:lnTo>
                <a:lnTo>
                  <a:pt x="167430" y="875760"/>
                </a:lnTo>
                <a:lnTo>
                  <a:pt x="163142" y="870743"/>
                </a:lnTo>
                <a:lnTo>
                  <a:pt x="160308" y="875273"/>
                </a:lnTo>
                <a:lnTo>
                  <a:pt x="160195" y="875273"/>
                </a:lnTo>
                <a:cubicBezTo>
                  <a:pt x="157084" y="872209"/>
                  <a:pt x="155877" y="869880"/>
                  <a:pt x="155832" y="867917"/>
                </a:cubicBezTo>
                <a:lnTo>
                  <a:pt x="157652" y="864319"/>
                </a:lnTo>
                <a:lnTo>
                  <a:pt x="156408" y="862864"/>
                </a:lnTo>
                <a:cubicBezTo>
                  <a:pt x="148497" y="862864"/>
                  <a:pt x="158770" y="867700"/>
                  <a:pt x="151272" y="866613"/>
                </a:cubicBezTo>
                <a:cubicBezTo>
                  <a:pt x="147523" y="863463"/>
                  <a:pt x="139200" y="860877"/>
                  <a:pt x="137550" y="857315"/>
                </a:cubicBezTo>
                <a:cubicBezTo>
                  <a:pt x="142837" y="855478"/>
                  <a:pt x="139275" y="845318"/>
                  <a:pt x="138075" y="839807"/>
                </a:cubicBezTo>
                <a:close/>
                <a:moveTo>
                  <a:pt x="1614872" y="837409"/>
                </a:moveTo>
                <a:cubicBezTo>
                  <a:pt x="1619559" y="837034"/>
                  <a:pt x="1624207" y="838946"/>
                  <a:pt x="1622708" y="839846"/>
                </a:cubicBezTo>
                <a:cubicBezTo>
                  <a:pt x="1608387" y="840071"/>
                  <a:pt x="1623420" y="837709"/>
                  <a:pt x="1614872" y="837409"/>
                </a:cubicBezTo>
                <a:close/>
                <a:moveTo>
                  <a:pt x="1524410" y="831973"/>
                </a:moveTo>
                <a:cubicBezTo>
                  <a:pt x="1528983" y="834297"/>
                  <a:pt x="1528571" y="837034"/>
                  <a:pt x="1506489" y="838046"/>
                </a:cubicBezTo>
                <a:cubicBezTo>
                  <a:pt x="1511888" y="838946"/>
                  <a:pt x="1516949" y="838496"/>
                  <a:pt x="1511476" y="839958"/>
                </a:cubicBezTo>
                <a:cubicBezTo>
                  <a:pt x="1503978" y="839958"/>
                  <a:pt x="1498954" y="839958"/>
                  <a:pt x="1495355" y="839696"/>
                </a:cubicBezTo>
                <a:cubicBezTo>
                  <a:pt x="1518149" y="836959"/>
                  <a:pt x="1495805" y="833697"/>
                  <a:pt x="1524410" y="831973"/>
                </a:cubicBezTo>
                <a:close/>
                <a:moveTo>
                  <a:pt x="1529936" y="830895"/>
                </a:moveTo>
                <a:lnTo>
                  <a:pt x="1531758" y="831036"/>
                </a:lnTo>
                <a:cubicBezTo>
                  <a:pt x="1532095" y="831336"/>
                  <a:pt x="1530220" y="831336"/>
                  <a:pt x="1528009" y="831373"/>
                </a:cubicBezTo>
                <a:lnTo>
                  <a:pt x="1521485" y="831373"/>
                </a:lnTo>
                <a:close/>
                <a:moveTo>
                  <a:pt x="1533187" y="830712"/>
                </a:moveTo>
                <a:lnTo>
                  <a:pt x="1529936" y="830895"/>
                </a:lnTo>
                <a:lnTo>
                  <a:pt x="1528277" y="830768"/>
                </a:lnTo>
                <a:cubicBezTo>
                  <a:pt x="1528592" y="830727"/>
                  <a:pt x="1530085" y="830724"/>
                  <a:pt x="1531861" y="830722"/>
                </a:cubicBezTo>
                <a:close/>
                <a:moveTo>
                  <a:pt x="1538731" y="830398"/>
                </a:moveTo>
                <a:lnTo>
                  <a:pt x="1538768" y="830436"/>
                </a:lnTo>
                <a:cubicBezTo>
                  <a:pt x="1539434" y="830576"/>
                  <a:pt x="1538595" y="830647"/>
                  <a:pt x="1537146" y="830682"/>
                </a:cubicBezTo>
                <a:lnTo>
                  <a:pt x="1533187" y="830712"/>
                </a:lnTo>
                <a:close/>
                <a:moveTo>
                  <a:pt x="1579857" y="828299"/>
                </a:moveTo>
                <a:cubicBezTo>
                  <a:pt x="1591141" y="828599"/>
                  <a:pt x="1584881" y="830136"/>
                  <a:pt x="1601489" y="829873"/>
                </a:cubicBezTo>
                <a:lnTo>
                  <a:pt x="1601526" y="829911"/>
                </a:lnTo>
                <a:cubicBezTo>
                  <a:pt x="1601526" y="830211"/>
                  <a:pt x="1601039" y="830511"/>
                  <a:pt x="1600814" y="830811"/>
                </a:cubicBezTo>
                <a:cubicBezTo>
                  <a:pt x="1588517" y="830811"/>
                  <a:pt x="1593316" y="829574"/>
                  <a:pt x="1578657" y="829873"/>
                </a:cubicBezTo>
                <a:cubicBezTo>
                  <a:pt x="1581694" y="828899"/>
                  <a:pt x="1581431" y="829274"/>
                  <a:pt x="1579857" y="828299"/>
                </a:cubicBezTo>
                <a:close/>
                <a:moveTo>
                  <a:pt x="1443675" y="827924"/>
                </a:moveTo>
                <a:lnTo>
                  <a:pt x="1443732" y="828374"/>
                </a:lnTo>
                <a:lnTo>
                  <a:pt x="1446209" y="827924"/>
                </a:lnTo>
                <a:close/>
                <a:moveTo>
                  <a:pt x="1451567" y="824287"/>
                </a:moveTo>
                <a:cubicBezTo>
                  <a:pt x="1455447" y="824569"/>
                  <a:pt x="1457256" y="825075"/>
                  <a:pt x="1456590" y="825501"/>
                </a:cubicBezTo>
                <a:lnTo>
                  <a:pt x="1447917" y="826151"/>
                </a:lnTo>
                <a:lnTo>
                  <a:pt x="1447617" y="825684"/>
                </a:lnTo>
                <a:lnTo>
                  <a:pt x="1448394" y="825178"/>
                </a:lnTo>
                <a:cubicBezTo>
                  <a:pt x="1449730" y="824915"/>
                  <a:pt x="1451323" y="824681"/>
                  <a:pt x="1451567" y="824287"/>
                </a:cubicBezTo>
                <a:close/>
                <a:moveTo>
                  <a:pt x="139462" y="822187"/>
                </a:moveTo>
                <a:lnTo>
                  <a:pt x="139462" y="822225"/>
                </a:lnTo>
                <a:cubicBezTo>
                  <a:pt x="139462" y="827511"/>
                  <a:pt x="134889" y="833472"/>
                  <a:pt x="142612" y="837596"/>
                </a:cubicBezTo>
                <a:cubicBezTo>
                  <a:pt x="138225" y="831897"/>
                  <a:pt x="152696" y="831222"/>
                  <a:pt x="145648" y="824512"/>
                </a:cubicBezTo>
                <a:cubicBezTo>
                  <a:pt x="144036" y="826049"/>
                  <a:pt x="141862" y="824174"/>
                  <a:pt x="139462" y="822187"/>
                </a:cubicBezTo>
                <a:close/>
                <a:moveTo>
                  <a:pt x="1608124" y="821888"/>
                </a:moveTo>
                <a:cubicBezTo>
                  <a:pt x="1607224" y="824550"/>
                  <a:pt x="1614273" y="826499"/>
                  <a:pt x="1619034" y="828674"/>
                </a:cubicBezTo>
                <a:cubicBezTo>
                  <a:pt x="1599689" y="827437"/>
                  <a:pt x="1610861" y="824700"/>
                  <a:pt x="1596877" y="823688"/>
                </a:cubicBezTo>
                <a:cubicBezTo>
                  <a:pt x="1610111" y="823650"/>
                  <a:pt x="1591966" y="821888"/>
                  <a:pt x="1608124" y="821888"/>
                </a:cubicBezTo>
                <a:close/>
                <a:moveTo>
                  <a:pt x="1523198" y="815530"/>
                </a:moveTo>
                <a:lnTo>
                  <a:pt x="1524335" y="815590"/>
                </a:lnTo>
                <a:lnTo>
                  <a:pt x="1524260" y="815702"/>
                </a:lnTo>
                <a:close/>
                <a:moveTo>
                  <a:pt x="1472861" y="813940"/>
                </a:moveTo>
                <a:cubicBezTo>
                  <a:pt x="1475073" y="816227"/>
                  <a:pt x="1477135" y="819301"/>
                  <a:pt x="1473798" y="821101"/>
                </a:cubicBezTo>
                <a:lnTo>
                  <a:pt x="1473798" y="821138"/>
                </a:lnTo>
                <a:cubicBezTo>
                  <a:pt x="1455466" y="820426"/>
                  <a:pt x="1469300" y="815515"/>
                  <a:pt x="1472861" y="813940"/>
                </a:cubicBezTo>
                <a:close/>
                <a:moveTo>
                  <a:pt x="1498354" y="810941"/>
                </a:moveTo>
                <a:lnTo>
                  <a:pt x="1498416" y="810949"/>
                </a:lnTo>
                <a:lnTo>
                  <a:pt x="1496297" y="812281"/>
                </a:lnTo>
                <a:cubicBezTo>
                  <a:pt x="1497586" y="812788"/>
                  <a:pt x="1500341" y="813284"/>
                  <a:pt x="1502965" y="813565"/>
                </a:cubicBezTo>
                <a:cubicBezTo>
                  <a:pt x="1505608" y="813116"/>
                  <a:pt x="1507258" y="812553"/>
                  <a:pt x="1506846" y="812056"/>
                </a:cubicBezTo>
                <a:lnTo>
                  <a:pt x="1498416" y="810949"/>
                </a:lnTo>
                <a:lnTo>
                  <a:pt x="1498429" y="810941"/>
                </a:lnTo>
                <a:close/>
                <a:moveTo>
                  <a:pt x="1620271" y="803668"/>
                </a:moveTo>
                <a:cubicBezTo>
                  <a:pt x="1626569" y="804081"/>
                  <a:pt x="1621995" y="806030"/>
                  <a:pt x="1617872" y="806367"/>
                </a:cubicBezTo>
                <a:cubicBezTo>
                  <a:pt x="1608724" y="805618"/>
                  <a:pt x="1623645" y="804830"/>
                  <a:pt x="1620271" y="803668"/>
                </a:cubicBezTo>
                <a:close/>
                <a:moveTo>
                  <a:pt x="1536931" y="800294"/>
                </a:moveTo>
                <a:cubicBezTo>
                  <a:pt x="1543229" y="800894"/>
                  <a:pt x="1549490" y="801494"/>
                  <a:pt x="1558825" y="801869"/>
                </a:cubicBezTo>
                <a:cubicBezTo>
                  <a:pt x="1558675" y="802356"/>
                  <a:pt x="1556201" y="802993"/>
                  <a:pt x="1561037" y="803143"/>
                </a:cubicBezTo>
                <a:lnTo>
                  <a:pt x="1561075" y="803181"/>
                </a:lnTo>
                <a:cubicBezTo>
                  <a:pt x="1554364" y="803699"/>
                  <a:pt x="1547629" y="803811"/>
                  <a:pt x="1540905" y="803518"/>
                </a:cubicBezTo>
                <a:cubicBezTo>
                  <a:pt x="1542592" y="802206"/>
                  <a:pt x="1525572" y="802318"/>
                  <a:pt x="1529883" y="800819"/>
                </a:cubicBezTo>
                <a:cubicBezTo>
                  <a:pt x="1535319" y="800819"/>
                  <a:pt x="1536256" y="800819"/>
                  <a:pt x="1536931" y="800294"/>
                </a:cubicBezTo>
                <a:close/>
                <a:moveTo>
                  <a:pt x="107409" y="798794"/>
                </a:moveTo>
                <a:cubicBezTo>
                  <a:pt x="115394" y="804530"/>
                  <a:pt x="107259" y="811915"/>
                  <a:pt x="104784" y="818813"/>
                </a:cubicBezTo>
                <a:cubicBezTo>
                  <a:pt x="105609" y="822562"/>
                  <a:pt x="97999" y="801755"/>
                  <a:pt x="107409" y="798794"/>
                </a:cubicBezTo>
                <a:close/>
                <a:moveTo>
                  <a:pt x="194048" y="785035"/>
                </a:moveTo>
                <a:lnTo>
                  <a:pt x="194048" y="785072"/>
                </a:lnTo>
                <a:lnTo>
                  <a:pt x="191237" y="789729"/>
                </a:lnTo>
                <a:lnTo>
                  <a:pt x="195003" y="787532"/>
                </a:lnTo>
                <a:close/>
                <a:moveTo>
                  <a:pt x="1604339" y="768053"/>
                </a:moveTo>
                <a:lnTo>
                  <a:pt x="1604375" y="768090"/>
                </a:lnTo>
                <a:lnTo>
                  <a:pt x="1604338" y="768053"/>
                </a:lnTo>
                <a:close/>
                <a:moveTo>
                  <a:pt x="1598677" y="759205"/>
                </a:moveTo>
                <a:cubicBezTo>
                  <a:pt x="1604891" y="761342"/>
                  <a:pt x="1611506" y="764407"/>
                  <a:pt x="1609521" y="766438"/>
                </a:cubicBezTo>
                <a:lnTo>
                  <a:pt x="1604339" y="768053"/>
                </a:lnTo>
                <a:lnTo>
                  <a:pt x="1601390" y="764974"/>
                </a:lnTo>
                <a:cubicBezTo>
                  <a:pt x="1600026" y="763966"/>
                  <a:pt x="1597046" y="763142"/>
                  <a:pt x="1588705" y="762954"/>
                </a:cubicBezTo>
                <a:cubicBezTo>
                  <a:pt x="1598677" y="762579"/>
                  <a:pt x="1589567" y="760367"/>
                  <a:pt x="1598677" y="759205"/>
                </a:cubicBezTo>
                <a:close/>
                <a:moveTo>
                  <a:pt x="1591305" y="756890"/>
                </a:moveTo>
                <a:cubicBezTo>
                  <a:pt x="1594037" y="757181"/>
                  <a:pt x="1594815" y="758118"/>
                  <a:pt x="1585443" y="758830"/>
                </a:cubicBezTo>
                <a:cubicBezTo>
                  <a:pt x="1583887" y="756956"/>
                  <a:pt x="1588573" y="756600"/>
                  <a:pt x="1591305" y="756890"/>
                </a:cubicBezTo>
                <a:close/>
                <a:moveTo>
                  <a:pt x="187599" y="742372"/>
                </a:moveTo>
                <a:cubicBezTo>
                  <a:pt x="180814" y="751032"/>
                  <a:pt x="193635" y="753619"/>
                  <a:pt x="198584" y="760892"/>
                </a:cubicBezTo>
                <a:cubicBezTo>
                  <a:pt x="197009" y="768202"/>
                  <a:pt x="193598" y="774500"/>
                  <a:pt x="192023" y="782298"/>
                </a:cubicBezTo>
                <a:cubicBezTo>
                  <a:pt x="204507" y="782298"/>
                  <a:pt x="207806" y="775850"/>
                  <a:pt x="207019" y="767565"/>
                </a:cubicBezTo>
                <a:cubicBezTo>
                  <a:pt x="205664" y="759009"/>
                  <a:pt x="202902" y="750737"/>
                  <a:pt x="198846" y="743084"/>
                </a:cubicBezTo>
                <a:lnTo>
                  <a:pt x="198846" y="743121"/>
                </a:lnTo>
                <a:cubicBezTo>
                  <a:pt x="195735" y="745596"/>
                  <a:pt x="191348" y="748220"/>
                  <a:pt x="187599" y="742372"/>
                </a:cubicBezTo>
                <a:close/>
                <a:moveTo>
                  <a:pt x="1526959" y="728614"/>
                </a:moveTo>
                <a:cubicBezTo>
                  <a:pt x="1527521" y="730301"/>
                  <a:pt x="1536481" y="733750"/>
                  <a:pt x="1531345" y="735587"/>
                </a:cubicBezTo>
                <a:lnTo>
                  <a:pt x="1531158" y="735512"/>
                </a:lnTo>
                <a:cubicBezTo>
                  <a:pt x="1530295" y="733337"/>
                  <a:pt x="1520173" y="730151"/>
                  <a:pt x="1526959" y="728614"/>
                </a:cubicBezTo>
                <a:close/>
                <a:moveTo>
                  <a:pt x="1499516" y="727639"/>
                </a:moveTo>
                <a:cubicBezTo>
                  <a:pt x="1507127" y="726702"/>
                  <a:pt x="1502740" y="729663"/>
                  <a:pt x="1508814" y="729213"/>
                </a:cubicBezTo>
                <a:cubicBezTo>
                  <a:pt x="1505702" y="730675"/>
                  <a:pt x="1503940" y="729213"/>
                  <a:pt x="1495542" y="731163"/>
                </a:cubicBezTo>
                <a:cubicBezTo>
                  <a:pt x="1494568" y="729588"/>
                  <a:pt x="1498279" y="728801"/>
                  <a:pt x="1499516" y="727639"/>
                </a:cubicBezTo>
                <a:close/>
                <a:moveTo>
                  <a:pt x="676963" y="727222"/>
                </a:moveTo>
                <a:lnTo>
                  <a:pt x="671954" y="731552"/>
                </a:lnTo>
                <a:lnTo>
                  <a:pt x="677853" y="729551"/>
                </a:lnTo>
                <a:close/>
                <a:moveTo>
                  <a:pt x="1563511" y="714705"/>
                </a:moveTo>
                <a:cubicBezTo>
                  <a:pt x="1574271" y="715417"/>
                  <a:pt x="1567110" y="716729"/>
                  <a:pt x="1567635" y="717779"/>
                </a:cubicBezTo>
                <a:cubicBezTo>
                  <a:pt x="1558863" y="717404"/>
                  <a:pt x="1572209" y="716242"/>
                  <a:pt x="1558863" y="716017"/>
                </a:cubicBezTo>
                <a:cubicBezTo>
                  <a:pt x="1558150" y="715230"/>
                  <a:pt x="1565423" y="715717"/>
                  <a:pt x="1563511" y="714705"/>
                </a:cubicBezTo>
                <a:close/>
                <a:moveTo>
                  <a:pt x="715380" y="713842"/>
                </a:moveTo>
                <a:cubicBezTo>
                  <a:pt x="713543" y="714424"/>
                  <a:pt x="711350" y="714424"/>
                  <a:pt x="708890" y="714911"/>
                </a:cubicBezTo>
                <a:lnTo>
                  <a:pt x="701136" y="718736"/>
                </a:lnTo>
                <a:lnTo>
                  <a:pt x="700797" y="718791"/>
                </a:lnTo>
                <a:lnTo>
                  <a:pt x="700797" y="718903"/>
                </a:lnTo>
                <a:lnTo>
                  <a:pt x="701136" y="718736"/>
                </a:lnTo>
                <a:lnTo>
                  <a:pt x="707329" y="717737"/>
                </a:lnTo>
                <a:cubicBezTo>
                  <a:pt x="709110" y="717816"/>
                  <a:pt x="711144" y="717423"/>
                  <a:pt x="715380" y="713842"/>
                </a:cubicBezTo>
                <a:close/>
                <a:moveTo>
                  <a:pt x="708557" y="707094"/>
                </a:moveTo>
                <a:lnTo>
                  <a:pt x="697666" y="711600"/>
                </a:lnTo>
                <a:lnTo>
                  <a:pt x="705109" y="711968"/>
                </a:lnTo>
                <a:lnTo>
                  <a:pt x="699906" y="716696"/>
                </a:lnTo>
                <a:lnTo>
                  <a:pt x="700609" y="716954"/>
                </a:lnTo>
                <a:cubicBezTo>
                  <a:pt x="711031" y="712043"/>
                  <a:pt x="716092" y="705707"/>
                  <a:pt x="708744" y="708969"/>
                </a:cubicBezTo>
                <a:cubicBezTo>
                  <a:pt x="699372" y="716129"/>
                  <a:pt x="706682" y="709456"/>
                  <a:pt x="708557" y="707207"/>
                </a:cubicBezTo>
                <a:close/>
                <a:moveTo>
                  <a:pt x="135657" y="694249"/>
                </a:moveTo>
                <a:cubicBezTo>
                  <a:pt x="134898" y="695434"/>
                  <a:pt x="134889" y="697515"/>
                  <a:pt x="131552" y="697346"/>
                </a:cubicBezTo>
                <a:cubicBezTo>
                  <a:pt x="136951" y="700158"/>
                  <a:pt x="141712" y="701845"/>
                  <a:pt x="145011" y="701095"/>
                </a:cubicBezTo>
                <a:cubicBezTo>
                  <a:pt x="143024" y="699446"/>
                  <a:pt x="142574" y="697909"/>
                  <a:pt x="144261" y="696522"/>
                </a:cubicBezTo>
                <a:cubicBezTo>
                  <a:pt x="137926" y="692773"/>
                  <a:pt x="136417" y="693063"/>
                  <a:pt x="135657" y="694249"/>
                </a:cubicBezTo>
                <a:close/>
                <a:moveTo>
                  <a:pt x="1476573" y="682314"/>
                </a:moveTo>
                <a:cubicBezTo>
                  <a:pt x="1483583" y="679989"/>
                  <a:pt x="1487182" y="685238"/>
                  <a:pt x="1485008" y="688537"/>
                </a:cubicBezTo>
                <a:cubicBezTo>
                  <a:pt x="1473948" y="689249"/>
                  <a:pt x="1484258" y="682726"/>
                  <a:pt x="1476573" y="682314"/>
                </a:cubicBezTo>
                <a:close/>
                <a:moveTo>
                  <a:pt x="711433" y="681226"/>
                </a:moveTo>
                <a:lnTo>
                  <a:pt x="710507" y="681903"/>
                </a:lnTo>
                <a:lnTo>
                  <a:pt x="710956" y="681976"/>
                </a:lnTo>
                <a:close/>
                <a:moveTo>
                  <a:pt x="727497" y="675907"/>
                </a:moveTo>
                <a:lnTo>
                  <a:pt x="723140" y="680664"/>
                </a:lnTo>
                <a:lnTo>
                  <a:pt x="728977" y="677165"/>
                </a:lnTo>
                <a:close/>
                <a:moveTo>
                  <a:pt x="723431" y="672453"/>
                </a:moveTo>
                <a:lnTo>
                  <a:pt x="722897" y="672844"/>
                </a:lnTo>
                <a:lnTo>
                  <a:pt x="723407" y="673569"/>
                </a:lnTo>
                <a:lnTo>
                  <a:pt x="724507" y="673367"/>
                </a:lnTo>
                <a:close/>
                <a:moveTo>
                  <a:pt x="1458428" y="670017"/>
                </a:moveTo>
                <a:cubicBezTo>
                  <a:pt x="1461764" y="671142"/>
                  <a:pt x="1461839" y="672379"/>
                  <a:pt x="1465738" y="673504"/>
                </a:cubicBezTo>
                <a:cubicBezTo>
                  <a:pt x="1467313" y="673241"/>
                  <a:pt x="1472974" y="670879"/>
                  <a:pt x="1458428" y="670017"/>
                </a:cubicBezTo>
                <a:close/>
                <a:moveTo>
                  <a:pt x="1529616" y="656034"/>
                </a:moveTo>
                <a:lnTo>
                  <a:pt x="1534317" y="656080"/>
                </a:lnTo>
                <a:lnTo>
                  <a:pt x="1534972" y="656933"/>
                </a:lnTo>
                <a:cubicBezTo>
                  <a:pt x="1536181" y="657261"/>
                  <a:pt x="1537400" y="657589"/>
                  <a:pt x="1535806" y="657945"/>
                </a:cubicBezTo>
                <a:cubicBezTo>
                  <a:pt x="1533534" y="657632"/>
                  <a:pt x="1531234" y="657556"/>
                  <a:pt x="1528946" y="657720"/>
                </a:cubicBezTo>
                <a:cubicBezTo>
                  <a:pt x="1527709" y="657627"/>
                  <a:pt x="1527774" y="656680"/>
                  <a:pt x="1529616" y="656034"/>
                </a:cubicBezTo>
                <a:close/>
                <a:moveTo>
                  <a:pt x="1534194" y="655921"/>
                </a:moveTo>
                <a:cubicBezTo>
                  <a:pt x="1536436" y="656156"/>
                  <a:pt x="1538691" y="656231"/>
                  <a:pt x="1540943" y="656146"/>
                </a:cubicBezTo>
                <a:lnTo>
                  <a:pt x="1534317" y="656080"/>
                </a:lnTo>
                <a:close/>
                <a:moveTo>
                  <a:pt x="1405937" y="652402"/>
                </a:moveTo>
                <a:cubicBezTo>
                  <a:pt x="1404845" y="652378"/>
                  <a:pt x="1404780" y="652453"/>
                  <a:pt x="1407142" y="652697"/>
                </a:cubicBezTo>
                <a:cubicBezTo>
                  <a:pt x="1400131" y="653072"/>
                  <a:pt x="1402230" y="655396"/>
                  <a:pt x="1415577" y="655471"/>
                </a:cubicBezTo>
                <a:cubicBezTo>
                  <a:pt x="1401856" y="656071"/>
                  <a:pt x="1416701" y="660270"/>
                  <a:pt x="1426374" y="662969"/>
                </a:cubicBezTo>
                <a:cubicBezTo>
                  <a:pt x="1423562" y="661807"/>
                  <a:pt x="1426599" y="660570"/>
                  <a:pt x="1432335" y="660082"/>
                </a:cubicBezTo>
                <a:cubicBezTo>
                  <a:pt x="1435109" y="662894"/>
                  <a:pt x="1435221" y="665781"/>
                  <a:pt x="1452992" y="668255"/>
                </a:cubicBezTo>
                <a:cubicBezTo>
                  <a:pt x="1453891" y="664919"/>
                  <a:pt x="1463601" y="665706"/>
                  <a:pt x="1457940" y="662669"/>
                </a:cubicBezTo>
                <a:cubicBezTo>
                  <a:pt x="1443432" y="660307"/>
                  <a:pt x="1418951" y="656746"/>
                  <a:pt x="1422925" y="654984"/>
                </a:cubicBezTo>
                <a:cubicBezTo>
                  <a:pt x="1417622" y="654756"/>
                  <a:pt x="1412345" y="654117"/>
                  <a:pt x="1407142" y="653072"/>
                </a:cubicBezTo>
                <a:cubicBezTo>
                  <a:pt x="1409766" y="653072"/>
                  <a:pt x="1411190" y="653072"/>
                  <a:pt x="1410891" y="652697"/>
                </a:cubicBezTo>
                <a:cubicBezTo>
                  <a:pt x="1409148" y="652547"/>
                  <a:pt x="1407029" y="652425"/>
                  <a:pt x="1405937" y="652402"/>
                </a:cubicBezTo>
                <a:close/>
                <a:moveTo>
                  <a:pt x="1485158" y="651947"/>
                </a:moveTo>
                <a:cubicBezTo>
                  <a:pt x="1491494" y="652884"/>
                  <a:pt x="1491119" y="653784"/>
                  <a:pt x="1489769" y="654684"/>
                </a:cubicBezTo>
                <a:lnTo>
                  <a:pt x="1489769" y="654571"/>
                </a:lnTo>
                <a:cubicBezTo>
                  <a:pt x="1483396" y="653747"/>
                  <a:pt x="1483771" y="652847"/>
                  <a:pt x="1485158" y="651947"/>
                </a:cubicBezTo>
                <a:close/>
                <a:moveTo>
                  <a:pt x="1506489" y="651835"/>
                </a:moveTo>
                <a:cubicBezTo>
                  <a:pt x="1505852" y="658470"/>
                  <a:pt x="1501316" y="662444"/>
                  <a:pt x="1500941" y="669192"/>
                </a:cubicBezTo>
                <a:cubicBezTo>
                  <a:pt x="1491494" y="662032"/>
                  <a:pt x="1494193" y="656146"/>
                  <a:pt x="1506489" y="651835"/>
                </a:cubicBezTo>
                <a:close/>
                <a:moveTo>
                  <a:pt x="1510627" y="650712"/>
                </a:moveTo>
                <a:lnTo>
                  <a:pt x="1510801" y="650785"/>
                </a:lnTo>
                <a:lnTo>
                  <a:pt x="1510801" y="650897"/>
                </a:lnTo>
                <a:close/>
                <a:moveTo>
                  <a:pt x="1532057" y="650635"/>
                </a:moveTo>
                <a:cubicBezTo>
                  <a:pt x="1544692" y="651535"/>
                  <a:pt x="1534982" y="652397"/>
                  <a:pt x="1536669" y="653334"/>
                </a:cubicBezTo>
                <a:lnTo>
                  <a:pt x="1536669" y="653222"/>
                </a:lnTo>
                <a:cubicBezTo>
                  <a:pt x="1525609" y="652060"/>
                  <a:pt x="1538581" y="652097"/>
                  <a:pt x="1532057" y="650635"/>
                </a:cubicBezTo>
                <a:close/>
                <a:moveTo>
                  <a:pt x="1495055" y="648835"/>
                </a:moveTo>
                <a:cubicBezTo>
                  <a:pt x="1483396" y="649323"/>
                  <a:pt x="1500716" y="651685"/>
                  <a:pt x="1492281" y="651985"/>
                </a:cubicBezTo>
                <a:lnTo>
                  <a:pt x="1492281" y="651872"/>
                </a:lnTo>
                <a:cubicBezTo>
                  <a:pt x="1483433" y="651197"/>
                  <a:pt x="1483508" y="647786"/>
                  <a:pt x="1495055" y="648835"/>
                </a:cubicBezTo>
                <a:close/>
                <a:moveTo>
                  <a:pt x="1506771" y="647364"/>
                </a:moveTo>
                <a:cubicBezTo>
                  <a:pt x="1508570" y="646952"/>
                  <a:pt x="1511307" y="647486"/>
                  <a:pt x="1508364" y="649623"/>
                </a:cubicBezTo>
                <a:cubicBezTo>
                  <a:pt x="1508252" y="649791"/>
                  <a:pt x="1509339" y="650035"/>
                  <a:pt x="1510215" y="650274"/>
                </a:cubicBezTo>
                <a:lnTo>
                  <a:pt x="1510627" y="650712"/>
                </a:lnTo>
                <a:lnTo>
                  <a:pt x="1505602" y="648611"/>
                </a:lnTo>
                <a:cubicBezTo>
                  <a:pt x="1505206" y="648013"/>
                  <a:pt x="1505871" y="647570"/>
                  <a:pt x="1506771" y="647364"/>
                </a:cubicBezTo>
                <a:close/>
                <a:moveTo>
                  <a:pt x="1486582" y="639088"/>
                </a:moveTo>
                <a:cubicBezTo>
                  <a:pt x="1488457" y="639875"/>
                  <a:pt x="1504053" y="643699"/>
                  <a:pt x="1483996" y="641825"/>
                </a:cubicBezTo>
                <a:cubicBezTo>
                  <a:pt x="1494005" y="641262"/>
                  <a:pt x="1479234" y="639650"/>
                  <a:pt x="1486582" y="639088"/>
                </a:cubicBezTo>
                <a:close/>
                <a:moveTo>
                  <a:pt x="1435146" y="625929"/>
                </a:moveTo>
                <a:cubicBezTo>
                  <a:pt x="1439795" y="627579"/>
                  <a:pt x="1429560" y="627691"/>
                  <a:pt x="1439420" y="628966"/>
                </a:cubicBezTo>
                <a:cubicBezTo>
                  <a:pt x="1439270" y="627954"/>
                  <a:pt x="1445231" y="626904"/>
                  <a:pt x="1435259" y="625929"/>
                </a:cubicBezTo>
                <a:close/>
                <a:moveTo>
                  <a:pt x="1445606" y="614532"/>
                </a:moveTo>
                <a:cubicBezTo>
                  <a:pt x="1457190" y="615957"/>
                  <a:pt x="1446768" y="615657"/>
                  <a:pt x="1447106" y="616707"/>
                </a:cubicBezTo>
                <a:cubicBezTo>
                  <a:pt x="1436571" y="615507"/>
                  <a:pt x="1443544" y="615095"/>
                  <a:pt x="1445606" y="614532"/>
                </a:cubicBezTo>
                <a:close/>
                <a:moveTo>
                  <a:pt x="22569" y="613669"/>
                </a:moveTo>
                <a:lnTo>
                  <a:pt x="22494" y="613744"/>
                </a:lnTo>
                <a:cubicBezTo>
                  <a:pt x="24818" y="626266"/>
                  <a:pt x="5549" y="629415"/>
                  <a:pt x="0" y="639987"/>
                </a:cubicBezTo>
                <a:cubicBezTo>
                  <a:pt x="675" y="623867"/>
                  <a:pt x="13984" y="624391"/>
                  <a:pt x="22569" y="613669"/>
                </a:cubicBezTo>
                <a:close/>
                <a:moveTo>
                  <a:pt x="1440882" y="604410"/>
                </a:moveTo>
                <a:lnTo>
                  <a:pt x="1453891" y="605722"/>
                </a:lnTo>
                <a:cubicBezTo>
                  <a:pt x="1441557" y="604860"/>
                  <a:pt x="1450930" y="607222"/>
                  <a:pt x="1445381" y="607184"/>
                </a:cubicBezTo>
                <a:cubicBezTo>
                  <a:pt x="1439795" y="606247"/>
                  <a:pt x="1444256" y="605347"/>
                  <a:pt x="1440882" y="604410"/>
                </a:cubicBezTo>
                <a:close/>
                <a:moveTo>
                  <a:pt x="1435746" y="598524"/>
                </a:moveTo>
                <a:cubicBezTo>
                  <a:pt x="1437877" y="599062"/>
                  <a:pt x="1440074" y="599290"/>
                  <a:pt x="1442269" y="599199"/>
                </a:cubicBezTo>
                <a:cubicBezTo>
                  <a:pt x="1449318" y="600286"/>
                  <a:pt x="1447556" y="601298"/>
                  <a:pt x="1446506" y="602311"/>
                </a:cubicBezTo>
                <a:cubicBezTo>
                  <a:pt x="1444069" y="601861"/>
                  <a:pt x="1441520" y="601448"/>
                  <a:pt x="1437021" y="600998"/>
                </a:cubicBezTo>
                <a:cubicBezTo>
                  <a:pt x="1452017" y="601748"/>
                  <a:pt x="1437958" y="599649"/>
                  <a:pt x="1435746" y="598524"/>
                </a:cubicBezTo>
                <a:close/>
                <a:moveTo>
                  <a:pt x="1419404" y="597548"/>
                </a:moveTo>
                <a:lnTo>
                  <a:pt x="1419269" y="598655"/>
                </a:lnTo>
                <a:lnTo>
                  <a:pt x="1418247" y="599209"/>
                </a:lnTo>
                <a:lnTo>
                  <a:pt x="1418684" y="599415"/>
                </a:lnTo>
                <a:cubicBezTo>
                  <a:pt x="1421163" y="600324"/>
                  <a:pt x="1423806" y="601261"/>
                  <a:pt x="1419176" y="601523"/>
                </a:cubicBezTo>
                <a:lnTo>
                  <a:pt x="1424170" y="602348"/>
                </a:lnTo>
                <a:lnTo>
                  <a:pt x="1424211" y="599049"/>
                </a:lnTo>
                <a:lnTo>
                  <a:pt x="1422798" y="598914"/>
                </a:lnTo>
                <a:cubicBezTo>
                  <a:pt x="1422020" y="598750"/>
                  <a:pt x="1422023" y="598592"/>
                  <a:pt x="1422152" y="598435"/>
                </a:cubicBezTo>
                <a:close/>
                <a:moveTo>
                  <a:pt x="1428431" y="594708"/>
                </a:moveTo>
                <a:lnTo>
                  <a:pt x="1428548" y="594738"/>
                </a:lnTo>
                <a:lnTo>
                  <a:pt x="1428398" y="594738"/>
                </a:lnTo>
                <a:close/>
                <a:moveTo>
                  <a:pt x="85365" y="591813"/>
                </a:moveTo>
                <a:cubicBezTo>
                  <a:pt x="83078" y="604522"/>
                  <a:pt x="71006" y="606584"/>
                  <a:pt x="80079" y="619180"/>
                </a:cubicBezTo>
                <a:cubicBezTo>
                  <a:pt x="80828" y="609995"/>
                  <a:pt x="90238" y="601560"/>
                  <a:pt x="85365" y="591813"/>
                </a:cubicBezTo>
                <a:close/>
                <a:moveTo>
                  <a:pt x="1506902" y="591551"/>
                </a:moveTo>
                <a:cubicBezTo>
                  <a:pt x="1509511" y="592429"/>
                  <a:pt x="1512024" y="593572"/>
                  <a:pt x="1514400" y="594963"/>
                </a:cubicBezTo>
                <a:cubicBezTo>
                  <a:pt x="1505027" y="593763"/>
                  <a:pt x="1497005" y="591551"/>
                  <a:pt x="1506902" y="591551"/>
                </a:cubicBezTo>
                <a:close/>
                <a:moveTo>
                  <a:pt x="1420207" y="590957"/>
                </a:moveTo>
                <a:lnTo>
                  <a:pt x="1419775" y="594501"/>
                </a:lnTo>
                <a:lnTo>
                  <a:pt x="1424260" y="594960"/>
                </a:lnTo>
                <a:lnTo>
                  <a:pt x="1424276" y="593664"/>
                </a:lnTo>
                <a:lnTo>
                  <a:pt x="1420849" y="592802"/>
                </a:lnTo>
                <a:cubicBezTo>
                  <a:pt x="1420741" y="592310"/>
                  <a:pt x="1422493" y="591945"/>
                  <a:pt x="1424312" y="591626"/>
                </a:cubicBezTo>
                <a:lnTo>
                  <a:pt x="1424528" y="591686"/>
                </a:lnTo>
                <a:lnTo>
                  <a:pt x="1424573" y="591507"/>
                </a:lnTo>
                <a:lnTo>
                  <a:pt x="1421074" y="591321"/>
                </a:lnTo>
                <a:close/>
                <a:moveTo>
                  <a:pt x="1417249" y="590445"/>
                </a:moveTo>
                <a:lnTo>
                  <a:pt x="1412892" y="590713"/>
                </a:lnTo>
                <a:cubicBezTo>
                  <a:pt x="1411442" y="591671"/>
                  <a:pt x="1420404" y="594110"/>
                  <a:pt x="1414078" y="595263"/>
                </a:cubicBezTo>
                <a:lnTo>
                  <a:pt x="1416443" y="595026"/>
                </a:lnTo>
                <a:lnTo>
                  <a:pt x="1416514" y="594629"/>
                </a:lnTo>
                <a:close/>
                <a:moveTo>
                  <a:pt x="1454296" y="590110"/>
                </a:moveTo>
                <a:lnTo>
                  <a:pt x="1454454" y="590126"/>
                </a:lnTo>
                <a:lnTo>
                  <a:pt x="1454304" y="590126"/>
                </a:lnTo>
                <a:close/>
                <a:moveTo>
                  <a:pt x="1429410" y="589827"/>
                </a:moveTo>
                <a:cubicBezTo>
                  <a:pt x="1457753" y="594025"/>
                  <a:pt x="1444256" y="594175"/>
                  <a:pt x="1440920" y="596725"/>
                </a:cubicBezTo>
                <a:cubicBezTo>
                  <a:pt x="1432747" y="594363"/>
                  <a:pt x="1437171" y="592188"/>
                  <a:pt x="1429410" y="589827"/>
                </a:cubicBezTo>
                <a:close/>
                <a:moveTo>
                  <a:pt x="1509540" y="588610"/>
                </a:moveTo>
                <a:lnTo>
                  <a:pt x="1509751" y="588627"/>
                </a:lnTo>
                <a:lnTo>
                  <a:pt x="1509751" y="588664"/>
                </a:lnTo>
                <a:close/>
                <a:moveTo>
                  <a:pt x="1423176" y="587173"/>
                </a:moveTo>
                <a:lnTo>
                  <a:pt x="1420413" y="589264"/>
                </a:lnTo>
                <a:lnTo>
                  <a:pt x="1420326" y="589977"/>
                </a:lnTo>
                <a:lnTo>
                  <a:pt x="1421454" y="590117"/>
                </a:lnTo>
                <a:lnTo>
                  <a:pt x="1424808" y="590572"/>
                </a:lnTo>
                <a:lnTo>
                  <a:pt x="1425584" y="587477"/>
                </a:lnTo>
                <a:close/>
                <a:moveTo>
                  <a:pt x="1500829" y="586677"/>
                </a:moveTo>
                <a:cubicBezTo>
                  <a:pt x="1504653" y="587052"/>
                  <a:pt x="1505365" y="587362"/>
                  <a:pt x="1505880" y="587671"/>
                </a:cubicBezTo>
                <a:lnTo>
                  <a:pt x="1509540" y="588610"/>
                </a:lnTo>
                <a:lnTo>
                  <a:pt x="1505060" y="588257"/>
                </a:lnTo>
                <a:cubicBezTo>
                  <a:pt x="1503200" y="588036"/>
                  <a:pt x="1500679" y="587746"/>
                  <a:pt x="1496405" y="587465"/>
                </a:cubicBezTo>
                <a:cubicBezTo>
                  <a:pt x="1495692" y="586715"/>
                  <a:pt x="1499441" y="586940"/>
                  <a:pt x="1500829" y="586677"/>
                </a:cubicBezTo>
                <a:close/>
                <a:moveTo>
                  <a:pt x="1413647" y="586044"/>
                </a:moveTo>
                <a:lnTo>
                  <a:pt x="1411978" y="586827"/>
                </a:lnTo>
                <a:lnTo>
                  <a:pt x="1411633" y="588335"/>
                </a:lnTo>
                <a:lnTo>
                  <a:pt x="1412803" y="589039"/>
                </a:lnTo>
                <a:lnTo>
                  <a:pt x="1417395" y="589611"/>
                </a:lnTo>
                <a:lnTo>
                  <a:pt x="1417601" y="588439"/>
                </a:lnTo>
                <a:lnTo>
                  <a:pt x="1417216" y="587225"/>
                </a:lnTo>
                <a:lnTo>
                  <a:pt x="1416646" y="587127"/>
                </a:lnTo>
                <a:close/>
                <a:moveTo>
                  <a:pt x="1444556" y="585403"/>
                </a:moveTo>
                <a:cubicBezTo>
                  <a:pt x="1448999" y="586527"/>
                  <a:pt x="1451839" y="587343"/>
                  <a:pt x="1453366" y="588060"/>
                </a:cubicBezTo>
                <a:lnTo>
                  <a:pt x="1454296" y="590110"/>
                </a:lnTo>
                <a:lnTo>
                  <a:pt x="1447930" y="589452"/>
                </a:lnTo>
                <a:cubicBezTo>
                  <a:pt x="1442607" y="587915"/>
                  <a:pt x="1438783" y="585703"/>
                  <a:pt x="1444556" y="585403"/>
                </a:cubicBezTo>
                <a:close/>
                <a:moveTo>
                  <a:pt x="1415788" y="584830"/>
                </a:moveTo>
                <a:lnTo>
                  <a:pt x="1415349" y="585163"/>
                </a:lnTo>
                <a:lnTo>
                  <a:pt x="1416106" y="585126"/>
                </a:lnTo>
                <a:close/>
                <a:moveTo>
                  <a:pt x="1399008" y="579480"/>
                </a:moveTo>
                <a:lnTo>
                  <a:pt x="1399006" y="579629"/>
                </a:lnTo>
                <a:lnTo>
                  <a:pt x="1399488" y="579488"/>
                </a:lnTo>
                <a:close/>
                <a:moveTo>
                  <a:pt x="1399045" y="576329"/>
                </a:moveTo>
                <a:lnTo>
                  <a:pt x="1399035" y="577186"/>
                </a:lnTo>
                <a:lnTo>
                  <a:pt x="1400633" y="577919"/>
                </a:lnTo>
                <a:lnTo>
                  <a:pt x="1403292" y="578375"/>
                </a:lnTo>
                <a:lnTo>
                  <a:pt x="1404517" y="578017"/>
                </a:lnTo>
                <a:lnTo>
                  <a:pt x="1404422" y="577173"/>
                </a:lnTo>
                <a:lnTo>
                  <a:pt x="1403459" y="576982"/>
                </a:lnTo>
                <a:close/>
                <a:moveTo>
                  <a:pt x="1404259" y="575727"/>
                </a:moveTo>
                <a:lnTo>
                  <a:pt x="1404098" y="575740"/>
                </a:lnTo>
                <a:lnTo>
                  <a:pt x="1404272" y="575840"/>
                </a:lnTo>
                <a:close/>
                <a:moveTo>
                  <a:pt x="1442574" y="573335"/>
                </a:moveTo>
                <a:cubicBezTo>
                  <a:pt x="1444125" y="571531"/>
                  <a:pt x="1445812" y="571512"/>
                  <a:pt x="1447106" y="575242"/>
                </a:cubicBezTo>
                <a:cubicBezTo>
                  <a:pt x="1445756" y="587014"/>
                  <a:pt x="1443019" y="573893"/>
                  <a:pt x="1440882" y="579591"/>
                </a:cubicBezTo>
                <a:cubicBezTo>
                  <a:pt x="1440957" y="582553"/>
                  <a:pt x="1441782" y="582178"/>
                  <a:pt x="1442344" y="583115"/>
                </a:cubicBezTo>
                <a:lnTo>
                  <a:pt x="1442344" y="583378"/>
                </a:lnTo>
                <a:cubicBezTo>
                  <a:pt x="1442344" y="590876"/>
                  <a:pt x="1439345" y="584203"/>
                  <a:pt x="1438858" y="582141"/>
                </a:cubicBezTo>
                <a:cubicBezTo>
                  <a:pt x="1439607" y="578729"/>
                  <a:pt x="1441023" y="575139"/>
                  <a:pt x="1442574" y="573335"/>
                </a:cubicBezTo>
                <a:close/>
                <a:moveTo>
                  <a:pt x="1485608" y="565308"/>
                </a:moveTo>
                <a:cubicBezTo>
                  <a:pt x="1492881" y="565496"/>
                  <a:pt x="1495505" y="568120"/>
                  <a:pt x="1492806" y="569057"/>
                </a:cubicBezTo>
                <a:cubicBezTo>
                  <a:pt x="1481859" y="567595"/>
                  <a:pt x="1493068" y="566658"/>
                  <a:pt x="1485608" y="565308"/>
                </a:cubicBezTo>
                <a:close/>
                <a:moveTo>
                  <a:pt x="1493518" y="560959"/>
                </a:moveTo>
                <a:cubicBezTo>
                  <a:pt x="1496330" y="561259"/>
                  <a:pt x="1496480" y="561447"/>
                  <a:pt x="1496480" y="561634"/>
                </a:cubicBezTo>
                <a:cubicBezTo>
                  <a:pt x="1495655" y="561822"/>
                  <a:pt x="1497529" y="562084"/>
                  <a:pt x="1499441" y="562347"/>
                </a:cubicBezTo>
                <a:cubicBezTo>
                  <a:pt x="1496077" y="562257"/>
                  <a:pt x="1492721" y="561956"/>
                  <a:pt x="1489394" y="561447"/>
                </a:cubicBezTo>
                <a:cubicBezTo>
                  <a:pt x="1487707" y="562009"/>
                  <a:pt x="1488832" y="562646"/>
                  <a:pt x="1491231" y="563321"/>
                </a:cubicBezTo>
                <a:cubicBezTo>
                  <a:pt x="1482833" y="562946"/>
                  <a:pt x="1485270" y="560397"/>
                  <a:pt x="1493518" y="560959"/>
                </a:cubicBezTo>
                <a:close/>
                <a:moveTo>
                  <a:pt x="1403393" y="558335"/>
                </a:moveTo>
                <a:cubicBezTo>
                  <a:pt x="1402755" y="565345"/>
                  <a:pt x="1401518" y="569881"/>
                  <a:pt x="1398181" y="566507"/>
                </a:cubicBezTo>
                <a:lnTo>
                  <a:pt x="1398329" y="567772"/>
                </a:lnTo>
                <a:lnTo>
                  <a:pt x="1403130" y="568533"/>
                </a:lnTo>
                <a:lnTo>
                  <a:pt x="1398435" y="568677"/>
                </a:lnTo>
                <a:lnTo>
                  <a:pt x="1399072" y="574108"/>
                </a:lnTo>
                <a:lnTo>
                  <a:pt x="1399063" y="574840"/>
                </a:lnTo>
                <a:lnTo>
                  <a:pt x="1404203" y="575224"/>
                </a:lnTo>
                <a:lnTo>
                  <a:pt x="1403018" y="564708"/>
                </a:lnTo>
                <a:cubicBezTo>
                  <a:pt x="1404255" y="566020"/>
                  <a:pt x="1404742" y="560959"/>
                  <a:pt x="1403393" y="558335"/>
                </a:cubicBezTo>
                <a:close/>
                <a:moveTo>
                  <a:pt x="92975" y="558185"/>
                </a:moveTo>
                <a:cubicBezTo>
                  <a:pt x="89976" y="570369"/>
                  <a:pt x="84427" y="574418"/>
                  <a:pt x="87877" y="588664"/>
                </a:cubicBezTo>
                <a:cubicBezTo>
                  <a:pt x="99648" y="588364"/>
                  <a:pt x="90051" y="573668"/>
                  <a:pt x="100811" y="573930"/>
                </a:cubicBezTo>
                <a:cubicBezTo>
                  <a:pt x="88851" y="568494"/>
                  <a:pt x="100998" y="557735"/>
                  <a:pt x="92975" y="558185"/>
                </a:cubicBezTo>
                <a:close/>
                <a:moveTo>
                  <a:pt x="46906" y="553339"/>
                </a:moveTo>
                <a:lnTo>
                  <a:pt x="50537" y="556872"/>
                </a:lnTo>
                <a:cubicBezTo>
                  <a:pt x="47866" y="555701"/>
                  <a:pt x="46762" y="554609"/>
                  <a:pt x="46658" y="553635"/>
                </a:cubicBezTo>
                <a:close/>
                <a:moveTo>
                  <a:pt x="1483133" y="553237"/>
                </a:moveTo>
                <a:cubicBezTo>
                  <a:pt x="1486117" y="554108"/>
                  <a:pt x="1489182" y="554674"/>
                  <a:pt x="1492281" y="554924"/>
                </a:cubicBezTo>
                <a:cubicBezTo>
                  <a:pt x="1492693" y="555561"/>
                  <a:pt x="1488532" y="555111"/>
                  <a:pt x="1488757" y="554924"/>
                </a:cubicBezTo>
                <a:cubicBezTo>
                  <a:pt x="1482796" y="556048"/>
                  <a:pt x="1476273" y="553199"/>
                  <a:pt x="1483133" y="553237"/>
                </a:cubicBezTo>
                <a:close/>
                <a:moveTo>
                  <a:pt x="1522643" y="522902"/>
                </a:moveTo>
                <a:cubicBezTo>
                  <a:pt x="1524035" y="523807"/>
                  <a:pt x="1525515" y="525475"/>
                  <a:pt x="1526659" y="524931"/>
                </a:cubicBezTo>
                <a:cubicBezTo>
                  <a:pt x="1525159" y="532017"/>
                  <a:pt x="1521598" y="524256"/>
                  <a:pt x="1519161" y="525456"/>
                </a:cubicBezTo>
                <a:cubicBezTo>
                  <a:pt x="1519948" y="521857"/>
                  <a:pt x="1521251" y="521998"/>
                  <a:pt x="1522643" y="522902"/>
                </a:cubicBezTo>
                <a:close/>
                <a:moveTo>
                  <a:pt x="129903" y="514921"/>
                </a:moveTo>
                <a:cubicBezTo>
                  <a:pt x="127278" y="519345"/>
                  <a:pt x="123604" y="523619"/>
                  <a:pt x="125291" y="528830"/>
                </a:cubicBezTo>
                <a:cubicBezTo>
                  <a:pt x="127728" y="529055"/>
                  <a:pt x="138113" y="521707"/>
                  <a:pt x="129903" y="514921"/>
                </a:cubicBezTo>
                <a:close/>
                <a:moveTo>
                  <a:pt x="95937" y="512072"/>
                </a:moveTo>
                <a:cubicBezTo>
                  <a:pt x="92653" y="518815"/>
                  <a:pt x="89750" y="525737"/>
                  <a:pt x="87239" y="532804"/>
                </a:cubicBezTo>
                <a:cubicBezTo>
                  <a:pt x="85215" y="540302"/>
                  <a:pt x="85140" y="547238"/>
                  <a:pt x="90426" y="551286"/>
                </a:cubicBezTo>
                <a:cubicBezTo>
                  <a:pt x="84540" y="543788"/>
                  <a:pt x="96162" y="552749"/>
                  <a:pt x="95637" y="555260"/>
                </a:cubicBezTo>
                <a:cubicBezTo>
                  <a:pt x="103135" y="538615"/>
                  <a:pt x="118543" y="545438"/>
                  <a:pt x="121392" y="528155"/>
                </a:cubicBezTo>
                <a:cubicBezTo>
                  <a:pt x="116106" y="533666"/>
                  <a:pt x="114907" y="537453"/>
                  <a:pt x="108308" y="527480"/>
                </a:cubicBezTo>
                <a:cubicBezTo>
                  <a:pt x="97062" y="534791"/>
                  <a:pt x="102085" y="543901"/>
                  <a:pt x="91813" y="544763"/>
                </a:cubicBezTo>
                <a:cubicBezTo>
                  <a:pt x="89751" y="531117"/>
                  <a:pt x="102273" y="530405"/>
                  <a:pt x="103510" y="518520"/>
                </a:cubicBezTo>
                <a:cubicBezTo>
                  <a:pt x="106734" y="520920"/>
                  <a:pt x="109883" y="523057"/>
                  <a:pt x="111308" y="519833"/>
                </a:cubicBezTo>
                <a:cubicBezTo>
                  <a:pt x="104634" y="512147"/>
                  <a:pt x="103435" y="522082"/>
                  <a:pt x="95937" y="512072"/>
                </a:cubicBezTo>
                <a:close/>
                <a:moveTo>
                  <a:pt x="1427761" y="493927"/>
                </a:moveTo>
                <a:cubicBezTo>
                  <a:pt x="1426524" y="496402"/>
                  <a:pt x="1423674" y="492653"/>
                  <a:pt x="1424274" y="502587"/>
                </a:cubicBezTo>
                <a:cubicBezTo>
                  <a:pt x="1426824" y="496664"/>
                  <a:pt x="1428773" y="503337"/>
                  <a:pt x="1431172" y="507948"/>
                </a:cubicBezTo>
                <a:cubicBezTo>
                  <a:pt x="1431697" y="496289"/>
                  <a:pt x="1427761" y="504087"/>
                  <a:pt x="1427761" y="493927"/>
                </a:cubicBezTo>
                <a:close/>
                <a:moveTo>
                  <a:pt x="1472075" y="481516"/>
                </a:moveTo>
                <a:lnTo>
                  <a:pt x="1472074" y="481556"/>
                </a:lnTo>
                <a:lnTo>
                  <a:pt x="1472036" y="481518"/>
                </a:lnTo>
                <a:close/>
                <a:moveTo>
                  <a:pt x="1467041" y="473125"/>
                </a:moveTo>
                <a:cubicBezTo>
                  <a:pt x="1468278" y="473861"/>
                  <a:pt x="1469675" y="475332"/>
                  <a:pt x="1470612" y="474658"/>
                </a:cubicBezTo>
                <a:cubicBezTo>
                  <a:pt x="1470424" y="482868"/>
                  <a:pt x="1467537" y="478219"/>
                  <a:pt x="1467388" y="486579"/>
                </a:cubicBezTo>
                <a:lnTo>
                  <a:pt x="1467388" y="486729"/>
                </a:lnTo>
                <a:cubicBezTo>
                  <a:pt x="1465401" y="487104"/>
                  <a:pt x="1466900" y="473908"/>
                  <a:pt x="1464426" y="476007"/>
                </a:cubicBezTo>
                <a:cubicBezTo>
                  <a:pt x="1464726" y="472389"/>
                  <a:pt x="1465804" y="472389"/>
                  <a:pt x="1467041" y="473125"/>
                </a:cubicBezTo>
                <a:close/>
                <a:moveTo>
                  <a:pt x="1177367" y="466372"/>
                </a:moveTo>
                <a:cubicBezTo>
                  <a:pt x="1181041" y="480206"/>
                  <a:pt x="1184340" y="469484"/>
                  <a:pt x="1184865" y="466710"/>
                </a:cubicBezTo>
                <a:close/>
                <a:moveTo>
                  <a:pt x="1166382" y="462698"/>
                </a:moveTo>
                <a:cubicBezTo>
                  <a:pt x="1164695" y="466897"/>
                  <a:pt x="1165445" y="475595"/>
                  <a:pt x="1161321" y="475070"/>
                </a:cubicBezTo>
                <a:cubicBezTo>
                  <a:pt x="1169081" y="496739"/>
                  <a:pt x="1168819" y="469634"/>
                  <a:pt x="1176317" y="485155"/>
                </a:cubicBezTo>
                <a:cubicBezTo>
                  <a:pt x="1172568" y="481706"/>
                  <a:pt x="1171931" y="492128"/>
                  <a:pt x="1175455" y="497639"/>
                </a:cubicBezTo>
                <a:cubicBezTo>
                  <a:pt x="1176215" y="490322"/>
                  <a:pt x="1177366" y="483051"/>
                  <a:pt x="1178904" y="475857"/>
                </a:cubicBezTo>
                <a:cubicBezTo>
                  <a:pt x="1174630" y="468359"/>
                  <a:pt x="1172156" y="471621"/>
                  <a:pt x="1166382" y="462698"/>
                </a:cubicBezTo>
                <a:close/>
                <a:moveTo>
                  <a:pt x="1477210" y="453476"/>
                </a:moveTo>
                <a:cubicBezTo>
                  <a:pt x="1477885" y="473270"/>
                  <a:pt x="1486132" y="460974"/>
                  <a:pt x="1487370" y="483468"/>
                </a:cubicBezTo>
                <a:cubicBezTo>
                  <a:pt x="1485233" y="480881"/>
                  <a:pt x="1483133" y="480703"/>
                  <a:pt x="1480701" y="481017"/>
                </a:cubicBezTo>
                <a:lnTo>
                  <a:pt x="1472075" y="481516"/>
                </a:lnTo>
                <a:lnTo>
                  <a:pt x="1472346" y="467778"/>
                </a:lnTo>
                <a:cubicBezTo>
                  <a:pt x="1472721" y="464104"/>
                  <a:pt x="1473199" y="460693"/>
                  <a:pt x="1473236" y="455575"/>
                </a:cubicBezTo>
                <a:cubicBezTo>
                  <a:pt x="1475410" y="458949"/>
                  <a:pt x="1475335" y="451564"/>
                  <a:pt x="1477210" y="453476"/>
                </a:cubicBezTo>
                <a:close/>
                <a:moveTo>
                  <a:pt x="1485833" y="453251"/>
                </a:moveTo>
                <a:cubicBezTo>
                  <a:pt x="1486320" y="458499"/>
                  <a:pt x="1488194" y="458912"/>
                  <a:pt x="1487744" y="467047"/>
                </a:cubicBezTo>
                <a:lnTo>
                  <a:pt x="1487782" y="467197"/>
                </a:lnTo>
                <a:cubicBezTo>
                  <a:pt x="1485233" y="461011"/>
                  <a:pt x="1483508" y="468997"/>
                  <a:pt x="1481784" y="458424"/>
                </a:cubicBezTo>
                <a:cubicBezTo>
                  <a:pt x="1481784" y="449202"/>
                  <a:pt x="1485945" y="462511"/>
                  <a:pt x="1485833" y="453251"/>
                </a:cubicBezTo>
                <a:close/>
                <a:moveTo>
                  <a:pt x="1479651" y="441835"/>
                </a:moveTo>
                <a:cubicBezTo>
                  <a:pt x="1481615" y="441329"/>
                  <a:pt x="1483471" y="441685"/>
                  <a:pt x="1485233" y="446390"/>
                </a:cubicBezTo>
                <a:cubicBezTo>
                  <a:pt x="1483546" y="445678"/>
                  <a:pt x="1480846" y="447627"/>
                  <a:pt x="1478447" y="448340"/>
                </a:cubicBezTo>
                <a:cubicBezTo>
                  <a:pt x="1476048" y="449052"/>
                  <a:pt x="1473948" y="448490"/>
                  <a:pt x="1473423" y="442454"/>
                </a:cubicBezTo>
                <a:cubicBezTo>
                  <a:pt x="1475617" y="443710"/>
                  <a:pt x="1477688" y="442341"/>
                  <a:pt x="1479651" y="441835"/>
                </a:cubicBezTo>
                <a:close/>
                <a:moveTo>
                  <a:pt x="1405642" y="439455"/>
                </a:moveTo>
                <a:lnTo>
                  <a:pt x="1405634" y="439659"/>
                </a:lnTo>
                <a:lnTo>
                  <a:pt x="1402732" y="446119"/>
                </a:lnTo>
                <a:cubicBezTo>
                  <a:pt x="1401490" y="447684"/>
                  <a:pt x="1400675" y="449652"/>
                  <a:pt x="1402380" y="455013"/>
                </a:cubicBezTo>
                <a:cubicBezTo>
                  <a:pt x="1402868" y="453045"/>
                  <a:pt x="1404302" y="451020"/>
                  <a:pt x="1405305" y="448555"/>
                </a:cubicBezTo>
                <a:lnTo>
                  <a:pt x="1405634" y="439659"/>
                </a:lnTo>
                <a:lnTo>
                  <a:pt x="1405642" y="439642"/>
                </a:lnTo>
                <a:close/>
                <a:moveTo>
                  <a:pt x="1411889" y="437725"/>
                </a:moveTo>
                <a:cubicBezTo>
                  <a:pt x="1410253" y="437252"/>
                  <a:pt x="1408791" y="437449"/>
                  <a:pt x="1408041" y="440279"/>
                </a:cubicBezTo>
                <a:cubicBezTo>
                  <a:pt x="1407329" y="451826"/>
                  <a:pt x="1411790" y="459024"/>
                  <a:pt x="1412465" y="451077"/>
                </a:cubicBezTo>
                <a:cubicBezTo>
                  <a:pt x="1410066" y="439380"/>
                  <a:pt x="1413402" y="448865"/>
                  <a:pt x="1414864" y="451489"/>
                </a:cubicBezTo>
                <a:lnTo>
                  <a:pt x="1414864" y="451676"/>
                </a:lnTo>
                <a:cubicBezTo>
                  <a:pt x="1416770" y="447810"/>
                  <a:pt x="1417438" y="443451"/>
                  <a:pt x="1416776" y="439192"/>
                </a:cubicBezTo>
                <a:cubicBezTo>
                  <a:pt x="1415333" y="439342"/>
                  <a:pt x="1413524" y="438199"/>
                  <a:pt x="1411889" y="437725"/>
                </a:cubicBezTo>
                <a:close/>
                <a:moveTo>
                  <a:pt x="1430048" y="432632"/>
                </a:moveTo>
                <a:cubicBezTo>
                  <a:pt x="1431060" y="445116"/>
                  <a:pt x="1426899" y="437468"/>
                  <a:pt x="1426524" y="444778"/>
                </a:cubicBezTo>
                <a:lnTo>
                  <a:pt x="1426299" y="444628"/>
                </a:lnTo>
                <a:cubicBezTo>
                  <a:pt x="1424537" y="440317"/>
                  <a:pt x="1428061" y="432219"/>
                  <a:pt x="1430048" y="432632"/>
                </a:cubicBezTo>
                <a:close/>
                <a:moveTo>
                  <a:pt x="1165532" y="430011"/>
                </a:moveTo>
                <a:lnTo>
                  <a:pt x="1165672" y="431334"/>
                </a:lnTo>
                <a:lnTo>
                  <a:pt x="1165214" y="431189"/>
                </a:lnTo>
                <a:close/>
                <a:moveTo>
                  <a:pt x="1176692" y="422476"/>
                </a:moveTo>
                <a:lnTo>
                  <a:pt x="1165648" y="429582"/>
                </a:lnTo>
                <a:lnTo>
                  <a:pt x="1165532" y="430011"/>
                </a:lnTo>
                <a:lnTo>
                  <a:pt x="1165497" y="429679"/>
                </a:lnTo>
                <a:lnTo>
                  <a:pt x="1165220" y="429857"/>
                </a:lnTo>
                <a:lnTo>
                  <a:pt x="1164366" y="430606"/>
                </a:lnTo>
                <a:lnTo>
                  <a:pt x="1164320" y="430907"/>
                </a:lnTo>
                <a:lnTo>
                  <a:pt x="1165214" y="431189"/>
                </a:lnTo>
                <a:lnTo>
                  <a:pt x="1162357" y="441779"/>
                </a:lnTo>
                <a:cubicBezTo>
                  <a:pt x="1160899" y="446240"/>
                  <a:pt x="1158790" y="448602"/>
                  <a:pt x="1154685" y="443129"/>
                </a:cubicBezTo>
                <a:lnTo>
                  <a:pt x="1155180" y="446523"/>
                </a:lnTo>
                <a:lnTo>
                  <a:pt x="1166939" y="446173"/>
                </a:lnTo>
                <a:lnTo>
                  <a:pt x="1172081" y="428395"/>
                </a:lnTo>
                <a:lnTo>
                  <a:pt x="1174443" y="437955"/>
                </a:lnTo>
                <a:lnTo>
                  <a:pt x="1178786" y="433048"/>
                </a:lnTo>
                <a:lnTo>
                  <a:pt x="1178240" y="431291"/>
                </a:lnTo>
                <a:cubicBezTo>
                  <a:pt x="1178509" y="429923"/>
                  <a:pt x="1179539" y="429173"/>
                  <a:pt x="1180830" y="428639"/>
                </a:cubicBezTo>
                <a:lnTo>
                  <a:pt x="1184502" y="426589"/>
                </a:lnTo>
                <a:lnTo>
                  <a:pt x="1186344" y="424508"/>
                </a:lnTo>
                <a:lnTo>
                  <a:pt x="1184372" y="424093"/>
                </a:lnTo>
                <a:lnTo>
                  <a:pt x="1180553" y="426361"/>
                </a:lnTo>
                <a:cubicBezTo>
                  <a:pt x="1178792" y="427017"/>
                  <a:pt x="1176411" y="427908"/>
                  <a:pt x="1172756" y="430194"/>
                </a:cubicBezTo>
                <a:cubicBezTo>
                  <a:pt x="1171181" y="428620"/>
                  <a:pt x="1174368" y="426445"/>
                  <a:pt x="1175080" y="424833"/>
                </a:cubicBezTo>
                <a:cubicBezTo>
                  <a:pt x="1178529" y="423146"/>
                  <a:pt x="1179504" y="423512"/>
                  <a:pt x="1180324" y="424004"/>
                </a:cubicBezTo>
                <a:lnTo>
                  <a:pt x="1183689" y="423949"/>
                </a:lnTo>
                <a:close/>
                <a:moveTo>
                  <a:pt x="1203047" y="409824"/>
                </a:moveTo>
                <a:lnTo>
                  <a:pt x="1198527" y="416332"/>
                </a:lnTo>
                <a:lnTo>
                  <a:pt x="1202110" y="413999"/>
                </a:lnTo>
                <a:cubicBezTo>
                  <a:pt x="1203882" y="416698"/>
                  <a:pt x="1205681" y="417851"/>
                  <a:pt x="1207441" y="417936"/>
                </a:cubicBezTo>
                <a:lnTo>
                  <a:pt x="1212396" y="415528"/>
                </a:lnTo>
                <a:close/>
                <a:moveTo>
                  <a:pt x="1414002" y="405864"/>
                </a:moveTo>
                <a:lnTo>
                  <a:pt x="1413959" y="406056"/>
                </a:lnTo>
                <a:lnTo>
                  <a:pt x="1409836" y="406450"/>
                </a:lnTo>
                <a:cubicBezTo>
                  <a:pt x="1408754" y="407692"/>
                  <a:pt x="1408022" y="410175"/>
                  <a:pt x="1407779" y="414299"/>
                </a:cubicBezTo>
                <a:cubicBezTo>
                  <a:pt x="1409447" y="415255"/>
                  <a:pt x="1410947" y="415536"/>
                  <a:pt x="1412057" y="414384"/>
                </a:cubicBezTo>
                <a:lnTo>
                  <a:pt x="1413959" y="406056"/>
                </a:lnTo>
                <a:lnTo>
                  <a:pt x="1414002" y="406051"/>
                </a:lnTo>
                <a:close/>
                <a:moveTo>
                  <a:pt x="1419701" y="403989"/>
                </a:moveTo>
                <a:lnTo>
                  <a:pt x="1419643" y="404179"/>
                </a:lnTo>
                <a:lnTo>
                  <a:pt x="1417011" y="404280"/>
                </a:lnTo>
                <a:cubicBezTo>
                  <a:pt x="1416364" y="405236"/>
                  <a:pt x="1415802" y="406501"/>
                  <a:pt x="1414827" y="406239"/>
                </a:cubicBezTo>
                <a:cubicBezTo>
                  <a:pt x="1414615" y="409751"/>
                  <a:pt x="1415298" y="413260"/>
                  <a:pt x="1416814" y="416436"/>
                </a:cubicBezTo>
                <a:cubicBezTo>
                  <a:pt x="1416814" y="412575"/>
                  <a:pt x="1417395" y="410850"/>
                  <a:pt x="1418046" y="409397"/>
                </a:cubicBezTo>
                <a:lnTo>
                  <a:pt x="1419643" y="404179"/>
                </a:lnTo>
                <a:lnTo>
                  <a:pt x="1419701" y="404177"/>
                </a:lnTo>
                <a:close/>
                <a:moveTo>
                  <a:pt x="1464201" y="403465"/>
                </a:moveTo>
                <a:lnTo>
                  <a:pt x="1464201" y="403502"/>
                </a:lnTo>
                <a:cubicBezTo>
                  <a:pt x="1463834" y="405802"/>
                  <a:pt x="1464093" y="408159"/>
                  <a:pt x="1464951" y="410325"/>
                </a:cubicBezTo>
                <a:cubicBezTo>
                  <a:pt x="1462101" y="412425"/>
                  <a:pt x="1461202" y="422434"/>
                  <a:pt x="1458353" y="424796"/>
                </a:cubicBezTo>
                <a:cubicBezTo>
                  <a:pt x="1458502" y="409913"/>
                  <a:pt x="1461689" y="408188"/>
                  <a:pt x="1464201" y="403465"/>
                </a:cubicBezTo>
                <a:close/>
                <a:moveTo>
                  <a:pt x="1433422" y="401065"/>
                </a:moveTo>
                <a:cubicBezTo>
                  <a:pt x="1439136" y="398692"/>
                  <a:pt x="1445660" y="399355"/>
                  <a:pt x="1450780" y="402827"/>
                </a:cubicBezTo>
                <a:cubicBezTo>
                  <a:pt x="1448231" y="417373"/>
                  <a:pt x="1443282" y="402302"/>
                  <a:pt x="1439308" y="409275"/>
                </a:cubicBezTo>
                <a:cubicBezTo>
                  <a:pt x="1439018" y="412954"/>
                  <a:pt x="1439717" y="416643"/>
                  <a:pt x="1441332" y="419960"/>
                </a:cubicBezTo>
                <a:lnTo>
                  <a:pt x="1441108" y="419623"/>
                </a:lnTo>
                <a:cubicBezTo>
                  <a:pt x="1439983" y="423746"/>
                  <a:pt x="1436946" y="406164"/>
                  <a:pt x="1432785" y="410663"/>
                </a:cubicBezTo>
                <a:cubicBezTo>
                  <a:pt x="1432260" y="405864"/>
                  <a:pt x="1435859" y="403652"/>
                  <a:pt x="1433422" y="401065"/>
                </a:cubicBezTo>
                <a:close/>
                <a:moveTo>
                  <a:pt x="1210218" y="394104"/>
                </a:moveTo>
                <a:lnTo>
                  <a:pt x="1209645" y="396041"/>
                </a:lnTo>
                <a:lnTo>
                  <a:pt x="1210860" y="395930"/>
                </a:lnTo>
                <a:close/>
                <a:moveTo>
                  <a:pt x="1459290" y="388136"/>
                </a:moveTo>
                <a:cubicBezTo>
                  <a:pt x="1461071" y="388947"/>
                  <a:pt x="1462851" y="391074"/>
                  <a:pt x="1463451" y="393267"/>
                </a:cubicBezTo>
                <a:cubicBezTo>
                  <a:pt x="1462401" y="398928"/>
                  <a:pt x="1458652" y="392668"/>
                  <a:pt x="1460040" y="408713"/>
                </a:cubicBezTo>
                <a:cubicBezTo>
                  <a:pt x="1457490" y="406876"/>
                  <a:pt x="1456291" y="415161"/>
                  <a:pt x="1454304" y="406989"/>
                </a:cubicBezTo>
                <a:cubicBezTo>
                  <a:pt x="1454304" y="399903"/>
                  <a:pt x="1457228" y="406351"/>
                  <a:pt x="1458427" y="404964"/>
                </a:cubicBezTo>
                <a:cubicBezTo>
                  <a:pt x="1459027" y="394130"/>
                  <a:pt x="1457078" y="392555"/>
                  <a:pt x="1455128" y="390905"/>
                </a:cubicBezTo>
                <a:cubicBezTo>
                  <a:pt x="1455728" y="387831"/>
                  <a:pt x="1457509" y="387325"/>
                  <a:pt x="1459290" y="388136"/>
                </a:cubicBezTo>
                <a:close/>
                <a:moveTo>
                  <a:pt x="1206683" y="386647"/>
                </a:moveTo>
                <a:lnTo>
                  <a:pt x="1206911" y="387723"/>
                </a:lnTo>
                <a:lnTo>
                  <a:pt x="1207030" y="387602"/>
                </a:lnTo>
                <a:close/>
                <a:moveTo>
                  <a:pt x="1205042" y="384303"/>
                </a:moveTo>
                <a:lnTo>
                  <a:pt x="1202738" y="391575"/>
                </a:lnTo>
                <a:lnTo>
                  <a:pt x="1196157" y="392654"/>
                </a:lnTo>
                <a:lnTo>
                  <a:pt x="1196135" y="392914"/>
                </a:lnTo>
                <a:lnTo>
                  <a:pt x="1197925" y="400114"/>
                </a:lnTo>
                <a:cubicBezTo>
                  <a:pt x="1198408" y="401449"/>
                  <a:pt x="1198586" y="402471"/>
                  <a:pt x="1197948" y="405676"/>
                </a:cubicBezTo>
                <a:cubicBezTo>
                  <a:pt x="1202822" y="407176"/>
                  <a:pt x="1205221" y="404589"/>
                  <a:pt x="1208145" y="402677"/>
                </a:cubicBezTo>
                <a:cubicBezTo>
                  <a:pt x="1207583" y="396566"/>
                  <a:pt x="1205634" y="395479"/>
                  <a:pt x="1204996" y="389668"/>
                </a:cubicBezTo>
                <a:lnTo>
                  <a:pt x="1206312" y="388331"/>
                </a:lnTo>
                <a:close/>
                <a:moveTo>
                  <a:pt x="1213015" y="376313"/>
                </a:moveTo>
                <a:lnTo>
                  <a:pt x="1208258" y="376584"/>
                </a:lnTo>
                <a:lnTo>
                  <a:pt x="1208013" y="380439"/>
                </a:lnTo>
                <a:lnTo>
                  <a:pt x="1208610" y="381022"/>
                </a:lnTo>
                <a:cubicBezTo>
                  <a:pt x="1209083" y="380437"/>
                  <a:pt x="1209664" y="380408"/>
                  <a:pt x="1210920" y="385994"/>
                </a:cubicBezTo>
                <a:lnTo>
                  <a:pt x="1211239" y="388263"/>
                </a:lnTo>
                <a:lnTo>
                  <a:pt x="1211726" y="389007"/>
                </a:lnTo>
                <a:lnTo>
                  <a:pt x="1211467" y="389882"/>
                </a:lnTo>
                <a:lnTo>
                  <a:pt x="1211918" y="393089"/>
                </a:lnTo>
                <a:lnTo>
                  <a:pt x="1211870" y="395838"/>
                </a:lnTo>
                <a:lnTo>
                  <a:pt x="1214625" y="395585"/>
                </a:lnTo>
                <a:lnTo>
                  <a:pt x="1212977" y="381416"/>
                </a:lnTo>
                <a:close/>
                <a:moveTo>
                  <a:pt x="1254896" y="342506"/>
                </a:moveTo>
                <a:lnTo>
                  <a:pt x="1254930" y="342570"/>
                </a:lnTo>
                <a:lnTo>
                  <a:pt x="1254896" y="342694"/>
                </a:lnTo>
                <a:close/>
                <a:moveTo>
                  <a:pt x="817594" y="339845"/>
                </a:moveTo>
                <a:lnTo>
                  <a:pt x="816902" y="339919"/>
                </a:lnTo>
                <a:lnTo>
                  <a:pt x="817219" y="340469"/>
                </a:lnTo>
                <a:close/>
                <a:moveTo>
                  <a:pt x="1253259" y="339514"/>
                </a:moveTo>
                <a:lnTo>
                  <a:pt x="1254896" y="342694"/>
                </a:lnTo>
                <a:cubicBezTo>
                  <a:pt x="1253883" y="343181"/>
                  <a:pt x="1254896" y="346218"/>
                  <a:pt x="1255945" y="349179"/>
                </a:cubicBezTo>
                <a:lnTo>
                  <a:pt x="1246611" y="348050"/>
                </a:lnTo>
                <a:lnTo>
                  <a:pt x="1245373" y="351953"/>
                </a:lnTo>
                <a:lnTo>
                  <a:pt x="1244580" y="351698"/>
                </a:lnTo>
                <a:lnTo>
                  <a:pt x="1245650" y="362067"/>
                </a:lnTo>
                <a:cubicBezTo>
                  <a:pt x="1246179" y="365253"/>
                  <a:pt x="1247098" y="367999"/>
                  <a:pt x="1249460" y="373735"/>
                </a:cubicBezTo>
                <a:cubicBezTo>
                  <a:pt x="1248635" y="366575"/>
                  <a:pt x="1253621" y="372985"/>
                  <a:pt x="1255158" y="371261"/>
                </a:cubicBezTo>
                <a:cubicBezTo>
                  <a:pt x="1253433" y="356040"/>
                  <a:pt x="1259319" y="358552"/>
                  <a:pt x="1258907" y="346330"/>
                </a:cubicBezTo>
                <a:cubicBezTo>
                  <a:pt x="1260069" y="346630"/>
                  <a:pt x="1260819" y="350604"/>
                  <a:pt x="1262131" y="350079"/>
                </a:cubicBezTo>
                <a:cubicBezTo>
                  <a:pt x="1260275" y="336555"/>
                  <a:pt x="1258567" y="345510"/>
                  <a:pt x="1256754" y="345993"/>
                </a:cubicBezTo>
                <a:lnTo>
                  <a:pt x="1254930" y="342570"/>
                </a:lnTo>
                <a:lnTo>
                  <a:pt x="1255437" y="340723"/>
                </a:lnTo>
                <a:close/>
                <a:moveTo>
                  <a:pt x="1259877" y="339332"/>
                </a:moveTo>
                <a:lnTo>
                  <a:pt x="1259729" y="339947"/>
                </a:lnTo>
                <a:lnTo>
                  <a:pt x="1259807" y="340032"/>
                </a:lnTo>
                <a:close/>
                <a:moveTo>
                  <a:pt x="799282" y="338607"/>
                </a:moveTo>
                <a:cubicBezTo>
                  <a:pt x="795758" y="343406"/>
                  <a:pt x="795533" y="352553"/>
                  <a:pt x="788785" y="353041"/>
                </a:cubicBezTo>
                <a:lnTo>
                  <a:pt x="794702" y="360618"/>
                </a:lnTo>
                <a:lnTo>
                  <a:pt x="811615" y="345781"/>
                </a:lnTo>
                <a:lnTo>
                  <a:pt x="809470" y="344507"/>
                </a:lnTo>
                <a:cubicBezTo>
                  <a:pt x="806537" y="343650"/>
                  <a:pt x="803331" y="342656"/>
                  <a:pt x="799282" y="338607"/>
                </a:cubicBezTo>
                <a:close/>
                <a:moveTo>
                  <a:pt x="1430851" y="338520"/>
                </a:moveTo>
                <a:lnTo>
                  <a:pt x="1430873" y="338570"/>
                </a:lnTo>
                <a:lnTo>
                  <a:pt x="1430839" y="338561"/>
                </a:lnTo>
                <a:close/>
                <a:moveTo>
                  <a:pt x="1328816" y="338068"/>
                </a:moveTo>
                <a:cubicBezTo>
                  <a:pt x="1326632" y="338111"/>
                  <a:pt x="1324608" y="338739"/>
                  <a:pt x="1320803" y="338420"/>
                </a:cubicBezTo>
                <a:cubicBezTo>
                  <a:pt x="1320803" y="351916"/>
                  <a:pt x="1325489" y="339695"/>
                  <a:pt x="1326276" y="348917"/>
                </a:cubicBezTo>
                <a:cubicBezTo>
                  <a:pt x="1324289" y="346743"/>
                  <a:pt x="1319753" y="348917"/>
                  <a:pt x="1323427" y="354840"/>
                </a:cubicBezTo>
                <a:cubicBezTo>
                  <a:pt x="1323427" y="345880"/>
                  <a:pt x="1327513" y="355178"/>
                  <a:pt x="1328188" y="358852"/>
                </a:cubicBezTo>
                <a:cubicBezTo>
                  <a:pt x="1326538" y="334746"/>
                  <a:pt x="1338610" y="360576"/>
                  <a:pt x="1337785" y="341232"/>
                </a:cubicBezTo>
                <a:cubicBezTo>
                  <a:pt x="1333343" y="338570"/>
                  <a:pt x="1331000" y="338026"/>
                  <a:pt x="1328816" y="338068"/>
                </a:cubicBezTo>
                <a:close/>
                <a:moveTo>
                  <a:pt x="1354881" y="337820"/>
                </a:moveTo>
                <a:lnTo>
                  <a:pt x="1354882" y="337894"/>
                </a:lnTo>
                <a:lnTo>
                  <a:pt x="1352341" y="338724"/>
                </a:lnTo>
                <a:cubicBezTo>
                  <a:pt x="1351825" y="340107"/>
                  <a:pt x="1351732" y="342731"/>
                  <a:pt x="1352219" y="347042"/>
                </a:cubicBezTo>
                <a:cubicBezTo>
                  <a:pt x="1353381" y="347455"/>
                  <a:pt x="1353794" y="351466"/>
                  <a:pt x="1355143" y="350791"/>
                </a:cubicBezTo>
                <a:lnTo>
                  <a:pt x="1354882" y="337894"/>
                </a:lnTo>
                <a:lnTo>
                  <a:pt x="1354993" y="337858"/>
                </a:lnTo>
                <a:close/>
                <a:moveTo>
                  <a:pt x="1453188" y="337801"/>
                </a:moveTo>
                <a:cubicBezTo>
                  <a:pt x="1451530" y="337089"/>
                  <a:pt x="1449580" y="338026"/>
                  <a:pt x="1448418" y="340032"/>
                </a:cubicBezTo>
                <a:cubicBezTo>
                  <a:pt x="1449242" y="350604"/>
                  <a:pt x="1454004" y="347980"/>
                  <a:pt x="1456103" y="345430"/>
                </a:cubicBezTo>
                <a:lnTo>
                  <a:pt x="1456216" y="345468"/>
                </a:lnTo>
                <a:cubicBezTo>
                  <a:pt x="1456216" y="340875"/>
                  <a:pt x="1454847" y="338514"/>
                  <a:pt x="1453188" y="337801"/>
                </a:cubicBezTo>
                <a:close/>
                <a:moveTo>
                  <a:pt x="1341361" y="336700"/>
                </a:moveTo>
                <a:cubicBezTo>
                  <a:pt x="1340035" y="336733"/>
                  <a:pt x="1339042" y="339113"/>
                  <a:pt x="1338948" y="344756"/>
                </a:cubicBezTo>
                <a:cubicBezTo>
                  <a:pt x="1342134" y="346743"/>
                  <a:pt x="1344346" y="350642"/>
                  <a:pt x="1345658" y="342694"/>
                </a:cubicBezTo>
                <a:lnTo>
                  <a:pt x="1345771" y="342731"/>
                </a:lnTo>
                <a:cubicBezTo>
                  <a:pt x="1344346" y="338982"/>
                  <a:pt x="1342687" y="336667"/>
                  <a:pt x="1341361" y="336700"/>
                </a:cubicBezTo>
                <a:close/>
                <a:moveTo>
                  <a:pt x="1346071" y="336245"/>
                </a:moveTo>
                <a:cubicBezTo>
                  <a:pt x="1346708" y="345543"/>
                  <a:pt x="1347533" y="354016"/>
                  <a:pt x="1350157" y="353041"/>
                </a:cubicBezTo>
                <a:cubicBezTo>
                  <a:pt x="1349670" y="348730"/>
                  <a:pt x="1351319" y="350379"/>
                  <a:pt x="1351244" y="346855"/>
                </a:cubicBezTo>
                <a:lnTo>
                  <a:pt x="1351357" y="346780"/>
                </a:lnTo>
                <a:cubicBezTo>
                  <a:pt x="1349182" y="344606"/>
                  <a:pt x="1351994" y="341869"/>
                  <a:pt x="1349632" y="336845"/>
                </a:cubicBezTo>
                <a:cubicBezTo>
                  <a:pt x="1347195" y="336170"/>
                  <a:pt x="1348320" y="341981"/>
                  <a:pt x="1346071" y="336245"/>
                </a:cubicBezTo>
                <a:close/>
                <a:moveTo>
                  <a:pt x="1503931" y="335313"/>
                </a:moveTo>
                <a:cubicBezTo>
                  <a:pt x="1505243" y="335796"/>
                  <a:pt x="1506620" y="337276"/>
                  <a:pt x="1508476" y="338082"/>
                </a:cubicBezTo>
                <a:lnTo>
                  <a:pt x="1508551" y="338045"/>
                </a:lnTo>
                <a:cubicBezTo>
                  <a:pt x="1507014" y="345131"/>
                  <a:pt x="1502515" y="337295"/>
                  <a:pt x="1499779" y="338532"/>
                </a:cubicBezTo>
                <a:cubicBezTo>
                  <a:pt x="1501372" y="335346"/>
                  <a:pt x="1502618" y="334830"/>
                  <a:pt x="1503931" y="335313"/>
                </a:cubicBezTo>
                <a:close/>
                <a:moveTo>
                  <a:pt x="1485978" y="334015"/>
                </a:moveTo>
                <a:cubicBezTo>
                  <a:pt x="1487266" y="332365"/>
                  <a:pt x="1488626" y="332440"/>
                  <a:pt x="1489357" y="335271"/>
                </a:cubicBezTo>
                <a:cubicBezTo>
                  <a:pt x="1488232" y="342619"/>
                  <a:pt x="1486057" y="344981"/>
                  <a:pt x="1483021" y="343106"/>
                </a:cubicBezTo>
                <a:cubicBezTo>
                  <a:pt x="1483471" y="339039"/>
                  <a:pt x="1484689" y="335664"/>
                  <a:pt x="1485978" y="334015"/>
                </a:cubicBezTo>
                <a:close/>
                <a:moveTo>
                  <a:pt x="1391958" y="329460"/>
                </a:moveTo>
                <a:cubicBezTo>
                  <a:pt x="1390159" y="336658"/>
                  <a:pt x="1393570" y="335871"/>
                  <a:pt x="1393645" y="346030"/>
                </a:cubicBezTo>
                <a:cubicBezTo>
                  <a:pt x="1389221" y="346855"/>
                  <a:pt x="1380824" y="350567"/>
                  <a:pt x="1378612" y="339470"/>
                </a:cubicBezTo>
                <a:cubicBezTo>
                  <a:pt x="1373888" y="350716"/>
                  <a:pt x="1359867" y="332796"/>
                  <a:pt x="1357655" y="351166"/>
                </a:cubicBezTo>
                <a:cubicBezTo>
                  <a:pt x="1362266" y="350117"/>
                  <a:pt x="1366690" y="347417"/>
                  <a:pt x="1370177" y="357015"/>
                </a:cubicBezTo>
                <a:cubicBezTo>
                  <a:pt x="1365940" y="358139"/>
                  <a:pt x="1366653" y="363163"/>
                  <a:pt x="1361666" y="358364"/>
                </a:cubicBezTo>
                <a:cubicBezTo>
                  <a:pt x="1363428" y="377334"/>
                  <a:pt x="1371789" y="369199"/>
                  <a:pt x="1372164" y="360689"/>
                </a:cubicBezTo>
                <a:cubicBezTo>
                  <a:pt x="1377712" y="377559"/>
                  <a:pt x="1382998" y="370961"/>
                  <a:pt x="1387984" y="367399"/>
                </a:cubicBezTo>
                <a:cubicBezTo>
                  <a:pt x="1398331" y="385769"/>
                  <a:pt x="1407291" y="359901"/>
                  <a:pt x="1421950" y="365487"/>
                </a:cubicBezTo>
                <a:cubicBezTo>
                  <a:pt x="1424799" y="345768"/>
                  <a:pt x="1434846" y="372985"/>
                  <a:pt x="1439720" y="350754"/>
                </a:cubicBezTo>
                <a:cubicBezTo>
                  <a:pt x="1435617" y="346573"/>
                  <a:pt x="1432828" y="341281"/>
                  <a:pt x="1431697" y="335533"/>
                </a:cubicBezTo>
                <a:lnTo>
                  <a:pt x="1430851" y="338520"/>
                </a:lnTo>
                <a:lnTo>
                  <a:pt x="1427517" y="331006"/>
                </a:lnTo>
                <a:cubicBezTo>
                  <a:pt x="1425868" y="331803"/>
                  <a:pt x="1424162" y="334802"/>
                  <a:pt x="1423824" y="336658"/>
                </a:cubicBezTo>
                <a:lnTo>
                  <a:pt x="1430839" y="338561"/>
                </a:lnTo>
                <a:lnTo>
                  <a:pt x="1429413" y="343593"/>
                </a:lnTo>
                <a:cubicBezTo>
                  <a:pt x="1426751" y="347830"/>
                  <a:pt x="1423103" y="342825"/>
                  <a:pt x="1419813" y="348617"/>
                </a:cubicBezTo>
                <a:cubicBezTo>
                  <a:pt x="1421384" y="351815"/>
                  <a:pt x="1422070" y="355374"/>
                  <a:pt x="1421800" y="358927"/>
                </a:cubicBezTo>
                <a:cubicBezTo>
                  <a:pt x="1413852" y="355815"/>
                  <a:pt x="1406092" y="365038"/>
                  <a:pt x="1395557" y="349704"/>
                </a:cubicBezTo>
                <a:cubicBezTo>
                  <a:pt x="1396082" y="339620"/>
                  <a:pt x="1393795" y="341457"/>
                  <a:pt x="1393158" y="336208"/>
                </a:cubicBezTo>
                <a:cubicBezTo>
                  <a:pt x="1398181" y="335458"/>
                  <a:pt x="1404067" y="357052"/>
                  <a:pt x="1409128" y="343031"/>
                </a:cubicBezTo>
                <a:cubicBezTo>
                  <a:pt x="1405754" y="325861"/>
                  <a:pt x="1396906" y="334146"/>
                  <a:pt x="1391958" y="329460"/>
                </a:cubicBezTo>
                <a:close/>
                <a:moveTo>
                  <a:pt x="1455752" y="327951"/>
                </a:moveTo>
                <a:cubicBezTo>
                  <a:pt x="1454285" y="327407"/>
                  <a:pt x="1452654" y="328766"/>
                  <a:pt x="1452654" y="331297"/>
                </a:cubicBezTo>
                <a:cubicBezTo>
                  <a:pt x="1454791" y="335046"/>
                  <a:pt x="1454529" y="332909"/>
                  <a:pt x="1457865" y="336021"/>
                </a:cubicBezTo>
                <a:cubicBezTo>
                  <a:pt x="1458521" y="330941"/>
                  <a:pt x="1457219" y="328495"/>
                  <a:pt x="1455752" y="327951"/>
                </a:cubicBezTo>
                <a:close/>
                <a:moveTo>
                  <a:pt x="1308811" y="326831"/>
                </a:moveTo>
                <a:cubicBezTo>
                  <a:pt x="1307391" y="326836"/>
                  <a:pt x="1306425" y="328017"/>
                  <a:pt x="1306931" y="333021"/>
                </a:cubicBezTo>
                <a:cubicBezTo>
                  <a:pt x="1314579" y="336283"/>
                  <a:pt x="1304907" y="342919"/>
                  <a:pt x="1312817" y="346743"/>
                </a:cubicBezTo>
                <a:lnTo>
                  <a:pt x="1312930" y="346780"/>
                </a:lnTo>
                <a:cubicBezTo>
                  <a:pt x="1311192" y="340512"/>
                  <a:pt x="1311362" y="333869"/>
                  <a:pt x="1313417" y="327698"/>
                </a:cubicBezTo>
                <a:cubicBezTo>
                  <a:pt x="1312105" y="327998"/>
                  <a:pt x="1310231" y="326826"/>
                  <a:pt x="1308811" y="326831"/>
                </a:cubicBezTo>
                <a:close/>
                <a:moveTo>
                  <a:pt x="1462139" y="323949"/>
                </a:moveTo>
                <a:cubicBezTo>
                  <a:pt x="1469862" y="328822"/>
                  <a:pt x="1472636" y="325486"/>
                  <a:pt x="1480434" y="332272"/>
                </a:cubicBezTo>
                <a:cubicBezTo>
                  <a:pt x="1476685" y="351729"/>
                  <a:pt x="1468287" y="355928"/>
                  <a:pt x="1460377" y="353116"/>
                </a:cubicBezTo>
                <a:lnTo>
                  <a:pt x="1460152" y="352966"/>
                </a:lnTo>
                <a:cubicBezTo>
                  <a:pt x="1462926" y="343556"/>
                  <a:pt x="1461164" y="340707"/>
                  <a:pt x="1459365" y="339620"/>
                </a:cubicBezTo>
                <a:cubicBezTo>
                  <a:pt x="1458803" y="328373"/>
                  <a:pt x="1463114" y="336470"/>
                  <a:pt x="1462139" y="323949"/>
                </a:cubicBezTo>
                <a:close/>
                <a:moveTo>
                  <a:pt x="1362749" y="319605"/>
                </a:moveTo>
                <a:cubicBezTo>
                  <a:pt x="1360354" y="318719"/>
                  <a:pt x="1358199" y="318550"/>
                  <a:pt x="1357280" y="322074"/>
                </a:cubicBezTo>
                <a:cubicBezTo>
                  <a:pt x="1362716" y="326761"/>
                  <a:pt x="1357730" y="325823"/>
                  <a:pt x="1358255" y="335158"/>
                </a:cubicBezTo>
                <a:cubicBezTo>
                  <a:pt x="1360786" y="338026"/>
                  <a:pt x="1362716" y="336236"/>
                  <a:pt x="1364459" y="332904"/>
                </a:cubicBezTo>
                <a:lnTo>
                  <a:pt x="1369536" y="321406"/>
                </a:lnTo>
                <a:lnTo>
                  <a:pt x="1369652" y="321437"/>
                </a:lnTo>
                <a:lnTo>
                  <a:pt x="1369539" y="321400"/>
                </a:lnTo>
                <a:lnTo>
                  <a:pt x="1369536" y="321406"/>
                </a:lnTo>
                <a:close/>
                <a:moveTo>
                  <a:pt x="1507770" y="317832"/>
                </a:moveTo>
                <a:lnTo>
                  <a:pt x="1507727" y="317913"/>
                </a:lnTo>
                <a:lnTo>
                  <a:pt x="1507652" y="317838"/>
                </a:lnTo>
                <a:close/>
                <a:moveTo>
                  <a:pt x="1485643" y="314135"/>
                </a:moveTo>
                <a:lnTo>
                  <a:pt x="1485645" y="314164"/>
                </a:lnTo>
                <a:lnTo>
                  <a:pt x="1485570" y="314164"/>
                </a:lnTo>
                <a:close/>
                <a:moveTo>
                  <a:pt x="1513252" y="307580"/>
                </a:moveTo>
                <a:cubicBezTo>
                  <a:pt x="1515768" y="306769"/>
                  <a:pt x="1518430" y="308372"/>
                  <a:pt x="1519648" y="311727"/>
                </a:cubicBezTo>
                <a:cubicBezTo>
                  <a:pt x="1518580" y="315551"/>
                  <a:pt x="1516921" y="316976"/>
                  <a:pt x="1514859" y="317496"/>
                </a:cubicBezTo>
                <a:lnTo>
                  <a:pt x="1507770" y="317832"/>
                </a:lnTo>
                <a:close/>
                <a:moveTo>
                  <a:pt x="802706" y="304697"/>
                </a:moveTo>
                <a:lnTo>
                  <a:pt x="802741" y="306160"/>
                </a:lnTo>
                <a:lnTo>
                  <a:pt x="801946" y="306112"/>
                </a:lnTo>
                <a:close/>
                <a:moveTo>
                  <a:pt x="802786" y="299948"/>
                </a:moveTo>
                <a:lnTo>
                  <a:pt x="804006" y="302280"/>
                </a:lnTo>
                <a:lnTo>
                  <a:pt x="802706" y="304697"/>
                </a:lnTo>
                <a:lnTo>
                  <a:pt x="802647" y="302158"/>
                </a:lnTo>
                <a:lnTo>
                  <a:pt x="802512" y="300694"/>
                </a:lnTo>
                <a:close/>
                <a:moveTo>
                  <a:pt x="1513575" y="296080"/>
                </a:moveTo>
                <a:cubicBezTo>
                  <a:pt x="1515290" y="296994"/>
                  <a:pt x="1517155" y="298643"/>
                  <a:pt x="1518561" y="298081"/>
                </a:cubicBezTo>
                <a:cubicBezTo>
                  <a:pt x="1516912" y="305129"/>
                  <a:pt x="1512300" y="297294"/>
                  <a:pt x="1509489" y="298493"/>
                </a:cubicBezTo>
                <a:cubicBezTo>
                  <a:pt x="1510295" y="294988"/>
                  <a:pt x="1511860" y="295166"/>
                  <a:pt x="1513575" y="296080"/>
                </a:cubicBezTo>
                <a:close/>
                <a:moveTo>
                  <a:pt x="1500903" y="289196"/>
                </a:moveTo>
                <a:cubicBezTo>
                  <a:pt x="1499516" y="292945"/>
                  <a:pt x="1498879" y="304792"/>
                  <a:pt x="1501128" y="305804"/>
                </a:cubicBezTo>
                <a:cubicBezTo>
                  <a:pt x="1498185" y="306085"/>
                  <a:pt x="1495842" y="308719"/>
                  <a:pt x="1493462" y="311010"/>
                </a:cubicBezTo>
                <a:lnTo>
                  <a:pt x="1485643" y="314135"/>
                </a:lnTo>
                <a:lnTo>
                  <a:pt x="1485026" y="304117"/>
                </a:lnTo>
                <a:cubicBezTo>
                  <a:pt x="1484342" y="302224"/>
                  <a:pt x="1483658" y="300312"/>
                  <a:pt x="1484408" y="293957"/>
                </a:cubicBezTo>
                <a:cubicBezTo>
                  <a:pt x="1487370" y="295981"/>
                  <a:pt x="1488157" y="304717"/>
                  <a:pt x="1492243" y="303030"/>
                </a:cubicBezTo>
                <a:cubicBezTo>
                  <a:pt x="1493480" y="302392"/>
                  <a:pt x="1493293" y="295044"/>
                  <a:pt x="1493593" y="290208"/>
                </a:cubicBezTo>
                <a:cubicBezTo>
                  <a:pt x="1495805" y="288933"/>
                  <a:pt x="1497867" y="286797"/>
                  <a:pt x="1500903" y="289196"/>
                </a:cubicBezTo>
                <a:close/>
                <a:moveTo>
                  <a:pt x="1430010" y="286159"/>
                </a:moveTo>
                <a:cubicBezTo>
                  <a:pt x="1424724" y="286159"/>
                  <a:pt x="1423000" y="290883"/>
                  <a:pt x="1419176" y="289908"/>
                </a:cubicBezTo>
                <a:cubicBezTo>
                  <a:pt x="1421538" y="301230"/>
                  <a:pt x="1431510" y="308278"/>
                  <a:pt x="1434734" y="300405"/>
                </a:cubicBezTo>
                <a:cubicBezTo>
                  <a:pt x="1431810" y="300405"/>
                  <a:pt x="1431960" y="289571"/>
                  <a:pt x="1430010" y="286159"/>
                </a:cubicBezTo>
                <a:close/>
                <a:moveTo>
                  <a:pt x="1203872" y="263290"/>
                </a:moveTo>
                <a:cubicBezTo>
                  <a:pt x="1204172" y="270788"/>
                  <a:pt x="1192625" y="269364"/>
                  <a:pt x="1199110" y="279373"/>
                </a:cubicBezTo>
                <a:lnTo>
                  <a:pt x="1203501" y="273112"/>
                </a:lnTo>
                <a:lnTo>
                  <a:pt x="1203235" y="268127"/>
                </a:lnTo>
                <a:lnTo>
                  <a:pt x="1204010" y="267874"/>
                </a:lnTo>
                <a:lnTo>
                  <a:pt x="1204059" y="263290"/>
                </a:lnTo>
                <a:close/>
                <a:moveTo>
                  <a:pt x="1210635" y="262020"/>
                </a:moveTo>
                <a:lnTo>
                  <a:pt x="1207883" y="263440"/>
                </a:lnTo>
                <a:lnTo>
                  <a:pt x="1208729" y="266335"/>
                </a:lnTo>
                <a:lnTo>
                  <a:pt x="1210133" y="265877"/>
                </a:lnTo>
                <a:close/>
                <a:moveTo>
                  <a:pt x="1245448" y="251444"/>
                </a:moveTo>
                <a:cubicBezTo>
                  <a:pt x="1247810" y="263553"/>
                  <a:pt x="1240312" y="256917"/>
                  <a:pt x="1240087" y="264303"/>
                </a:cubicBezTo>
                <a:cubicBezTo>
                  <a:pt x="1236788" y="260554"/>
                  <a:pt x="1242149" y="251481"/>
                  <a:pt x="1245448" y="251444"/>
                </a:cubicBezTo>
                <a:close/>
                <a:moveTo>
                  <a:pt x="377185" y="249906"/>
                </a:moveTo>
                <a:cubicBezTo>
                  <a:pt x="372011" y="254855"/>
                  <a:pt x="367100" y="249906"/>
                  <a:pt x="362189" y="252943"/>
                </a:cubicBezTo>
                <a:cubicBezTo>
                  <a:pt x="368637" y="267077"/>
                  <a:pt x="355104" y="273150"/>
                  <a:pt x="348543" y="273712"/>
                </a:cubicBezTo>
                <a:cubicBezTo>
                  <a:pt x="355403" y="282073"/>
                  <a:pt x="345319" y="280161"/>
                  <a:pt x="350267" y="287321"/>
                </a:cubicBezTo>
                <a:cubicBezTo>
                  <a:pt x="366350" y="279373"/>
                  <a:pt x="373623" y="265727"/>
                  <a:pt x="377185" y="249906"/>
                </a:cubicBezTo>
                <a:close/>
                <a:moveTo>
                  <a:pt x="1444692" y="231054"/>
                </a:moveTo>
                <a:lnTo>
                  <a:pt x="1441581" y="236705"/>
                </a:lnTo>
                <a:lnTo>
                  <a:pt x="1441557" y="236673"/>
                </a:lnTo>
                <a:lnTo>
                  <a:pt x="1441557" y="236748"/>
                </a:lnTo>
                <a:lnTo>
                  <a:pt x="1441581" y="236705"/>
                </a:lnTo>
                <a:lnTo>
                  <a:pt x="1444959" y="241279"/>
                </a:lnTo>
                <a:cubicBezTo>
                  <a:pt x="1446440" y="242146"/>
                  <a:pt x="1447893" y="241753"/>
                  <a:pt x="1448193" y="238322"/>
                </a:cubicBezTo>
                <a:cubicBezTo>
                  <a:pt x="1447649" y="235548"/>
                  <a:pt x="1446140" y="232221"/>
                  <a:pt x="1444692" y="231054"/>
                </a:cubicBezTo>
                <a:close/>
                <a:moveTo>
                  <a:pt x="1216131" y="227975"/>
                </a:moveTo>
                <a:lnTo>
                  <a:pt x="1216119" y="228014"/>
                </a:lnTo>
                <a:lnTo>
                  <a:pt x="1209200" y="229189"/>
                </a:lnTo>
                <a:cubicBezTo>
                  <a:pt x="1207471" y="230637"/>
                  <a:pt x="1206402" y="233280"/>
                  <a:pt x="1206233" y="237535"/>
                </a:cubicBezTo>
                <a:cubicBezTo>
                  <a:pt x="1209101" y="238116"/>
                  <a:pt x="1211641" y="238125"/>
                  <a:pt x="1213431" y="236790"/>
                </a:cubicBezTo>
                <a:lnTo>
                  <a:pt x="1216119" y="228014"/>
                </a:lnTo>
                <a:lnTo>
                  <a:pt x="1216131" y="228012"/>
                </a:lnTo>
                <a:close/>
                <a:moveTo>
                  <a:pt x="440993" y="227713"/>
                </a:moveTo>
                <a:cubicBezTo>
                  <a:pt x="445079" y="223551"/>
                  <a:pt x="447928" y="237085"/>
                  <a:pt x="452239" y="230562"/>
                </a:cubicBezTo>
                <a:cubicBezTo>
                  <a:pt x="452052" y="243758"/>
                  <a:pt x="438031" y="246232"/>
                  <a:pt x="436044" y="257704"/>
                </a:cubicBezTo>
                <a:cubicBezTo>
                  <a:pt x="423260" y="244583"/>
                  <a:pt x="437056" y="235210"/>
                  <a:pt x="440993" y="227713"/>
                </a:cubicBezTo>
                <a:close/>
                <a:moveTo>
                  <a:pt x="1225541" y="225013"/>
                </a:moveTo>
                <a:cubicBezTo>
                  <a:pt x="1220967" y="222501"/>
                  <a:pt x="1220855" y="228162"/>
                  <a:pt x="1217555" y="228012"/>
                </a:cubicBezTo>
                <a:cubicBezTo>
                  <a:pt x="1217514" y="231682"/>
                  <a:pt x="1218962" y="235212"/>
                  <a:pt x="1221567" y="237797"/>
                </a:cubicBezTo>
                <a:cubicBezTo>
                  <a:pt x="1221042" y="230187"/>
                  <a:pt x="1224978" y="230637"/>
                  <a:pt x="1225541" y="225013"/>
                </a:cubicBezTo>
                <a:close/>
                <a:moveTo>
                  <a:pt x="475746" y="219202"/>
                </a:moveTo>
                <a:cubicBezTo>
                  <a:pt x="479270" y="230787"/>
                  <a:pt x="468473" y="231049"/>
                  <a:pt x="461649" y="234423"/>
                </a:cubicBezTo>
                <a:cubicBezTo>
                  <a:pt x="455426" y="222052"/>
                  <a:pt x="468173" y="214516"/>
                  <a:pt x="475746" y="219202"/>
                </a:cubicBezTo>
                <a:close/>
                <a:moveTo>
                  <a:pt x="1277614" y="217065"/>
                </a:moveTo>
                <a:cubicBezTo>
                  <a:pt x="1274802" y="232061"/>
                  <a:pt x="1265055" y="218153"/>
                  <a:pt x="1259132" y="225950"/>
                </a:cubicBezTo>
                <a:cubicBezTo>
                  <a:pt x="1259694" y="231536"/>
                  <a:pt x="1261119" y="234461"/>
                  <a:pt x="1263030" y="235885"/>
                </a:cubicBezTo>
                <a:cubicBezTo>
                  <a:pt x="1261568" y="240197"/>
                  <a:pt x="1254858" y="223401"/>
                  <a:pt x="1248334" y="228837"/>
                </a:cubicBezTo>
                <a:cubicBezTo>
                  <a:pt x="1247022" y="224151"/>
                  <a:pt x="1252833" y="221114"/>
                  <a:pt x="1248559" y="219127"/>
                </a:cubicBezTo>
                <a:cubicBezTo>
                  <a:pt x="1257791" y="215422"/>
                  <a:pt x="1267951" y="214701"/>
                  <a:pt x="1277614" y="217065"/>
                </a:cubicBezTo>
                <a:close/>
                <a:moveTo>
                  <a:pt x="1418276" y="208106"/>
                </a:moveTo>
                <a:lnTo>
                  <a:pt x="1418276" y="208256"/>
                </a:lnTo>
                <a:lnTo>
                  <a:pt x="1418332" y="208282"/>
                </a:lnTo>
                <a:lnTo>
                  <a:pt x="1420811" y="216100"/>
                </a:lnTo>
                <a:cubicBezTo>
                  <a:pt x="1422428" y="216625"/>
                  <a:pt x="1424180" y="215266"/>
                  <a:pt x="1424162" y="212792"/>
                </a:cubicBezTo>
                <a:cubicBezTo>
                  <a:pt x="1423018" y="212586"/>
                  <a:pt x="1422278" y="211030"/>
                  <a:pt x="1421458" y="209736"/>
                </a:cubicBezTo>
                <a:lnTo>
                  <a:pt x="1418332" y="208282"/>
                </a:lnTo>
                <a:close/>
                <a:moveTo>
                  <a:pt x="1373283" y="205687"/>
                </a:moveTo>
                <a:cubicBezTo>
                  <a:pt x="1371985" y="205706"/>
                  <a:pt x="1370926" y="207431"/>
                  <a:pt x="1371151" y="211892"/>
                </a:cubicBezTo>
                <a:cubicBezTo>
                  <a:pt x="1374076" y="211180"/>
                  <a:pt x="1376587" y="221452"/>
                  <a:pt x="1376850" y="209718"/>
                </a:cubicBezTo>
                <a:cubicBezTo>
                  <a:pt x="1376119" y="207356"/>
                  <a:pt x="1374582" y="205669"/>
                  <a:pt x="1373283" y="205687"/>
                </a:cubicBezTo>
                <a:close/>
                <a:moveTo>
                  <a:pt x="392931" y="200832"/>
                </a:moveTo>
                <a:cubicBezTo>
                  <a:pt x="398254" y="197383"/>
                  <a:pt x="402266" y="212679"/>
                  <a:pt x="407927" y="205594"/>
                </a:cubicBezTo>
                <a:cubicBezTo>
                  <a:pt x="410963" y="215153"/>
                  <a:pt x="400541" y="210017"/>
                  <a:pt x="402153" y="214741"/>
                </a:cubicBezTo>
                <a:cubicBezTo>
                  <a:pt x="398667" y="216691"/>
                  <a:pt x="396042" y="204694"/>
                  <a:pt x="392931" y="200832"/>
                </a:cubicBezTo>
                <a:close/>
                <a:moveTo>
                  <a:pt x="1363199" y="200753"/>
                </a:moveTo>
                <a:cubicBezTo>
                  <a:pt x="1361076" y="201704"/>
                  <a:pt x="1359136" y="205369"/>
                  <a:pt x="1359455" y="209680"/>
                </a:cubicBezTo>
                <a:cubicBezTo>
                  <a:pt x="1362454" y="209605"/>
                  <a:pt x="1366765" y="213242"/>
                  <a:pt x="1368040" y="208106"/>
                </a:cubicBezTo>
                <a:cubicBezTo>
                  <a:pt x="1367627" y="201564"/>
                  <a:pt x="1365322" y="199802"/>
                  <a:pt x="1363199" y="200753"/>
                </a:cubicBezTo>
                <a:close/>
                <a:moveTo>
                  <a:pt x="1390758" y="199408"/>
                </a:moveTo>
                <a:cubicBezTo>
                  <a:pt x="1388322" y="205144"/>
                  <a:pt x="1384310" y="206006"/>
                  <a:pt x="1382698" y="214104"/>
                </a:cubicBezTo>
                <a:cubicBezTo>
                  <a:pt x="1392670" y="221602"/>
                  <a:pt x="1415127" y="229400"/>
                  <a:pt x="1429973" y="227375"/>
                </a:cubicBezTo>
                <a:cubicBezTo>
                  <a:pt x="1428473" y="225613"/>
                  <a:pt x="1430235" y="223251"/>
                  <a:pt x="1429973" y="217515"/>
                </a:cubicBezTo>
                <a:cubicBezTo>
                  <a:pt x="1422475" y="220740"/>
                  <a:pt x="1415502" y="215716"/>
                  <a:pt x="1408941" y="211780"/>
                </a:cubicBezTo>
                <a:cubicBezTo>
                  <a:pt x="1402380" y="207843"/>
                  <a:pt x="1396157" y="204019"/>
                  <a:pt x="1390196" y="209080"/>
                </a:cubicBezTo>
                <a:cubicBezTo>
                  <a:pt x="1390646" y="203044"/>
                  <a:pt x="1393008" y="207356"/>
                  <a:pt x="1390758" y="199408"/>
                </a:cubicBezTo>
                <a:close/>
                <a:moveTo>
                  <a:pt x="487517" y="198358"/>
                </a:moveTo>
                <a:cubicBezTo>
                  <a:pt x="487067" y="210242"/>
                  <a:pt x="477733" y="202819"/>
                  <a:pt x="471772" y="210280"/>
                </a:cubicBezTo>
                <a:cubicBezTo>
                  <a:pt x="469935" y="204656"/>
                  <a:pt x="472521" y="202782"/>
                  <a:pt x="476270" y="201432"/>
                </a:cubicBezTo>
                <a:cubicBezTo>
                  <a:pt x="480019" y="200083"/>
                  <a:pt x="484818" y="200233"/>
                  <a:pt x="487517" y="198358"/>
                </a:cubicBezTo>
                <a:close/>
                <a:moveTo>
                  <a:pt x="863315" y="189098"/>
                </a:moveTo>
                <a:cubicBezTo>
                  <a:pt x="859941" y="193897"/>
                  <a:pt x="865752" y="198096"/>
                  <a:pt x="861890" y="202219"/>
                </a:cubicBezTo>
                <a:cubicBezTo>
                  <a:pt x="861140" y="192472"/>
                  <a:pt x="857354" y="196783"/>
                  <a:pt x="854617" y="196334"/>
                </a:cubicBezTo>
                <a:cubicBezTo>
                  <a:pt x="856004" y="213804"/>
                  <a:pt x="844645" y="217553"/>
                  <a:pt x="837222" y="210917"/>
                </a:cubicBezTo>
                <a:cubicBezTo>
                  <a:pt x="840258" y="221264"/>
                  <a:pt x="843408" y="231424"/>
                  <a:pt x="848469" y="232774"/>
                </a:cubicBezTo>
                <a:cubicBezTo>
                  <a:pt x="844382" y="217778"/>
                  <a:pt x="858216" y="217328"/>
                  <a:pt x="861403" y="225051"/>
                </a:cubicBezTo>
                <a:cubicBezTo>
                  <a:pt x="859491" y="225276"/>
                  <a:pt x="861403" y="230787"/>
                  <a:pt x="859978" y="231649"/>
                </a:cubicBezTo>
                <a:cubicBezTo>
                  <a:pt x="855179" y="224901"/>
                  <a:pt x="856492" y="237722"/>
                  <a:pt x="852855" y="238847"/>
                </a:cubicBezTo>
                <a:cubicBezTo>
                  <a:pt x="853980" y="249194"/>
                  <a:pt x="858591" y="242596"/>
                  <a:pt x="860128" y="251181"/>
                </a:cubicBezTo>
                <a:cubicBezTo>
                  <a:pt x="855807" y="260632"/>
                  <a:pt x="853265" y="270800"/>
                  <a:pt x="852630" y="281173"/>
                </a:cubicBezTo>
                <a:cubicBezTo>
                  <a:pt x="850081" y="272963"/>
                  <a:pt x="846069" y="271950"/>
                  <a:pt x="843745" y="262428"/>
                </a:cubicBezTo>
                <a:cubicBezTo>
                  <a:pt x="841533" y="254930"/>
                  <a:pt x="847044" y="258679"/>
                  <a:pt x="845732" y="252456"/>
                </a:cubicBezTo>
                <a:cubicBezTo>
                  <a:pt x="838014" y="254688"/>
                  <a:pt x="830943" y="258737"/>
                  <a:pt x="825113" y="264265"/>
                </a:cubicBezTo>
                <a:cubicBezTo>
                  <a:pt x="824700" y="249269"/>
                  <a:pt x="835422" y="257442"/>
                  <a:pt x="839884" y="246495"/>
                </a:cubicBezTo>
                <a:cubicBezTo>
                  <a:pt x="835085" y="232961"/>
                  <a:pt x="836135" y="234273"/>
                  <a:pt x="835947" y="224001"/>
                </a:cubicBezTo>
                <a:cubicBezTo>
                  <a:pt x="825937" y="224001"/>
                  <a:pt x="827624" y="233561"/>
                  <a:pt x="815703" y="232549"/>
                </a:cubicBezTo>
                <a:cubicBezTo>
                  <a:pt x="819002" y="248369"/>
                  <a:pt x="820501" y="233936"/>
                  <a:pt x="823875" y="241471"/>
                </a:cubicBezTo>
                <a:cubicBezTo>
                  <a:pt x="823625" y="245782"/>
                  <a:pt x="821270" y="249693"/>
                  <a:pt x="817577" y="251931"/>
                </a:cubicBezTo>
                <a:cubicBezTo>
                  <a:pt x="817577" y="258004"/>
                  <a:pt x="824550" y="262091"/>
                  <a:pt x="820764" y="264677"/>
                </a:cubicBezTo>
                <a:cubicBezTo>
                  <a:pt x="818889" y="264677"/>
                  <a:pt x="817727" y="260928"/>
                  <a:pt x="815665" y="261941"/>
                </a:cubicBezTo>
                <a:cubicBezTo>
                  <a:pt x="818777" y="273825"/>
                  <a:pt x="811916" y="272175"/>
                  <a:pt x="817840" y="287809"/>
                </a:cubicBezTo>
                <a:cubicBezTo>
                  <a:pt x="811654" y="284959"/>
                  <a:pt x="814915" y="294894"/>
                  <a:pt x="813153" y="298043"/>
                </a:cubicBezTo>
                <a:cubicBezTo>
                  <a:pt x="811148" y="294725"/>
                  <a:pt x="807596" y="293423"/>
                  <a:pt x="804746" y="294599"/>
                </a:cubicBezTo>
                <a:lnTo>
                  <a:pt x="802786" y="299948"/>
                </a:lnTo>
                <a:lnTo>
                  <a:pt x="802370" y="299154"/>
                </a:lnTo>
                <a:lnTo>
                  <a:pt x="802512" y="300694"/>
                </a:lnTo>
                <a:lnTo>
                  <a:pt x="800557" y="306029"/>
                </a:lnTo>
                <a:lnTo>
                  <a:pt x="801946" y="306112"/>
                </a:lnTo>
                <a:lnTo>
                  <a:pt x="795589" y="317936"/>
                </a:lnTo>
                <a:cubicBezTo>
                  <a:pt x="792459" y="322993"/>
                  <a:pt x="788579" y="325954"/>
                  <a:pt x="782674" y="321024"/>
                </a:cubicBezTo>
                <a:cubicBezTo>
                  <a:pt x="789122" y="336770"/>
                  <a:pt x="778625" y="330584"/>
                  <a:pt x="783237" y="343893"/>
                </a:cubicBezTo>
                <a:cubicBezTo>
                  <a:pt x="794446" y="336208"/>
                  <a:pt x="809479" y="312402"/>
                  <a:pt x="813978" y="301080"/>
                </a:cubicBezTo>
                <a:lnTo>
                  <a:pt x="816452" y="310602"/>
                </a:lnTo>
                <a:cubicBezTo>
                  <a:pt x="824719" y="305916"/>
                  <a:pt x="831551" y="299355"/>
                  <a:pt x="839021" y="293409"/>
                </a:cubicBezTo>
                <a:lnTo>
                  <a:pt x="851464" y="287039"/>
                </a:lnTo>
                <a:lnTo>
                  <a:pt x="856792" y="279374"/>
                </a:lnTo>
                <a:cubicBezTo>
                  <a:pt x="864572" y="270176"/>
                  <a:pt x="875075" y="263690"/>
                  <a:pt x="886784" y="260854"/>
                </a:cubicBezTo>
                <a:cubicBezTo>
                  <a:pt x="890195" y="271801"/>
                  <a:pt x="882060" y="268352"/>
                  <a:pt x="881722" y="274575"/>
                </a:cubicBezTo>
                <a:lnTo>
                  <a:pt x="884256" y="277140"/>
                </a:lnTo>
                <a:lnTo>
                  <a:pt x="896418" y="264490"/>
                </a:lnTo>
                <a:cubicBezTo>
                  <a:pt x="895181" y="263890"/>
                  <a:pt x="894169" y="261866"/>
                  <a:pt x="893606" y="258192"/>
                </a:cubicBezTo>
                <a:cubicBezTo>
                  <a:pt x="890270" y="255305"/>
                  <a:pt x="891020" y="268126"/>
                  <a:pt x="887908" y="258604"/>
                </a:cubicBezTo>
                <a:cubicBezTo>
                  <a:pt x="887908" y="249831"/>
                  <a:pt x="884721" y="236673"/>
                  <a:pt x="887908" y="232586"/>
                </a:cubicBezTo>
                <a:cubicBezTo>
                  <a:pt x="881497" y="234011"/>
                  <a:pt x="886146" y="242558"/>
                  <a:pt x="880035" y="229887"/>
                </a:cubicBezTo>
                <a:cubicBezTo>
                  <a:pt x="880635" y="236523"/>
                  <a:pt x="872987" y="231312"/>
                  <a:pt x="877223" y="243158"/>
                </a:cubicBezTo>
                <a:cubicBezTo>
                  <a:pt x="879173" y="249794"/>
                  <a:pt x="879998" y="238097"/>
                  <a:pt x="882922" y="249194"/>
                </a:cubicBezTo>
                <a:cubicBezTo>
                  <a:pt x="879698" y="252418"/>
                  <a:pt x="888358" y="260778"/>
                  <a:pt x="882922" y="262166"/>
                </a:cubicBezTo>
                <a:cubicBezTo>
                  <a:pt x="880597" y="255605"/>
                  <a:pt x="877336" y="253355"/>
                  <a:pt x="875724" y="243421"/>
                </a:cubicBezTo>
                <a:cubicBezTo>
                  <a:pt x="867851" y="242146"/>
                  <a:pt x="882622" y="256280"/>
                  <a:pt x="877936" y="259541"/>
                </a:cubicBezTo>
                <a:cubicBezTo>
                  <a:pt x="875236" y="256992"/>
                  <a:pt x="873512" y="249382"/>
                  <a:pt x="871450" y="243796"/>
                </a:cubicBezTo>
                <a:cubicBezTo>
                  <a:pt x="866989" y="240571"/>
                  <a:pt x="866876" y="253993"/>
                  <a:pt x="862865" y="244470"/>
                </a:cubicBezTo>
                <a:cubicBezTo>
                  <a:pt x="863690" y="239897"/>
                  <a:pt x="868338" y="240721"/>
                  <a:pt x="872125" y="240497"/>
                </a:cubicBezTo>
                <a:cubicBezTo>
                  <a:pt x="866351" y="226063"/>
                  <a:pt x="865152" y="219015"/>
                  <a:pt x="877823" y="214029"/>
                </a:cubicBezTo>
                <a:cubicBezTo>
                  <a:pt x="876511" y="205631"/>
                  <a:pt x="879960" y="204019"/>
                  <a:pt x="877823" y="194459"/>
                </a:cubicBezTo>
                <a:cubicBezTo>
                  <a:pt x="874074" y="206531"/>
                  <a:pt x="874074" y="185162"/>
                  <a:pt x="863315" y="189098"/>
                </a:cubicBezTo>
                <a:close/>
                <a:moveTo>
                  <a:pt x="1320990" y="181113"/>
                </a:moveTo>
                <a:cubicBezTo>
                  <a:pt x="1320203" y="184862"/>
                  <a:pt x="1320690" y="187674"/>
                  <a:pt x="1322565" y="187749"/>
                </a:cubicBezTo>
                <a:cubicBezTo>
                  <a:pt x="1321852" y="193934"/>
                  <a:pt x="1316679" y="188648"/>
                  <a:pt x="1315292" y="193147"/>
                </a:cubicBezTo>
                <a:lnTo>
                  <a:pt x="1315179" y="193147"/>
                </a:lnTo>
                <a:cubicBezTo>
                  <a:pt x="1314654" y="186062"/>
                  <a:pt x="1317054" y="186549"/>
                  <a:pt x="1319566" y="187336"/>
                </a:cubicBezTo>
                <a:cubicBezTo>
                  <a:pt x="1314467" y="181075"/>
                  <a:pt x="1314767" y="179838"/>
                  <a:pt x="1320990" y="181113"/>
                </a:cubicBezTo>
                <a:close/>
                <a:moveTo>
                  <a:pt x="1332696" y="178503"/>
                </a:moveTo>
                <a:cubicBezTo>
                  <a:pt x="1334261" y="177720"/>
                  <a:pt x="1335930" y="178151"/>
                  <a:pt x="1337748" y="178976"/>
                </a:cubicBezTo>
                <a:cubicBezTo>
                  <a:pt x="1341384" y="180626"/>
                  <a:pt x="1345508" y="183850"/>
                  <a:pt x="1350682" y="182275"/>
                </a:cubicBezTo>
                <a:cubicBezTo>
                  <a:pt x="1345283" y="193635"/>
                  <a:pt x="1336736" y="184599"/>
                  <a:pt x="1328338" y="185312"/>
                </a:cubicBezTo>
                <a:lnTo>
                  <a:pt x="1328263" y="185312"/>
                </a:lnTo>
                <a:cubicBezTo>
                  <a:pt x="1329669" y="181282"/>
                  <a:pt x="1331131" y="179285"/>
                  <a:pt x="1332696" y="178503"/>
                </a:cubicBezTo>
                <a:close/>
                <a:moveTo>
                  <a:pt x="1301870" y="178489"/>
                </a:moveTo>
                <a:cubicBezTo>
                  <a:pt x="1304045" y="199033"/>
                  <a:pt x="1299358" y="190860"/>
                  <a:pt x="1294260" y="190335"/>
                </a:cubicBezTo>
                <a:lnTo>
                  <a:pt x="1294185" y="190335"/>
                </a:lnTo>
                <a:cubicBezTo>
                  <a:pt x="1295909" y="184300"/>
                  <a:pt x="1298159" y="179651"/>
                  <a:pt x="1301870" y="178489"/>
                </a:cubicBezTo>
                <a:close/>
                <a:moveTo>
                  <a:pt x="650655" y="178434"/>
                </a:moveTo>
                <a:lnTo>
                  <a:pt x="653607" y="191533"/>
                </a:lnTo>
                <a:cubicBezTo>
                  <a:pt x="651915" y="200223"/>
                  <a:pt x="638882" y="196455"/>
                  <a:pt x="643437" y="212004"/>
                </a:cubicBezTo>
                <a:cubicBezTo>
                  <a:pt x="637514" y="209380"/>
                  <a:pt x="632865" y="197758"/>
                  <a:pt x="631965" y="187786"/>
                </a:cubicBezTo>
                <a:cubicBezTo>
                  <a:pt x="638920" y="194590"/>
                  <a:pt x="642135" y="190898"/>
                  <a:pt x="645251" y="185063"/>
                </a:cubicBezTo>
                <a:close/>
                <a:moveTo>
                  <a:pt x="1074513" y="176966"/>
                </a:moveTo>
                <a:cubicBezTo>
                  <a:pt x="1071027" y="177448"/>
                  <a:pt x="1067803" y="178507"/>
                  <a:pt x="1061710" y="178938"/>
                </a:cubicBezTo>
                <a:cubicBezTo>
                  <a:pt x="1061710" y="185762"/>
                  <a:pt x="1063585" y="185855"/>
                  <a:pt x="1065619" y="185391"/>
                </a:cubicBezTo>
                <a:lnTo>
                  <a:pt x="1066339" y="185852"/>
                </a:lnTo>
                <a:lnTo>
                  <a:pt x="1077344" y="183775"/>
                </a:lnTo>
                <a:lnTo>
                  <a:pt x="1069632" y="187955"/>
                </a:lnTo>
                <a:lnTo>
                  <a:pt x="1070483" y="188498"/>
                </a:lnTo>
                <a:lnTo>
                  <a:pt x="1068190" y="188736"/>
                </a:lnTo>
                <a:lnTo>
                  <a:pt x="1065005" y="190462"/>
                </a:lnTo>
                <a:lnTo>
                  <a:pt x="1065872" y="195059"/>
                </a:lnTo>
                <a:cubicBezTo>
                  <a:pt x="1065872" y="185986"/>
                  <a:pt x="1072395" y="194572"/>
                  <a:pt x="1073370" y="198171"/>
                </a:cubicBezTo>
                <a:cubicBezTo>
                  <a:pt x="1070858" y="174140"/>
                  <a:pt x="1090353" y="197796"/>
                  <a:pt x="1088891" y="178563"/>
                </a:cubicBezTo>
                <a:lnTo>
                  <a:pt x="1088891" y="178451"/>
                </a:lnTo>
                <a:cubicBezTo>
                  <a:pt x="1081749" y="176577"/>
                  <a:pt x="1078000" y="176483"/>
                  <a:pt x="1074513" y="176966"/>
                </a:cubicBezTo>
                <a:close/>
                <a:moveTo>
                  <a:pt x="652030" y="176747"/>
                </a:moveTo>
                <a:lnTo>
                  <a:pt x="650655" y="178434"/>
                </a:lnTo>
                <a:lnTo>
                  <a:pt x="650448" y="177514"/>
                </a:lnTo>
                <a:close/>
                <a:moveTo>
                  <a:pt x="1094453" y="173198"/>
                </a:moveTo>
                <a:cubicBezTo>
                  <a:pt x="1092330" y="173465"/>
                  <a:pt x="1090765" y="176033"/>
                  <a:pt x="1090653" y="181750"/>
                </a:cubicBezTo>
                <a:cubicBezTo>
                  <a:pt x="1096126" y="183175"/>
                  <a:pt x="1099725" y="186699"/>
                  <a:pt x="1101600" y="178451"/>
                </a:cubicBezTo>
                <a:cubicBezTo>
                  <a:pt x="1099257" y="174965"/>
                  <a:pt x="1096576" y="172931"/>
                  <a:pt x="1094453" y="173198"/>
                </a:cubicBezTo>
                <a:close/>
                <a:moveTo>
                  <a:pt x="1116595" y="171815"/>
                </a:moveTo>
                <a:cubicBezTo>
                  <a:pt x="1112847" y="170953"/>
                  <a:pt x="1110635" y="173090"/>
                  <a:pt x="1112397" y="181600"/>
                </a:cubicBezTo>
                <a:cubicBezTo>
                  <a:pt x="1114234" y="181600"/>
                  <a:pt x="1114983" y="185724"/>
                  <a:pt x="1117158" y="184787"/>
                </a:cubicBezTo>
                <a:cubicBezTo>
                  <a:pt x="1116187" y="180533"/>
                  <a:pt x="1115997" y="176138"/>
                  <a:pt x="1116595" y="171815"/>
                </a:cubicBezTo>
                <a:close/>
                <a:moveTo>
                  <a:pt x="1102162" y="171778"/>
                </a:moveTo>
                <a:cubicBezTo>
                  <a:pt x="1103324" y="181038"/>
                  <a:pt x="1104749" y="189435"/>
                  <a:pt x="1108985" y="187973"/>
                </a:cubicBezTo>
                <a:cubicBezTo>
                  <a:pt x="1108310" y="183775"/>
                  <a:pt x="1111010" y="185124"/>
                  <a:pt x="1110822" y="181600"/>
                </a:cubicBezTo>
                <a:lnTo>
                  <a:pt x="1110822" y="181488"/>
                </a:lnTo>
                <a:cubicBezTo>
                  <a:pt x="1107298" y="179688"/>
                  <a:pt x="1111759" y="176427"/>
                  <a:pt x="1107860" y="171778"/>
                </a:cubicBezTo>
                <a:cubicBezTo>
                  <a:pt x="1103924" y="171778"/>
                  <a:pt x="1105836" y="177214"/>
                  <a:pt x="1102162" y="171778"/>
                </a:cubicBezTo>
                <a:close/>
                <a:moveTo>
                  <a:pt x="1050089" y="169528"/>
                </a:moveTo>
                <a:cubicBezTo>
                  <a:pt x="1045927" y="170691"/>
                  <a:pt x="1038279" y="166304"/>
                  <a:pt x="1039704" y="176314"/>
                </a:cubicBezTo>
                <a:cubicBezTo>
                  <a:pt x="1048898" y="177579"/>
                  <a:pt x="1042488" y="182851"/>
                  <a:pt x="1044038" y="186341"/>
                </a:cubicBezTo>
                <a:lnTo>
                  <a:pt x="1047994" y="188431"/>
                </a:lnTo>
                <a:lnTo>
                  <a:pt x="1049045" y="188385"/>
                </a:lnTo>
                <a:lnTo>
                  <a:pt x="1047732" y="176338"/>
                </a:lnTo>
                <a:cubicBezTo>
                  <a:pt x="1048289" y="173718"/>
                  <a:pt x="1049470" y="172078"/>
                  <a:pt x="1050089" y="169528"/>
                </a:cubicBezTo>
                <a:close/>
                <a:moveTo>
                  <a:pt x="657946" y="169491"/>
                </a:moveTo>
                <a:cubicBezTo>
                  <a:pt x="657665" y="174158"/>
                  <a:pt x="656727" y="174908"/>
                  <a:pt x="655392" y="175119"/>
                </a:cubicBezTo>
                <a:lnTo>
                  <a:pt x="652030" y="176747"/>
                </a:lnTo>
                <a:close/>
                <a:moveTo>
                  <a:pt x="963975" y="166192"/>
                </a:moveTo>
                <a:cubicBezTo>
                  <a:pt x="963975" y="168741"/>
                  <a:pt x="963487" y="169941"/>
                  <a:pt x="961725" y="169566"/>
                </a:cubicBezTo>
                <a:cubicBezTo>
                  <a:pt x="962213" y="175114"/>
                  <a:pt x="965474" y="177739"/>
                  <a:pt x="963600" y="179201"/>
                </a:cubicBezTo>
                <a:cubicBezTo>
                  <a:pt x="961800" y="173540"/>
                  <a:pt x="962363" y="180700"/>
                  <a:pt x="961388" y="182612"/>
                </a:cubicBezTo>
                <a:cubicBezTo>
                  <a:pt x="960901" y="176951"/>
                  <a:pt x="950141" y="177401"/>
                  <a:pt x="949091" y="186361"/>
                </a:cubicBezTo>
                <a:cubicBezTo>
                  <a:pt x="951936" y="189179"/>
                  <a:pt x="954452" y="192310"/>
                  <a:pt x="956589" y="195696"/>
                </a:cubicBezTo>
                <a:cubicBezTo>
                  <a:pt x="955015" y="196409"/>
                  <a:pt x="956589" y="199445"/>
                  <a:pt x="957901" y="202145"/>
                </a:cubicBezTo>
                <a:cubicBezTo>
                  <a:pt x="952149" y="205383"/>
                  <a:pt x="945213" y="205743"/>
                  <a:pt x="939156" y="203119"/>
                </a:cubicBezTo>
                <a:cubicBezTo>
                  <a:pt x="940731" y="218378"/>
                  <a:pt x="939156" y="218115"/>
                  <a:pt x="945867" y="228762"/>
                </a:cubicBezTo>
                <a:cubicBezTo>
                  <a:pt x="945005" y="221564"/>
                  <a:pt x="952615" y="227113"/>
                  <a:pt x="955165" y="225013"/>
                </a:cubicBezTo>
                <a:cubicBezTo>
                  <a:pt x="953365" y="209717"/>
                  <a:pt x="962663" y="211067"/>
                  <a:pt x="962663" y="198770"/>
                </a:cubicBezTo>
                <a:lnTo>
                  <a:pt x="966847" y="201370"/>
                </a:lnTo>
                <a:lnTo>
                  <a:pt x="966520" y="198675"/>
                </a:lnTo>
                <a:lnTo>
                  <a:pt x="965259" y="195012"/>
                </a:lnTo>
                <a:cubicBezTo>
                  <a:pt x="962630" y="193452"/>
                  <a:pt x="959326" y="204206"/>
                  <a:pt x="956739" y="195771"/>
                </a:cubicBezTo>
                <a:cubicBezTo>
                  <a:pt x="958651" y="194946"/>
                  <a:pt x="958126" y="190373"/>
                  <a:pt x="959776" y="189136"/>
                </a:cubicBezTo>
                <a:cubicBezTo>
                  <a:pt x="961650" y="189136"/>
                  <a:pt x="962588" y="193184"/>
                  <a:pt x="964724" y="192135"/>
                </a:cubicBezTo>
                <a:cubicBezTo>
                  <a:pt x="964312" y="182200"/>
                  <a:pt x="972410" y="175489"/>
                  <a:pt x="963975" y="166192"/>
                </a:cubicBezTo>
                <a:close/>
                <a:moveTo>
                  <a:pt x="1238405" y="157110"/>
                </a:moveTo>
                <a:lnTo>
                  <a:pt x="1238512" y="157232"/>
                </a:lnTo>
                <a:lnTo>
                  <a:pt x="1238365" y="157227"/>
                </a:lnTo>
                <a:close/>
                <a:moveTo>
                  <a:pt x="1128072" y="151810"/>
                </a:moveTo>
                <a:cubicBezTo>
                  <a:pt x="1124253" y="151430"/>
                  <a:pt x="1120832" y="151721"/>
                  <a:pt x="1119445" y="155432"/>
                </a:cubicBezTo>
                <a:cubicBezTo>
                  <a:pt x="1128292" y="159181"/>
                  <a:pt x="1120307" y="159181"/>
                  <a:pt x="1121394" y="168366"/>
                </a:cubicBezTo>
                <a:cubicBezTo>
                  <a:pt x="1130129" y="173352"/>
                  <a:pt x="1133953" y="159706"/>
                  <a:pt x="1139352" y="152358"/>
                </a:cubicBezTo>
                <a:lnTo>
                  <a:pt x="1139089" y="152208"/>
                </a:lnTo>
                <a:cubicBezTo>
                  <a:pt x="1136109" y="153239"/>
                  <a:pt x="1131891" y="152189"/>
                  <a:pt x="1128072" y="151810"/>
                </a:cubicBezTo>
                <a:close/>
                <a:moveTo>
                  <a:pt x="1273828" y="151590"/>
                </a:moveTo>
                <a:cubicBezTo>
                  <a:pt x="1271081" y="151233"/>
                  <a:pt x="1268054" y="152583"/>
                  <a:pt x="1266405" y="154832"/>
                </a:cubicBezTo>
                <a:cubicBezTo>
                  <a:pt x="1269291" y="165292"/>
                  <a:pt x="1276489" y="161731"/>
                  <a:pt x="1279826" y="158731"/>
                </a:cubicBezTo>
                <a:lnTo>
                  <a:pt x="1279563" y="158581"/>
                </a:lnTo>
                <a:cubicBezTo>
                  <a:pt x="1279039" y="154008"/>
                  <a:pt x="1276574" y="151946"/>
                  <a:pt x="1273828" y="151590"/>
                </a:cubicBezTo>
                <a:close/>
                <a:moveTo>
                  <a:pt x="496140" y="151196"/>
                </a:moveTo>
                <a:cubicBezTo>
                  <a:pt x="504463" y="176914"/>
                  <a:pt x="488642" y="185274"/>
                  <a:pt x="470235" y="193147"/>
                </a:cubicBezTo>
                <a:cubicBezTo>
                  <a:pt x="451828" y="201021"/>
                  <a:pt x="430720" y="209155"/>
                  <a:pt x="430908" y="231649"/>
                </a:cubicBezTo>
                <a:cubicBezTo>
                  <a:pt x="425284" y="229325"/>
                  <a:pt x="425284" y="229325"/>
                  <a:pt x="420261" y="218303"/>
                </a:cubicBezTo>
                <a:cubicBezTo>
                  <a:pt x="427571" y="210355"/>
                  <a:pt x="441030" y="213504"/>
                  <a:pt x="440055" y="197046"/>
                </a:cubicBezTo>
                <a:cubicBezTo>
                  <a:pt x="436119" y="185049"/>
                  <a:pt x="430308" y="194834"/>
                  <a:pt x="426447" y="181038"/>
                </a:cubicBezTo>
                <a:lnTo>
                  <a:pt x="443767" y="175002"/>
                </a:lnTo>
                <a:cubicBezTo>
                  <a:pt x="449353" y="179913"/>
                  <a:pt x="445341" y="178751"/>
                  <a:pt x="449240" y="186924"/>
                </a:cubicBezTo>
                <a:cubicBezTo>
                  <a:pt x="461087" y="171440"/>
                  <a:pt x="482344" y="164430"/>
                  <a:pt x="496140" y="151196"/>
                </a:cubicBezTo>
                <a:close/>
                <a:moveTo>
                  <a:pt x="1232537" y="150409"/>
                </a:moveTo>
                <a:cubicBezTo>
                  <a:pt x="1229993" y="151561"/>
                  <a:pt x="1227565" y="154926"/>
                  <a:pt x="1227265" y="156857"/>
                </a:cubicBezTo>
                <a:lnTo>
                  <a:pt x="1238365" y="157227"/>
                </a:lnTo>
                <a:lnTo>
                  <a:pt x="1236623" y="162294"/>
                </a:lnTo>
                <a:cubicBezTo>
                  <a:pt x="1232743" y="167103"/>
                  <a:pt x="1226459" y="162893"/>
                  <a:pt x="1221567" y="169416"/>
                </a:cubicBezTo>
                <a:cubicBezTo>
                  <a:pt x="1223516" y="170841"/>
                  <a:pt x="1224941" y="173690"/>
                  <a:pt x="1225578" y="179313"/>
                </a:cubicBezTo>
                <a:cubicBezTo>
                  <a:pt x="1212494" y="177739"/>
                  <a:pt x="1200348" y="188423"/>
                  <a:pt x="1182540" y="175114"/>
                </a:cubicBezTo>
                <a:cubicBezTo>
                  <a:pt x="1182802" y="164917"/>
                  <a:pt x="1179241" y="167204"/>
                  <a:pt x="1177928" y="162105"/>
                </a:cubicBezTo>
                <a:cubicBezTo>
                  <a:pt x="1185876" y="160268"/>
                  <a:pt x="1196673" y="180850"/>
                  <a:pt x="1204171" y="165854"/>
                </a:cubicBezTo>
                <a:cubicBezTo>
                  <a:pt x="1197536" y="149396"/>
                  <a:pt x="1183964" y="159256"/>
                  <a:pt x="1175754" y="155582"/>
                </a:cubicBezTo>
                <a:cubicBezTo>
                  <a:pt x="1173280" y="163080"/>
                  <a:pt x="1178679" y="161693"/>
                  <a:pt x="1179503" y="171853"/>
                </a:cubicBezTo>
                <a:cubicBezTo>
                  <a:pt x="1171968" y="173840"/>
                  <a:pt x="1158584" y="179276"/>
                  <a:pt x="1154535" y="168779"/>
                </a:cubicBezTo>
                <a:lnTo>
                  <a:pt x="1154535" y="168479"/>
                </a:lnTo>
                <a:cubicBezTo>
                  <a:pt x="1147375" y="180625"/>
                  <a:pt x="1124543" y="165929"/>
                  <a:pt x="1121282" y="184637"/>
                </a:cubicBezTo>
                <a:cubicBezTo>
                  <a:pt x="1128780" y="182837"/>
                  <a:pt x="1135715" y="178788"/>
                  <a:pt x="1141676" y="187936"/>
                </a:cubicBezTo>
                <a:cubicBezTo>
                  <a:pt x="1134853" y="189998"/>
                  <a:pt x="1136128" y="194946"/>
                  <a:pt x="1127955" y="191160"/>
                </a:cubicBezTo>
                <a:lnTo>
                  <a:pt x="1129967" y="195735"/>
                </a:lnTo>
                <a:lnTo>
                  <a:pt x="1132866" y="193972"/>
                </a:lnTo>
                <a:cubicBezTo>
                  <a:pt x="1135059" y="192435"/>
                  <a:pt x="1137328" y="191310"/>
                  <a:pt x="1139839" y="191380"/>
                </a:cubicBezTo>
                <a:lnTo>
                  <a:pt x="1143446" y="193338"/>
                </a:lnTo>
                <a:lnTo>
                  <a:pt x="1145013" y="191160"/>
                </a:lnTo>
                <a:lnTo>
                  <a:pt x="1151513" y="195610"/>
                </a:lnTo>
                <a:lnTo>
                  <a:pt x="1150674" y="192960"/>
                </a:lnTo>
                <a:lnTo>
                  <a:pt x="1153902" y="197245"/>
                </a:lnTo>
                <a:lnTo>
                  <a:pt x="1158636" y="200486"/>
                </a:lnTo>
                <a:cubicBezTo>
                  <a:pt x="1162942" y="199942"/>
                  <a:pt x="1167038" y="196859"/>
                  <a:pt x="1170993" y="194572"/>
                </a:cubicBezTo>
                <a:cubicBezTo>
                  <a:pt x="1188913" y="210767"/>
                  <a:pt x="1202185" y="183325"/>
                  <a:pt x="1226365" y="185911"/>
                </a:cubicBezTo>
                <a:cubicBezTo>
                  <a:pt x="1229364" y="165592"/>
                  <a:pt x="1248072" y="190598"/>
                  <a:pt x="1253883" y="167167"/>
                </a:cubicBezTo>
                <a:cubicBezTo>
                  <a:pt x="1248747" y="163755"/>
                  <a:pt x="1243086" y="162068"/>
                  <a:pt x="1239562" y="153745"/>
                </a:cubicBezTo>
                <a:lnTo>
                  <a:pt x="1238405" y="157110"/>
                </a:lnTo>
                <a:close/>
                <a:moveTo>
                  <a:pt x="1277366" y="141524"/>
                </a:moveTo>
                <a:cubicBezTo>
                  <a:pt x="1274962" y="141261"/>
                  <a:pt x="1272497" y="142911"/>
                  <a:pt x="1272740" y="145385"/>
                </a:cubicBezTo>
                <a:cubicBezTo>
                  <a:pt x="1276489" y="148834"/>
                  <a:pt x="1275889" y="146585"/>
                  <a:pt x="1281625" y="149134"/>
                </a:cubicBezTo>
                <a:cubicBezTo>
                  <a:pt x="1282113" y="143961"/>
                  <a:pt x="1279770" y="141786"/>
                  <a:pt x="1277366" y="141524"/>
                </a:cubicBezTo>
                <a:close/>
                <a:moveTo>
                  <a:pt x="614795" y="141486"/>
                </a:moveTo>
                <a:cubicBezTo>
                  <a:pt x="597812" y="138899"/>
                  <a:pt x="602011" y="150221"/>
                  <a:pt x="596725" y="165442"/>
                </a:cubicBezTo>
                <a:cubicBezTo>
                  <a:pt x="603173" y="162893"/>
                  <a:pt x="607972" y="170691"/>
                  <a:pt x="611309" y="162255"/>
                </a:cubicBezTo>
                <a:cubicBezTo>
                  <a:pt x="603961" y="154570"/>
                  <a:pt x="622518" y="156407"/>
                  <a:pt x="614795" y="141486"/>
                </a:cubicBezTo>
                <a:close/>
                <a:moveTo>
                  <a:pt x="1340709" y="140774"/>
                </a:moveTo>
                <a:cubicBezTo>
                  <a:pt x="1344796" y="136612"/>
                  <a:pt x="1347645" y="150146"/>
                  <a:pt x="1351956" y="143623"/>
                </a:cubicBezTo>
                <a:cubicBezTo>
                  <a:pt x="1351769" y="156819"/>
                  <a:pt x="1337748" y="159294"/>
                  <a:pt x="1335761" y="170766"/>
                </a:cubicBezTo>
                <a:cubicBezTo>
                  <a:pt x="1322977" y="157644"/>
                  <a:pt x="1336773" y="148272"/>
                  <a:pt x="1340709" y="140774"/>
                </a:cubicBezTo>
                <a:close/>
                <a:moveTo>
                  <a:pt x="1355419" y="138778"/>
                </a:moveTo>
                <a:cubicBezTo>
                  <a:pt x="1357608" y="138946"/>
                  <a:pt x="1360035" y="140118"/>
                  <a:pt x="1363128" y="140511"/>
                </a:cubicBezTo>
                <a:lnTo>
                  <a:pt x="1363128" y="140699"/>
                </a:lnTo>
                <a:cubicBezTo>
                  <a:pt x="1361779" y="148197"/>
                  <a:pt x="1353306" y="141261"/>
                  <a:pt x="1349144" y="143061"/>
                </a:cubicBezTo>
                <a:cubicBezTo>
                  <a:pt x="1351281" y="139443"/>
                  <a:pt x="1353231" y="138609"/>
                  <a:pt x="1355419" y="138778"/>
                </a:cubicBezTo>
                <a:close/>
                <a:moveTo>
                  <a:pt x="1287474" y="136350"/>
                </a:moveTo>
                <a:cubicBezTo>
                  <a:pt x="1300370" y="139649"/>
                  <a:pt x="1304457" y="135825"/>
                  <a:pt x="1317803" y="140999"/>
                </a:cubicBezTo>
                <a:cubicBezTo>
                  <a:pt x="1313942" y="160981"/>
                  <a:pt x="1300783" y="166754"/>
                  <a:pt x="1287624" y="165517"/>
                </a:cubicBezTo>
                <a:cubicBezTo>
                  <a:pt x="1291073" y="155620"/>
                  <a:pt x="1287811" y="153145"/>
                  <a:pt x="1284850" y="152433"/>
                </a:cubicBezTo>
                <a:cubicBezTo>
                  <a:pt x="1282600" y="141186"/>
                  <a:pt x="1290211" y="148684"/>
                  <a:pt x="1287474" y="136350"/>
                </a:cubicBezTo>
                <a:close/>
                <a:moveTo>
                  <a:pt x="1365757" y="109339"/>
                </a:moveTo>
                <a:cubicBezTo>
                  <a:pt x="1369595" y="108017"/>
                  <a:pt x="1374056" y="109058"/>
                  <a:pt x="1376549" y="112132"/>
                </a:cubicBezTo>
                <a:cubicBezTo>
                  <a:pt x="1374563" y="120042"/>
                  <a:pt x="1367065" y="119180"/>
                  <a:pt x="1358704" y="120717"/>
                </a:cubicBezTo>
                <a:cubicBezTo>
                  <a:pt x="1358704" y="114344"/>
                  <a:pt x="1361919" y="110660"/>
                  <a:pt x="1365757" y="109339"/>
                </a:cubicBezTo>
                <a:close/>
                <a:moveTo>
                  <a:pt x="778100" y="105758"/>
                </a:moveTo>
                <a:cubicBezTo>
                  <a:pt x="773350" y="110854"/>
                  <a:pt x="767523" y="114824"/>
                  <a:pt x="761043" y="117380"/>
                </a:cubicBezTo>
                <a:cubicBezTo>
                  <a:pt x="755605" y="120046"/>
                  <a:pt x="749456" y="120900"/>
                  <a:pt x="743497" y="119817"/>
                </a:cubicBezTo>
                <a:cubicBezTo>
                  <a:pt x="748508" y="117429"/>
                  <a:pt x="753278" y="114566"/>
                  <a:pt x="757744" y="111269"/>
                </a:cubicBezTo>
                <a:cubicBezTo>
                  <a:pt x="763741" y="107249"/>
                  <a:pt x="770894" y="105313"/>
                  <a:pt x="778100" y="105758"/>
                </a:cubicBezTo>
                <a:close/>
                <a:moveTo>
                  <a:pt x="1232439" y="105121"/>
                </a:moveTo>
                <a:cubicBezTo>
                  <a:pt x="1224266" y="106321"/>
                  <a:pt x="1221904" y="111307"/>
                  <a:pt x="1215868" y="111157"/>
                </a:cubicBezTo>
                <a:cubicBezTo>
                  <a:pt x="1220442" y="121991"/>
                  <a:pt x="1236938" y="126865"/>
                  <a:pt x="1241174" y="118317"/>
                </a:cubicBezTo>
                <a:cubicBezTo>
                  <a:pt x="1236563" y="119067"/>
                  <a:pt x="1235850" y="108083"/>
                  <a:pt x="1232439" y="105121"/>
                </a:cubicBezTo>
                <a:close/>
                <a:moveTo>
                  <a:pt x="1364581" y="97923"/>
                </a:moveTo>
                <a:cubicBezTo>
                  <a:pt x="1367411" y="98495"/>
                  <a:pt x="1370589" y="99779"/>
                  <a:pt x="1372688" y="98935"/>
                </a:cubicBezTo>
                <a:cubicBezTo>
                  <a:pt x="1371263" y="106246"/>
                  <a:pt x="1362753" y="99423"/>
                  <a:pt x="1358554" y="101185"/>
                </a:cubicBezTo>
                <a:cubicBezTo>
                  <a:pt x="1359267" y="97492"/>
                  <a:pt x="1361750" y="97351"/>
                  <a:pt x="1364581" y="97923"/>
                </a:cubicBezTo>
                <a:close/>
                <a:moveTo>
                  <a:pt x="1343596" y="93799"/>
                </a:moveTo>
                <a:cubicBezTo>
                  <a:pt x="1341984" y="97773"/>
                  <a:pt x="1342734" y="109620"/>
                  <a:pt x="1346408" y="110182"/>
                </a:cubicBezTo>
                <a:cubicBezTo>
                  <a:pt x="1337523" y="111907"/>
                  <a:pt x="1333286" y="122629"/>
                  <a:pt x="1323127" y="121842"/>
                </a:cubicBezTo>
                <a:cubicBezTo>
                  <a:pt x="1323839" y="109095"/>
                  <a:pt x="1317803" y="114943"/>
                  <a:pt x="1318478" y="102084"/>
                </a:cubicBezTo>
                <a:cubicBezTo>
                  <a:pt x="1323389" y="103434"/>
                  <a:pt x="1325713" y="111907"/>
                  <a:pt x="1332049" y="109357"/>
                </a:cubicBezTo>
                <a:cubicBezTo>
                  <a:pt x="1333886" y="108458"/>
                  <a:pt x="1332499" y="101222"/>
                  <a:pt x="1332349" y="96386"/>
                </a:cubicBezTo>
                <a:cubicBezTo>
                  <a:pt x="1335611" y="94661"/>
                  <a:pt x="1338497" y="92037"/>
                  <a:pt x="1343596" y="93799"/>
                </a:cubicBezTo>
                <a:close/>
                <a:moveTo>
                  <a:pt x="813158" y="78714"/>
                </a:moveTo>
                <a:cubicBezTo>
                  <a:pt x="814437" y="76507"/>
                  <a:pt x="816996" y="76516"/>
                  <a:pt x="819302" y="81877"/>
                </a:cubicBezTo>
                <a:cubicBezTo>
                  <a:pt x="822376" y="90463"/>
                  <a:pt x="811579" y="80303"/>
                  <a:pt x="814690" y="88851"/>
                </a:cubicBezTo>
                <a:cubicBezTo>
                  <a:pt x="811879" y="85345"/>
                  <a:pt x="811879" y="80921"/>
                  <a:pt x="813158" y="78714"/>
                </a:cubicBezTo>
                <a:close/>
                <a:moveTo>
                  <a:pt x="807942" y="60058"/>
                </a:moveTo>
                <a:cubicBezTo>
                  <a:pt x="810904" y="64707"/>
                  <a:pt x="815253" y="63245"/>
                  <a:pt x="817090" y="72280"/>
                </a:cubicBezTo>
                <a:lnTo>
                  <a:pt x="807942" y="73217"/>
                </a:lnTo>
                <a:cubicBezTo>
                  <a:pt x="807268" y="69468"/>
                  <a:pt x="810079" y="70256"/>
                  <a:pt x="811691" y="69468"/>
                </a:cubicBezTo>
                <a:cubicBezTo>
                  <a:pt x="809907" y="66572"/>
                  <a:pt x="808639" y="63388"/>
                  <a:pt x="807942" y="60058"/>
                </a:cubicBezTo>
                <a:close/>
                <a:moveTo>
                  <a:pt x="1249689" y="47270"/>
                </a:moveTo>
                <a:cubicBezTo>
                  <a:pt x="1247369" y="46384"/>
                  <a:pt x="1245373" y="47649"/>
                  <a:pt x="1245523" y="53573"/>
                </a:cubicBezTo>
                <a:cubicBezTo>
                  <a:pt x="1247097" y="56609"/>
                  <a:pt x="1255608" y="60846"/>
                  <a:pt x="1255795" y="53873"/>
                </a:cubicBezTo>
                <a:cubicBezTo>
                  <a:pt x="1254652" y="51192"/>
                  <a:pt x="1252009" y="48155"/>
                  <a:pt x="1249689" y="47270"/>
                </a:cubicBezTo>
                <a:close/>
                <a:moveTo>
                  <a:pt x="957339" y="37958"/>
                </a:moveTo>
                <a:cubicBezTo>
                  <a:pt x="959748" y="37827"/>
                  <a:pt x="962756" y="39889"/>
                  <a:pt x="965549" y="42663"/>
                </a:cubicBezTo>
                <a:cubicBezTo>
                  <a:pt x="965324" y="50161"/>
                  <a:pt x="956402" y="44275"/>
                  <a:pt x="952728" y="46412"/>
                </a:cubicBezTo>
                <a:cubicBezTo>
                  <a:pt x="953121" y="40414"/>
                  <a:pt x="954930" y="38089"/>
                  <a:pt x="957339" y="37958"/>
                </a:cubicBezTo>
                <a:close/>
                <a:moveTo>
                  <a:pt x="1139628" y="35367"/>
                </a:moveTo>
                <a:cubicBezTo>
                  <a:pt x="1137683" y="35625"/>
                  <a:pt x="1136202" y="37546"/>
                  <a:pt x="1136802" y="41988"/>
                </a:cubicBezTo>
                <a:cubicBezTo>
                  <a:pt x="1141151" y="40751"/>
                  <a:pt x="1145500" y="50574"/>
                  <a:pt x="1145238" y="38727"/>
                </a:cubicBezTo>
                <a:cubicBezTo>
                  <a:pt x="1143982" y="36515"/>
                  <a:pt x="1141573" y="35109"/>
                  <a:pt x="1139628" y="35367"/>
                </a:cubicBezTo>
                <a:close/>
                <a:moveTo>
                  <a:pt x="1124248" y="32255"/>
                </a:moveTo>
                <a:cubicBezTo>
                  <a:pt x="1121113" y="33619"/>
                  <a:pt x="1118395" y="37677"/>
                  <a:pt x="1119070" y="41951"/>
                </a:cubicBezTo>
                <a:cubicBezTo>
                  <a:pt x="1123569" y="41314"/>
                  <a:pt x="1130204" y="44125"/>
                  <a:pt x="1131929" y="38764"/>
                </a:cubicBezTo>
                <a:lnTo>
                  <a:pt x="1131929" y="38727"/>
                </a:lnTo>
                <a:cubicBezTo>
                  <a:pt x="1130935" y="32222"/>
                  <a:pt x="1127383" y="30891"/>
                  <a:pt x="1124248" y="32255"/>
                </a:cubicBezTo>
                <a:close/>
                <a:moveTo>
                  <a:pt x="1017473" y="30816"/>
                </a:moveTo>
                <a:cubicBezTo>
                  <a:pt x="1019454" y="34868"/>
                  <a:pt x="1020722" y="39231"/>
                  <a:pt x="1021222" y="43713"/>
                </a:cubicBezTo>
                <a:cubicBezTo>
                  <a:pt x="1016235" y="41538"/>
                  <a:pt x="1016310" y="47162"/>
                  <a:pt x="1012824" y="47237"/>
                </a:cubicBezTo>
                <a:cubicBezTo>
                  <a:pt x="1013574" y="40564"/>
                  <a:pt x="1012374" y="30779"/>
                  <a:pt x="1017473" y="30816"/>
                </a:cubicBezTo>
                <a:close/>
                <a:moveTo>
                  <a:pt x="1207583" y="29767"/>
                </a:moveTo>
                <a:lnTo>
                  <a:pt x="1207583" y="29804"/>
                </a:lnTo>
                <a:lnTo>
                  <a:pt x="1207609" y="29809"/>
                </a:lnTo>
                <a:lnTo>
                  <a:pt x="1212087" y="37246"/>
                </a:lnTo>
                <a:cubicBezTo>
                  <a:pt x="1214575" y="37443"/>
                  <a:pt x="1217106" y="35728"/>
                  <a:pt x="1216843" y="33253"/>
                </a:cubicBezTo>
                <a:cubicBezTo>
                  <a:pt x="1215100" y="33235"/>
                  <a:pt x="1213844" y="31810"/>
                  <a:pt x="1212494" y="30671"/>
                </a:cubicBezTo>
                <a:lnTo>
                  <a:pt x="1207609" y="29809"/>
                </a:lnTo>
                <a:close/>
                <a:moveTo>
                  <a:pt x="1165707" y="25868"/>
                </a:moveTo>
                <a:cubicBezTo>
                  <a:pt x="1162445" y="32016"/>
                  <a:pt x="1156447" y="33628"/>
                  <a:pt x="1154460" y="42063"/>
                </a:cubicBezTo>
                <a:cubicBezTo>
                  <a:pt x="1169868" y="47724"/>
                  <a:pt x="1204809" y="51811"/>
                  <a:pt x="1227115" y="46487"/>
                </a:cubicBezTo>
                <a:cubicBezTo>
                  <a:pt x="1224491" y="45063"/>
                  <a:pt x="1227003" y="42326"/>
                  <a:pt x="1226066" y="36702"/>
                </a:cubicBezTo>
                <a:cubicBezTo>
                  <a:pt x="1203872" y="45962"/>
                  <a:pt x="1182465" y="23468"/>
                  <a:pt x="1165520" y="35615"/>
                </a:cubicBezTo>
                <a:cubicBezTo>
                  <a:pt x="1165820" y="29542"/>
                  <a:pt x="1169643" y="33441"/>
                  <a:pt x="1165707" y="25868"/>
                </a:cubicBezTo>
                <a:close/>
                <a:moveTo>
                  <a:pt x="1032244" y="20507"/>
                </a:moveTo>
                <a:cubicBezTo>
                  <a:pt x="1035468" y="41051"/>
                  <a:pt x="1028570" y="33591"/>
                  <a:pt x="1020997" y="33816"/>
                </a:cubicBezTo>
                <a:cubicBezTo>
                  <a:pt x="1023471" y="27367"/>
                  <a:pt x="1026808" y="22344"/>
                  <a:pt x="1032244" y="20507"/>
                </a:cubicBezTo>
                <a:close/>
                <a:moveTo>
                  <a:pt x="1060623" y="19832"/>
                </a:moveTo>
                <a:cubicBezTo>
                  <a:pt x="1059611" y="23806"/>
                  <a:pt x="1060398" y="26468"/>
                  <a:pt x="1063135" y="26243"/>
                </a:cubicBezTo>
                <a:cubicBezTo>
                  <a:pt x="1062085" y="32766"/>
                  <a:pt x="1054287" y="28305"/>
                  <a:pt x="1052263" y="33103"/>
                </a:cubicBezTo>
                <a:lnTo>
                  <a:pt x="1052263" y="32953"/>
                </a:lnTo>
                <a:cubicBezTo>
                  <a:pt x="1051326" y="25905"/>
                  <a:pt x="1054887" y="25943"/>
                  <a:pt x="1058674" y="26318"/>
                </a:cubicBezTo>
                <a:cubicBezTo>
                  <a:pt x="1050988" y="20919"/>
                  <a:pt x="1051363" y="19532"/>
                  <a:pt x="1060623" y="19832"/>
                </a:cubicBezTo>
                <a:close/>
                <a:moveTo>
                  <a:pt x="1085531" y="15099"/>
                </a:moveTo>
                <a:cubicBezTo>
                  <a:pt x="1090962" y="16177"/>
                  <a:pt x="1097307" y="18745"/>
                  <a:pt x="1104936" y="16120"/>
                </a:cubicBezTo>
                <a:cubicBezTo>
                  <a:pt x="1097438" y="28680"/>
                  <a:pt x="1084017" y="20844"/>
                  <a:pt x="1071608" y="23019"/>
                </a:cubicBezTo>
                <a:cubicBezTo>
                  <a:pt x="1075582" y="14434"/>
                  <a:pt x="1080099" y="14021"/>
                  <a:pt x="1085531" y="15099"/>
                </a:cubicBezTo>
                <a:close/>
                <a:moveTo>
                  <a:pt x="1176129" y="0"/>
                </a:moveTo>
                <a:cubicBezTo>
                  <a:pt x="1204659" y="18745"/>
                  <a:pt x="1232364" y="12334"/>
                  <a:pt x="1272215" y="25155"/>
                </a:cubicBezTo>
                <a:cubicBezTo>
                  <a:pt x="1264718" y="55372"/>
                  <a:pt x="1309893" y="18257"/>
                  <a:pt x="1319640" y="46825"/>
                </a:cubicBezTo>
                <a:cubicBezTo>
                  <a:pt x="1324814" y="34753"/>
                  <a:pt x="1336360" y="40901"/>
                  <a:pt x="1342134" y="54585"/>
                </a:cubicBezTo>
                <a:cubicBezTo>
                  <a:pt x="1349107" y="42926"/>
                  <a:pt x="1359379" y="47087"/>
                  <a:pt x="1370589" y="53273"/>
                </a:cubicBezTo>
                <a:cubicBezTo>
                  <a:pt x="1381798" y="59458"/>
                  <a:pt x="1393907" y="67106"/>
                  <a:pt x="1404967" y="62083"/>
                </a:cubicBezTo>
                <a:cubicBezTo>
                  <a:pt x="1388396" y="80828"/>
                  <a:pt x="1365565" y="55522"/>
                  <a:pt x="1356230" y="84577"/>
                </a:cubicBezTo>
                <a:cubicBezTo>
                  <a:pt x="1344983" y="78916"/>
                  <a:pt x="1322489" y="85589"/>
                  <a:pt x="1311617" y="85327"/>
                </a:cubicBezTo>
                <a:cubicBezTo>
                  <a:pt x="1312629" y="92000"/>
                  <a:pt x="1316078" y="92000"/>
                  <a:pt x="1318290" y="95411"/>
                </a:cubicBezTo>
                <a:cubicBezTo>
                  <a:pt x="1318740" y="102497"/>
                  <a:pt x="1315291" y="102197"/>
                  <a:pt x="1311655" y="101485"/>
                </a:cubicBezTo>
                <a:cubicBezTo>
                  <a:pt x="1311655" y="91625"/>
                  <a:pt x="1309068" y="89563"/>
                  <a:pt x="1308393" y="81840"/>
                </a:cubicBezTo>
                <a:cubicBezTo>
                  <a:pt x="1307090" y="81265"/>
                  <a:pt x="1305607" y="81253"/>
                  <a:pt x="1304295" y="81806"/>
                </a:cubicBezTo>
                <a:cubicBezTo>
                  <a:pt x="1302982" y="82360"/>
                  <a:pt x="1301956" y="83430"/>
                  <a:pt x="1301457" y="84764"/>
                </a:cubicBezTo>
                <a:cubicBezTo>
                  <a:pt x="1304302" y="94210"/>
                  <a:pt x="1308534" y="103181"/>
                  <a:pt x="1314017" y="111382"/>
                </a:cubicBezTo>
                <a:cubicBezTo>
                  <a:pt x="1312180" y="109170"/>
                  <a:pt x="1300820" y="106021"/>
                  <a:pt x="1305206" y="123941"/>
                </a:cubicBezTo>
                <a:cubicBezTo>
                  <a:pt x="1297521" y="120454"/>
                  <a:pt x="1296096" y="120604"/>
                  <a:pt x="1290848" y="123266"/>
                </a:cubicBezTo>
                <a:cubicBezTo>
                  <a:pt x="1293323" y="116256"/>
                  <a:pt x="1287099" y="112357"/>
                  <a:pt x="1286012" y="103547"/>
                </a:cubicBezTo>
                <a:cubicBezTo>
                  <a:pt x="1277839" y="101447"/>
                  <a:pt x="1275477" y="110295"/>
                  <a:pt x="1275027" y="122591"/>
                </a:cubicBezTo>
                <a:cubicBezTo>
                  <a:pt x="1271578" y="113781"/>
                  <a:pt x="1262881" y="118842"/>
                  <a:pt x="1254933" y="121842"/>
                </a:cubicBezTo>
                <a:cubicBezTo>
                  <a:pt x="1261981" y="133988"/>
                  <a:pt x="1275065" y="128140"/>
                  <a:pt x="1284700" y="132714"/>
                </a:cubicBezTo>
                <a:cubicBezTo>
                  <a:pt x="1286762" y="143436"/>
                  <a:pt x="1277202" y="155207"/>
                  <a:pt x="1284512" y="158656"/>
                </a:cubicBezTo>
                <a:cubicBezTo>
                  <a:pt x="1282863" y="163230"/>
                  <a:pt x="1279639" y="170503"/>
                  <a:pt x="1276677" y="164842"/>
                </a:cubicBezTo>
                <a:cubicBezTo>
                  <a:pt x="1280089" y="180513"/>
                  <a:pt x="1268092" y="176726"/>
                  <a:pt x="1268504" y="193747"/>
                </a:cubicBezTo>
                <a:lnTo>
                  <a:pt x="1263890" y="189364"/>
                </a:lnTo>
                <a:lnTo>
                  <a:pt x="1260407" y="196184"/>
                </a:lnTo>
                <a:lnTo>
                  <a:pt x="1260332" y="196184"/>
                </a:lnTo>
                <a:lnTo>
                  <a:pt x="1263867" y="189342"/>
                </a:lnTo>
                <a:lnTo>
                  <a:pt x="1261358" y="186959"/>
                </a:lnTo>
                <a:cubicBezTo>
                  <a:pt x="1259383" y="186968"/>
                  <a:pt x="1257745" y="188826"/>
                  <a:pt x="1256236" y="191263"/>
                </a:cubicBezTo>
                <a:lnTo>
                  <a:pt x="1255986" y="191710"/>
                </a:lnTo>
                <a:lnTo>
                  <a:pt x="1256995" y="192697"/>
                </a:lnTo>
                <a:lnTo>
                  <a:pt x="1256920" y="192697"/>
                </a:lnTo>
                <a:lnTo>
                  <a:pt x="1253701" y="195796"/>
                </a:lnTo>
                <a:lnTo>
                  <a:pt x="1251887" y="199040"/>
                </a:lnTo>
                <a:cubicBezTo>
                  <a:pt x="1250427" y="201364"/>
                  <a:pt x="1248888" y="202997"/>
                  <a:pt x="1247060" y="202669"/>
                </a:cubicBezTo>
                <a:cubicBezTo>
                  <a:pt x="1245823" y="189923"/>
                  <a:pt x="1234351" y="196296"/>
                  <a:pt x="1237988" y="208855"/>
                </a:cubicBezTo>
                <a:cubicBezTo>
                  <a:pt x="1233939" y="200195"/>
                  <a:pt x="1227640" y="195021"/>
                  <a:pt x="1226741" y="208555"/>
                </a:cubicBezTo>
                <a:cubicBezTo>
                  <a:pt x="1231127" y="208555"/>
                  <a:pt x="1237275" y="212829"/>
                  <a:pt x="1244398" y="215566"/>
                </a:cubicBezTo>
                <a:cubicBezTo>
                  <a:pt x="1245411" y="231761"/>
                  <a:pt x="1243461" y="225876"/>
                  <a:pt x="1238175" y="221864"/>
                </a:cubicBezTo>
                <a:cubicBezTo>
                  <a:pt x="1239337" y="234648"/>
                  <a:pt x="1245860" y="230299"/>
                  <a:pt x="1247473" y="241621"/>
                </a:cubicBezTo>
                <a:cubicBezTo>
                  <a:pt x="1240799" y="240234"/>
                  <a:pt x="1236226" y="242558"/>
                  <a:pt x="1236526" y="254255"/>
                </a:cubicBezTo>
                <a:cubicBezTo>
                  <a:pt x="1229328" y="242165"/>
                  <a:pt x="1232779" y="255190"/>
                  <a:pt x="1231649" y="262569"/>
                </a:cubicBezTo>
                <a:lnTo>
                  <a:pt x="1229511" y="265462"/>
                </a:lnTo>
                <a:lnTo>
                  <a:pt x="1231590" y="266801"/>
                </a:lnTo>
                <a:lnTo>
                  <a:pt x="1241200" y="266418"/>
                </a:lnTo>
                <a:lnTo>
                  <a:pt x="1243424" y="264753"/>
                </a:lnTo>
                <a:lnTo>
                  <a:pt x="1243949" y="266309"/>
                </a:lnTo>
                <a:lnTo>
                  <a:pt x="1249961" y="266069"/>
                </a:lnTo>
                <a:lnTo>
                  <a:pt x="1256790" y="262899"/>
                </a:lnTo>
                <a:lnTo>
                  <a:pt x="1257567" y="260324"/>
                </a:lnTo>
                <a:cubicBezTo>
                  <a:pt x="1260229" y="256177"/>
                  <a:pt x="1263575" y="253506"/>
                  <a:pt x="1267118" y="251144"/>
                </a:cubicBezTo>
                <a:cubicBezTo>
                  <a:pt x="1265393" y="243646"/>
                  <a:pt x="1261494" y="249607"/>
                  <a:pt x="1260445" y="237610"/>
                </a:cubicBezTo>
                <a:cubicBezTo>
                  <a:pt x="1269555" y="235436"/>
                  <a:pt x="1274503" y="230112"/>
                  <a:pt x="1281139" y="226850"/>
                </a:cubicBezTo>
                <a:cubicBezTo>
                  <a:pt x="1278365" y="219352"/>
                  <a:pt x="1281551" y="217703"/>
                  <a:pt x="1280689" y="207506"/>
                </a:cubicBezTo>
                <a:cubicBezTo>
                  <a:pt x="1283726" y="205744"/>
                  <a:pt x="1283088" y="214479"/>
                  <a:pt x="1282864" y="217403"/>
                </a:cubicBezTo>
                <a:lnTo>
                  <a:pt x="1287995" y="207804"/>
                </a:lnTo>
                <a:lnTo>
                  <a:pt x="1287900" y="207388"/>
                </a:lnTo>
                <a:cubicBezTo>
                  <a:pt x="1286583" y="205584"/>
                  <a:pt x="1284887" y="204994"/>
                  <a:pt x="1283275" y="204394"/>
                </a:cubicBezTo>
                <a:lnTo>
                  <a:pt x="1288719" y="201385"/>
                </a:lnTo>
                <a:lnTo>
                  <a:pt x="1289138" y="191919"/>
                </a:lnTo>
                <a:cubicBezTo>
                  <a:pt x="1289433" y="188742"/>
                  <a:pt x="1290099" y="186455"/>
                  <a:pt x="1291823" y="186774"/>
                </a:cubicBezTo>
                <a:cubicBezTo>
                  <a:pt x="1293164" y="191060"/>
                  <a:pt x="1293995" y="195490"/>
                  <a:pt x="1294297" y="199970"/>
                </a:cubicBezTo>
                <a:cubicBezTo>
                  <a:pt x="1292667" y="198583"/>
                  <a:pt x="1291870" y="199277"/>
                  <a:pt x="1291186" y="200289"/>
                </a:cubicBezTo>
                <a:lnTo>
                  <a:pt x="1290334" y="201068"/>
                </a:lnTo>
                <a:lnTo>
                  <a:pt x="1297296" y="205031"/>
                </a:lnTo>
                <a:cubicBezTo>
                  <a:pt x="1296733" y="207824"/>
                  <a:pt x="1294672" y="207862"/>
                  <a:pt x="1293289" y="209174"/>
                </a:cubicBezTo>
                <a:lnTo>
                  <a:pt x="1293324" y="214940"/>
                </a:lnTo>
                <a:lnTo>
                  <a:pt x="1298187" y="213846"/>
                </a:lnTo>
                <a:cubicBezTo>
                  <a:pt x="1300709" y="213963"/>
                  <a:pt x="1302696" y="212717"/>
                  <a:pt x="1301796" y="204132"/>
                </a:cubicBezTo>
                <a:cubicBezTo>
                  <a:pt x="1305357" y="212754"/>
                  <a:pt x="1314430" y="205631"/>
                  <a:pt x="1315929" y="209380"/>
                </a:cubicBezTo>
                <a:cubicBezTo>
                  <a:pt x="1317167" y="206718"/>
                  <a:pt x="1315180" y="204394"/>
                  <a:pt x="1315667" y="196446"/>
                </a:cubicBezTo>
                <a:cubicBezTo>
                  <a:pt x="1322115" y="215678"/>
                  <a:pt x="1324890" y="187824"/>
                  <a:pt x="1333325" y="208593"/>
                </a:cubicBezTo>
                <a:cubicBezTo>
                  <a:pt x="1335987" y="206194"/>
                  <a:pt x="1330663" y="203382"/>
                  <a:pt x="1331263" y="195397"/>
                </a:cubicBezTo>
                <a:cubicBezTo>
                  <a:pt x="1334449" y="193297"/>
                  <a:pt x="1336586" y="199146"/>
                  <a:pt x="1335012" y="205631"/>
                </a:cubicBezTo>
                <a:cubicBezTo>
                  <a:pt x="1337786" y="203682"/>
                  <a:pt x="1338761" y="209380"/>
                  <a:pt x="1341123" y="209755"/>
                </a:cubicBezTo>
                <a:cubicBezTo>
                  <a:pt x="1344872" y="208705"/>
                  <a:pt x="1346334" y="191010"/>
                  <a:pt x="1351207" y="201695"/>
                </a:cubicBezTo>
                <a:cubicBezTo>
                  <a:pt x="1351207" y="205219"/>
                  <a:pt x="1349408" y="203569"/>
                  <a:pt x="1349708" y="207843"/>
                </a:cubicBezTo>
                <a:cubicBezTo>
                  <a:pt x="1353457" y="205181"/>
                  <a:pt x="1353982" y="207843"/>
                  <a:pt x="1358555" y="209530"/>
                </a:cubicBezTo>
                <a:cubicBezTo>
                  <a:pt x="1353344" y="194909"/>
                  <a:pt x="1361105" y="196784"/>
                  <a:pt x="1364216" y="191198"/>
                </a:cubicBezTo>
                <a:cubicBezTo>
                  <a:pt x="1360467" y="182650"/>
                  <a:pt x="1353494" y="203719"/>
                  <a:pt x="1351845" y="182425"/>
                </a:cubicBezTo>
                <a:cubicBezTo>
                  <a:pt x="1359643" y="187186"/>
                  <a:pt x="1366166" y="179201"/>
                  <a:pt x="1371789" y="186174"/>
                </a:cubicBezTo>
                <a:cubicBezTo>
                  <a:pt x="1376888" y="153820"/>
                  <a:pt x="1389185" y="189511"/>
                  <a:pt x="1398895" y="174927"/>
                </a:cubicBezTo>
                <a:cubicBezTo>
                  <a:pt x="1402762" y="179809"/>
                  <a:pt x="1407365" y="184059"/>
                  <a:pt x="1412540" y="187524"/>
                </a:cubicBezTo>
                <a:cubicBezTo>
                  <a:pt x="1417118" y="190516"/>
                  <a:pt x="1421993" y="193029"/>
                  <a:pt x="1427086" y="195022"/>
                </a:cubicBezTo>
                <a:cubicBezTo>
                  <a:pt x="1438950" y="199301"/>
                  <a:pt x="1450273" y="204950"/>
                  <a:pt x="1460827" y="211855"/>
                </a:cubicBezTo>
                <a:cubicBezTo>
                  <a:pt x="1457078" y="226438"/>
                  <a:pt x="1463489" y="225838"/>
                  <a:pt x="1471174" y="225313"/>
                </a:cubicBezTo>
                <a:cubicBezTo>
                  <a:pt x="1478859" y="224788"/>
                  <a:pt x="1487969" y="224601"/>
                  <a:pt x="1489919" y="239334"/>
                </a:cubicBezTo>
                <a:cubicBezTo>
                  <a:pt x="1494343" y="228088"/>
                  <a:pt x="1501166" y="235810"/>
                  <a:pt x="1503640" y="250094"/>
                </a:cubicBezTo>
                <a:cubicBezTo>
                  <a:pt x="1509264" y="239447"/>
                  <a:pt x="1515487" y="245108"/>
                  <a:pt x="1521973" y="252531"/>
                </a:cubicBezTo>
                <a:cubicBezTo>
                  <a:pt x="1528459" y="259953"/>
                  <a:pt x="1535319" y="269101"/>
                  <a:pt x="1542892" y="265502"/>
                </a:cubicBezTo>
                <a:cubicBezTo>
                  <a:pt x="1536519" y="273713"/>
                  <a:pt x="1530558" y="270863"/>
                  <a:pt x="1524897" y="269439"/>
                </a:cubicBezTo>
                <a:cubicBezTo>
                  <a:pt x="1519236" y="268014"/>
                  <a:pt x="1513987" y="267977"/>
                  <a:pt x="1509601" y="281773"/>
                </a:cubicBezTo>
                <a:cubicBezTo>
                  <a:pt x="1503115" y="274762"/>
                  <a:pt x="1488270" y="278249"/>
                  <a:pt x="1481372" y="276449"/>
                </a:cubicBezTo>
                <a:cubicBezTo>
                  <a:pt x="1481372" y="283197"/>
                  <a:pt x="1483621" y="283685"/>
                  <a:pt x="1484746" y="287396"/>
                </a:cubicBezTo>
                <a:cubicBezTo>
                  <a:pt x="1484408" y="294444"/>
                  <a:pt x="1482271" y="293695"/>
                  <a:pt x="1480059" y="292495"/>
                </a:cubicBezTo>
                <a:cubicBezTo>
                  <a:pt x="1480959" y="282748"/>
                  <a:pt x="1479422" y="280311"/>
                  <a:pt x="1479647" y="272550"/>
                </a:cubicBezTo>
                <a:cubicBezTo>
                  <a:pt x="1477548" y="271051"/>
                  <a:pt x="1476123" y="272176"/>
                  <a:pt x="1474998" y="274650"/>
                </a:cubicBezTo>
                <a:cubicBezTo>
                  <a:pt x="1475993" y="284125"/>
                  <a:pt x="1477914" y="293479"/>
                  <a:pt x="1480734" y="302580"/>
                </a:cubicBezTo>
                <a:cubicBezTo>
                  <a:pt x="1479759" y="300105"/>
                  <a:pt x="1472899" y="295719"/>
                  <a:pt x="1474211" y="313827"/>
                </a:cubicBezTo>
                <a:cubicBezTo>
                  <a:pt x="1469750" y="309478"/>
                  <a:pt x="1468812" y="309440"/>
                  <a:pt x="1465363" y="311427"/>
                </a:cubicBezTo>
                <a:cubicBezTo>
                  <a:pt x="1467425" y="304792"/>
                  <a:pt x="1463939" y="300180"/>
                  <a:pt x="1463826" y="291333"/>
                </a:cubicBezTo>
                <a:cubicBezTo>
                  <a:pt x="1458803" y="288259"/>
                  <a:pt x="1456703" y="296731"/>
                  <a:pt x="1455579" y="308878"/>
                </a:cubicBezTo>
                <a:cubicBezTo>
                  <a:pt x="1454004" y="299993"/>
                  <a:pt x="1448005" y="303742"/>
                  <a:pt x="1442757" y="305804"/>
                </a:cubicBezTo>
                <a:cubicBezTo>
                  <a:pt x="1446506" y="318738"/>
                  <a:pt x="1454866" y="314651"/>
                  <a:pt x="1460527" y="320350"/>
                </a:cubicBezTo>
                <a:cubicBezTo>
                  <a:pt x="1461014" y="331259"/>
                  <a:pt x="1454454" y="341944"/>
                  <a:pt x="1458577" y="346068"/>
                </a:cubicBezTo>
                <a:cubicBezTo>
                  <a:pt x="1457265" y="350417"/>
                  <a:pt x="1454828" y="357315"/>
                  <a:pt x="1453404" y="351241"/>
                </a:cubicBezTo>
                <a:cubicBezTo>
                  <a:pt x="1454416" y="367174"/>
                  <a:pt x="1447405" y="361888"/>
                  <a:pt x="1446618" y="378834"/>
                </a:cubicBezTo>
                <a:cubicBezTo>
                  <a:pt x="1440882" y="357727"/>
                  <a:pt x="1437546" y="387157"/>
                  <a:pt x="1433272" y="384870"/>
                </a:cubicBezTo>
                <a:cubicBezTo>
                  <a:pt x="1433272" y="372048"/>
                  <a:pt x="1425774" y="376809"/>
                  <a:pt x="1427498" y="389781"/>
                </a:cubicBezTo>
                <a:cubicBezTo>
                  <a:pt x="1425511" y="380633"/>
                  <a:pt x="1421912" y="374785"/>
                  <a:pt x="1420788" y="387944"/>
                </a:cubicBezTo>
                <a:cubicBezTo>
                  <a:pt x="1423412" y="388581"/>
                  <a:pt x="1426899" y="393605"/>
                  <a:pt x="1430985" y="397279"/>
                </a:cubicBezTo>
                <a:cubicBezTo>
                  <a:pt x="1430798" y="413437"/>
                  <a:pt x="1429935" y="407326"/>
                  <a:pt x="1426974" y="402640"/>
                </a:cubicBezTo>
                <a:cubicBezTo>
                  <a:pt x="1426974" y="415461"/>
                  <a:pt x="1431135" y="412050"/>
                  <a:pt x="1431510" y="423484"/>
                </a:cubicBezTo>
                <a:cubicBezTo>
                  <a:pt x="1427761" y="421160"/>
                  <a:pt x="1424799" y="422847"/>
                  <a:pt x="1424537" y="434469"/>
                </a:cubicBezTo>
                <a:cubicBezTo>
                  <a:pt x="1419626" y="417336"/>
                  <a:pt x="1423824" y="446803"/>
                  <a:pt x="1419326" y="446128"/>
                </a:cubicBezTo>
                <a:cubicBezTo>
                  <a:pt x="1422835" y="448984"/>
                  <a:pt x="1427626" y="449689"/>
                  <a:pt x="1431809" y="447965"/>
                </a:cubicBezTo>
                <a:cubicBezTo>
                  <a:pt x="1436279" y="446113"/>
                  <a:pt x="1440549" y="443815"/>
                  <a:pt x="1444556" y="441104"/>
                </a:cubicBezTo>
                <a:cubicBezTo>
                  <a:pt x="1452954" y="436118"/>
                  <a:pt x="1461127" y="432931"/>
                  <a:pt x="1467050" y="447103"/>
                </a:cubicBezTo>
                <a:cubicBezTo>
                  <a:pt x="1460377" y="458350"/>
                  <a:pt x="1450142" y="451301"/>
                  <a:pt x="1442719" y="465847"/>
                </a:cubicBezTo>
                <a:cubicBezTo>
                  <a:pt x="1446805" y="479981"/>
                  <a:pt x="1451079" y="457525"/>
                  <a:pt x="1453629" y="472483"/>
                </a:cubicBezTo>
                <a:cubicBezTo>
                  <a:pt x="1452991" y="460599"/>
                  <a:pt x="1457078" y="460561"/>
                  <a:pt x="1459065" y="470871"/>
                </a:cubicBezTo>
                <a:cubicBezTo>
                  <a:pt x="1459665" y="468172"/>
                  <a:pt x="1458802" y="456250"/>
                  <a:pt x="1462214" y="458724"/>
                </a:cubicBezTo>
                <a:cubicBezTo>
                  <a:pt x="1458465" y="470346"/>
                  <a:pt x="1465063" y="468472"/>
                  <a:pt x="1464388" y="485642"/>
                </a:cubicBezTo>
                <a:cubicBezTo>
                  <a:pt x="1461539" y="481218"/>
                  <a:pt x="1462176" y="493140"/>
                  <a:pt x="1459777" y="490703"/>
                </a:cubicBezTo>
                <a:cubicBezTo>
                  <a:pt x="1459552" y="474658"/>
                  <a:pt x="1458990" y="495502"/>
                  <a:pt x="1457490" y="493290"/>
                </a:cubicBezTo>
                <a:cubicBezTo>
                  <a:pt x="1455353" y="493290"/>
                  <a:pt x="1455578" y="483468"/>
                  <a:pt x="1454416" y="479269"/>
                </a:cubicBezTo>
                <a:cubicBezTo>
                  <a:pt x="1452091" y="487554"/>
                  <a:pt x="1443581" y="471396"/>
                  <a:pt x="1439982" y="487816"/>
                </a:cubicBezTo>
                <a:cubicBezTo>
                  <a:pt x="1437905" y="484466"/>
                  <a:pt x="1436528" y="480729"/>
                  <a:pt x="1435934" y="476832"/>
                </a:cubicBezTo>
                <a:cubicBezTo>
                  <a:pt x="1435109" y="478294"/>
                  <a:pt x="1436833" y="492803"/>
                  <a:pt x="1435634" y="499326"/>
                </a:cubicBezTo>
                <a:cubicBezTo>
                  <a:pt x="1437733" y="499551"/>
                  <a:pt x="1438108" y="493890"/>
                  <a:pt x="1437208" y="503075"/>
                </a:cubicBezTo>
                <a:cubicBezTo>
                  <a:pt x="1438520" y="504312"/>
                  <a:pt x="1441857" y="497151"/>
                  <a:pt x="1438595" y="496926"/>
                </a:cubicBezTo>
                <a:cubicBezTo>
                  <a:pt x="1438183" y="490516"/>
                  <a:pt x="1442007" y="493177"/>
                  <a:pt x="1440920" y="500900"/>
                </a:cubicBezTo>
                <a:cubicBezTo>
                  <a:pt x="1442344" y="500900"/>
                  <a:pt x="1443432" y="499626"/>
                  <a:pt x="1443881" y="495352"/>
                </a:cubicBezTo>
                <a:cubicBezTo>
                  <a:pt x="1443881" y="486167"/>
                  <a:pt x="1441932" y="502550"/>
                  <a:pt x="1442269" y="488304"/>
                </a:cubicBezTo>
                <a:cubicBezTo>
                  <a:pt x="1447031" y="485192"/>
                  <a:pt x="1449205" y="482380"/>
                  <a:pt x="1453704" y="492053"/>
                </a:cubicBezTo>
                <a:cubicBezTo>
                  <a:pt x="1449392" y="507461"/>
                  <a:pt x="1434959" y="498351"/>
                  <a:pt x="1433984" y="524894"/>
                </a:cubicBezTo>
                <a:cubicBezTo>
                  <a:pt x="1432260" y="517058"/>
                  <a:pt x="1425436" y="513647"/>
                  <a:pt x="1426111" y="532392"/>
                </a:cubicBezTo>
                <a:cubicBezTo>
                  <a:pt x="1420413" y="519758"/>
                  <a:pt x="1414377" y="543639"/>
                  <a:pt x="1407629" y="543414"/>
                </a:cubicBezTo>
                <a:cubicBezTo>
                  <a:pt x="1409503" y="553836"/>
                  <a:pt x="1410965" y="540639"/>
                  <a:pt x="1413515" y="545101"/>
                </a:cubicBezTo>
                <a:cubicBezTo>
                  <a:pt x="1412765" y="561409"/>
                  <a:pt x="1408566" y="547875"/>
                  <a:pt x="1405230" y="552599"/>
                </a:cubicBezTo>
                <a:cubicBezTo>
                  <a:pt x="1405567" y="556348"/>
                  <a:pt x="1405230" y="558372"/>
                  <a:pt x="1404855" y="558972"/>
                </a:cubicBezTo>
                <a:cubicBezTo>
                  <a:pt x="1407067" y="569169"/>
                  <a:pt x="1407741" y="561409"/>
                  <a:pt x="1405604" y="572056"/>
                </a:cubicBezTo>
                <a:cubicBezTo>
                  <a:pt x="1417526" y="576180"/>
                  <a:pt x="1423000" y="569956"/>
                  <a:pt x="1432372" y="573368"/>
                </a:cubicBezTo>
                <a:cubicBezTo>
                  <a:pt x="1432372" y="578336"/>
                  <a:pt x="1429823" y="581775"/>
                  <a:pt x="1427053" y="584240"/>
                </a:cubicBezTo>
                <a:lnTo>
                  <a:pt x="1425568" y="585364"/>
                </a:lnTo>
                <a:lnTo>
                  <a:pt x="1425742" y="585454"/>
                </a:lnTo>
                <a:cubicBezTo>
                  <a:pt x="1427152" y="586471"/>
                  <a:pt x="1428005" y="587221"/>
                  <a:pt x="1432823" y="586790"/>
                </a:cubicBezTo>
                <a:cubicBezTo>
                  <a:pt x="1439871" y="587502"/>
                  <a:pt x="1433273" y="588027"/>
                  <a:pt x="1434622" y="588664"/>
                </a:cubicBezTo>
                <a:cubicBezTo>
                  <a:pt x="1430967" y="588065"/>
                  <a:pt x="1429449" y="587915"/>
                  <a:pt x="1427607" y="587732"/>
                </a:cubicBezTo>
                <a:lnTo>
                  <a:pt x="1425635" y="587483"/>
                </a:lnTo>
                <a:lnTo>
                  <a:pt x="1425847" y="590713"/>
                </a:lnTo>
                <a:lnTo>
                  <a:pt x="1426879" y="590853"/>
                </a:lnTo>
                <a:cubicBezTo>
                  <a:pt x="1428211" y="591118"/>
                  <a:pt x="1428867" y="591401"/>
                  <a:pt x="1428249" y="591701"/>
                </a:cubicBezTo>
                <a:lnTo>
                  <a:pt x="1425904" y="591577"/>
                </a:lnTo>
                <a:lnTo>
                  <a:pt x="1425937" y="592079"/>
                </a:lnTo>
                <a:lnTo>
                  <a:pt x="1430053" y="593224"/>
                </a:lnTo>
                <a:lnTo>
                  <a:pt x="1428431" y="594708"/>
                </a:lnTo>
                <a:lnTo>
                  <a:pt x="1426071" y="594115"/>
                </a:lnTo>
                <a:lnTo>
                  <a:pt x="1426220" y="596381"/>
                </a:lnTo>
                <a:lnTo>
                  <a:pt x="1426988" y="597245"/>
                </a:lnTo>
                <a:cubicBezTo>
                  <a:pt x="1428015" y="597981"/>
                  <a:pt x="1428905" y="598712"/>
                  <a:pt x="1428136" y="599424"/>
                </a:cubicBezTo>
                <a:lnTo>
                  <a:pt x="1425585" y="599180"/>
                </a:lnTo>
                <a:lnTo>
                  <a:pt x="1424612" y="602421"/>
                </a:lnTo>
                <a:lnTo>
                  <a:pt x="1434622" y="604073"/>
                </a:lnTo>
                <a:lnTo>
                  <a:pt x="1424424" y="603050"/>
                </a:lnTo>
                <a:lnTo>
                  <a:pt x="1424387" y="603172"/>
                </a:lnTo>
                <a:lnTo>
                  <a:pt x="1424162" y="603060"/>
                </a:lnTo>
                <a:lnTo>
                  <a:pt x="1424162" y="603024"/>
                </a:lnTo>
                <a:lnTo>
                  <a:pt x="1421538" y="602761"/>
                </a:lnTo>
                <a:cubicBezTo>
                  <a:pt x="1420226" y="604635"/>
                  <a:pt x="1430123" y="606509"/>
                  <a:pt x="1437696" y="608421"/>
                </a:cubicBezTo>
                <a:cubicBezTo>
                  <a:pt x="1441149" y="608269"/>
                  <a:pt x="1444608" y="608382"/>
                  <a:pt x="1448044" y="608759"/>
                </a:cubicBezTo>
                <a:cubicBezTo>
                  <a:pt x="1450792" y="609995"/>
                  <a:pt x="1453736" y="610743"/>
                  <a:pt x="1456741" y="610971"/>
                </a:cubicBezTo>
                <a:cubicBezTo>
                  <a:pt x="1443507" y="610296"/>
                  <a:pt x="1437209" y="610971"/>
                  <a:pt x="1426487" y="608984"/>
                </a:cubicBezTo>
                <a:cubicBezTo>
                  <a:pt x="1419926" y="609921"/>
                  <a:pt x="1440696" y="612320"/>
                  <a:pt x="1429336" y="613633"/>
                </a:cubicBezTo>
                <a:lnTo>
                  <a:pt x="1439908" y="613633"/>
                </a:lnTo>
                <a:cubicBezTo>
                  <a:pt x="1434847" y="614832"/>
                  <a:pt x="1428661" y="617906"/>
                  <a:pt x="1433198" y="621130"/>
                </a:cubicBezTo>
                <a:cubicBezTo>
                  <a:pt x="1443020" y="622293"/>
                  <a:pt x="1438109" y="620456"/>
                  <a:pt x="1450030" y="622030"/>
                </a:cubicBezTo>
                <a:cubicBezTo>
                  <a:pt x="1451643" y="623567"/>
                  <a:pt x="1439046" y="625142"/>
                  <a:pt x="1456404" y="626604"/>
                </a:cubicBezTo>
                <a:cubicBezTo>
                  <a:pt x="1455766" y="627991"/>
                  <a:pt x="1447706" y="627091"/>
                  <a:pt x="1447106" y="629078"/>
                </a:cubicBezTo>
                <a:cubicBezTo>
                  <a:pt x="1456816" y="629678"/>
                  <a:pt x="1451155" y="629078"/>
                  <a:pt x="1451418" y="628141"/>
                </a:cubicBezTo>
                <a:cubicBezTo>
                  <a:pt x="1460828" y="628966"/>
                  <a:pt x="1469300" y="629753"/>
                  <a:pt x="1466976" y="630578"/>
                </a:cubicBezTo>
                <a:cubicBezTo>
                  <a:pt x="1461277" y="630166"/>
                  <a:pt x="1460977" y="629753"/>
                  <a:pt x="1460977" y="629341"/>
                </a:cubicBezTo>
                <a:cubicBezTo>
                  <a:pt x="1453480" y="628816"/>
                  <a:pt x="1456291" y="630765"/>
                  <a:pt x="1462852" y="631178"/>
                </a:cubicBezTo>
                <a:cubicBezTo>
                  <a:pt x="1460228" y="631515"/>
                  <a:pt x="1455354" y="630690"/>
                  <a:pt x="1456591" y="630278"/>
                </a:cubicBezTo>
                <a:cubicBezTo>
                  <a:pt x="1448456" y="629753"/>
                  <a:pt x="1453442" y="631665"/>
                  <a:pt x="1461990" y="632078"/>
                </a:cubicBezTo>
                <a:cubicBezTo>
                  <a:pt x="1446394" y="630503"/>
                  <a:pt x="1455204" y="632940"/>
                  <a:pt x="1459703" y="634552"/>
                </a:cubicBezTo>
                <a:cubicBezTo>
                  <a:pt x="1471775" y="635414"/>
                  <a:pt x="1452205" y="632190"/>
                  <a:pt x="1467388" y="633877"/>
                </a:cubicBezTo>
                <a:cubicBezTo>
                  <a:pt x="1468963" y="641075"/>
                  <a:pt x="1464164" y="649098"/>
                  <a:pt x="1494043" y="658395"/>
                </a:cubicBezTo>
                <a:cubicBezTo>
                  <a:pt x="1490688" y="658450"/>
                  <a:pt x="1487333" y="658300"/>
                  <a:pt x="1483996" y="657945"/>
                </a:cubicBezTo>
                <a:cubicBezTo>
                  <a:pt x="1482759" y="658545"/>
                  <a:pt x="1485758" y="659108"/>
                  <a:pt x="1492956" y="659595"/>
                </a:cubicBezTo>
                <a:cubicBezTo>
                  <a:pt x="1479272" y="660682"/>
                  <a:pt x="1481709" y="664806"/>
                  <a:pt x="1489582" y="667093"/>
                </a:cubicBezTo>
                <a:cubicBezTo>
                  <a:pt x="1479647" y="664731"/>
                  <a:pt x="1480772" y="669117"/>
                  <a:pt x="1461502" y="667280"/>
                </a:cubicBezTo>
                <a:cubicBezTo>
                  <a:pt x="1460977" y="667843"/>
                  <a:pt x="1468663" y="669717"/>
                  <a:pt x="1459553" y="669455"/>
                </a:cubicBezTo>
                <a:cubicBezTo>
                  <a:pt x="1464520" y="670167"/>
                  <a:pt x="1468644" y="670889"/>
                  <a:pt x="1471568" y="671634"/>
                </a:cubicBezTo>
                <a:lnTo>
                  <a:pt x="1475927" y="673733"/>
                </a:lnTo>
                <a:lnTo>
                  <a:pt x="1482271" y="668967"/>
                </a:lnTo>
                <a:cubicBezTo>
                  <a:pt x="1485083" y="668517"/>
                  <a:pt x="1485345" y="668967"/>
                  <a:pt x="1485383" y="669417"/>
                </a:cubicBezTo>
                <a:cubicBezTo>
                  <a:pt x="1484670" y="670167"/>
                  <a:pt x="1486582" y="670017"/>
                  <a:pt x="1488494" y="669867"/>
                </a:cubicBezTo>
                <a:cubicBezTo>
                  <a:pt x="1487819" y="670879"/>
                  <a:pt x="1482458" y="671217"/>
                  <a:pt x="1478560" y="671779"/>
                </a:cubicBezTo>
                <a:cubicBezTo>
                  <a:pt x="1477210" y="673804"/>
                  <a:pt x="1478560" y="674853"/>
                  <a:pt x="1481109" y="675528"/>
                </a:cubicBezTo>
                <a:lnTo>
                  <a:pt x="1475733" y="674014"/>
                </a:lnTo>
                <a:lnTo>
                  <a:pt x="1465318" y="674973"/>
                </a:lnTo>
                <a:cubicBezTo>
                  <a:pt x="1459670" y="676618"/>
                  <a:pt x="1468204" y="679886"/>
                  <a:pt x="1472224" y="682501"/>
                </a:cubicBezTo>
                <a:cubicBezTo>
                  <a:pt x="1468868" y="682969"/>
                  <a:pt x="1465457" y="682855"/>
                  <a:pt x="1462140" y="682164"/>
                </a:cubicBezTo>
                <a:cubicBezTo>
                  <a:pt x="1458391" y="686663"/>
                  <a:pt x="1468738" y="692961"/>
                  <a:pt x="1463152" y="696710"/>
                </a:cubicBezTo>
                <a:cubicBezTo>
                  <a:pt x="1448156" y="695773"/>
                  <a:pt x="1458278" y="694048"/>
                  <a:pt x="1452842" y="692773"/>
                </a:cubicBezTo>
                <a:cubicBezTo>
                  <a:pt x="1445569" y="693936"/>
                  <a:pt x="1457716" y="697085"/>
                  <a:pt x="1454154" y="699147"/>
                </a:cubicBezTo>
                <a:cubicBezTo>
                  <a:pt x="1458728" y="699147"/>
                  <a:pt x="1457566" y="698509"/>
                  <a:pt x="1458541" y="698059"/>
                </a:cubicBezTo>
                <a:cubicBezTo>
                  <a:pt x="1459515" y="697610"/>
                  <a:pt x="1469375" y="701246"/>
                  <a:pt x="1456891" y="699971"/>
                </a:cubicBezTo>
                <a:cubicBezTo>
                  <a:pt x="1469863" y="706157"/>
                  <a:pt x="1468513" y="714105"/>
                  <a:pt x="1473349" y="720591"/>
                </a:cubicBezTo>
                <a:cubicBezTo>
                  <a:pt x="1487708" y="721903"/>
                  <a:pt x="1478860" y="719541"/>
                  <a:pt x="1490519" y="720591"/>
                </a:cubicBezTo>
                <a:cubicBezTo>
                  <a:pt x="1492244" y="729513"/>
                  <a:pt x="1479647" y="733112"/>
                  <a:pt x="1485871" y="741810"/>
                </a:cubicBezTo>
                <a:cubicBezTo>
                  <a:pt x="1490512" y="742383"/>
                  <a:pt x="1495213" y="742257"/>
                  <a:pt x="1499817" y="741435"/>
                </a:cubicBezTo>
                <a:cubicBezTo>
                  <a:pt x="1506678" y="742785"/>
                  <a:pt x="1488570" y="743347"/>
                  <a:pt x="1490594" y="744284"/>
                </a:cubicBezTo>
                <a:cubicBezTo>
                  <a:pt x="1502319" y="744790"/>
                  <a:pt x="1498882" y="743040"/>
                  <a:pt x="1503801" y="742545"/>
                </a:cubicBezTo>
                <a:lnTo>
                  <a:pt x="1508763" y="742575"/>
                </a:lnTo>
                <a:lnTo>
                  <a:pt x="1504165" y="741974"/>
                </a:lnTo>
                <a:lnTo>
                  <a:pt x="1505308" y="740327"/>
                </a:lnTo>
                <a:lnTo>
                  <a:pt x="1496480" y="740498"/>
                </a:lnTo>
                <a:cubicBezTo>
                  <a:pt x="1493799" y="740179"/>
                  <a:pt x="1495992" y="739861"/>
                  <a:pt x="1499596" y="739617"/>
                </a:cubicBezTo>
                <a:lnTo>
                  <a:pt x="1505966" y="739380"/>
                </a:lnTo>
                <a:lnTo>
                  <a:pt x="1507089" y="737761"/>
                </a:lnTo>
                <a:lnTo>
                  <a:pt x="1509490" y="739248"/>
                </a:lnTo>
                <a:lnTo>
                  <a:pt x="1511176" y="739186"/>
                </a:lnTo>
                <a:cubicBezTo>
                  <a:pt x="1512966" y="739476"/>
                  <a:pt x="1513406" y="739699"/>
                  <a:pt x="1512944" y="739870"/>
                </a:cubicBezTo>
                <a:lnTo>
                  <a:pt x="1510846" y="740088"/>
                </a:lnTo>
                <a:lnTo>
                  <a:pt x="1515562" y="743010"/>
                </a:lnTo>
                <a:lnTo>
                  <a:pt x="1515524" y="743459"/>
                </a:lnTo>
                <a:lnTo>
                  <a:pt x="1511184" y="742892"/>
                </a:lnTo>
                <a:lnTo>
                  <a:pt x="1494756" y="746951"/>
                </a:lnTo>
                <a:cubicBezTo>
                  <a:pt x="1491803" y="748539"/>
                  <a:pt x="1492263" y="750245"/>
                  <a:pt x="1497605" y="752007"/>
                </a:cubicBezTo>
                <a:cubicBezTo>
                  <a:pt x="1507390" y="751782"/>
                  <a:pt x="1502854" y="749458"/>
                  <a:pt x="1516350" y="749795"/>
                </a:cubicBezTo>
                <a:cubicBezTo>
                  <a:pt x="1501054" y="752795"/>
                  <a:pt x="1489170" y="756056"/>
                  <a:pt x="1490970" y="759843"/>
                </a:cubicBezTo>
                <a:cubicBezTo>
                  <a:pt x="1495135" y="760523"/>
                  <a:pt x="1499346" y="760887"/>
                  <a:pt x="1503566" y="760930"/>
                </a:cubicBezTo>
                <a:cubicBezTo>
                  <a:pt x="1503941" y="762167"/>
                  <a:pt x="1491382" y="766291"/>
                  <a:pt x="1511626" y="767303"/>
                </a:cubicBezTo>
                <a:cubicBezTo>
                  <a:pt x="1503303" y="766178"/>
                  <a:pt x="1506827" y="764604"/>
                  <a:pt x="1511626" y="763554"/>
                </a:cubicBezTo>
                <a:cubicBezTo>
                  <a:pt x="1521898" y="764416"/>
                  <a:pt x="1515375" y="764904"/>
                  <a:pt x="1509789" y="765728"/>
                </a:cubicBezTo>
                <a:cubicBezTo>
                  <a:pt x="1510848" y="765987"/>
                  <a:pt x="1511954" y="765987"/>
                  <a:pt x="1513013" y="765728"/>
                </a:cubicBezTo>
                <a:cubicBezTo>
                  <a:pt x="1523548" y="767303"/>
                  <a:pt x="1501279" y="769028"/>
                  <a:pt x="1515937" y="770302"/>
                </a:cubicBezTo>
                <a:cubicBezTo>
                  <a:pt x="1480922" y="776413"/>
                  <a:pt x="1499292" y="785823"/>
                  <a:pt x="1476686" y="793621"/>
                </a:cubicBezTo>
                <a:cubicBezTo>
                  <a:pt x="1482159" y="794970"/>
                  <a:pt x="1491382" y="796058"/>
                  <a:pt x="1483396" y="797632"/>
                </a:cubicBezTo>
                <a:cubicBezTo>
                  <a:pt x="1481934" y="798757"/>
                  <a:pt x="1493631" y="798869"/>
                  <a:pt x="1494981" y="799769"/>
                </a:cubicBezTo>
                <a:cubicBezTo>
                  <a:pt x="1483734" y="802206"/>
                  <a:pt x="1505590" y="803518"/>
                  <a:pt x="1496855" y="805618"/>
                </a:cubicBezTo>
                <a:cubicBezTo>
                  <a:pt x="1515113" y="805280"/>
                  <a:pt x="1493781" y="802094"/>
                  <a:pt x="1509789" y="801869"/>
                </a:cubicBezTo>
                <a:cubicBezTo>
                  <a:pt x="1517475" y="804081"/>
                  <a:pt x="1510164" y="807417"/>
                  <a:pt x="1530783" y="808542"/>
                </a:cubicBezTo>
                <a:cubicBezTo>
                  <a:pt x="1536070" y="806705"/>
                  <a:pt x="1515488" y="805880"/>
                  <a:pt x="1528422" y="803443"/>
                </a:cubicBezTo>
                <a:cubicBezTo>
                  <a:pt x="1539481" y="804268"/>
                  <a:pt x="1535133" y="806255"/>
                  <a:pt x="1555789" y="806330"/>
                </a:cubicBezTo>
                <a:cubicBezTo>
                  <a:pt x="1547466" y="806667"/>
                  <a:pt x="1558488" y="807530"/>
                  <a:pt x="1551553" y="807530"/>
                </a:cubicBezTo>
                <a:cubicBezTo>
                  <a:pt x="1540718" y="807530"/>
                  <a:pt x="1547804" y="806480"/>
                  <a:pt x="1542705" y="806180"/>
                </a:cubicBezTo>
                <a:cubicBezTo>
                  <a:pt x="1532583" y="808954"/>
                  <a:pt x="1554815" y="815590"/>
                  <a:pt x="1526547" y="809929"/>
                </a:cubicBezTo>
                <a:cubicBezTo>
                  <a:pt x="1520910" y="809519"/>
                  <a:pt x="1515246" y="809669"/>
                  <a:pt x="1509639" y="810379"/>
                </a:cubicBezTo>
                <a:cubicBezTo>
                  <a:pt x="1519986" y="809704"/>
                  <a:pt x="1510932" y="812277"/>
                  <a:pt x="1514837" y="814175"/>
                </a:cubicBezTo>
                <a:lnTo>
                  <a:pt x="1523198" y="815530"/>
                </a:lnTo>
                <a:lnTo>
                  <a:pt x="1519789" y="815351"/>
                </a:lnTo>
                <a:cubicBezTo>
                  <a:pt x="1520583" y="815817"/>
                  <a:pt x="1534748" y="818017"/>
                  <a:pt x="1538431" y="818552"/>
                </a:cubicBezTo>
                <a:cubicBezTo>
                  <a:pt x="1533220" y="818552"/>
                  <a:pt x="1540868" y="819114"/>
                  <a:pt x="1534682" y="819151"/>
                </a:cubicBezTo>
                <a:cubicBezTo>
                  <a:pt x="1521073" y="819151"/>
                  <a:pt x="1538431" y="818327"/>
                  <a:pt x="1525609" y="818139"/>
                </a:cubicBezTo>
                <a:cubicBezTo>
                  <a:pt x="1513350" y="818702"/>
                  <a:pt x="1522160" y="820951"/>
                  <a:pt x="1519273" y="821888"/>
                </a:cubicBezTo>
                <a:cubicBezTo>
                  <a:pt x="1530520" y="821888"/>
                  <a:pt x="1535657" y="821176"/>
                  <a:pt x="1549265" y="821438"/>
                </a:cubicBezTo>
                <a:cubicBezTo>
                  <a:pt x="1554176" y="820426"/>
                  <a:pt x="1538881" y="821138"/>
                  <a:pt x="1543717" y="820126"/>
                </a:cubicBezTo>
                <a:cubicBezTo>
                  <a:pt x="1554027" y="820426"/>
                  <a:pt x="1557663" y="821288"/>
                  <a:pt x="1554964" y="822713"/>
                </a:cubicBezTo>
                <a:cubicBezTo>
                  <a:pt x="1551515" y="822713"/>
                  <a:pt x="1553239" y="822076"/>
                  <a:pt x="1548928" y="822038"/>
                </a:cubicBezTo>
                <a:cubicBezTo>
                  <a:pt x="1539106" y="822263"/>
                  <a:pt x="1552677" y="822863"/>
                  <a:pt x="1547653" y="823613"/>
                </a:cubicBezTo>
                <a:cubicBezTo>
                  <a:pt x="1551016" y="823824"/>
                  <a:pt x="1554391" y="823736"/>
                  <a:pt x="1557738" y="823350"/>
                </a:cubicBezTo>
                <a:cubicBezTo>
                  <a:pt x="1571009" y="823838"/>
                  <a:pt x="1554326" y="825337"/>
                  <a:pt x="1562199" y="825900"/>
                </a:cubicBezTo>
                <a:cubicBezTo>
                  <a:pt x="1557663" y="826349"/>
                  <a:pt x="1534757" y="824512"/>
                  <a:pt x="1535244" y="826724"/>
                </a:cubicBezTo>
                <a:cubicBezTo>
                  <a:pt x="1511326" y="825600"/>
                  <a:pt x="1511551" y="824100"/>
                  <a:pt x="1515899" y="822188"/>
                </a:cubicBezTo>
                <a:cubicBezTo>
                  <a:pt x="1492806" y="823088"/>
                  <a:pt x="1519836" y="825562"/>
                  <a:pt x="1512338" y="826649"/>
                </a:cubicBezTo>
                <a:cubicBezTo>
                  <a:pt x="1519836" y="826649"/>
                  <a:pt x="1524822" y="826649"/>
                  <a:pt x="1528458" y="827024"/>
                </a:cubicBezTo>
                <a:cubicBezTo>
                  <a:pt x="1529283" y="828149"/>
                  <a:pt x="1514775" y="827812"/>
                  <a:pt x="1520098" y="829236"/>
                </a:cubicBezTo>
                <a:cubicBezTo>
                  <a:pt x="1509901" y="829461"/>
                  <a:pt x="1513613" y="829461"/>
                  <a:pt x="1503715" y="829236"/>
                </a:cubicBezTo>
                <a:cubicBezTo>
                  <a:pt x="1503040" y="831073"/>
                  <a:pt x="1501766" y="833210"/>
                  <a:pt x="1483358" y="834410"/>
                </a:cubicBezTo>
                <a:cubicBezTo>
                  <a:pt x="1482196" y="835197"/>
                  <a:pt x="1481446" y="835984"/>
                  <a:pt x="1488569" y="836022"/>
                </a:cubicBezTo>
                <a:cubicBezTo>
                  <a:pt x="1477697" y="837709"/>
                  <a:pt x="1480022" y="833060"/>
                  <a:pt x="1472711" y="835384"/>
                </a:cubicBezTo>
                <a:cubicBezTo>
                  <a:pt x="1464801" y="835047"/>
                  <a:pt x="1478222" y="834110"/>
                  <a:pt x="1474511" y="833098"/>
                </a:cubicBezTo>
                <a:cubicBezTo>
                  <a:pt x="1484445" y="833098"/>
                  <a:pt x="1487745" y="832423"/>
                  <a:pt x="1494868" y="832123"/>
                </a:cubicBezTo>
                <a:cubicBezTo>
                  <a:pt x="1498129" y="830698"/>
                  <a:pt x="1488119" y="829349"/>
                  <a:pt x="1497904" y="828374"/>
                </a:cubicBezTo>
                <a:cubicBezTo>
                  <a:pt x="1501014" y="828413"/>
                  <a:pt x="1504119" y="828639"/>
                  <a:pt x="1507202" y="829049"/>
                </a:cubicBezTo>
                <a:cubicBezTo>
                  <a:pt x="1510351" y="827887"/>
                  <a:pt x="1501128" y="827812"/>
                  <a:pt x="1502441" y="826762"/>
                </a:cubicBezTo>
                <a:cubicBezTo>
                  <a:pt x="1494305" y="826762"/>
                  <a:pt x="1486620" y="826762"/>
                  <a:pt x="1483058" y="826387"/>
                </a:cubicBezTo>
                <a:cubicBezTo>
                  <a:pt x="1483996" y="825787"/>
                  <a:pt x="1494305" y="826387"/>
                  <a:pt x="1496667" y="825787"/>
                </a:cubicBezTo>
                <a:cubicBezTo>
                  <a:pt x="1493400" y="825486"/>
                  <a:pt x="1490112" y="825486"/>
                  <a:pt x="1486845" y="825787"/>
                </a:cubicBezTo>
                <a:cubicBezTo>
                  <a:pt x="1479647" y="825787"/>
                  <a:pt x="1486545" y="824400"/>
                  <a:pt x="1485120" y="823838"/>
                </a:cubicBezTo>
                <a:cubicBezTo>
                  <a:pt x="1487595" y="824025"/>
                  <a:pt x="1490181" y="824175"/>
                  <a:pt x="1494680" y="824213"/>
                </a:cubicBezTo>
                <a:cubicBezTo>
                  <a:pt x="1499104" y="822863"/>
                  <a:pt x="1493893" y="821513"/>
                  <a:pt x="1491456" y="819976"/>
                </a:cubicBezTo>
                <a:cubicBezTo>
                  <a:pt x="1483958" y="819751"/>
                  <a:pt x="1499254" y="821963"/>
                  <a:pt x="1483658" y="821551"/>
                </a:cubicBezTo>
                <a:cubicBezTo>
                  <a:pt x="1488794" y="817014"/>
                  <a:pt x="1499742" y="814053"/>
                  <a:pt x="1478485" y="811429"/>
                </a:cubicBezTo>
                <a:cubicBezTo>
                  <a:pt x="1478485" y="810491"/>
                  <a:pt x="1490031" y="810904"/>
                  <a:pt x="1486545" y="809554"/>
                </a:cubicBezTo>
                <a:cubicBezTo>
                  <a:pt x="1490294" y="809554"/>
                  <a:pt x="1488832" y="810191"/>
                  <a:pt x="1489057" y="810566"/>
                </a:cubicBezTo>
                <a:cubicBezTo>
                  <a:pt x="1500304" y="809254"/>
                  <a:pt x="1473199" y="808429"/>
                  <a:pt x="1475523" y="806817"/>
                </a:cubicBezTo>
                <a:cubicBezTo>
                  <a:pt x="1475523" y="812103"/>
                  <a:pt x="1450682" y="817495"/>
                  <a:pt x="1445726" y="822739"/>
                </a:cubicBezTo>
                <a:lnTo>
                  <a:pt x="1447617" y="825684"/>
                </a:lnTo>
                <a:lnTo>
                  <a:pt x="1446768" y="826237"/>
                </a:lnTo>
                <a:lnTo>
                  <a:pt x="1447917" y="826151"/>
                </a:lnTo>
                <a:lnTo>
                  <a:pt x="1448758" y="827461"/>
                </a:lnTo>
                <a:lnTo>
                  <a:pt x="1451291" y="827001"/>
                </a:lnTo>
                <a:cubicBezTo>
                  <a:pt x="1452720" y="826349"/>
                  <a:pt x="1454416" y="825768"/>
                  <a:pt x="1460452" y="826049"/>
                </a:cubicBezTo>
                <a:lnTo>
                  <a:pt x="1460395" y="826215"/>
                </a:lnTo>
                <a:lnTo>
                  <a:pt x="1474511" y="824812"/>
                </a:lnTo>
                <a:cubicBezTo>
                  <a:pt x="1477097" y="826312"/>
                  <a:pt x="1469862" y="826799"/>
                  <a:pt x="1475261" y="828074"/>
                </a:cubicBezTo>
                <a:cubicBezTo>
                  <a:pt x="1482384" y="828074"/>
                  <a:pt x="1485870" y="827812"/>
                  <a:pt x="1485870" y="827099"/>
                </a:cubicBezTo>
                <a:cubicBezTo>
                  <a:pt x="1494868" y="826912"/>
                  <a:pt x="1482121" y="828636"/>
                  <a:pt x="1491381" y="828449"/>
                </a:cubicBezTo>
                <a:cubicBezTo>
                  <a:pt x="1478297" y="829836"/>
                  <a:pt x="1463151" y="830886"/>
                  <a:pt x="1467950" y="833285"/>
                </a:cubicBezTo>
                <a:lnTo>
                  <a:pt x="1459419" y="834052"/>
                </a:lnTo>
                <a:lnTo>
                  <a:pt x="1459656" y="834495"/>
                </a:lnTo>
                <a:cubicBezTo>
                  <a:pt x="1461026" y="835047"/>
                  <a:pt x="1463564" y="835291"/>
                  <a:pt x="1467950" y="835047"/>
                </a:cubicBezTo>
                <a:cubicBezTo>
                  <a:pt x="1467650" y="838421"/>
                  <a:pt x="1459515" y="838346"/>
                  <a:pt x="1459365" y="843182"/>
                </a:cubicBezTo>
                <a:cubicBezTo>
                  <a:pt x="1469075" y="842095"/>
                  <a:pt x="1463339" y="841833"/>
                  <a:pt x="1463414" y="839921"/>
                </a:cubicBezTo>
                <a:cubicBezTo>
                  <a:pt x="1472861" y="839358"/>
                  <a:pt x="1481334" y="839058"/>
                  <a:pt x="1479272" y="841608"/>
                </a:cubicBezTo>
                <a:cubicBezTo>
                  <a:pt x="1473574" y="842133"/>
                  <a:pt x="1473199" y="841233"/>
                  <a:pt x="1473086" y="840296"/>
                </a:cubicBezTo>
                <a:cubicBezTo>
                  <a:pt x="1465588" y="840895"/>
                  <a:pt x="1468812" y="844719"/>
                  <a:pt x="1475373" y="844045"/>
                </a:cubicBezTo>
                <a:cubicBezTo>
                  <a:pt x="1472861" y="845431"/>
                  <a:pt x="1467688" y="844794"/>
                  <a:pt x="1468962" y="843482"/>
                </a:cubicBezTo>
                <a:cubicBezTo>
                  <a:pt x="1460902" y="844307"/>
                  <a:pt x="1466226" y="847531"/>
                  <a:pt x="1474698" y="846406"/>
                </a:cubicBezTo>
                <a:cubicBezTo>
                  <a:pt x="1459028" y="846406"/>
                  <a:pt x="1468288" y="850155"/>
                  <a:pt x="1473011" y="852705"/>
                </a:cubicBezTo>
                <a:cubicBezTo>
                  <a:pt x="1485083" y="851767"/>
                  <a:pt x="1465288" y="848956"/>
                  <a:pt x="1480509" y="849293"/>
                </a:cubicBezTo>
                <a:cubicBezTo>
                  <a:pt x="1483471" y="866051"/>
                  <a:pt x="1480209" y="885658"/>
                  <a:pt x="1511213" y="902078"/>
                </a:cubicBezTo>
                <a:cubicBezTo>
                  <a:pt x="1510426" y="903016"/>
                  <a:pt x="1505065" y="902791"/>
                  <a:pt x="1501166" y="902978"/>
                </a:cubicBezTo>
                <a:cubicBezTo>
                  <a:pt x="1500004" y="904703"/>
                  <a:pt x="1503078" y="905453"/>
                  <a:pt x="1510276" y="905228"/>
                </a:cubicBezTo>
                <a:cubicBezTo>
                  <a:pt x="1496855" y="910589"/>
                  <a:pt x="1499629" y="919924"/>
                  <a:pt x="1507877" y="924235"/>
                </a:cubicBezTo>
                <a:cubicBezTo>
                  <a:pt x="1497717" y="920486"/>
                  <a:pt x="1499366" y="930796"/>
                  <a:pt x="1479984" y="929784"/>
                </a:cubicBezTo>
                <a:cubicBezTo>
                  <a:pt x="1479534" y="931171"/>
                  <a:pt x="1487482" y="934320"/>
                  <a:pt x="1478335" y="935220"/>
                </a:cubicBezTo>
                <a:cubicBezTo>
                  <a:pt x="1488382" y="936907"/>
                  <a:pt x="1495055" y="939343"/>
                  <a:pt x="1495617" y="943130"/>
                </a:cubicBezTo>
                <a:cubicBezTo>
                  <a:pt x="1472786" y="947816"/>
                  <a:pt x="1486470" y="956626"/>
                  <a:pt x="1492056" y="964274"/>
                </a:cubicBezTo>
                <a:cubicBezTo>
                  <a:pt x="1488919" y="965841"/>
                  <a:pt x="1485281" y="966071"/>
                  <a:pt x="1481971" y="964911"/>
                </a:cubicBezTo>
                <a:cubicBezTo>
                  <a:pt x="1478485" y="976158"/>
                  <a:pt x="1489469" y="989730"/>
                  <a:pt x="1483696" y="999327"/>
                </a:cubicBezTo>
                <a:cubicBezTo>
                  <a:pt x="1468700" y="998840"/>
                  <a:pt x="1478747" y="993554"/>
                  <a:pt x="1473311" y="991229"/>
                </a:cubicBezTo>
                <a:cubicBezTo>
                  <a:pt x="1466075" y="994791"/>
                  <a:pt x="1478260" y="1000827"/>
                  <a:pt x="1474736" y="1006225"/>
                </a:cubicBezTo>
                <a:cubicBezTo>
                  <a:pt x="1479309" y="1006225"/>
                  <a:pt x="1478110" y="1004388"/>
                  <a:pt x="1479122" y="1003264"/>
                </a:cubicBezTo>
                <a:cubicBezTo>
                  <a:pt x="1480322" y="1001202"/>
                  <a:pt x="1489956" y="1009562"/>
                  <a:pt x="1477472" y="1007875"/>
                </a:cubicBezTo>
                <a:cubicBezTo>
                  <a:pt x="1490519" y="1021221"/>
                  <a:pt x="1489244" y="1040378"/>
                  <a:pt x="1493668" y="1055599"/>
                </a:cubicBezTo>
                <a:cubicBezTo>
                  <a:pt x="1507989" y="1057849"/>
                  <a:pt x="1499216" y="1052750"/>
                  <a:pt x="1510876" y="1054137"/>
                </a:cubicBezTo>
                <a:cubicBezTo>
                  <a:pt x="1512188" y="1075956"/>
                  <a:pt x="1499366" y="1085179"/>
                  <a:pt x="1504615" y="1106060"/>
                </a:cubicBezTo>
                <a:cubicBezTo>
                  <a:pt x="1514812" y="1107523"/>
                  <a:pt x="1515337" y="1105648"/>
                  <a:pt x="1518636" y="1104748"/>
                </a:cubicBezTo>
                <a:cubicBezTo>
                  <a:pt x="1525347" y="1107972"/>
                  <a:pt x="1507202" y="1109697"/>
                  <a:pt x="1509076" y="1111946"/>
                </a:cubicBezTo>
                <a:cubicBezTo>
                  <a:pt x="1524672" y="1113258"/>
                  <a:pt x="1513687" y="1105348"/>
                  <a:pt x="1531083" y="1107298"/>
                </a:cubicBezTo>
                <a:cubicBezTo>
                  <a:pt x="1514175" y="1114158"/>
                  <a:pt x="1504840" y="1122294"/>
                  <a:pt x="1515187" y="1130766"/>
                </a:cubicBezTo>
                <a:cubicBezTo>
                  <a:pt x="1525047" y="1130166"/>
                  <a:pt x="1520736" y="1124543"/>
                  <a:pt x="1534269" y="1125180"/>
                </a:cubicBezTo>
                <a:cubicBezTo>
                  <a:pt x="1518636" y="1132678"/>
                  <a:pt x="1506077" y="1140663"/>
                  <a:pt x="1507277" y="1149961"/>
                </a:cubicBezTo>
                <a:cubicBezTo>
                  <a:pt x="1511215" y="1151617"/>
                  <a:pt x="1515417" y="1152557"/>
                  <a:pt x="1519686" y="1152735"/>
                </a:cubicBezTo>
                <a:cubicBezTo>
                  <a:pt x="1519873" y="1155884"/>
                  <a:pt x="1506602" y="1165632"/>
                  <a:pt x="1526696" y="1168668"/>
                </a:cubicBezTo>
                <a:cubicBezTo>
                  <a:pt x="1518561" y="1165669"/>
                  <a:pt x="1522348" y="1161920"/>
                  <a:pt x="1527259" y="1159108"/>
                </a:cubicBezTo>
                <a:cubicBezTo>
                  <a:pt x="1537381" y="1161508"/>
                  <a:pt x="1530595" y="1162595"/>
                  <a:pt x="1525047" y="1164507"/>
                </a:cubicBezTo>
                <a:cubicBezTo>
                  <a:pt x="1525272" y="1165444"/>
                  <a:pt x="1528121" y="1165257"/>
                  <a:pt x="1528271" y="1164844"/>
                </a:cubicBezTo>
                <a:cubicBezTo>
                  <a:pt x="1538506" y="1169081"/>
                  <a:pt x="1515899" y="1172717"/>
                  <a:pt x="1530333" y="1176316"/>
                </a:cubicBezTo>
                <a:cubicBezTo>
                  <a:pt x="1512338" y="1183252"/>
                  <a:pt x="1507164" y="1192549"/>
                  <a:pt x="1503640" y="1202372"/>
                </a:cubicBezTo>
                <a:cubicBezTo>
                  <a:pt x="1501878" y="1207283"/>
                  <a:pt x="1500509" y="1212316"/>
                  <a:pt x="1498031" y="1217175"/>
                </a:cubicBezTo>
                <a:lnTo>
                  <a:pt x="1495204" y="1220345"/>
                </a:lnTo>
                <a:lnTo>
                  <a:pt x="1502250" y="1224651"/>
                </a:lnTo>
                <a:lnTo>
                  <a:pt x="1499104" y="1224115"/>
                </a:lnTo>
                <a:lnTo>
                  <a:pt x="1493106" y="1222698"/>
                </a:lnTo>
                <a:lnTo>
                  <a:pt x="1485758" y="1230939"/>
                </a:lnTo>
                <a:cubicBezTo>
                  <a:pt x="1488288" y="1232813"/>
                  <a:pt x="1491775" y="1234632"/>
                  <a:pt x="1493579" y="1236361"/>
                </a:cubicBezTo>
                <a:lnTo>
                  <a:pt x="1492236" y="1239250"/>
                </a:lnTo>
                <a:lnTo>
                  <a:pt x="1495476" y="1238912"/>
                </a:lnTo>
                <a:lnTo>
                  <a:pt x="1496067" y="1243198"/>
                </a:lnTo>
                <a:lnTo>
                  <a:pt x="1492167" y="1239397"/>
                </a:lnTo>
                <a:lnTo>
                  <a:pt x="1491306" y="1241249"/>
                </a:lnTo>
                <a:cubicBezTo>
                  <a:pt x="1489544" y="1243798"/>
                  <a:pt x="1501128" y="1245222"/>
                  <a:pt x="1502216" y="1247547"/>
                </a:cubicBezTo>
                <a:cubicBezTo>
                  <a:pt x="1490256" y="1252308"/>
                  <a:pt x="1511700" y="1257557"/>
                  <a:pt x="1502403" y="1262018"/>
                </a:cubicBezTo>
                <a:cubicBezTo>
                  <a:pt x="1520661" y="1263292"/>
                  <a:pt x="1500379" y="1253058"/>
                  <a:pt x="1516349" y="1254520"/>
                </a:cubicBezTo>
                <a:cubicBezTo>
                  <a:pt x="1523360" y="1260743"/>
                  <a:pt x="1515075" y="1268204"/>
                  <a:pt x="1535094" y="1273490"/>
                </a:cubicBezTo>
                <a:cubicBezTo>
                  <a:pt x="1540905" y="1269441"/>
                  <a:pt x="1520698" y="1265017"/>
                  <a:pt x="1534307" y="1260331"/>
                </a:cubicBezTo>
                <a:cubicBezTo>
                  <a:pt x="1545029" y="1263630"/>
                  <a:pt x="1540118" y="1268204"/>
                  <a:pt x="1560550" y="1270715"/>
                </a:cubicBezTo>
                <a:cubicBezTo>
                  <a:pt x="1552189" y="1270715"/>
                  <a:pt x="1562837" y="1274127"/>
                  <a:pt x="1555976" y="1273340"/>
                </a:cubicBezTo>
                <a:cubicBezTo>
                  <a:pt x="1545141" y="1272440"/>
                  <a:pt x="1552489" y="1270153"/>
                  <a:pt x="1547578" y="1268803"/>
                </a:cubicBezTo>
                <a:cubicBezTo>
                  <a:pt x="1536744" y="1274727"/>
                  <a:pt x="1556576" y="1294184"/>
                  <a:pt x="1530445" y="1276076"/>
                </a:cubicBezTo>
                <a:cubicBezTo>
                  <a:pt x="1522423" y="1274727"/>
                  <a:pt x="1514775" y="1273565"/>
                  <a:pt x="1513537" y="1275139"/>
                </a:cubicBezTo>
                <a:cubicBezTo>
                  <a:pt x="1527596" y="1276039"/>
                  <a:pt x="1505402" y="1285411"/>
                  <a:pt x="1526209" y="1291597"/>
                </a:cubicBezTo>
                <a:cubicBezTo>
                  <a:pt x="1512450" y="1286199"/>
                  <a:pt x="1534494" y="1298458"/>
                  <a:pt x="1539106" y="1301007"/>
                </a:cubicBezTo>
                <a:cubicBezTo>
                  <a:pt x="1533894" y="1300482"/>
                  <a:pt x="1541280" y="1302807"/>
                  <a:pt x="1535132" y="1302019"/>
                </a:cubicBezTo>
                <a:cubicBezTo>
                  <a:pt x="1521635" y="1300220"/>
                  <a:pt x="1539218" y="1300482"/>
                  <a:pt x="1526509" y="1298270"/>
                </a:cubicBezTo>
                <a:cubicBezTo>
                  <a:pt x="1514175" y="1297933"/>
                  <a:pt x="1522085" y="1304794"/>
                  <a:pt x="1519011" y="1306818"/>
                </a:cubicBezTo>
                <a:cubicBezTo>
                  <a:pt x="1530258" y="1308430"/>
                  <a:pt x="1535469" y="1307455"/>
                  <a:pt x="1549003" y="1310080"/>
                </a:cubicBezTo>
                <a:cubicBezTo>
                  <a:pt x="1554214" y="1308280"/>
                  <a:pt x="1538843" y="1307793"/>
                  <a:pt x="1543979" y="1305993"/>
                </a:cubicBezTo>
                <a:cubicBezTo>
                  <a:pt x="1554102" y="1308280"/>
                  <a:pt x="1557363" y="1311054"/>
                  <a:pt x="1554026" y="1314241"/>
                </a:cubicBezTo>
                <a:cubicBezTo>
                  <a:pt x="1550652" y="1313454"/>
                  <a:pt x="1552564" y="1312329"/>
                  <a:pt x="1548290" y="1311617"/>
                </a:cubicBezTo>
                <a:cubicBezTo>
                  <a:pt x="1538506" y="1310717"/>
                  <a:pt x="1551552" y="1314241"/>
                  <a:pt x="1546454" y="1315366"/>
                </a:cubicBezTo>
                <a:cubicBezTo>
                  <a:pt x="1551027" y="1316191"/>
                  <a:pt x="1555564" y="1317015"/>
                  <a:pt x="1556538" y="1316228"/>
                </a:cubicBezTo>
                <a:cubicBezTo>
                  <a:pt x="1569473" y="1319490"/>
                  <a:pt x="1552414" y="1320764"/>
                  <a:pt x="1559988" y="1323426"/>
                </a:cubicBezTo>
                <a:cubicBezTo>
                  <a:pt x="1555339" y="1323913"/>
                  <a:pt x="1533370" y="1315591"/>
                  <a:pt x="1533070" y="1321327"/>
                </a:cubicBezTo>
                <a:cubicBezTo>
                  <a:pt x="1509864" y="1314616"/>
                  <a:pt x="1510576" y="1311092"/>
                  <a:pt x="1515562" y="1306968"/>
                </a:cubicBezTo>
                <a:cubicBezTo>
                  <a:pt x="1492431" y="1305656"/>
                  <a:pt x="1518299" y="1315853"/>
                  <a:pt x="1510501" y="1317465"/>
                </a:cubicBezTo>
                <a:cubicBezTo>
                  <a:pt x="1515854" y="1318090"/>
                  <a:pt x="1521130" y="1319258"/>
                  <a:pt x="1526247" y="1320952"/>
                </a:cubicBezTo>
                <a:cubicBezTo>
                  <a:pt x="1526659" y="1323913"/>
                  <a:pt x="1512451" y="1320689"/>
                  <a:pt x="1517174" y="1325113"/>
                </a:cubicBezTo>
                <a:cubicBezTo>
                  <a:pt x="1511718" y="1324760"/>
                  <a:pt x="1506314" y="1323830"/>
                  <a:pt x="1501054" y="1322339"/>
                </a:cubicBezTo>
                <a:cubicBezTo>
                  <a:pt x="1499667" y="1326688"/>
                  <a:pt x="1497305" y="1331749"/>
                  <a:pt x="1478897" y="1331336"/>
                </a:cubicBezTo>
                <a:cubicBezTo>
                  <a:pt x="1477435" y="1333061"/>
                  <a:pt x="1476385" y="1334785"/>
                  <a:pt x="1483396" y="1336173"/>
                </a:cubicBezTo>
                <a:cubicBezTo>
                  <a:pt x="1472149" y="1338272"/>
                  <a:pt x="1476160" y="1327625"/>
                  <a:pt x="1468025" y="1331824"/>
                </a:cubicBezTo>
                <a:cubicBezTo>
                  <a:pt x="1460527" y="1329687"/>
                  <a:pt x="1473948" y="1329799"/>
                  <a:pt x="1470724" y="1326688"/>
                </a:cubicBezTo>
                <a:cubicBezTo>
                  <a:pt x="1477492" y="1327631"/>
                  <a:pt x="1484325" y="1328032"/>
                  <a:pt x="1491156" y="1327887"/>
                </a:cubicBezTo>
                <a:cubicBezTo>
                  <a:pt x="1494905" y="1324926"/>
                  <a:pt x="1485645" y="1320052"/>
                  <a:pt x="1495655" y="1319002"/>
                </a:cubicBezTo>
                <a:cubicBezTo>
                  <a:pt x="1503153" y="1319827"/>
                  <a:pt x="1499592" y="1321214"/>
                  <a:pt x="1504615" y="1322151"/>
                </a:cubicBezTo>
                <a:cubicBezTo>
                  <a:pt x="1508139" y="1319790"/>
                  <a:pt x="1499067" y="1318103"/>
                  <a:pt x="1500866" y="1315816"/>
                </a:cubicBezTo>
                <a:lnTo>
                  <a:pt x="1490502" y="1313608"/>
                </a:lnTo>
                <a:lnTo>
                  <a:pt x="1491974" y="1317486"/>
                </a:lnTo>
                <a:lnTo>
                  <a:pt x="1486736" y="1312806"/>
                </a:lnTo>
                <a:lnTo>
                  <a:pt x="1481859" y="1311767"/>
                </a:lnTo>
                <a:lnTo>
                  <a:pt x="1485671" y="1311854"/>
                </a:lnTo>
                <a:lnTo>
                  <a:pt x="1483705" y="1310098"/>
                </a:lnTo>
                <a:lnTo>
                  <a:pt x="1484561" y="1309780"/>
                </a:lnTo>
                <a:lnTo>
                  <a:pt x="1483049" y="1308487"/>
                </a:lnTo>
                <a:cubicBezTo>
                  <a:pt x="1483808" y="1307606"/>
                  <a:pt x="1485327" y="1306687"/>
                  <a:pt x="1484821" y="1305881"/>
                </a:cubicBezTo>
                <a:cubicBezTo>
                  <a:pt x="1487840" y="1306955"/>
                  <a:pt x="1490952" y="1307746"/>
                  <a:pt x="1494118" y="1308243"/>
                </a:cubicBezTo>
                <a:cubicBezTo>
                  <a:pt x="1498992" y="1305619"/>
                  <a:pt x="1494118" y="1301607"/>
                  <a:pt x="1492431" y="1297483"/>
                </a:cubicBezTo>
                <a:cubicBezTo>
                  <a:pt x="1488682" y="1296640"/>
                  <a:pt x="1490435" y="1298130"/>
                  <a:pt x="1491213" y="1299419"/>
                </a:cubicBezTo>
                <a:lnTo>
                  <a:pt x="1491134" y="1299729"/>
                </a:lnTo>
                <a:lnTo>
                  <a:pt x="1493931" y="1302694"/>
                </a:lnTo>
                <a:lnTo>
                  <a:pt x="1493818" y="1302581"/>
                </a:lnTo>
                <a:lnTo>
                  <a:pt x="1489549" y="1300741"/>
                </a:lnTo>
                <a:lnTo>
                  <a:pt x="1484146" y="1300145"/>
                </a:lnTo>
                <a:lnTo>
                  <a:pt x="1485238" y="1298601"/>
                </a:lnTo>
                <a:lnTo>
                  <a:pt x="1481709" y="1296845"/>
                </a:lnTo>
                <a:cubicBezTo>
                  <a:pt x="1481709" y="1295046"/>
                  <a:pt x="1485195" y="1296433"/>
                  <a:pt x="1486882" y="1296170"/>
                </a:cubicBezTo>
                <a:lnTo>
                  <a:pt x="1486930" y="1296210"/>
                </a:lnTo>
                <a:lnTo>
                  <a:pt x="1493373" y="1287103"/>
                </a:lnTo>
                <a:cubicBezTo>
                  <a:pt x="1494662" y="1283200"/>
                  <a:pt x="1492600" y="1279470"/>
                  <a:pt x="1482496" y="1275102"/>
                </a:cubicBezTo>
                <a:cubicBezTo>
                  <a:pt x="1482909" y="1272928"/>
                  <a:pt x="1494156" y="1275327"/>
                  <a:pt x="1491081" y="1271616"/>
                </a:cubicBezTo>
                <a:cubicBezTo>
                  <a:pt x="1494830" y="1272328"/>
                  <a:pt x="1493181" y="1273415"/>
                  <a:pt x="1493293" y="1274352"/>
                </a:cubicBezTo>
                <a:cubicBezTo>
                  <a:pt x="1504990" y="1272515"/>
                  <a:pt x="1478297" y="1267267"/>
                  <a:pt x="1480959" y="1263743"/>
                </a:cubicBezTo>
                <a:cubicBezTo>
                  <a:pt x="1480022" y="1272290"/>
                  <a:pt x="1467763" y="1279301"/>
                  <a:pt x="1457828" y="1286424"/>
                </a:cubicBezTo>
                <a:cubicBezTo>
                  <a:pt x="1452861" y="1289985"/>
                  <a:pt x="1448446" y="1293547"/>
                  <a:pt x="1446220" y="1297380"/>
                </a:cubicBezTo>
                <a:lnTo>
                  <a:pt x="1447103" y="1304677"/>
                </a:lnTo>
                <a:lnTo>
                  <a:pt x="1446173" y="1305721"/>
                </a:lnTo>
                <a:lnTo>
                  <a:pt x="1445868" y="1305731"/>
                </a:lnTo>
                <a:lnTo>
                  <a:pt x="1445831" y="1306106"/>
                </a:lnTo>
                <a:lnTo>
                  <a:pt x="1446173" y="1305721"/>
                </a:lnTo>
                <a:lnTo>
                  <a:pt x="1447226" y="1305689"/>
                </a:lnTo>
                <a:lnTo>
                  <a:pt x="1447743" y="1309968"/>
                </a:lnTo>
                <a:lnTo>
                  <a:pt x="1431585" y="1307193"/>
                </a:lnTo>
                <a:cubicBezTo>
                  <a:pt x="1441407" y="1313417"/>
                  <a:pt x="1430273" y="1315104"/>
                  <a:pt x="1439346" y="1319565"/>
                </a:cubicBezTo>
                <a:cubicBezTo>
                  <a:pt x="1461464" y="1318628"/>
                  <a:pt x="1444257" y="1304756"/>
                  <a:pt x="1473986" y="1306443"/>
                </a:cubicBezTo>
                <a:cubicBezTo>
                  <a:pt x="1476011" y="1310455"/>
                  <a:pt x="1468738" y="1310530"/>
                  <a:pt x="1473611" y="1314391"/>
                </a:cubicBezTo>
                <a:cubicBezTo>
                  <a:pt x="1480622" y="1315703"/>
                  <a:pt x="1484146" y="1315516"/>
                  <a:pt x="1484408" y="1313829"/>
                </a:cubicBezTo>
                <a:cubicBezTo>
                  <a:pt x="1493368" y="1314766"/>
                  <a:pt x="1480322" y="1316903"/>
                  <a:pt x="1489357" y="1317878"/>
                </a:cubicBezTo>
                <a:cubicBezTo>
                  <a:pt x="1476011" y="1319190"/>
                  <a:pt x="1460640" y="1319115"/>
                  <a:pt x="1464389" y="1325563"/>
                </a:cubicBezTo>
                <a:cubicBezTo>
                  <a:pt x="1453592" y="1327138"/>
                  <a:pt x="1444632" y="1324214"/>
                  <a:pt x="1441257" y="1329312"/>
                </a:cubicBezTo>
                <a:cubicBezTo>
                  <a:pt x="1435372" y="1328375"/>
                  <a:pt x="1434884" y="1327213"/>
                  <a:pt x="1428698" y="1326276"/>
                </a:cubicBezTo>
                <a:cubicBezTo>
                  <a:pt x="1426749" y="1328000"/>
                  <a:pt x="1431998" y="1329462"/>
                  <a:pt x="1440470" y="1330774"/>
                </a:cubicBezTo>
                <a:cubicBezTo>
                  <a:pt x="1415052" y="1329500"/>
                  <a:pt x="1433572" y="1339622"/>
                  <a:pt x="1410741" y="1340222"/>
                </a:cubicBezTo>
                <a:cubicBezTo>
                  <a:pt x="1418726" y="1342996"/>
                  <a:pt x="1425324" y="1342396"/>
                  <a:pt x="1425399" y="1346108"/>
                </a:cubicBezTo>
                <a:cubicBezTo>
                  <a:pt x="1430574" y="1343678"/>
                  <a:pt x="1435584" y="1340910"/>
                  <a:pt x="1440395" y="1337822"/>
                </a:cubicBezTo>
                <a:cubicBezTo>
                  <a:pt x="1447668" y="1340972"/>
                  <a:pt x="1435334" y="1343333"/>
                  <a:pt x="1445119" y="1349069"/>
                </a:cubicBezTo>
                <a:cubicBezTo>
                  <a:pt x="1440733" y="1350719"/>
                  <a:pt x="1443094" y="1346445"/>
                  <a:pt x="1439870" y="1345733"/>
                </a:cubicBezTo>
                <a:cubicBezTo>
                  <a:pt x="1430798" y="1347832"/>
                  <a:pt x="1436571" y="1355068"/>
                  <a:pt x="1411266" y="1352856"/>
                </a:cubicBezTo>
                <a:cubicBezTo>
                  <a:pt x="1398894" y="1350606"/>
                  <a:pt x="1410441" y="1352069"/>
                  <a:pt x="1409204" y="1350119"/>
                </a:cubicBezTo>
                <a:cubicBezTo>
                  <a:pt x="1409204" y="1349332"/>
                  <a:pt x="1404574" y="1349210"/>
                  <a:pt x="1399887" y="1348797"/>
                </a:cubicBezTo>
                <a:lnTo>
                  <a:pt x="1398909" y="1348487"/>
                </a:lnTo>
                <a:lnTo>
                  <a:pt x="1394476" y="1351054"/>
                </a:lnTo>
                <a:cubicBezTo>
                  <a:pt x="1392840" y="1352067"/>
                  <a:pt x="1392990" y="1353941"/>
                  <a:pt x="1399944" y="1359265"/>
                </a:cubicBezTo>
                <a:cubicBezTo>
                  <a:pt x="1397657" y="1361402"/>
                  <a:pt x="1391472" y="1356116"/>
                  <a:pt x="1388472" y="1359265"/>
                </a:cubicBezTo>
                <a:cubicBezTo>
                  <a:pt x="1396495" y="1364813"/>
                  <a:pt x="1392221" y="1360914"/>
                  <a:pt x="1393534" y="1359602"/>
                </a:cubicBezTo>
                <a:cubicBezTo>
                  <a:pt x="1401032" y="1365338"/>
                  <a:pt x="1407705" y="1370662"/>
                  <a:pt x="1404556" y="1371074"/>
                </a:cubicBezTo>
                <a:cubicBezTo>
                  <a:pt x="1399907" y="1367737"/>
                  <a:pt x="1400169" y="1366875"/>
                  <a:pt x="1400807" y="1366163"/>
                </a:cubicBezTo>
                <a:cubicBezTo>
                  <a:pt x="1394846" y="1361814"/>
                  <a:pt x="1394883" y="1366463"/>
                  <a:pt x="1400207" y="1370287"/>
                </a:cubicBezTo>
                <a:cubicBezTo>
                  <a:pt x="1397433" y="1369612"/>
                  <a:pt x="1393909" y="1365863"/>
                  <a:pt x="1395708" y="1365750"/>
                </a:cubicBezTo>
                <a:cubicBezTo>
                  <a:pt x="1389072" y="1361102"/>
                  <a:pt x="1391172" y="1366650"/>
                  <a:pt x="1398257" y="1371449"/>
                </a:cubicBezTo>
                <a:cubicBezTo>
                  <a:pt x="1386298" y="1361364"/>
                  <a:pt x="1391171" y="1369687"/>
                  <a:pt x="1393196" y="1374598"/>
                </a:cubicBezTo>
                <a:cubicBezTo>
                  <a:pt x="1402831" y="1381908"/>
                  <a:pt x="1389447" y="1367100"/>
                  <a:pt x="1400694" y="1377185"/>
                </a:cubicBezTo>
                <a:lnTo>
                  <a:pt x="1391929" y="1392017"/>
                </a:lnTo>
                <a:lnTo>
                  <a:pt x="1394760" y="1399474"/>
                </a:lnTo>
                <a:cubicBezTo>
                  <a:pt x="1395463" y="1405669"/>
                  <a:pt x="1393776" y="1411039"/>
                  <a:pt x="1387459" y="1413064"/>
                </a:cubicBezTo>
                <a:lnTo>
                  <a:pt x="1387088" y="1408137"/>
                </a:lnTo>
                <a:lnTo>
                  <a:pt x="1386579" y="1412078"/>
                </a:lnTo>
                <a:cubicBezTo>
                  <a:pt x="1386973" y="1417561"/>
                  <a:pt x="1388529" y="1423972"/>
                  <a:pt x="1391734" y="1431732"/>
                </a:cubicBezTo>
                <a:cubicBezTo>
                  <a:pt x="1390609" y="1431732"/>
                  <a:pt x="1386860" y="1427983"/>
                  <a:pt x="1383936" y="1425397"/>
                </a:cubicBezTo>
                <a:cubicBezTo>
                  <a:pt x="1382099" y="1425622"/>
                  <a:pt x="1383936" y="1428171"/>
                  <a:pt x="1389222" y="1432895"/>
                </a:cubicBezTo>
                <a:cubicBezTo>
                  <a:pt x="1382812" y="1429895"/>
                  <a:pt x="1378800" y="1430233"/>
                  <a:pt x="1376813" y="1432332"/>
                </a:cubicBezTo>
                <a:cubicBezTo>
                  <a:pt x="1374842" y="1435359"/>
                  <a:pt x="1374770" y="1439244"/>
                  <a:pt x="1376626" y="1442342"/>
                </a:cubicBezTo>
                <a:cubicBezTo>
                  <a:pt x="1371527" y="1433044"/>
                  <a:pt x="1366841" y="1440130"/>
                  <a:pt x="1353532" y="1425996"/>
                </a:cubicBezTo>
                <a:cubicBezTo>
                  <a:pt x="1352482" y="1426446"/>
                  <a:pt x="1356381" y="1433494"/>
                  <a:pt x="1349371" y="1427758"/>
                </a:cubicBezTo>
                <a:cubicBezTo>
                  <a:pt x="1355631" y="1435706"/>
                  <a:pt x="1359043" y="1441705"/>
                  <a:pt x="1357356" y="1444141"/>
                </a:cubicBezTo>
                <a:cubicBezTo>
                  <a:pt x="1338611" y="1430570"/>
                  <a:pt x="1343710" y="1444966"/>
                  <a:pt x="1343747" y="1452764"/>
                </a:cubicBezTo>
                <a:cubicBezTo>
                  <a:pt x="1340644" y="1451276"/>
                  <a:pt x="1338039" y="1448919"/>
                  <a:pt x="1336249" y="1445978"/>
                </a:cubicBezTo>
                <a:cubicBezTo>
                  <a:pt x="1328077" y="1449240"/>
                  <a:pt x="1328751" y="1463374"/>
                  <a:pt x="1320504" y="1464049"/>
                </a:cubicBezTo>
                <a:cubicBezTo>
                  <a:pt x="1310231" y="1453139"/>
                  <a:pt x="1319754" y="1457750"/>
                  <a:pt x="1317017" y="1452802"/>
                </a:cubicBezTo>
                <a:cubicBezTo>
                  <a:pt x="1310269" y="1449315"/>
                  <a:pt x="1315967" y="1461012"/>
                  <a:pt x="1311094" y="1460899"/>
                </a:cubicBezTo>
                <a:cubicBezTo>
                  <a:pt x="1314355" y="1464086"/>
                  <a:pt x="1314318" y="1462436"/>
                  <a:pt x="1315555" y="1462624"/>
                </a:cubicBezTo>
                <a:cubicBezTo>
                  <a:pt x="1316792" y="1462811"/>
                  <a:pt x="1320279" y="1473271"/>
                  <a:pt x="1312256" y="1463599"/>
                </a:cubicBezTo>
                <a:cubicBezTo>
                  <a:pt x="1315293" y="1479120"/>
                  <a:pt x="1305845" y="1486843"/>
                  <a:pt x="1302021" y="1497339"/>
                </a:cubicBezTo>
                <a:cubicBezTo>
                  <a:pt x="1311056" y="1508586"/>
                  <a:pt x="1307232" y="1499926"/>
                  <a:pt x="1314768" y="1508849"/>
                </a:cubicBezTo>
                <a:lnTo>
                  <a:pt x="1304078" y="1515471"/>
                </a:lnTo>
                <a:lnTo>
                  <a:pt x="1313229" y="1520772"/>
                </a:lnTo>
                <a:cubicBezTo>
                  <a:pt x="1312836" y="1521578"/>
                  <a:pt x="1311870" y="1522365"/>
                  <a:pt x="1311570" y="1523171"/>
                </a:cubicBezTo>
                <a:lnTo>
                  <a:pt x="1313728" y="1525493"/>
                </a:lnTo>
                <a:lnTo>
                  <a:pt x="1295921" y="1521480"/>
                </a:lnTo>
                <a:lnTo>
                  <a:pt x="1291153" y="1525743"/>
                </a:lnTo>
                <a:lnTo>
                  <a:pt x="1295435" y="1529563"/>
                </a:lnTo>
                <a:cubicBezTo>
                  <a:pt x="1297771" y="1531011"/>
                  <a:pt x="1301073" y="1532496"/>
                  <a:pt x="1305993" y="1534043"/>
                </a:cubicBezTo>
                <a:cubicBezTo>
                  <a:pt x="1297708" y="1532693"/>
                  <a:pt x="1307268" y="1538804"/>
                  <a:pt x="1300670" y="1536780"/>
                </a:cubicBezTo>
                <a:cubicBezTo>
                  <a:pt x="1290135" y="1534118"/>
                  <a:pt x="1298120" y="1532168"/>
                  <a:pt x="1293659" y="1529731"/>
                </a:cubicBezTo>
                <a:lnTo>
                  <a:pt x="1290605" y="1533954"/>
                </a:lnTo>
                <a:lnTo>
                  <a:pt x="1296735" y="1539403"/>
                </a:lnTo>
                <a:cubicBezTo>
                  <a:pt x="1298328" y="1542627"/>
                  <a:pt x="1295742" y="1541231"/>
                  <a:pt x="1292785" y="1539338"/>
                </a:cubicBezTo>
                <a:lnTo>
                  <a:pt x="1288309" y="1537129"/>
                </a:lnTo>
                <a:lnTo>
                  <a:pt x="1288255" y="1537204"/>
                </a:lnTo>
                <a:lnTo>
                  <a:pt x="1288179" y="1537759"/>
                </a:lnTo>
                <a:lnTo>
                  <a:pt x="1292134" y="1541465"/>
                </a:lnTo>
                <a:cubicBezTo>
                  <a:pt x="1295906" y="1543743"/>
                  <a:pt x="1295807" y="1539609"/>
                  <a:pt x="1304271" y="1549563"/>
                </a:cubicBezTo>
                <a:lnTo>
                  <a:pt x="1287485" y="1542825"/>
                </a:lnTo>
                <a:lnTo>
                  <a:pt x="1287094" y="1545674"/>
                </a:lnTo>
                <a:cubicBezTo>
                  <a:pt x="1286773" y="1547858"/>
                  <a:pt x="1286198" y="1548999"/>
                  <a:pt x="1284407" y="1547888"/>
                </a:cubicBezTo>
                <a:lnTo>
                  <a:pt x="1283653" y="1547035"/>
                </a:lnTo>
                <a:lnTo>
                  <a:pt x="1281777" y="1550350"/>
                </a:lnTo>
                <a:cubicBezTo>
                  <a:pt x="1288937" y="1557061"/>
                  <a:pt x="1288712" y="1551063"/>
                  <a:pt x="1297860" y="1561035"/>
                </a:cubicBezTo>
                <a:cubicBezTo>
                  <a:pt x="1283051" y="1553837"/>
                  <a:pt x="1270755" y="1549076"/>
                  <a:pt x="1266931" y="1554886"/>
                </a:cubicBezTo>
                <a:cubicBezTo>
                  <a:pt x="1268855" y="1558664"/>
                  <a:pt x="1271289" y="1562158"/>
                  <a:pt x="1274166" y="1565271"/>
                </a:cubicBezTo>
                <a:lnTo>
                  <a:pt x="1272117" y="1565711"/>
                </a:lnTo>
                <a:lnTo>
                  <a:pt x="1275477" y="1569433"/>
                </a:lnTo>
                <a:cubicBezTo>
                  <a:pt x="1270491" y="1567896"/>
                  <a:pt x="1277052" y="1572095"/>
                  <a:pt x="1271203" y="1570071"/>
                </a:cubicBezTo>
                <a:lnTo>
                  <a:pt x="1266897" y="1568173"/>
                </a:lnTo>
                <a:lnTo>
                  <a:pt x="1266137" y="1570206"/>
                </a:lnTo>
                <a:lnTo>
                  <a:pt x="1271036" y="1578744"/>
                </a:lnTo>
                <a:lnTo>
                  <a:pt x="1271082" y="1578760"/>
                </a:lnTo>
                <a:lnTo>
                  <a:pt x="1270333" y="1572905"/>
                </a:lnTo>
                <a:cubicBezTo>
                  <a:pt x="1271542" y="1572403"/>
                  <a:pt x="1273866" y="1573088"/>
                  <a:pt x="1276266" y="1574081"/>
                </a:cubicBezTo>
                <a:lnTo>
                  <a:pt x="1277526" y="1577400"/>
                </a:lnTo>
                <a:lnTo>
                  <a:pt x="1278214" y="1576406"/>
                </a:lnTo>
                <a:cubicBezTo>
                  <a:pt x="1287511" y="1580980"/>
                  <a:pt x="1289836" y="1585067"/>
                  <a:pt x="1285487" y="1588666"/>
                </a:cubicBezTo>
                <a:cubicBezTo>
                  <a:pt x="1282375" y="1587129"/>
                  <a:pt x="1284662" y="1586004"/>
                  <a:pt x="1280613" y="1584354"/>
                </a:cubicBezTo>
                <a:cubicBezTo>
                  <a:pt x="1271166" y="1581580"/>
                  <a:pt x="1283013" y="1588291"/>
                  <a:pt x="1277539" y="1589003"/>
                </a:cubicBezTo>
                <a:cubicBezTo>
                  <a:pt x="1281813" y="1590840"/>
                  <a:pt x="1286087" y="1592752"/>
                  <a:pt x="1287287" y="1591740"/>
                </a:cubicBezTo>
                <a:cubicBezTo>
                  <a:pt x="1299096" y="1598076"/>
                  <a:pt x="1281701" y="1596951"/>
                  <a:pt x="1288336" y="1601637"/>
                </a:cubicBezTo>
                <a:cubicBezTo>
                  <a:pt x="1283538" y="1601637"/>
                  <a:pt x="1264455" y="1587129"/>
                  <a:pt x="1262093" y="1594439"/>
                </a:cubicBezTo>
                <a:cubicBezTo>
                  <a:pt x="1251671" y="1588178"/>
                  <a:pt x="1246929" y="1583970"/>
                  <a:pt x="1245579" y="1580769"/>
                </a:cubicBezTo>
                <a:lnTo>
                  <a:pt x="1246326" y="1579287"/>
                </a:lnTo>
                <a:lnTo>
                  <a:pt x="1241339" y="1580143"/>
                </a:lnTo>
                <a:lnTo>
                  <a:pt x="1242574" y="1582656"/>
                </a:lnTo>
                <a:cubicBezTo>
                  <a:pt x="1243145" y="1584296"/>
                  <a:pt x="1242983" y="1585516"/>
                  <a:pt x="1240912" y="1585704"/>
                </a:cubicBezTo>
                <a:cubicBezTo>
                  <a:pt x="1246060" y="1587380"/>
                  <a:pt x="1250945" y="1589778"/>
                  <a:pt x="1255420" y="1592827"/>
                </a:cubicBezTo>
                <a:cubicBezTo>
                  <a:pt x="1254858" y="1596576"/>
                  <a:pt x="1241811" y="1590128"/>
                  <a:pt x="1245073" y="1596576"/>
                </a:cubicBezTo>
                <a:cubicBezTo>
                  <a:pt x="1239816" y="1595137"/>
                  <a:pt x="1234773" y="1593007"/>
                  <a:pt x="1230077" y="1590240"/>
                </a:cubicBezTo>
                <a:cubicBezTo>
                  <a:pt x="1228783" y="1593313"/>
                  <a:pt x="1226465" y="1595843"/>
                  <a:pt x="1223516" y="1597401"/>
                </a:cubicBezTo>
                <a:lnTo>
                  <a:pt x="1222092" y="1598001"/>
                </a:lnTo>
                <a:cubicBezTo>
                  <a:pt x="1221470" y="1598161"/>
                  <a:pt x="1220877" y="1598414"/>
                  <a:pt x="1220330" y="1598750"/>
                </a:cubicBezTo>
                <a:cubicBezTo>
                  <a:pt x="1218898" y="1599488"/>
                  <a:pt x="1217389" y="1600067"/>
                  <a:pt x="1215831" y="1600475"/>
                </a:cubicBezTo>
                <a:lnTo>
                  <a:pt x="1210623" y="1600767"/>
                </a:lnTo>
                <a:lnTo>
                  <a:pt x="1212383" y="1605235"/>
                </a:lnTo>
                <a:cubicBezTo>
                  <a:pt x="1201624" y="1599162"/>
                  <a:pt x="1213208" y="1617944"/>
                  <a:pt x="1204398" y="1613670"/>
                </a:cubicBezTo>
                <a:cubicBezTo>
                  <a:pt x="1215945" y="1627842"/>
                  <a:pt x="1208147" y="1607035"/>
                  <a:pt x="1218119" y="1619519"/>
                </a:cubicBezTo>
                <a:lnTo>
                  <a:pt x="1215669" y="1628168"/>
                </a:lnTo>
                <a:lnTo>
                  <a:pt x="1216693" y="1627692"/>
                </a:lnTo>
                <a:cubicBezTo>
                  <a:pt x="1219609" y="1624497"/>
                  <a:pt x="1222069" y="1620914"/>
                  <a:pt x="1224004" y="1617045"/>
                </a:cubicBezTo>
                <a:cubicBezTo>
                  <a:pt x="1225724" y="1613474"/>
                  <a:pt x="1228300" y="1610384"/>
                  <a:pt x="1231501" y="1608048"/>
                </a:cubicBezTo>
                <a:cubicBezTo>
                  <a:pt x="1233426" y="1606832"/>
                  <a:pt x="1235563" y="1605993"/>
                  <a:pt x="1237800" y="1605573"/>
                </a:cubicBezTo>
                <a:cubicBezTo>
                  <a:pt x="1240755" y="1605438"/>
                  <a:pt x="1243713" y="1605754"/>
                  <a:pt x="1246572" y="1606511"/>
                </a:cubicBezTo>
                <a:cubicBezTo>
                  <a:pt x="1246865" y="1609741"/>
                  <a:pt x="1246377" y="1612994"/>
                  <a:pt x="1245148" y="1615996"/>
                </a:cubicBezTo>
                <a:cubicBezTo>
                  <a:pt x="1244069" y="1619436"/>
                  <a:pt x="1242267" y="1622607"/>
                  <a:pt x="1239862" y="1625293"/>
                </a:cubicBezTo>
                <a:cubicBezTo>
                  <a:pt x="1237327" y="1628029"/>
                  <a:pt x="1234062" y="1629981"/>
                  <a:pt x="1230452" y="1630917"/>
                </a:cubicBezTo>
                <a:cubicBezTo>
                  <a:pt x="1225783" y="1632060"/>
                  <a:pt x="1220906" y="1632047"/>
                  <a:pt x="1216243" y="1630879"/>
                </a:cubicBezTo>
                <a:cubicBezTo>
                  <a:pt x="1217293" y="1634816"/>
                  <a:pt x="1219289" y="1636690"/>
                  <a:pt x="1219861" y="1638354"/>
                </a:cubicBezTo>
                <a:lnTo>
                  <a:pt x="1218201" y="1640445"/>
                </a:lnTo>
                <a:lnTo>
                  <a:pt x="1219956" y="1644412"/>
                </a:lnTo>
                <a:cubicBezTo>
                  <a:pt x="1226254" y="1646324"/>
                  <a:pt x="1215157" y="1628891"/>
                  <a:pt x="1227004" y="1636164"/>
                </a:cubicBezTo>
                <a:cubicBezTo>
                  <a:pt x="1232365" y="1645949"/>
                  <a:pt x="1226404" y="1645012"/>
                  <a:pt x="1238776" y="1661582"/>
                </a:cubicBezTo>
                <a:cubicBezTo>
                  <a:pt x="1233190" y="1655359"/>
                  <a:pt x="1238326" y="1665331"/>
                  <a:pt x="1234127" y="1659745"/>
                </a:cubicBezTo>
                <a:cubicBezTo>
                  <a:pt x="1227379" y="1651273"/>
                  <a:pt x="1233677" y="1655322"/>
                  <a:pt x="1231128" y="1650935"/>
                </a:cubicBezTo>
                <a:cubicBezTo>
                  <a:pt x="1223114" y="1647505"/>
                  <a:pt x="1221955" y="1661367"/>
                  <a:pt x="1219092" y="1655859"/>
                </a:cubicBezTo>
                <a:lnTo>
                  <a:pt x="1215657" y="1643648"/>
                </a:lnTo>
                <a:lnTo>
                  <a:pt x="1214931" y="1644563"/>
                </a:lnTo>
                <a:lnTo>
                  <a:pt x="1204295" y="1636301"/>
                </a:lnTo>
                <a:lnTo>
                  <a:pt x="1204238" y="1636334"/>
                </a:lnTo>
                <a:cubicBezTo>
                  <a:pt x="1202959" y="1636872"/>
                  <a:pt x="1201691" y="1637655"/>
                  <a:pt x="1201378" y="1639498"/>
                </a:cubicBezTo>
                <a:lnTo>
                  <a:pt x="1202562" y="1643428"/>
                </a:lnTo>
                <a:lnTo>
                  <a:pt x="1203909" y="1642913"/>
                </a:lnTo>
                <a:cubicBezTo>
                  <a:pt x="1205671" y="1649005"/>
                  <a:pt x="1209205" y="1655285"/>
                  <a:pt x="1211515" y="1661836"/>
                </a:cubicBezTo>
                <a:lnTo>
                  <a:pt x="1211780" y="1682238"/>
                </a:lnTo>
                <a:lnTo>
                  <a:pt x="1208416" y="1679462"/>
                </a:lnTo>
                <a:lnTo>
                  <a:pt x="1208821" y="1682915"/>
                </a:lnTo>
                <a:lnTo>
                  <a:pt x="1207149" y="1678417"/>
                </a:lnTo>
                <a:lnTo>
                  <a:pt x="1204080" y="1675885"/>
                </a:lnTo>
                <a:lnTo>
                  <a:pt x="1202898" y="1677966"/>
                </a:lnTo>
                <a:cubicBezTo>
                  <a:pt x="1205410" y="1681902"/>
                  <a:pt x="1207884" y="1685801"/>
                  <a:pt x="1209009" y="1686064"/>
                </a:cubicBezTo>
                <a:cubicBezTo>
                  <a:pt x="1215457" y="1697686"/>
                  <a:pt x="1203423" y="1685689"/>
                  <a:pt x="1206722" y="1692999"/>
                </a:cubicBezTo>
                <a:cubicBezTo>
                  <a:pt x="1203348" y="1689775"/>
                  <a:pt x="1194163" y="1668331"/>
                  <a:pt x="1190376" y="1671518"/>
                </a:cubicBezTo>
                <a:lnTo>
                  <a:pt x="1188117" y="1665788"/>
                </a:lnTo>
                <a:lnTo>
                  <a:pt x="1185430" y="1664948"/>
                </a:lnTo>
                <a:lnTo>
                  <a:pt x="1186140" y="1666157"/>
                </a:lnTo>
                <a:lnTo>
                  <a:pt x="1183850" y="1664454"/>
                </a:lnTo>
                <a:lnTo>
                  <a:pt x="1173954" y="1661358"/>
                </a:lnTo>
                <a:lnTo>
                  <a:pt x="1176282" y="1659768"/>
                </a:lnTo>
                <a:lnTo>
                  <a:pt x="1168782" y="1647974"/>
                </a:lnTo>
                <a:cubicBezTo>
                  <a:pt x="1165033" y="1649474"/>
                  <a:pt x="1160572" y="1650861"/>
                  <a:pt x="1148838" y="1636502"/>
                </a:cubicBezTo>
                <a:cubicBezTo>
                  <a:pt x="1146851" y="1636502"/>
                  <a:pt x="1145089" y="1636502"/>
                  <a:pt x="1148838" y="1642763"/>
                </a:cubicBezTo>
                <a:cubicBezTo>
                  <a:pt x="1144564" y="1639014"/>
                  <a:pt x="1144723" y="1636390"/>
                  <a:pt x="1144976" y="1634234"/>
                </a:cubicBezTo>
                <a:lnTo>
                  <a:pt x="1143806" y="1632205"/>
                </a:lnTo>
                <a:lnTo>
                  <a:pt x="1141826" y="1633391"/>
                </a:lnTo>
                <a:cubicBezTo>
                  <a:pt x="1139440" y="1635633"/>
                  <a:pt x="1136937" y="1637748"/>
                  <a:pt x="1134328" y="1639727"/>
                </a:cubicBezTo>
                <a:lnTo>
                  <a:pt x="1130386" y="1641214"/>
                </a:lnTo>
                <a:lnTo>
                  <a:pt x="1131283" y="1643961"/>
                </a:lnTo>
                <a:lnTo>
                  <a:pt x="1135604" y="1645172"/>
                </a:lnTo>
                <a:cubicBezTo>
                  <a:pt x="1137169" y="1645359"/>
                  <a:pt x="1138772" y="1645594"/>
                  <a:pt x="1142014" y="1647187"/>
                </a:cubicBezTo>
                <a:cubicBezTo>
                  <a:pt x="1147413" y="1657459"/>
                  <a:pt x="1140890" y="1649286"/>
                  <a:pt x="1139353" y="1650936"/>
                </a:cubicBezTo>
                <a:cubicBezTo>
                  <a:pt x="1143102" y="1656672"/>
                  <a:pt x="1144639" y="1656222"/>
                  <a:pt x="1147263" y="1658846"/>
                </a:cubicBezTo>
                <a:cubicBezTo>
                  <a:pt x="1149287" y="1667806"/>
                  <a:pt x="1155848" y="1681977"/>
                  <a:pt x="1153336" y="1686101"/>
                </a:cubicBezTo>
                <a:cubicBezTo>
                  <a:pt x="1146776" y="1670281"/>
                  <a:pt x="1138153" y="1661171"/>
                  <a:pt x="1130580" y="1649474"/>
                </a:cubicBezTo>
                <a:lnTo>
                  <a:pt x="1130734" y="1649550"/>
                </a:lnTo>
                <a:lnTo>
                  <a:pt x="1128181" y="1648098"/>
                </a:lnTo>
                <a:lnTo>
                  <a:pt x="1128668" y="1652998"/>
                </a:lnTo>
                <a:lnTo>
                  <a:pt x="1128518" y="1653035"/>
                </a:lnTo>
                <a:lnTo>
                  <a:pt x="1123545" y="1644461"/>
                </a:lnTo>
                <a:lnTo>
                  <a:pt x="1121753" y="1643033"/>
                </a:lnTo>
                <a:lnTo>
                  <a:pt x="1109398" y="1640964"/>
                </a:lnTo>
                <a:cubicBezTo>
                  <a:pt x="1099388" y="1633466"/>
                  <a:pt x="1109735" y="1638939"/>
                  <a:pt x="1111310" y="1634066"/>
                </a:cubicBezTo>
                <a:cubicBezTo>
                  <a:pt x="1112397" y="1632191"/>
                  <a:pt x="1107561" y="1631104"/>
                  <a:pt x="1103099" y="1629342"/>
                </a:cubicBezTo>
                <a:cubicBezTo>
                  <a:pt x="1098638" y="1627580"/>
                  <a:pt x="1094777" y="1624843"/>
                  <a:pt x="1096914" y="1620682"/>
                </a:cubicBezTo>
                <a:cubicBezTo>
                  <a:pt x="1091328" y="1616933"/>
                  <a:pt x="1090315" y="1626605"/>
                  <a:pt x="1085029" y="1623906"/>
                </a:cubicBezTo>
                <a:cubicBezTo>
                  <a:pt x="1078394" y="1619557"/>
                  <a:pt x="1081918" y="1616933"/>
                  <a:pt x="1073520" y="1612321"/>
                </a:cubicBezTo>
                <a:cubicBezTo>
                  <a:pt x="1078431" y="1610334"/>
                  <a:pt x="1085479" y="1611684"/>
                  <a:pt x="1090240" y="1611347"/>
                </a:cubicBezTo>
                <a:cubicBezTo>
                  <a:pt x="1095002" y="1611010"/>
                  <a:pt x="1097513" y="1609022"/>
                  <a:pt x="1091777" y="1601675"/>
                </a:cubicBezTo>
                <a:cubicBezTo>
                  <a:pt x="1100962" y="1610447"/>
                  <a:pt x="1106473" y="1609885"/>
                  <a:pt x="1107261" y="1618807"/>
                </a:cubicBezTo>
                <a:cubicBezTo>
                  <a:pt x="1110747" y="1620194"/>
                  <a:pt x="1111834" y="1617795"/>
                  <a:pt x="1111010" y="1614796"/>
                </a:cubicBezTo>
                <a:lnTo>
                  <a:pt x="1109661" y="1612921"/>
                </a:lnTo>
                <a:lnTo>
                  <a:pt x="1106882" y="1611782"/>
                </a:lnTo>
                <a:cubicBezTo>
                  <a:pt x="1105436" y="1611180"/>
                  <a:pt x="1103760" y="1610106"/>
                  <a:pt x="1101545" y="1607875"/>
                </a:cubicBezTo>
                <a:lnTo>
                  <a:pt x="1093358" y="1597507"/>
                </a:lnTo>
                <a:lnTo>
                  <a:pt x="1089566" y="1598000"/>
                </a:lnTo>
                <a:cubicBezTo>
                  <a:pt x="1085121" y="1598785"/>
                  <a:pt x="1080838" y="1600305"/>
                  <a:pt x="1076894" y="1602499"/>
                </a:cubicBezTo>
                <a:cubicBezTo>
                  <a:pt x="1075193" y="1603517"/>
                  <a:pt x="1073652" y="1604781"/>
                  <a:pt x="1072320" y="1606248"/>
                </a:cubicBezTo>
                <a:cubicBezTo>
                  <a:pt x="1070963" y="1607709"/>
                  <a:pt x="1069895" y="1609414"/>
                  <a:pt x="1069171" y="1611272"/>
                </a:cubicBezTo>
                <a:lnTo>
                  <a:pt x="1068915" y="1621533"/>
                </a:lnTo>
                <a:lnTo>
                  <a:pt x="1069921" y="1620907"/>
                </a:lnTo>
                <a:cubicBezTo>
                  <a:pt x="1071046" y="1632754"/>
                  <a:pt x="1070034" y="1637628"/>
                  <a:pt x="1061374" y="1643176"/>
                </a:cubicBezTo>
                <a:lnTo>
                  <a:pt x="1061374" y="1643064"/>
                </a:lnTo>
                <a:cubicBezTo>
                  <a:pt x="1060586" y="1640102"/>
                  <a:pt x="1059724" y="1637215"/>
                  <a:pt x="1057325" y="1637927"/>
                </a:cubicBezTo>
                <a:cubicBezTo>
                  <a:pt x="1057793" y="1633991"/>
                  <a:pt x="1058862" y="1629792"/>
                  <a:pt x="1060854" y="1626549"/>
                </a:cubicBezTo>
                <a:lnTo>
                  <a:pt x="1066418" y="1623087"/>
                </a:lnTo>
                <a:lnTo>
                  <a:pt x="1062910" y="1618395"/>
                </a:lnTo>
                <a:cubicBezTo>
                  <a:pt x="1059862" y="1619788"/>
                  <a:pt x="1057594" y="1622469"/>
                  <a:pt x="1056725" y="1625705"/>
                </a:cubicBezTo>
                <a:cubicBezTo>
                  <a:pt x="1055787" y="1628780"/>
                  <a:pt x="1054738" y="1632716"/>
                  <a:pt x="1053763" y="1636090"/>
                </a:cubicBezTo>
                <a:cubicBezTo>
                  <a:pt x="1053103" y="1639273"/>
                  <a:pt x="1051369" y="1642132"/>
                  <a:pt x="1048852" y="1644188"/>
                </a:cubicBezTo>
                <a:lnTo>
                  <a:pt x="1039547" y="1644188"/>
                </a:lnTo>
                <a:lnTo>
                  <a:pt x="1040248" y="1646864"/>
                </a:lnTo>
                <a:lnTo>
                  <a:pt x="1038590" y="1650191"/>
                </a:lnTo>
                <a:lnTo>
                  <a:pt x="1039212" y="1652792"/>
                </a:lnTo>
                <a:cubicBezTo>
                  <a:pt x="1040304" y="1655819"/>
                  <a:pt x="1041297" y="1658884"/>
                  <a:pt x="1040679" y="1661620"/>
                </a:cubicBezTo>
                <a:cubicBezTo>
                  <a:pt x="1035018" y="1665369"/>
                  <a:pt x="1030594" y="1661620"/>
                  <a:pt x="1024446" y="1667619"/>
                </a:cubicBezTo>
                <a:lnTo>
                  <a:pt x="1019480" y="1659377"/>
                </a:lnTo>
                <a:lnTo>
                  <a:pt x="1017029" y="1660136"/>
                </a:lnTo>
                <a:lnTo>
                  <a:pt x="1018615" y="1657940"/>
                </a:lnTo>
                <a:lnTo>
                  <a:pt x="1012028" y="1647008"/>
                </a:lnTo>
                <a:lnTo>
                  <a:pt x="1008290" y="1647029"/>
                </a:lnTo>
                <a:lnTo>
                  <a:pt x="1004007" y="1650985"/>
                </a:lnTo>
                <a:lnTo>
                  <a:pt x="1004726" y="1655997"/>
                </a:lnTo>
                <a:lnTo>
                  <a:pt x="1003366" y="1659020"/>
                </a:lnTo>
                <a:lnTo>
                  <a:pt x="1006639" y="1659446"/>
                </a:lnTo>
                <a:lnTo>
                  <a:pt x="1006564" y="1659446"/>
                </a:lnTo>
                <a:cubicBezTo>
                  <a:pt x="1007042" y="1660139"/>
                  <a:pt x="1006150" y="1660149"/>
                  <a:pt x="1004711" y="1659854"/>
                </a:cubicBezTo>
                <a:lnTo>
                  <a:pt x="1003181" y="1659432"/>
                </a:lnTo>
                <a:lnTo>
                  <a:pt x="999665" y="1667244"/>
                </a:lnTo>
                <a:lnTo>
                  <a:pt x="989423" y="1669325"/>
                </a:lnTo>
                <a:lnTo>
                  <a:pt x="988916" y="1671827"/>
                </a:lnTo>
                <a:lnTo>
                  <a:pt x="976566" y="1672992"/>
                </a:lnTo>
                <a:lnTo>
                  <a:pt x="976309" y="1674930"/>
                </a:lnTo>
                <a:lnTo>
                  <a:pt x="974957" y="1673144"/>
                </a:lnTo>
                <a:lnTo>
                  <a:pt x="968362" y="1673767"/>
                </a:lnTo>
                <a:lnTo>
                  <a:pt x="968250" y="1673767"/>
                </a:lnTo>
                <a:cubicBezTo>
                  <a:pt x="972486" y="1678416"/>
                  <a:pt x="977735" y="1678603"/>
                  <a:pt x="971061" y="1681490"/>
                </a:cubicBezTo>
                <a:lnTo>
                  <a:pt x="960815" y="1677237"/>
                </a:lnTo>
                <a:lnTo>
                  <a:pt x="959843" y="1680409"/>
                </a:lnTo>
                <a:lnTo>
                  <a:pt x="960714" y="1680215"/>
                </a:lnTo>
                <a:lnTo>
                  <a:pt x="970630" y="1688107"/>
                </a:lnTo>
                <a:lnTo>
                  <a:pt x="973020" y="1685263"/>
                </a:lnTo>
                <a:cubicBezTo>
                  <a:pt x="975307" y="1684284"/>
                  <a:pt x="977809" y="1683496"/>
                  <a:pt x="978671" y="1681228"/>
                </a:cubicBezTo>
                <a:cubicBezTo>
                  <a:pt x="980246" y="1685165"/>
                  <a:pt x="981820" y="1689288"/>
                  <a:pt x="983395" y="1693337"/>
                </a:cubicBezTo>
                <a:lnTo>
                  <a:pt x="983357" y="1693450"/>
                </a:lnTo>
                <a:cubicBezTo>
                  <a:pt x="980190" y="1688089"/>
                  <a:pt x="977612" y="1688407"/>
                  <a:pt x="975278" y="1689532"/>
                </a:cubicBezTo>
                <a:lnTo>
                  <a:pt x="972845" y="1689870"/>
                </a:lnTo>
                <a:lnTo>
                  <a:pt x="973845" y="1690665"/>
                </a:lnTo>
                <a:cubicBezTo>
                  <a:pt x="978240" y="1694152"/>
                  <a:pt x="981802" y="1697610"/>
                  <a:pt x="981971" y="1700947"/>
                </a:cubicBezTo>
                <a:lnTo>
                  <a:pt x="981896" y="1700947"/>
                </a:lnTo>
                <a:lnTo>
                  <a:pt x="964520" y="1694488"/>
                </a:lnTo>
                <a:lnTo>
                  <a:pt x="961459" y="1698811"/>
                </a:lnTo>
                <a:cubicBezTo>
                  <a:pt x="960423" y="1700227"/>
                  <a:pt x="959739" y="1701998"/>
                  <a:pt x="960489" y="1705297"/>
                </a:cubicBezTo>
                <a:cubicBezTo>
                  <a:pt x="957040" y="1699467"/>
                  <a:pt x="953450" y="1695522"/>
                  <a:pt x="950877" y="1691552"/>
                </a:cubicBezTo>
                <a:lnTo>
                  <a:pt x="950762" y="1691096"/>
                </a:lnTo>
                <a:lnTo>
                  <a:pt x="940432" y="1689063"/>
                </a:lnTo>
                <a:cubicBezTo>
                  <a:pt x="941576" y="1687975"/>
                  <a:pt x="943638" y="1687750"/>
                  <a:pt x="943820" y="1687296"/>
                </a:cubicBezTo>
                <a:lnTo>
                  <a:pt x="938642" y="1685231"/>
                </a:lnTo>
                <a:lnTo>
                  <a:pt x="936383" y="1687911"/>
                </a:lnTo>
                <a:cubicBezTo>
                  <a:pt x="934715" y="1688680"/>
                  <a:pt x="932503" y="1688464"/>
                  <a:pt x="929447" y="1686365"/>
                </a:cubicBezTo>
                <a:lnTo>
                  <a:pt x="931559" y="1689297"/>
                </a:lnTo>
                <a:lnTo>
                  <a:pt x="931824" y="1689194"/>
                </a:lnTo>
                <a:cubicBezTo>
                  <a:pt x="933881" y="1689438"/>
                  <a:pt x="936177" y="1689869"/>
                  <a:pt x="936758" y="1688950"/>
                </a:cubicBezTo>
                <a:cubicBezTo>
                  <a:pt x="940657" y="1690862"/>
                  <a:pt x="941444" y="1692924"/>
                  <a:pt x="940845" y="1694799"/>
                </a:cubicBezTo>
                <a:lnTo>
                  <a:pt x="940732" y="1694799"/>
                </a:lnTo>
                <a:lnTo>
                  <a:pt x="933822" y="1692439"/>
                </a:lnTo>
                <a:lnTo>
                  <a:pt x="936008" y="1695475"/>
                </a:lnTo>
                <a:cubicBezTo>
                  <a:pt x="933554" y="1694691"/>
                  <a:pt x="931048" y="1694078"/>
                  <a:pt x="928510" y="1693638"/>
                </a:cubicBezTo>
                <a:cubicBezTo>
                  <a:pt x="925531" y="1693151"/>
                  <a:pt x="922527" y="1692838"/>
                  <a:pt x="919512" y="1692701"/>
                </a:cubicBezTo>
                <a:lnTo>
                  <a:pt x="910901" y="1693388"/>
                </a:lnTo>
                <a:lnTo>
                  <a:pt x="910215" y="1694485"/>
                </a:lnTo>
                <a:lnTo>
                  <a:pt x="908694" y="1694213"/>
                </a:lnTo>
                <a:lnTo>
                  <a:pt x="902867" y="1696674"/>
                </a:lnTo>
                <a:cubicBezTo>
                  <a:pt x="903392" y="1706647"/>
                  <a:pt x="907816" y="1700723"/>
                  <a:pt x="907853" y="1712908"/>
                </a:cubicBezTo>
                <a:cubicBezTo>
                  <a:pt x="905416" y="1714257"/>
                  <a:pt x="901030" y="1712308"/>
                  <a:pt x="897993" y="1712045"/>
                </a:cubicBezTo>
                <a:cubicBezTo>
                  <a:pt x="894957" y="1711783"/>
                  <a:pt x="892782" y="1713395"/>
                  <a:pt x="893982" y="1722018"/>
                </a:cubicBezTo>
                <a:cubicBezTo>
                  <a:pt x="888921" y="1722205"/>
                  <a:pt x="888583" y="1714070"/>
                  <a:pt x="881835" y="1714520"/>
                </a:cubicBezTo>
                <a:cubicBezTo>
                  <a:pt x="883710" y="1724079"/>
                  <a:pt x="883785" y="1718269"/>
                  <a:pt x="886634" y="1718269"/>
                </a:cubicBezTo>
                <a:cubicBezTo>
                  <a:pt x="887871" y="1727603"/>
                  <a:pt x="888583" y="1736114"/>
                  <a:pt x="884909" y="1734314"/>
                </a:cubicBezTo>
                <a:cubicBezTo>
                  <a:pt x="883935" y="1728691"/>
                  <a:pt x="885097" y="1728203"/>
                  <a:pt x="886521" y="1727978"/>
                </a:cubicBezTo>
                <a:cubicBezTo>
                  <a:pt x="885134" y="1720743"/>
                  <a:pt x="880185" y="1724229"/>
                  <a:pt x="881310" y="1730677"/>
                </a:cubicBezTo>
                <a:cubicBezTo>
                  <a:pt x="879248" y="1728278"/>
                  <a:pt x="879923" y="1723179"/>
                  <a:pt x="881760" y="1724229"/>
                </a:cubicBezTo>
                <a:cubicBezTo>
                  <a:pt x="880298" y="1716206"/>
                  <a:pt x="876174" y="1721867"/>
                  <a:pt x="878011" y="1730228"/>
                </a:cubicBezTo>
                <a:cubicBezTo>
                  <a:pt x="877074" y="1714594"/>
                  <a:pt x="873062" y="1724079"/>
                  <a:pt x="869951" y="1729066"/>
                </a:cubicBezTo>
                <a:cubicBezTo>
                  <a:pt x="871488" y="1741062"/>
                  <a:pt x="874300" y="1721005"/>
                  <a:pt x="874487" y="1736226"/>
                </a:cubicBezTo>
                <a:cubicBezTo>
                  <a:pt x="869126" y="1737351"/>
                  <a:pt x="864215" y="1737988"/>
                  <a:pt x="859491" y="1738813"/>
                </a:cubicBezTo>
                <a:cubicBezTo>
                  <a:pt x="854882" y="1739516"/>
                  <a:pt x="850376" y="1740775"/>
                  <a:pt x="846070" y="1742562"/>
                </a:cubicBezTo>
                <a:cubicBezTo>
                  <a:pt x="837147" y="1746311"/>
                  <a:pt x="828450" y="1753546"/>
                  <a:pt x="820764" y="1769367"/>
                </a:cubicBezTo>
                <a:cubicBezTo>
                  <a:pt x="819790" y="1768617"/>
                  <a:pt x="819790" y="1763256"/>
                  <a:pt x="819490" y="1759395"/>
                </a:cubicBezTo>
                <a:cubicBezTo>
                  <a:pt x="817690" y="1758307"/>
                  <a:pt x="817053" y="1761382"/>
                  <a:pt x="817540" y="1768580"/>
                </a:cubicBezTo>
                <a:cubicBezTo>
                  <a:pt x="811692" y="1755421"/>
                  <a:pt x="802544" y="1758495"/>
                  <a:pt x="798346" y="1766855"/>
                </a:cubicBezTo>
                <a:cubicBezTo>
                  <a:pt x="801907" y="1756583"/>
                  <a:pt x="791485" y="1758570"/>
                  <a:pt x="791897" y="1739150"/>
                </a:cubicBezTo>
                <a:cubicBezTo>
                  <a:pt x="790473" y="1738775"/>
                  <a:pt x="787549" y="1746648"/>
                  <a:pt x="786349" y="1737651"/>
                </a:cubicBezTo>
                <a:lnTo>
                  <a:pt x="785503" y="1739616"/>
                </a:lnTo>
                <a:lnTo>
                  <a:pt x="777164" y="1743236"/>
                </a:lnTo>
                <a:lnTo>
                  <a:pt x="781577" y="1748746"/>
                </a:lnTo>
                <a:lnTo>
                  <a:pt x="778851" y="1755084"/>
                </a:lnTo>
                <a:cubicBezTo>
                  <a:pt x="773452" y="1732590"/>
                  <a:pt x="765017" y="1746461"/>
                  <a:pt x="757482" y="1752234"/>
                </a:cubicBezTo>
                <a:cubicBezTo>
                  <a:pt x="755828" y="1749160"/>
                  <a:pt x="755503" y="1745544"/>
                  <a:pt x="756582" y="1742224"/>
                </a:cubicBezTo>
                <a:cubicBezTo>
                  <a:pt x="745335" y="1739038"/>
                  <a:pt x="731801" y="1749985"/>
                  <a:pt x="721979" y="1744699"/>
                </a:cubicBezTo>
                <a:cubicBezTo>
                  <a:pt x="722204" y="1729703"/>
                  <a:pt x="727715" y="1739600"/>
                  <a:pt x="729927" y="1734089"/>
                </a:cubicBezTo>
                <a:cubicBezTo>
                  <a:pt x="726178" y="1726928"/>
                  <a:pt x="720404" y="1739338"/>
                  <a:pt x="714931" y="1735889"/>
                </a:cubicBezTo>
                <a:cubicBezTo>
                  <a:pt x="714931" y="1740463"/>
                  <a:pt x="716843" y="1739263"/>
                  <a:pt x="718005" y="1740200"/>
                </a:cubicBezTo>
                <a:cubicBezTo>
                  <a:pt x="720067" y="1741400"/>
                  <a:pt x="711857" y="1751185"/>
                  <a:pt x="713319" y="1738663"/>
                </a:cubicBezTo>
                <a:cubicBezTo>
                  <a:pt x="700160" y="1752009"/>
                  <a:pt x="680740" y="1750809"/>
                  <a:pt x="665407" y="1755571"/>
                </a:cubicBezTo>
                <a:cubicBezTo>
                  <a:pt x="663270" y="1769929"/>
                  <a:pt x="668331" y="1761082"/>
                  <a:pt x="667056" y="1772741"/>
                </a:cubicBezTo>
                <a:cubicBezTo>
                  <a:pt x="644900" y="1774240"/>
                  <a:pt x="635453" y="1761494"/>
                  <a:pt x="614233" y="1766743"/>
                </a:cubicBezTo>
                <a:cubicBezTo>
                  <a:pt x="612771" y="1776978"/>
                  <a:pt x="614683" y="1777465"/>
                  <a:pt x="615621" y="1780764"/>
                </a:cubicBezTo>
                <a:cubicBezTo>
                  <a:pt x="612321" y="1787512"/>
                  <a:pt x="610522" y="1769517"/>
                  <a:pt x="608123" y="1771204"/>
                </a:cubicBezTo>
                <a:cubicBezTo>
                  <a:pt x="606810" y="1786837"/>
                  <a:pt x="614833" y="1775815"/>
                  <a:pt x="612921" y="1793210"/>
                </a:cubicBezTo>
                <a:cubicBezTo>
                  <a:pt x="605836" y="1776340"/>
                  <a:pt x="597738" y="1766967"/>
                  <a:pt x="588928" y="1777165"/>
                </a:cubicBezTo>
                <a:cubicBezTo>
                  <a:pt x="589528" y="1787062"/>
                  <a:pt x="595301" y="1782788"/>
                  <a:pt x="594589" y="1796322"/>
                </a:cubicBezTo>
                <a:cubicBezTo>
                  <a:pt x="586716" y="1780539"/>
                  <a:pt x="578956" y="1768055"/>
                  <a:pt x="569246" y="1769179"/>
                </a:cubicBezTo>
                <a:cubicBezTo>
                  <a:pt x="567436" y="1773079"/>
                  <a:pt x="566405" y="1777294"/>
                  <a:pt x="566209" y="1781588"/>
                </a:cubicBezTo>
                <a:cubicBezTo>
                  <a:pt x="562985" y="1781588"/>
                  <a:pt x="552075" y="1768205"/>
                  <a:pt x="548326" y="1788149"/>
                </a:cubicBezTo>
                <a:cubicBezTo>
                  <a:pt x="552075" y="1780164"/>
                  <a:pt x="556124" y="1784063"/>
                  <a:pt x="559273" y="1789011"/>
                </a:cubicBezTo>
                <a:cubicBezTo>
                  <a:pt x="556537" y="1799096"/>
                  <a:pt x="555300" y="1792273"/>
                  <a:pt x="553200" y="1786650"/>
                </a:cubicBezTo>
                <a:cubicBezTo>
                  <a:pt x="552188" y="1786875"/>
                  <a:pt x="552338" y="1789724"/>
                  <a:pt x="552825" y="1789874"/>
                </a:cubicBezTo>
                <a:cubicBezTo>
                  <a:pt x="550388" y="1794935"/>
                  <a:pt x="547989" y="1791748"/>
                  <a:pt x="545777" y="1789086"/>
                </a:cubicBezTo>
                <a:cubicBezTo>
                  <a:pt x="543565" y="1786425"/>
                  <a:pt x="541466" y="1784325"/>
                  <a:pt x="539179" y="1791448"/>
                </a:cubicBezTo>
                <a:cubicBezTo>
                  <a:pt x="535036" y="1782207"/>
                  <a:pt x="529985" y="1776171"/>
                  <a:pt x="524277" y="1771850"/>
                </a:cubicBezTo>
                <a:lnTo>
                  <a:pt x="507390" y="1763508"/>
                </a:lnTo>
                <a:lnTo>
                  <a:pt x="505513" y="1765842"/>
                </a:lnTo>
                <a:cubicBezTo>
                  <a:pt x="501764" y="1767979"/>
                  <a:pt x="497603" y="1769966"/>
                  <a:pt x="493291" y="1772628"/>
                </a:cubicBezTo>
                <a:cubicBezTo>
                  <a:pt x="488379" y="1775683"/>
                  <a:pt x="483816" y="1779266"/>
                  <a:pt x="479683" y="1783313"/>
                </a:cubicBezTo>
                <a:cubicBezTo>
                  <a:pt x="479683" y="1778964"/>
                  <a:pt x="481557" y="1773415"/>
                  <a:pt x="476833" y="1773415"/>
                </a:cubicBezTo>
                <a:cubicBezTo>
                  <a:pt x="474959" y="1786049"/>
                  <a:pt x="471772" y="1797296"/>
                  <a:pt x="466486" y="1804907"/>
                </a:cubicBezTo>
                <a:cubicBezTo>
                  <a:pt x="462173" y="1812357"/>
                  <a:pt x="453677" y="1816336"/>
                  <a:pt x="445192" y="1814879"/>
                </a:cubicBezTo>
                <a:cubicBezTo>
                  <a:pt x="443318" y="1819603"/>
                  <a:pt x="447629" y="1815141"/>
                  <a:pt x="449578" y="1817953"/>
                </a:cubicBezTo>
                <a:cubicBezTo>
                  <a:pt x="439869" y="1830962"/>
                  <a:pt x="435670" y="1825676"/>
                  <a:pt x="428472" y="1838985"/>
                </a:cubicBezTo>
                <a:cubicBezTo>
                  <a:pt x="426447" y="1842734"/>
                  <a:pt x="427722" y="1842284"/>
                  <a:pt x="429671" y="1841722"/>
                </a:cubicBezTo>
                <a:cubicBezTo>
                  <a:pt x="431621" y="1841159"/>
                  <a:pt x="434170" y="1840447"/>
                  <a:pt x="434995" y="1843671"/>
                </a:cubicBezTo>
                <a:cubicBezTo>
                  <a:pt x="429259" y="1854468"/>
                  <a:pt x="424160" y="1835311"/>
                  <a:pt x="418125" y="1851619"/>
                </a:cubicBezTo>
                <a:cubicBezTo>
                  <a:pt x="412164" y="1847495"/>
                  <a:pt x="404216" y="1846220"/>
                  <a:pt x="397505" y="1844121"/>
                </a:cubicBezTo>
                <a:cubicBezTo>
                  <a:pt x="390795" y="1842022"/>
                  <a:pt x="384796" y="1839435"/>
                  <a:pt x="382509" y="1833474"/>
                </a:cubicBezTo>
                <a:cubicBezTo>
                  <a:pt x="385883" y="1830737"/>
                  <a:pt x="388433" y="1832087"/>
                  <a:pt x="391807" y="1828863"/>
                </a:cubicBezTo>
                <a:cubicBezTo>
                  <a:pt x="386289" y="1823589"/>
                  <a:pt x="380054" y="1819121"/>
                  <a:pt x="373287" y="1815591"/>
                </a:cubicBezTo>
                <a:cubicBezTo>
                  <a:pt x="370063" y="1813867"/>
                  <a:pt x="366689" y="1812292"/>
                  <a:pt x="363352" y="1810718"/>
                </a:cubicBezTo>
                <a:lnTo>
                  <a:pt x="353980" y="1806144"/>
                </a:lnTo>
                <a:cubicBezTo>
                  <a:pt x="341421" y="1799846"/>
                  <a:pt x="331486" y="1792348"/>
                  <a:pt x="329911" y="1778364"/>
                </a:cubicBezTo>
                <a:cubicBezTo>
                  <a:pt x="329611" y="1773078"/>
                  <a:pt x="322788" y="1779301"/>
                  <a:pt x="319414" y="1779339"/>
                </a:cubicBezTo>
                <a:cubicBezTo>
                  <a:pt x="320739" y="1777950"/>
                  <a:pt x="321439" y="1776080"/>
                  <a:pt x="321355" y="1774163"/>
                </a:cubicBezTo>
                <a:cubicBezTo>
                  <a:pt x="321270" y="1772245"/>
                  <a:pt x="320407" y="1770445"/>
                  <a:pt x="318964" y="1769179"/>
                </a:cubicBezTo>
                <a:lnTo>
                  <a:pt x="314576" y="1761306"/>
                </a:lnTo>
                <a:lnTo>
                  <a:pt x="312703" y="1762557"/>
                </a:lnTo>
                <a:lnTo>
                  <a:pt x="305856" y="1759123"/>
                </a:lnTo>
                <a:lnTo>
                  <a:pt x="305393" y="1771691"/>
                </a:lnTo>
                <a:cubicBezTo>
                  <a:pt x="308489" y="1781510"/>
                  <a:pt x="316257" y="1789151"/>
                  <a:pt x="326125" y="1792085"/>
                </a:cubicBezTo>
                <a:cubicBezTo>
                  <a:pt x="325337" y="1800183"/>
                  <a:pt x="317052" y="1794897"/>
                  <a:pt x="313566" y="1796547"/>
                </a:cubicBezTo>
                <a:cubicBezTo>
                  <a:pt x="317315" y="1801983"/>
                  <a:pt x="321851" y="1802357"/>
                  <a:pt x="326500" y="1803370"/>
                </a:cubicBezTo>
                <a:cubicBezTo>
                  <a:pt x="328945" y="1803778"/>
                  <a:pt x="331280" y="1804684"/>
                  <a:pt x="333360" y="1806031"/>
                </a:cubicBezTo>
                <a:cubicBezTo>
                  <a:pt x="336361" y="1808051"/>
                  <a:pt x="338830" y="1810765"/>
                  <a:pt x="340558" y="1813942"/>
                </a:cubicBezTo>
                <a:cubicBezTo>
                  <a:pt x="335922" y="1814241"/>
                  <a:pt x="331269" y="1813747"/>
                  <a:pt x="326800" y="1812480"/>
                </a:cubicBezTo>
                <a:cubicBezTo>
                  <a:pt x="322819" y="1811297"/>
                  <a:pt x="319059" y="1809474"/>
                  <a:pt x="315665" y="1807081"/>
                </a:cubicBezTo>
                <a:cubicBezTo>
                  <a:pt x="309306" y="1802537"/>
                  <a:pt x="303776" y="1796931"/>
                  <a:pt x="299320" y="1790511"/>
                </a:cubicBezTo>
                <a:lnTo>
                  <a:pt x="307530" y="1785112"/>
                </a:lnTo>
                <a:cubicBezTo>
                  <a:pt x="305880" y="1780014"/>
                  <a:pt x="298757" y="1784250"/>
                  <a:pt x="297108" y="1779001"/>
                </a:cubicBezTo>
                <a:cubicBezTo>
                  <a:pt x="295008" y="1781251"/>
                  <a:pt x="292871" y="1783500"/>
                  <a:pt x="293359" y="1785749"/>
                </a:cubicBezTo>
                <a:cubicBezTo>
                  <a:pt x="286910" y="1780538"/>
                  <a:pt x="282112" y="1772478"/>
                  <a:pt x="275026" y="1765205"/>
                </a:cubicBezTo>
                <a:cubicBezTo>
                  <a:pt x="271580" y="1761490"/>
                  <a:pt x="267645" y="1758262"/>
                  <a:pt x="263329" y="1755607"/>
                </a:cubicBezTo>
                <a:cubicBezTo>
                  <a:pt x="258244" y="1752667"/>
                  <a:pt x="252624" y="1750768"/>
                  <a:pt x="246796" y="1750022"/>
                </a:cubicBezTo>
                <a:cubicBezTo>
                  <a:pt x="243385" y="1752552"/>
                  <a:pt x="244978" y="1753686"/>
                  <a:pt x="247153" y="1755092"/>
                </a:cubicBezTo>
                <a:lnTo>
                  <a:pt x="248228" y="1756967"/>
                </a:lnTo>
                <a:lnTo>
                  <a:pt x="252870" y="1753246"/>
                </a:lnTo>
                <a:cubicBezTo>
                  <a:pt x="256131" y="1759319"/>
                  <a:pt x="254369" y="1757745"/>
                  <a:pt x="260368" y="1760144"/>
                </a:cubicBezTo>
                <a:cubicBezTo>
                  <a:pt x="256563" y="1764343"/>
                  <a:pt x="253273" y="1763527"/>
                  <a:pt x="249842" y="1763438"/>
                </a:cubicBezTo>
                <a:lnTo>
                  <a:pt x="243502" y="1767706"/>
                </a:lnTo>
                <a:lnTo>
                  <a:pt x="243821" y="1767558"/>
                </a:lnTo>
                <a:cubicBezTo>
                  <a:pt x="245344" y="1769873"/>
                  <a:pt x="246234" y="1774503"/>
                  <a:pt x="246871" y="1778252"/>
                </a:cubicBezTo>
                <a:cubicBezTo>
                  <a:pt x="242908" y="1778074"/>
                  <a:pt x="239004" y="1777224"/>
                  <a:pt x="235325" y="1775740"/>
                </a:cubicBezTo>
                <a:cubicBezTo>
                  <a:pt x="227827" y="1780014"/>
                  <a:pt x="240386" y="1776677"/>
                  <a:pt x="238136" y="1782788"/>
                </a:cubicBezTo>
                <a:cubicBezTo>
                  <a:pt x="230107" y="1782341"/>
                  <a:pt x="222149" y="1781021"/>
                  <a:pt x="214405" y="1778851"/>
                </a:cubicBezTo>
                <a:cubicBezTo>
                  <a:pt x="207400" y="1776796"/>
                  <a:pt x="200608" y="1774072"/>
                  <a:pt x="194123" y="1770716"/>
                </a:cubicBezTo>
                <a:cubicBezTo>
                  <a:pt x="182141" y="1764267"/>
                  <a:pt x="170902" y="1756523"/>
                  <a:pt x="160608" y="1747622"/>
                </a:cubicBezTo>
                <a:cubicBezTo>
                  <a:pt x="156409" y="1752646"/>
                  <a:pt x="157571" y="1758869"/>
                  <a:pt x="157758" y="1764830"/>
                </a:cubicBezTo>
                <a:cubicBezTo>
                  <a:pt x="157946" y="1770791"/>
                  <a:pt x="156596" y="1776714"/>
                  <a:pt x="146511" y="1780951"/>
                </a:cubicBezTo>
                <a:cubicBezTo>
                  <a:pt x="149266" y="1775469"/>
                  <a:pt x="151078" y="1769563"/>
                  <a:pt x="151872" y="1763481"/>
                </a:cubicBezTo>
                <a:cubicBezTo>
                  <a:pt x="152636" y="1758592"/>
                  <a:pt x="152712" y="1753620"/>
                  <a:pt x="152097" y="1748710"/>
                </a:cubicBezTo>
                <a:cubicBezTo>
                  <a:pt x="151580" y="1744445"/>
                  <a:pt x="150816" y="1740214"/>
                  <a:pt x="149811" y="1736038"/>
                </a:cubicBezTo>
                <a:cubicBezTo>
                  <a:pt x="149036" y="1732599"/>
                  <a:pt x="148559" y="1729100"/>
                  <a:pt x="148386" y="1725578"/>
                </a:cubicBezTo>
                <a:cubicBezTo>
                  <a:pt x="146511" y="1721829"/>
                  <a:pt x="137926" y="1730939"/>
                  <a:pt x="140213" y="1734164"/>
                </a:cubicBezTo>
                <a:cubicBezTo>
                  <a:pt x="132340" y="1732064"/>
                  <a:pt x="144375" y="1719992"/>
                  <a:pt x="138976" y="1712644"/>
                </a:cubicBezTo>
                <a:cubicBezTo>
                  <a:pt x="128554" y="1713394"/>
                  <a:pt x="125442" y="1706946"/>
                  <a:pt x="112021" y="1710283"/>
                </a:cubicBezTo>
                <a:cubicBezTo>
                  <a:pt x="112021" y="1716468"/>
                  <a:pt x="124093" y="1710283"/>
                  <a:pt x="126042" y="1714369"/>
                </a:cubicBezTo>
                <a:cubicBezTo>
                  <a:pt x="122075" y="1722734"/>
                  <a:pt x="121058" y="1732195"/>
                  <a:pt x="123155" y="1741212"/>
                </a:cubicBezTo>
                <a:cubicBezTo>
                  <a:pt x="124515" y="1748945"/>
                  <a:pt x="128234" y="1756069"/>
                  <a:pt x="133802" y="1761606"/>
                </a:cubicBezTo>
                <a:cubicBezTo>
                  <a:pt x="124917" y="1764643"/>
                  <a:pt x="121243" y="1754408"/>
                  <a:pt x="118207" y="1743386"/>
                </a:cubicBezTo>
                <a:cubicBezTo>
                  <a:pt x="115171" y="1732364"/>
                  <a:pt x="112471" y="1720480"/>
                  <a:pt x="103586" y="1718643"/>
                </a:cubicBezTo>
                <a:cubicBezTo>
                  <a:pt x="101299" y="1720780"/>
                  <a:pt x="95225" y="1733939"/>
                  <a:pt x="105498" y="1728465"/>
                </a:cubicBezTo>
                <a:cubicBezTo>
                  <a:pt x="96688" y="1733939"/>
                  <a:pt x="94926" y="1728653"/>
                  <a:pt x="96388" y="1721455"/>
                </a:cubicBezTo>
                <a:cubicBezTo>
                  <a:pt x="97820" y="1714701"/>
                  <a:pt x="100353" y="1708229"/>
                  <a:pt x="103886" y="1702297"/>
                </a:cubicBezTo>
                <a:cubicBezTo>
                  <a:pt x="98899" y="1697873"/>
                  <a:pt x="98337" y="1710095"/>
                  <a:pt x="88665" y="1710208"/>
                </a:cubicBezTo>
                <a:cubicBezTo>
                  <a:pt x="88290" y="1704472"/>
                  <a:pt x="98075" y="1702260"/>
                  <a:pt x="99687" y="1697274"/>
                </a:cubicBezTo>
                <a:cubicBezTo>
                  <a:pt x="95938" y="1692587"/>
                  <a:pt x="93463" y="1686964"/>
                  <a:pt x="90164" y="1681940"/>
                </a:cubicBezTo>
                <a:cubicBezTo>
                  <a:pt x="88582" y="1679385"/>
                  <a:pt x="86666" y="1677052"/>
                  <a:pt x="84466" y="1675005"/>
                </a:cubicBezTo>
                <a:cubicBezTo>
                  <a:pt x="82221" y="1673167"/>
                  <a:pt x="79575" y="1671883"/>
                  <a:pt x="76743" y="1671256"/>
                </a:cubicBezTo>
                <a:cubicBezTo>
                  <a:pt x="87053" y="1666832"/>
                  <a:pt x="85666" y="1666420"/>
                  <a:pt x="82554" y="1660459"/>
                </a:cubicBezTo>
                <a:cubicBezTo>
                  <a:pt x="103436" y="1661396"/>
                  <a:pt x="84353" y="1653261"/>
                  <a:pt x="101524" y="1650599"/>
                </a:cubicBezTo>
                <a:cubicBezTo>
                  <a:pt x="93538" y="1647487"/>
                  <a:pt x="89115" y="1626680"/>
                  <a:pt x="107110" y="1625143"/>
                </a:cubicBezTo>
                <a:cubicBezTo>
                  <a:pt x="108047" y="1621019"/>
                  <a:pt x="102573" y="1620869"/>
                  <a:pt x="94101" y="1622557"/>
                </a:cubicBezTo>
                <a:cubicBezTo>
                  <a:pt x="101599" y="1618808"/>
                  <a:pt x="98712" y="1613634"/>
                  <a:pt x="97175" y="1608460"/>
                </a:cubicBezTo>
                <a:cubicBezTo>
                  <a:pt x="95638" y="1603287"/>
                  <a:pt x="95225" y="1598188"/>
                  <a:pt x="107110" y="1595414"/>
                </a:cubicBezTo>
                <a:cubicBezTo>
                  <a:pt x="94963" y="1592340"/>
                  <a:pt x="96913" y="1581880"/>
                  <a:pt x="94626" y="1580755"/>
                </a:cubicBezTo>
                <a:cubicBezTo>
                  <a:pt x="98514" y="1578131"/>
                  <a:pt x="100306" y="1573326"/>
                  <a:pt x="99087" y="1568796"/>
                </a:cubicBezTo>
                <a:cubicBezTo>
                  <a:pt x="97750" y="1562231"/>
                  <a:pt x="92739" y="1557030"/>
                  <a:pt x="86228" y="1555450"/>
                </a:cubicBezTo>
                <a:cubicBezTo>
                  <a:pt x="84653" y="1522609"/>
                  <a:pt x="68570" y="1495129"/>
                  <a:pt x="54024" y="1466524"/>
                </a:cubicBezTo>
                <a:cubicBezTo>
                  <a:pt x="39480" y="1437918"/>
                  <a:pt x="26769" y="1408827"/>
                  <a:pt x="33067" y="1377936"/>
                </a:cubicBezTo>
                <a:cubicBezTo>
                  <a:pt x="44314" y="1380110"/>
                  <a:pt x="37716" y="1387570"/>
                  <a:pt x="43115" y="1391432"/>
                </a:cubicBezTo>
                <a:cubicBezTo>
                  <a:pt x="55299" y="1390832"/>
                  <a:pt x="55711" y="1379548"/>
                  <a:pt x="67483" y="1386746"/>
                </a:cubicBezTo>
                <a:cubicBezTo>
                  <a:pt x="68195" y="1374524"/>
                  <a:pt x="55336" y="1367626"/>
                  <a:pt x="58036" y="1358703"/>
                </a:cubicBezTo>
                <a:cubicBezTo>
                  <a:pt x="79292" y="1358703"/>
                  <a:pt x="63359" y="1369763"/>
                  <a:pt x="82554" y="1366914"/>
                </a:cubicBezTo>
                <a:cubicBezTo>
                  <a:pt x="76218" y="1375836"/>
                  <a:pt x="107635" y="1379810"/>
                  <a:pt x="106397" y="1390607"/>
                </a:cubicBezTo>
                <a:cubicBezTo>
                  <a:pt x="111309" y="1386371"/>
                  <a:pt x="110859" y="1381160"/>
                  <a:pt x="112433" y="1376099"/>
                </a:cubicBezTo>
                <a:cubicBezTo>
                  <a:pt x="114008" y="1371038"/>
                  <a:pt x="117569" y="1366014"/>
                  <a:pt x="130541" y="1362490"/>
                </a:cubicBezTo>
                <a:cubicBezTo>
                  <a:pt x="135205" y="1365472"/>
                  <a:pt x="140740" y="1366793"/>
                  <a:pt x="146249" y="1366239"/>
                </a:cubicBezTo>
                <a:cubicBezTo>
                  <a:pt x="151048" y="1373249"/>
                  <a:pt x="151535" y="1381235"/>
                  <a:pt x="164132" y="1386221"/>
                </a:cubicBezTo>
                <a:cubicBezTo>
                  <a:pt x="170655" y="1379323"/>
                  <a:pt x="165781" y="1366051"/>
                  <a:pt x="158283" y="1359191"/>
                </a:cubicBezTo>
                <a:cubicBezTo>
                  <a:pt x="149211" y="1357954"/>
                  <a:pt x="138489" y="1362377"/>
                  <a:pt x="143587" y="1363690"/>
                </a:cubicBezTo>
                <a:cubicBezTo>
                  <a:pt x="134515" y="1364739"/>
                  <a:pt x="138826" y="1353642"/>
                  <a:pt x="130541" y="1350943"/>
                </a:cubicBezTo>
                <a:cubicBezTo>
                  <a:pt x="120344" y="1349331"/>
                  <a:pt x="119856" y="1352180"/>
                  <a:pt x="114195" y="1349444"/>
                </a:cubicBezTo>
                <a:cubicBezTo>
                  <a:pt x="115882" y="1326950"/>
                  <a:pt x="77155" y="1313266"/>
                  <a:pt x="78318" y="1291335"/>
                </a:cubicBezTo>
                <a:cubicBezTo>
                  <a:pt x="68945" y="1288035"/>
                  <a:pt x="62309" y="1284174"/>
                  <a:pt x="47651" y="1281887"/>
                </a:cubicBezTo>
                <a:cubicBezTo>
                  <a:pt x="47312" y="1266490"/>
                  <a:pt x="45657" y="1251151"/>
                  <a:pt x="42702" y="1236037"/>
                </a:cubicBezTo>
                <a:cubicBezTo>
                  <a:pt x="29056" y="1235025"/>
                  <a:pt x="42702" y="1240836"/>
                  <a:pt x="33892" y="1241773"/>
                </a:cubicBezTo>
                <a:cubicBezTo>
                  <a:pt x="27819" y="1240798"/>
                  <a:pt x="32918" y="1237799"/>
                  <a:pt x="25345" y="1237087"/>
                </a:cubicBezTo>
                <a:cubicBezTo>
                  <a:pt x="21933" y="1252382"/>
                  <a:pt x="32843" y="1260143"/>
                  <a:pt x="37191" y="1272477"/>
                </a:cubicBezTo>
                <a:cubicBezTo>
                  <a:pt x="27107" y="1269178"/>
                  <a:pt x="28756" y="1263630"/>
                  <a:pt x="13760" y="1261230"/>
                </a:cubicBezTo>
                <a:cubicBezTo>
                  <a:pt x="12786" y="1252608"/>
                  <a:pt x="15785" y="1243272"/>
                  <a:pt x="19609" y="1233900"/>
                </a:cubicBezTo>
                <a:lnTo>
                  <a:pt x="26544" y="1233711"/>
                </a:lnTo>
                <a:lnTo>
                  <a:pt x="26544" y="1233713"/>
                </a:lnTo>
                <a:lnTo>
                  <a:pt x="26546" y="1233711"/>
                </a:lnTo>
                <a:lnTo>
                  <a:pt x="33405" y="1233525"/>
                </a:lnTo>
                <a:cubicBezTo>
                  <a:pt x="33030" y="1232513"/>
                  <a:pt x="30518" y="1231951"/>
                  <a:pt x="30856" y="1230826"/>
                </a:cubicBezTo>
                <a:lnTo>
                  <a:pt x="26546" y="1233711"/>
                </a:lnTo>
                <a:lnTo>
                  <a:pt x="26544" y="1233711"/>
                </a:lnTo>
                <a:lnTo>
                  <a:pt x="23686" y="1212493"/>
                </a:lnTo>
                <a:cubicBezTo>
                  <a:pt x="23264" y="1205183"/>
                  <a:pt x="24201" y="1197385"/>
                  <a:pt x="28981" y="1188350"/>
                </a:cubicBezTo>
                <a:cubicBezTo>
                  <a:pt x="31493" y="1188987"/>
                  <a:pt x="31830" y="1189999"/>
                  <a:pt x="35054" y="1190524"/>
                </a:cubicBezTo>
                <a:cubicBezTo>
                  <a:pt x="35692" y="1181264"/>
                  <a:pt x="40303" y="1174066"/>
                  <a:pt x="44427" y="1166456"/>
                </a:cubicBezTo>
                <a:cubicBezTo>
                  <a:pt x="49572" y="1158430"/>
                  <a:pt x="51906" y="1148922"/>
                  <a:pt x="51063" y="1139426"/>
                </a:cubicBezTo>
                <a:cubicBezTo>
                  <a:pt x="59948" y="1161057"/>
                  <a:pt x="46189" y="1195136"/>
                  <a:pt x="47988" y="1211219"/>
                </a:cubicBezTo>
                <a:cubicBezTo>
                  <a:pt x="62197" y="1177665"/>
                  <a:pt x="74419" y="1139088"/>
                  <a:pt x="86115" y="1104223"/>
                </a:cubicBezTo>
                <a:cubicBezTo>
                  <a:pt x="89864" y="1092976"/>
                  <a:pt x="76143" y="1078467"/>
                  <a:pt x="93276" y="1070857"/>
                </a:cubicBezTo>
                <a:cubicBezTo>
                  <a:pt x="101899" y="1076068"/>
                  <a:pt x="108497" y="1081467"/>
                  <a:pt x="106997" y="1087690"/>
                </a:cubicBezTo>
                <a:cubicBezTo>
                  <a:pt x="111459" y="1088252"/>
                  <a:pt x="110746" y="1085591"/>
                  <a:pt x="111983" y="1084128"/>
                </a:cubicBezTo>
                <a:cubicBezTo>
                  <a:pt x="112696" y="1091214"/>
                  <a:pt x="111983" y="1113333"/>
                  <a:pt x="99199" y="1122968"/>
                </a:cubicBezTo>
                <a:cubicBezTo>
                  <a:pt x="83604" y="1120643"/>
                  <a:pt x="113408" y="1119818"/>
                  <a:pt x="95450" y="1115470"/>
                </a:cubicBezTo>
                <a:cubicBezTo>
                  <a:pt x="83941" y="1118131"/>
                  <a:pt x="93876" y="1127879"/>
                  <a:pt x="86678" y="1136876"/>
                </a:cubicBezTo>
                <a:cubicBezTo>
                  <a:pt x="88290" y="1140625"/>
                  <a:pt x="91027" y="1138976"/>
                  <a:pt x="99124" y="1140363"/>
                </a:cubicBezTo>
                <a:lnTo>
                  <a:pt x="97025" y="1145724"/>
                </a:lnTo>
                <a:cubicBezTo>
                  <a:pt x="89152" y="1144712"/>
                  <a:pt x="100774" y="1141150"/>
                  <a:pt x="88627" y="1140700"/>
                </a:cubicBezTo>
                <a:cubicBezTo>
                  <a:pt x="74869" y="1150035"/>
                  <a:pt x="82067" y="1165331"/>
                  <a:pt x="77943" y="1176840"/>
                </a:cubicBezTo>
                <a:cubicBezTo>
                  <a:pt x="101149" y="1172491"/>
                  <a:pt x="100437" y="1164056"/>
                  <a:pt x="86753" y="1154346"/>
                </a:cubicBezTo>
                <a:cubicBezTo>
                  <a:pt x="90314" y="1149998"/>
                  <a:pt x="90052" y="1148498"/>
                  <a:pt x="93388" y="1146361"/>
                </a:cubicBezTo>
                <a:cubicBezTo>
                  <a:pt x="111758" y="1157945"/>
                  <a:pt x="102086" y="1167730"/>
                  <a:pt x="122368" y="1177740"/>
                </a:cubicBezTo>
                <a:cubicBezTo>
                  <a:pt x="109022" y="1176915"/>
                  <a:pt x="110334" y="1182539"/>
                  <a:pt x="111871" y="1187300"/>
                </a:cubicBezTo>
                <a:cubicBezTo>
                  <a:pt x="99274" y="1186850"/>
                  <a:pt x="100624" y="1177253"/>
                  <a:pt x="95713" y="1184601"/>
                </a:cubicBezTo>
                <a:cubicBezTo>
                  <a:pt x="83904" y="1181714"/>
                  <a:pt x="96875" y="1180852"/>
                  <a:pt x="91252" y="1178115"/>
                </a:cubicBezTo>
                <a:cubicBezTo>
                  <a:pt x="54961" y="1178115"/>
                  <a:pt x="109097" y="1198509"/>
                  <a:pt x="91252" y="1205595"/>
                </a:cubicBezTo>
                <a:cubicBezTo>
                  <a:pt x="88927" y="1207957"/>
                  <a:pt x="106247" y="1207319"/>
                  <a:pt x="99649" y="1210319"/>
                </a:cubicBezTo>
                <a:cubicBezTo>
                  <a:pt x="80679" y="1204508"/>
                  <a:pt x="97287" y="1221003"/>
                  <a:pt x="101449" y="1224227"/>
                </a:cubicBezTo>
                <a:cubicBezTo>
                  <a:pt x="110521" y="1225764"/>
                  <a:pt x="111758" y="1223028"/>
                  <a:pt x="113108" y="1220478"/>
                </a:cubicBezTo>
                <a:cubicBezTo>
                  <a:pt x="116857" y="1225952"/>
                  <a:pt x="129154" y="1230001"/>
                  <a:pt x="128104" y="1236187"/>
                </a:cubicBezTo>
                <a:cubicBezTo>
                  <a:pt x="143100" y="1236711"/>
                  <a:pt x="129341" y="1229438"/>
                  <a:pt x="138039" y="1227601"/>
                </a:cubicBezTo>
                <a:cubicBezTo>
                  <a:pt x="146886" y="1235362"/>
                  <a:pt x="140363" y="1239448"/>
                  <a:pt x="148161" y="1246909"/>
                </a:cubicBezTo>
                <a:cubicBezTo>
                  <a:pt x="158583" y="1244659"/>
                  <a:pt x="153297" y="1241022"/>
                  <a:pt x="155659" y="1235662"/>
                </a:cubicBezTo>
                <a:cubicBezTo>
                  <a:pt x="167581" y="1242222"/>
                  <a:pt x="165894" y="1244434"/>
                  <a:pt x="158358" y="1247133"/>
                </a:cubicBezTo>
                <a:cubicBezTo>
                  <a:pt x="158358" y="1248446"/>
                  <a:pt x="163944" y="1248858"/>
                  <a:pt x="167656" y="1249533"/>
                </a:cubicBezTo>
                <a:cubicBezTo>
                  <a:pt x="176316" y="1247433"/>
                  <a:pt x="172792" y="1238923"/>
                  <a:pt x="176616" y="1234537"/>
                </a:cubicBezTo>
                <a:cubicBezTo>
                  <a:pt x="179619" y="1235772"/>
                  <a:pt x="182769" y="1236617"/>
                  <a:pt x="185988" y="1237049"/>
                </a:cubicBezTo>
                <a:cubicBezTo>
                  <a:pt x="175791" y="1227976"/>
                  <a:pt x="177478" y="1218866"/>
                  <a:pt x="178265" y="1209906"/>
                </a:cubicBezTo>
                <a:cubicBezTo>
                  <a:pt x="179052" y="1200946"/>
                  <a:pt x="178940" y="1192099"/>
                  <a:pt x="165331" y="1183064"/>
                </a:cubicBezTo>
                <a:cubicBezTo>
                  <a:pt x="177216" y="1169305"/>
                  <a:pt x="154684" y="1151685"/>
                  <a:pt x="160495" y="1135339"/>
                </a:cubicBezTo>
                <a:cubicBezTo>
                  <a:pt x="150898" y="1132677"/>
                  <a:pt x="152997" y="1136989"/>
                  <a:pt x="143512" y="1134327"/>
                </a:cubicBezTo>
                <a:cubicBezTo>
                  <a:pt x="145799" y="1130531"/>
                  <a:pt x="146518" y="1126613"/>
                  <a:pt x="146686" y="1122744"/>
                </a:cubicBezTo>
                <a:lnTo>
                  <a:pt x="146600" y="1115629"/>
                </a:lnTo>
                <a:lnTo>
                  <a:pt x="143563" y="1113889"/>
                </a:lnTo>
                <a:cubicBezTo>
                  <a:pt x="141937" y="1110306"/>
                  <a:pt x="152369" y="1107466"/>
                  <a:pt x="141375" y="1102349"/>
                </a:cubicBezTo>
                <a:cubicBezTo>
                  <a:pt x="140006" y="1102105"/>
                  <a:pt x="136735" y="1101833"/>
                  <a:pt x="135194" y="1101993"/>
                </a:cubicBezTo>
                <a:lnTo>
                  <a:pt x="134688" y="1102550"/>
                </a:lnTo>
                <a:lnTo>
                  <a:pt x="131539" y="1101429"/>
                </a:lnTo>
                <a:cubicBezTo>
                  <a:pt x="129741" y="1099497"/>
                  <a:pt x="143343" y="1099912"/>
                  <a:pt x="147560" y="1100474"/>
                </a:cubicBezTo>
                <a:cubicBezTo>
                  <a:pt x="144636" y="1098113"/>
                  <a:pt x="139875" y="1099575"/>
                  <a:pt x="131215" y="1096238"/>
                </a:cubicBezTo>
                <a:cubicBezTo>
                  <a:pt x="132864" y="1095375"/>
                  <a:pt x="142462" y="1098450"/>
                  <a:pt x="145536" y="1098300"/>
                </a:cubicBezTo>
                <a:cubicBezTo>
                  <a:pt x="142087" y="1094551"/>
                  <a:pt x="143362" y="1091364"/>
                  <a:pt x="132977" y="1086266"/>
                </a:cubicBezTo>
                <a:cubicBezTo>
                  <a:pt x="143661" y="1088927"/>
                  <a:pt x="142537" y="1088365"/>
                  <a:pt x="141487" y="1085966"/>
                </a:cubicBezTo>
                <a:cubicBezTo>
                  <a:pt x="160232" y="1093464"/>
                  <a:pt x="145236" y="1085029"/>
                  <a:pt x="161769" y="1090390"/>
                </a:cubicBezTo>
                <a:cubicBezTo>
                  <a:pt x="155546" y="1086978"/>
                  <a:pt x="157120" y="1080492"/>
                  <a:pt x="174141" y="1086266"/>
                </a:cubicBezTo>
                <a:cubicBezTo>
                  <a:pt x="176090" y="1085553"/>
                  <a:pt x="171104" y="1083641"/>
                  <a:pt x="162894" y="1081167"/>
                </a:cubicBezTo>
                <a:cubicBezTo>
                  <a:pt x="178452" y="1084429"/>
                  <a:pt x="158357" y="1072095"/>
                  <a:pt x="181901" y="1078618"/>
                </a:cubicBezTo>
                <a:cubicBezTo>
                  <a:pt x="171404" y="1073782"/>
                  <a:pt x="175528" y="1071532"/>
                  <a:pt x="173653" y="1070483"/>
                </a:cubicBezTo>
                <a:cubicBezTo>
                  <a:pt x="180851" y="1071870"/>
                  <a:pt x="185575" y="1067408"/>
                  <a:pt x="171141" y="1060660"/>
                </a:cubicBezTo>
                <a:cubicBezTo>
                  <a:pt x="181339" y="1040566"/>
                  <a:pt x="126604" y="1006038"/>
                  <a:pt x="142499" y="986431"/>
                </a:cubicBezTo>
                <a:cubicBezTo>
                  <a:pt x="153259" y="990180"/>
                  <a:pt x="146248" y="991192"/>
                  <a:pt x="151309" y="993929"/>
                </a:cubicBezTo>
                <a:cubicBezTo>
                  <a:pt x="163081" y="996965"/>
                  <a:pt x="164281" y="992841"/>
                  <a:pt x="175115" y="998615"/>
                </a:cubicBezTo>
                <a:cubicBezTo>
                  <a:pt x="176652" y="994191"/>
                  <a:pt x="164581" y="988155"/>
                  <a:pt x="167617" y="985418"/>
                </a:cubicBezTo>
                <a:cubicBezTo>
                  <a:pt x="188199" y="990779"/>
                  <a:pt x="172154" y="991079"/>
                  <a:pt x="190861" y="994866"/>
                </a:cubicBezTo>
                <a:cubicBezTo>
                  <a:pt x="189184" y="995325"/>
                  <a:pt x="189809" y="996281"/>
                  <a:pt x="191660" y="997517"/>
                </a:cubicBezTo>
                <a:lnTo>
                  <a:pt x="197598" y="1000672"/>
                </a:lnTo>
                <a:lnTo>
                  <a:pt x="197422" y="999701"/>
                </a:lnTo>
                <a:cubicBezTo>
                  <a:pt x="204639" y="1000788"/>
                  <a:pt x="205942" y="999917"/>
                  <a:pt x="206804" y="998740"/>
                </a:cubicBezTo>
                <a:lnTo>
                  <a:pt x="208336" y="997080"/>
                </a:lnTo>
                <a:lnTo>
                  <a:pt x="195913" y="992391"/>
                </a:lnTo>
                <a:cubicBezTo>
                  <a:pt x="193195" y="990404"/>
                  <a:pt x="192173" y="988530"/>
                  <a:pt x="190299" y="987105"/>
                </a:cubicBezTo>
                <a:cubicBezTo>
                  <a:pt x="189137" y="985231"/>
                  <a:pt x="201546" y="989879"/>
                  <a:pt x="198434" y="987105"/>
                </a:cubicBezTo>
                <a:cubicBezTo>
                  <a:pt x="203702" y="989392"/>
                  <a:pt x="204967" y="991098"/>
                  <a:pt x="205941" y="992785"/>
                </a:cubicBezTo>
                <a:lnTo>
                  <a:pt x="209952" y="996659"/>
                </a:lnTo>
                <a:lnTo>
                  <a:pt x="213543" y="995952"/>
                </a:lnTo>
                <a:lnTo>
                  <a:pt x="202099" y="985109"/>
                </a:lnTo>
                <a:lnTo>
                  <a:pt x="195786" y="981946"/>
                </a:lnTo>
                <a:lnTo>
                  <a:pt x="198808" y="980891"/>
                </a:lnTo>
                <a:lnTo>
                  <a:pt x="195892" y="971168"/>
                </a:lnTo>
                <a:lnTo>
                  <a:pt x="194772" y="970333"/>
                </a:lnTo>
                <a:lnTo>
                  <a:pt x="193803" y="968761"/>
                </a:lnTo>
                <a:lnTo>
                  <a:pt x="188931" y="970169"/>
                </a:lnTo>
                <a:cubicBezTo>
                  <a:pt x="187488" y="971200"/>
                  <a:pt x="185538" y="971902"/>
                  <a:pt x="179765" y="969972"/>
                </a:cubicBezTo>
                <a:lnTo>
                  <a:pt x="179428" y="958568"/>
                </a:lnTo>
                <a:lnTo>
                  <a:pt x="160419" y="951340"/>
                </a:lnTo>
                <a:cubicBezTo>
                  <a:pt x="160368" y="944265"/>
                  <a:pt x="158915" y="937269"/>
                  <a:pt x="156146" y="930758"/>
                </a:cubicBezTo>
                <a:cubicBezTo>
                  <a:pt x="142912" y="927309"/>
                  <a:pt x="156146" y="932820"/>
                  <a:pt x="147635" y="931246"/>
                </a:cubicBezTo>
                <a:cubicBezTo>
                  <a:pt x="141712" y="929484"/>
                  <a:pt x="146661" y="929334"/>
                  <a:pt x="139313" y="927497"/>
                </a:cubicBezTo>
                <a:cubicBezTo>
                  <a:pt x="136089" y="933195"/>
                  <a:pt x="146398" y="938744"/>
                  <a:pt x="150560" y="945117"/>
                </a:cubicBezTo>
                <a:cubicBezTo>
                  <a:pt x="140887" y="941368"/>
                  <a:pt x="142574" y="939456"/>
                  <a:pt x="128066" y="935070"/>
                </a:cubicBezTo>
                <a:cubicBezTo>
                  <a:pt x="127278" y="931321"/>
                  <a:pt x="130203" y="928022"/>
                  <a:pt x="133839" y="924910"/>
                </a:cubicBezTo>
                <a:cubicBezTo>
                  <a:pt x="138202" y="926284"/>
                  <a:pt x="142682" y="927250"/>
                  <a:pt x="147223" y="927797"/>
                </a:cubicBezTo>
                <a:cubicBezTo>
                  <a:pt x="146886" y="927272"/>
                  <a:pt x="144449" y="926485"/>
                  <a:pt x="144786" y="926072"/>
                </a:cubicBezTo>
                <a:cubicBezTo>
                  <a:pt x="141037" y="925097"/>
                  <a:pt x="141487" y="926072"/>
                  <a:pt x="140587" y="926335"/>
                </a:cubicBezTo>
                <a:cubicBezTo>
                  <a:pt x="139275" y="920074"/>
                  <a:pt x="133652" y="913326"/>
                  <a:pt x="142462" y="907590"/>
                </a:cubicBezTo>
                <a:cubicBezTo>
                  <a:pt x="144899" y="908414"/>
                  <a:pt x="145236" y="908902"/>
                  <a:pt x="148385" y="909802"/>
                </a:cubicBezTo>
                <a:lnTo>
                  <a:pt x="148424" y="909764"/>
                </a:lnTo>
                <a:lnTo>
                  <a:pt x="142987" y="900729"/>
                </a:lnTo>
                <a:cubicBezTo>
                  <a:pt x="147945" y="902238"/>
                  <a:pt x="151076" y="903470"/>
                  <a:pt x="152942" y="904552"/>
                </a:cubicBezTo>
                <a:lnTo>
                  <a:pt x="153312" y="905008"/>
                </a:lnTo>
                <a:lnTo>
                  <a:pt x="156933" y="901484"/>
                </a:lnTo>
                <a:lnTo>
                  <a:pt x="159527" y="896473"/>
                </a:lnTo>
                <a:lnTo>
                  <a:pt x="152771" y="888844"/>
                </a:lnTo>
                <a:cubicBezTo>
                  <a:pt x="147748" y="888319"/>
                  <a:pt x="153259" y="891131"/>
                  <a:pt x="151047" y="893455"/>
                </a:cubicBezTo>
                <a:cubicBezTo>
                  <a:pt x="136051" y="887907"/>
                  <a:pt x="139537" y="883033"/>
                  <a:pt x="124804" y="879959"/>
                </a:cubicBezTo>
                <a:cubicBezTo>
                  <a:pt x="116519" y="878234"/>
                  <a:pt x="128216" y="883708"/>
                  <a:pt x="122517" y="886407"/>
                </a:cubicBezTo>
                <a:cubicBezTo>
                  <a:pt x="110783" y="883970"/>
                  <a:pt x="126753" y="875535"/>
                  <a:pt x="109546" y="874148"/>
                </a:cubicBezTo>
                <a:cubicBezTo>
                  <a:pt x="110645" y="868093"/>
                  <a:pt x="110581" y="861884"/>
                  <a:pt x="109358" y="855853"/>
                </a:cubicBezTo>
                <a:cubicBezTo>
                  <a:pt x="108683" y="849817"/>
                  <a:pt x="108608" y="844194"/>
                  <a:pt x="113107" y="840445"/>
                </a:cubicBezTo>
                <a:cubicBezTo>
                  <a:pt x="116856" y="842319"/>
                  <a:pt x="116856" y="844869"/>
                  <a:pt x="121055" y="846668"/>
                </a:cubicBezTo>
                <a:cubicBezTo>
                  <a:pt x="126528" y="833434"/>
                  <a:pt x="125179" y="819863"/>
                  <a:pt x="124804" y="806629"/>
                </a:cubicBezTo>
                <a:cubicBezTo>
                  <a:pt x="124430" y="793395"/>
                  <a:pt x="125666" y="781286"/>
                  <a:pt x="137026" y="773188"/>
                </a:cubicBezTo>
                <a:cubicBezTo>
                  <a:pt x="141412" y="770114"/>
                  <a:pt x="132527" y="767452"/>
                  <a:pt x="130690" y="764566"/>
                </a:cubicBezTo>
                <a:cubicBezTo>
                  <a:pt x="136163" y="765090"/>
                  <a:pt x="137813" y="762354"/>
                  <a:pt x="139050" y="758605"/>
                </a:cubicBezTo>
                <a:cubicBezTo>
                  <a:pt x="140040" y="754102"/>
                  <a:pt x="142320" y="749986"/>
                  <a:pt x="145611" y="746758"/>
                </a:cubicBezTo>
                <a:cubicBezTo>
                  <a:pt x="159894" y="754256"/>
                  <a:pt x="152396" y="761116"/>
                  <a:pt x="158845" y="768352"/>
                </a:cubicBezTo>
                <a:cubicBezTo>
                  <a:pt x="165293" y="769327"/>
                  <a:pt x="168517" y="765840"/>
                  <a:pt x="175078" y="767040"/>
                </a:cubicBezTo>
                <a:cubicBezTo>
                  <a:pt x="170504" y="759129"/>
                  <a:pt x="160569" y="750844"/>
                  <a:pt x="163831" y="742821"/>
                </a:cubicBezTo>
                <a:cubicBezTo>
                  <a:pt x="148273" y="735923"/>
                  <a:pt x="136763" y="740235"/>
                  <a:pt x="129715" y="748445"/>
                </a:cubicBezTo>
                <a:cubicBezTo>
                  <a:pt x="123178" y="756254"/>
                  <a:pt x="120730" y="766699"/>
                  <a:pt x="123117" y="776600"/>
                </a:cubicBezTo>
                <a:cubicBezTo>
                  <a:pt x="115619" y="779711"/>
                  <a:pt x="116144" y="770264"/>
                  <a:pt x="112882" y="768165"/>
                </a:cubicBezTo>
                <a:cubicBezTo>
                  <a:pt x="110108" y="773713"/>
                  <a:pt x="112132" y="777762"/>
                  <a:pt x="113557" y="782148"/>
                </a:cubicBezTo>
                <a:cubicBezTo>
                  <a:pt x="114395" y="784398"/>
                  <a:pt x="114753" y="786799"/>
                  <a:pt x="114607" y="789196"/>
                </a:cubicBezTo>
                <a:cubicBezTo>
                  <a:pt x="114337" y="792531"/>
                  <a:pt x="113142" y="795725"/>
                  <a:pt x="111158" y="798419"/>
                </a:cubicBezTo>
                <a:cubicBezTo>
                  <a:pt x="108663" y="794751"/>
                  <a:pt x="106788" y="790698"/>
                  <a:pt x="105609" y="786422"/>
                </a:cubicBezTo>
                <a:cubicBezTo>
                  <a:pt x="104690" y="782659"/>
                  <a:pt x="104374" y="778775"/>
                  <a:pt x="104672" y="774913"/>
                </a:cubicBezTo>
                <a:cubicBezTo>
                  <a:pt x="105475" y="767417"/>
                  <a:pt x="107370" y="760079"/>
                  <a:pt x="110295" y="753131"/>
                </a:cubicBezTo>
                <a:lnTo>
                  <a:pt x="119368" y="757367"/>
                </a:lnTo>
                <a:cubicBezTo>
                  <a:pt x="122817" y="753244"/>
                  <a:pt x="115319" y="749345"/>
                  <a:pt x="118956" y="745258"/>
                </a:cubicBezTo>
                <a:cubicBezTo>
                  <a:pt x="115919" y="744696"/>
                  <a:pt x="112807" y="744021"/>
                  <a:pt x="111120" y="745446"/>
                </a:cubicBezTo>
                <a:cubicBezTo>
                  <a:pt x="112170" y="737685"/>
                  <a:pt x="116369" y="728763"/>
                  <a:pt x="118618" y="718828"/>
                </a:cubicBezTo>
                <a:cubicBezTo>
                  <a:pt x="119869" y="713691"/>
                  <a:pt x="120362" y="708399"/>
                  <a:pt x="120080" y="703120"/>
                </a:cubicBezTo>
                <a:cubicBezTo>
                  <a:pt x="119786" y="697211"/>
                  <a:pt x="118267" y="691428"/>
                  <a:pt x="115619" y="686137"/>
                </a:cubicBezTo>
                <a:cubicBezTo>
                  <a:pt x="107521" y="683475"/>
                  <a:pt x="115357" y="694122"/>
                  <a:pt x="108121" y="696559"/>
                </a:cubicBezTo>
                <a:cubicBezTo>
                  <a:pt x="102760" y="687262"/>
                  <a:pt x="92150" y="677589"/>
                  <a:pt x="96499" y="668254"/>
                </a:cubicBezTo>
                <a:cubicBezTo>
                  <a:pt x="92975" y="666530"/>
                  <a:pt x="92038" y="669679"/>
                  <a:pt x="90276" y="671216"/>
                </a:cubicBezTo>
                <a:cubicBezTo>
                  <a:pt x="89339" y="664880"/>
                  <a:pt x="81316" y="658207"/>
                  <a:pt x="84128" y="651834"/>
                </a:cubicBezTo>
                <a:cubicBezTo>
                  <a:pt x="71568" y="658020"/>
                  <a:pt x="100323" y="678976"/>
                  <a:pt x="92825" y="690111"/>
                </a:cubicBezTo>
                <a:cubicBezTo>
                  <a:pt x="99236" y="689474"/>
                  <a:pt x="100323" y="691348"/>
                  <a:pt x="99273" y="693860"/>
                </a:cubicBezTo>
                <a:cubicBezTo>
                  <a:pt x="97513" y="697191"/>
                  <a:pt x="95149" y="700166"/>
                  <a:pt x="92300" y="702632"/>
                </a:cubicBezTo>
                <a:cubicBezTo>
                  <a:pt x="90198" y="699225"/>
                  <a:pt x="88689" y="695486"/>
                  <a:pt x="87839" y="691573"/>
                </a:cubicBezTo>
                <a:cubicBezTo>
                  <a:pt x="80154" y="687824"/>
                  <a:pt x="89976" y="696484"/>
                  <a:pt x="83678" y="697946"/>
                </a:cubicBezTo>
                <a:cubicBezTo>
                  <a:pt x="75698" y="684792"/>
                  <a:pt x="70588" y="670100"/>
                  <a:pt x="68682" y="654833"/>
                </a:cubicBezTo>
                <a:cubicBezTo>
                  <a:pt x="67030" y="641146"/>
                  <a:pt x="66829" y="627323"/>
                  <a:pt x="68082" y="613594"/>
                </a:cubicBezTo>
                <a:cubicBezTo>
                  <a:pt x="61521" y="613332"/>
                  <a:pt x="57097" y="618093"/>
                  <a:pt x="52299" y="621880"/>
                </a:cubicBezTo>
                <a:cubicBezTo>
                  <a:pt x="47500" y="625666"/>
                  <a:pt x="42064" y="628028"/>
                  <a:pt x="32804" y="622442"/>
                </a:cubicBezTo>
                <a:cubicBezTo>
                  <a:pt x="38846" y="621438"/>
                  <a:pt x="44667" y="619396"/>
                  <a:pt x="50012" y="616406"/>
                </a:cubicBezTo>
                <a:cubicBezTo>
                  <a:pt x="54413" y="613967"/>
                  <a:pt x="58462" y="610940"/>
                  <a:pt x="62046" y="607409"/>
                </a:cubicBezTo>
                <a:cubicBezTo>
                  <a:pt x="68944" y="600923"/>
                  <a:pt x="73705" y="593800"/>
                  <a:pt x="78729" y="589563"/>
                </a:cubicBezTo>
                <a:cubicBezTo>
                  <a:pt x="80529" y="585814"/>
                  <a:pt x="68082" y="584615"/>
                  <a:pt x="66845" y="588589"/>
                </a:cubicBezTo>
                <a:cubicBezTo>
                  <a:pt x="63808" y="580828"/>
                  <a:pt x="80791" y="582515"/>
                  <a:pt x="83715" y="573593"/>
                </a:cubicBezTo>
                <a:cubicBezTo>
                  <a:pt x="76855" y="565682"/>
                  <a:pt x="80229" y="558897"/>
                  <a:pt x="69282" y="550387"/>
                </a:cubicBezTo>
                <a:cubicBezTo>
                  <a:pt x="64183" y="554323"/>
                  <a:pt x="76555" y="560134"/>
                  <a:pt x="74493" y="564333"/>
                </a:cubicBezTo>
                <a:cubicBezTo>
                  <a:pt x="69824" y="565309"/>
                  <a:pt x="65375" y="567139"/>
                  <a:pt x="61371" y="569731"/>
                </a:cubicBezTo>
                <a:cubicBezTo>
                  <a:pt x="57453" y="572439"/>
                  <a:pt x="53921" y="575668"/>
                  <a:pt x="50874" y="579329"/>
                </a:cubicBezTo>
                <a:cubicBezTo>
                  <a:pt x="45485" y="585236"/>
                  <a:pt x="41929" y="592582"/>
                  <a:pt x="40639" y="600473"/>
                </a:cubicBezTo>
                <a:cubicBezTo>
                  <a:pt x="32917" y="595112"/>
                  <a:pt x="39065" y="586189"/>
                  <a:pt x="46113" y="576742"/>
                </a:cubicBezTo>
                <a:cubicBezTo>
                  <a:pt x="49694" y="572211"/>
                  <a:pt x="52939" y="567425"/>
                  <a:pt x="55823" y="562421"/>
                </a:cubicBezTo>
                <a:cubicBezTo>
                  <a:pt x="58488" y="558505"/>
                  <a:pt x="59062" y="553532"/>
                  <a:pt x="57360" y="549112"/>
                </a:cubicBezTo>
                <a:cubicBezTo>
                  <a:pt x="55804" y="548943"/>
                  <a:pt x="51427" y="549712"/>
                  <a:pt x="48775" y="551108"/>
                </a:cubicBezTo>
                <a:lnTo>
                  <a:pt x="46906" y="553339"/>
                </a:lnTo>
                <a:lnTo>
                  <a:pt x="44433" y="550932"/>
                </a:lnTo>
                <a:cubicBezTo>
                  <a:pt x="45734" y="544871"/>
                  <a:pt x="65570" y="539037"/>
                  <a:pt x="70856" y="538727"/>
                </a:cubicBezTo>
                <a:cubicBezTo>
                  <a:pt x="71381" y="531829"/>
                  <a:pt x="61184" y="539440"/>
                  <a:pt x="55148" y="531867"/>
                </a:cubicBezTo>
                <a:cubicBezTo>
                  <a:pt x="59497" y="527818"/>
                  <a:pt x="67332" y="534079"/>
                  <a:pt x="72356" y="532092"/>
                </a:cubicBezTo>
                <a:cubicBezTo>
                  <a:pt x="73145" y="529031"/>
                  <a:pt x="74134" y="526025"/>
                  <a:pt x="75317" y="523094"/>
                </a:cubicBezTo>
                <a:cubicBezTo>
                  <a:pt x="76517" y="520170"/>
                  <a:pt x="77754" y="517283"/>
                  <a:pt x="78767" y="514359"/>
                </a:cubicBezTo>
                <a:cubicBezTo>
                  <a:pt x="81176" y="508460"/>
                  <a:pt x="81520" y="501920"/>
                  <a:pt x="79741" y="495802"/>
                </a:cubicBezTo>
                <a:cubicBezTo>
                  <a:pt x="90013" y="500525"/>
                  <a:pt x="89564" y="498988"/>
                  <a:pt x="93388" y="491265"/>
                </a:cubicBezTo>
                <a:cubicBezTo>
                  <a:pt x="104897" y="509373"/>
                  <a:pt x="101223" y="486504"/>
                  <a:pt x="113969" y="498388"/>
                </a:cubicBezTo>
                <a:cubicBezTo>
                  <a:pt x="112207" y="489278"/>
                  <a:pt x="129828" y="467722"/>
                  <a:pt x="141937" y="481218"/>
                </a:cubicBezTo>
                <a:cubicBezTo>
                  <a:pt x="146511" y="478406"/>
                  <a:pt x="143399" y="473720"/>
                  <a:pt x="136763" y="468247"/>
                </a:cubicBezTo>
                <a:cubicBezTo>
                  <a:pt x="144599" y="471246"/>
                  <a:pt x="148010" y="464273"/>
                  <a:pt x="152471" y="458649"/>
                </a:cubicBezTo>
                <a:cubicBezTo>
                  <a:pt x="156933" y="453026"/>
                  <a:pt x="161581" y="448265"/>
                  <a:pt x="171216" y="455650"/>
                </a:cubicBezTo>
                <a:cubicBezTo>
                  <a:pt x="167130" y="443204"/>
                  <a:pt x="178714" y="435443"/>
                  <a:pt x="178714" y="432631"/>
                </a:cubicBezTo>
                <a:cubicBezTo>
                  <a:pt x="186212" y="435481"/>
                  <a:pt x="204132" y="422097"/>
                  <a:pt x="199933" y="404102"/>
                </a:cubicBezTo>
                <a:cubicBezTo>
                  <a:pt x="202033" y="402227"/>
                  <a:pt x="204057" y="400353"/>
                  <a:pt x="206044" y="398366"/>
                </a:cubicBezTo>
                <a:cubicBezTo>
                  <a:pt x="208031" y="396379"/>
                  <a:pt x="210018" y="394617"/>
                  <a:pt x="211968" y="392667"/>
                </a:cubicBezTo>
                <a:cubicBezTo>
                  <a:pt x="217704" y="386931"/>
                  <a:pt x="217704" y="386931"/>
                  <a:pt x="222990" y="380783"/>
                </a:cubicBezTo>
                <a:cubicBezTo>
                  <a:pt x="230038" y="372610"/>
                  <a:pt x="236448" y="363988"/>
                  <a:pt x="242859" y="355440"/>
                </a:cubicBezTo>
                <a:cubicBezTo>
                  <a:pt x="249270" y="346892"/>
                  <a:pt x="255156" y="337857"/>
                  <a:pt x="261117" y="328710"/>
                </a:cubicBezTo>
                <a:lnTo>
                  <a:pt x="279524" y="301642"/>
                </a:lnTo>
                <a:cubicBezTo>
                  <a:pt x="282636" y="297106"/>
                  <a:pt x="285822" y="292495"/>
                  <a:pt x="289009" y="288071"/>
                </a:cubicBezTo>
                <a:cubicBezTo>
                  <a:pt x="292196" y="283647"/>
                  <a:pt x="295382" y="279523"/>
                  <a:pt x="298719" y="275287"/>
                </a:cubicBezTo>
                <a:cubicBezTo>
                  <a:pt x="305322" y="266731"/>
                  <a:pt x="312407" y="258558"/>
                  <a:pt x="319938" y="250806"/>
                </a:cubicBezTo>
                <a:cubicBezTo>
                  <a:pt x="327629" y="243055"/>
                  <a:pt x="335888" y="235887"/>
                  <a:pt x="344644" y="229362"/>
                </a:cubicBezTo>
                <a:cubicBezTo>
                  <a:pt x="353729" y="222711"/>
                  <a:pt x="363463" y="216996"/>
                  <a:pt x="373698" y="212304"/>
                </a:cubicBezTo>
                <a:cubicBezTo>
                  <a:pt x="377447" y="223551"/>
                  <a:pt x="364438" y="223551"/>
                  <a:pt x="362714" y="231237"/>
                </a:cubicBezTo>
                <a:cubicBezTo>
                  <a:pt x="370212" y="240834"/>
                  <a:pt x="384458" y="232361"/>
                  <a:pt x="382284" y="247695"/>
                </a:cubicBezTo>
                <a:cubicBezTo>
                  <a:pt x="388830" y="243488"/>
                  <a:pt x="394279" y="237782"/>
                  <a:pt x="398179" y="231049"/>
                </a:cubicBezTo>
                <a:cubicBezTo>
                  <a:pt x="401928" y="225276"/>
                  <a:pt x="405677" y="220215"/>
                  <a:pt x="411975" y="217928"/>
                </a:cubicBezTo>
                <a:cubicBezTo>
                  <a:pt x="424085" y="235510"/>
                  <a:pt x="401103" y="230749"/>
                  <a:pt x="415462" y="244545"/>
                </a:cubicBezTo>
                <a:cubicBezTo>
                  <a:pt x="407964" y="245145"/>
                  <a:pt x="407589" y="253131"/>
                  <a:pt x="407177" y="261566"/>
                </a:cubicBezTo>
                <a:cubicBezTo>
                  <a:pt x="406764" y="270001"/>
                  <a:pt x="406502" y="279186"/>
                  <a:pt x="399679" y="282860"/>
                </a:cubicBezTo>
                <a:cubicBezTo>
                  <a:pt x="415350" y="284509"/>
                  <a:pt x="424610" y="264677"/>
                  <a:pt x="448041" y="281023"/>
                </a:cubicBezTo>
                <a:cubicBezTo>
                  <a:pt x="448041" y="285222"/>
                  <a:pt x="446129" y="288034"/>
                  <a:pt x="452277" y="296844"/>
                </a:cubicBezTo>
                <a:cubicBezTo>
                  <a:pt x="446279" y="305954"/>
                  <a:pt x="436644" y="312814"/>
                  <a:pt x="437731" y="327098"/>
                </a:cubicBezTo>
                <a:cubicBezTo>
                  <a:pt x="444533" y="326424"/>
                  <a:pt x="450880" y="323370"/>
                  <a:pt x="455651" y="318475"/>
                </a:cubicBezTo>
                <a:cubicBezTo>
                  <a:pt x="460938" y="313788"/>
                  <a:pt x="465102" y="307971"/>
                  <a:pt x="467835" y="301455"/>
                </a:cubicBezTo>
                <a:cubicBezTo>
                  <a:pt x="464349" y="292982"/>
                  <a:pt x="452839" y="287471"/>
                  <a:pt x="454002" y="292720"/>
                </a:cubicBezTo>
                <a:cubicBezTo>
                  <a:pt x="447553" y="285972"/>
                  <a:pt x="463936" y="281023"/>
                  <a:pt x="462699" y="272063"/>
                </a:cubicBezTo>
                <a:cubicBezTo>
                  <a:pt x="458950" y="262316"/>
                  <a:pt x="455201" y="264078"/>
                  <a:pt x="455501" y="257329"/>
                </a:cubicBezTo>
                <a:cubicBezTo>
                  <a:pt x="470497" y="249382"/>
                  <a:pt x="476758" y="235173"/>
                  <a:pt x="483393" y="220477"/>
                </a:cubicBezTo>
                <a:cubicBezTo>
                  <a:pt x="490029" y="205781"/>
                  <a:pt x="496740" y="191647"/>
                  <a:pt x="511736" y="183999"/>
                </a:cubicBezTo>
                <a:cubicBezTo>
                  <a:pt x="511023" y="173727"/>
                  <a:pt x="512598" y="165255"/>
                  <a:pt x="507724" y="151308"/>
                </a:cubicBezTo>
                <a:cubicBezTo>
                  <a:pt x="519759" y="145010"/>
                  <a:pt x="529281" y="139199"/>
                  <a:pt x="538316" y="133651"/>
                </a:cubicBezTo>
                <a:cubicBezTo>
                  <a:pt x="547352" y="128103"/>
                  <a:pt x="556124" y="122404"/>
                  <a:pt x="566771" y="115431"/>
                </a:cubicBezTo>
                <a:cubicBezTo>
                  <a:pt x="560885" y="103097"/>
                  <a:pt x="560397" y="118767"/>
                  <a:pt x="554399" y="111682"/>
                </a:cubicBezTo>
                <a:cubicBezTo>
                  <a:pt x="552487" y="105796"/>
                  <a:pt x="559235" y="107933"/>
                  <a:pt x="556161" y="101110"/>
                </a:cubicBezTo>
                <a:cubicBezTo>
                  <a:pt x="533667" y="108608"/>
                  <a:pt x="529131" y="122966"/>
                  <a:pt x="514922" y="135600"/>
                </a:cubicBezTo>
                <a:cubicBezTo>
                  <a:pt x="513910" y="124728"/>
                  <a:pt x="522420" y="122179"/>
                  <a:pt x="517472" y="107783"/>
                </a:cubicBezTo>
                <a:cubicBezTo>
                  <a:pt x="528719" y="100997"/>
                  <a:pt x="542815" y="97286"/>
                  <a:pt x="557548" y="94062"/>
                </a:cubicBezTo>
                <a:lnTo>
                  <a:pt x="561514" y="99982"/>
                </a:lnTo>
                <a:lnTo>
                  <a:pt x="561447" y="100022"/>
                </a:lnTo>
                <a:lnTo>
                  <a:pt x="561566" y="100059"/>
                </a:lnTo>
                <a:lnTo>
                  <a:pt x="565309" y="105646"/>
                </a:lnTo>
                <a:cubicBezTo>
                  <a:pt x="566471" y="104709"/>
                  <a:pt x="565908" y="102159"/>
                  <a:pt x="567595" y="101897"/>
                </a:cubicBezTo>
                <a:lnTo>
                  <a:pt x="561566" y="100059"/>
                </a:lnTo>
                <a:lnTo>
                  <a:pt x="561514" y="99982"/>
                </a:lnTo>
                <a:lnTo>
                  <a:pt x="588234" y="83930"/>
                </a:lnTo>
                <a:cubicBezTo>
                  <a:pt x="597747" y="78916"/>
                  <a:pt x="608572" y="74829"/>
                  <a:pt x="622893" y="73405"/>
                </a:cubicBezTo>
                <a:cubicBezTo>
                  <a:pt x="623343" y="75992"/>
                  <a:pt x="622181" y="76891"/>
                  <a:pt x="623193" y="80003"/>
                </a:cubicBezTo>
                <a:cubicBezTo>
                  <a:pt x="635752" y="74679"/>
                  <a:pt x="647374" y="74717"/>
                  <a:pt x="659408" y="73742"/>
                </a:cubicBezTo>
                <a:cubicBezTo>
                  <a:pt x="672613" y="73303"/>
                  <a:pt x="685552" y="69908"/>
                  <a:pt x="697273" y="63807"/>
                </a:cubicBezTo>
                <a:cubicBezTo>
                  <a:pt x="690750" y="69187"/>
                  <a:pt x="683459" y="73559"/>
                  <a:pt x="675641" y="76779"/>
                </a:cubicBezTo>
                <a:cubicBezTo>
                  <a:pt x="666905" y="80617"/>
                  <a:pt x="657970" y="83983"/>
                  <a:pt x="648873" y="86864"/>
                </a:cubicBezTo>
                <a:cubicBezTo>
                  <a:pt x="639763" y="89788"/>
                  <a:pt x="630616" y="92749"/>
                  <a:pt x="622630" y="95561"/>
                </a:cubicBezTo>
                <a:cubicBezTo>
                  <a:pt x="615681" y="97766"/>
                  <a:pt x="608944" y="100589"/>
                  <a:pt x="602498" y="103996"/>
                </a:cubicBezTo>
                <a:cubicBezTo>
                  <a:pt x="654234" y="94849"/>
                  <a:pt x="710132" y="83827"/>
                  <a:pt x="759431" y="75092"/>
                </a:cubicBezTo>
                <a:cubicBezTo>
                  <a:pt x="767491" y="73705"/>
                  <a:pt x="774426" y="68081"/>
                  <a:pt x="781250" y="64145"/>
                </a:cubicBezTo>
                <a:cubicBezTo>
                  <a:pt x="788073" y="60209"/>
                  <a:pt x="795346" y="58146"/>
                  <a:pt x="804268" y="63657"/>
                </a:cubicBezTo>
                <a:cubicBezTo>
                  <a:pt x="802131" y="74042"/>
                  <a:pt x="798832" y="82702"/>
                  <a:pt x="790472" y="84652"/>
                </a:cubicBezTo>
                <a:cubicBezTo>
                  <a:pt x="791972" y="88926"/>
                  <a:pt x="794896" y="86901"/>
                  <a:pt x="797295" y="87201"/>
                </a:cubicBezTo>
                <a:cubicBezTo>
                  <a:pt x="789776" y="90922"/>
                  <a:pt x="781884" y="93838"/>
                  <a:pt x="773752" y="95899"/>
                </a:cubicBezTo>
                <a:cubicBezTo>
                  <a:pt x="763442" y="98485"/>
                  <a:pt x="751820" y="99648"/>
                  <a:pt x="742448" y="96873"/>
                </a:cubicBezTo>
                <a:cubicBezTo>
                  <a:pt x="737612" y="81877"/>
                  <a:pt x="753695" y="107595"/>
                  <a:pt x="750246" y="89375"/>
                </a:cubicBezTo>
                <a:cubicBezTo>
                  <a:pt x="741136" y="80715"/>
                  <a:pt x="733825" y="94999"/>
                  <a:pt x="718829" y="93537"/>
                </a:cubicBezTo>
                <a:cubicBezTo>
                  <a:pt x="715080" y="96948"/>
                  <a:pt x="718304" y="98523"/>
                  <a:pt x="720666" y="106396"/>
                </a:cubicBezTo>
                <a:lnTo>
                  <a:pt x="712756" y="107558"/>
                </a:lnTo>
                <a:cubicBezTo>
                  <a:pt x="710057" y="100060"/>
                  <a:pt x="720441" y="108233"/>
                  <a:pt x="714930" y="97398"/>
                </a:cubicBezTo>
                <a:cubicBezTo>
                  <a:pt x="695998" y="90613"/>
                  <a:pt x="680177" y="105683"/>
                  <a:pt x="663082" y="108983"/>
                </a:cubicBezTo>
                <a:cubicBezTo>
                  <a:pt x="680590" y="126715"/>
                  <a:pt x="691162" y="121092"/>
                  <a:pt x="696823" y="103434"/>
                </a:cubicBezTo>
                <a:cubicBezTo>
                  <a:pt x="704321" y="104071"/>
                  <a:pt x="706008" y="102984"/>
                  <a:pt x="710431" y="104671"/>
                </a:cubicBezTo>
                <a:cubicBezTo>
                  <a:pt x="704883" y="127165"/>
                  <a:pt x="687563" y="124428"/>
                  <a:pt x="684938" y="148197"/>
                </a:cubicBezTo>
                <a:cubicBezTo>
                  <a:pt x="679165" y="136050"/>
                  <a:pt x="672567" y="140474"/>
                  <a:pt x="667206" y="144448"/>
                </a:cubicBezTo>
                <a:cubicBezTo>
                  <a:pt x="661320" y="133201"/>
                  <a:pt x="674704" y="128852"/>
                  <a:pt x="662445" y="128777"/>
                </a:cubicBezTo>
                <a:cubicBezTo>
                  <a:pt x="660120" y="116780"/>
                  <a:pt x="667956" y="127577"/>
                  <a:pt x="668555" y="121279"/>
                </a:cubicBezTo>
                <a:cubicBezTo>
                  <a:pt x="659258" y="105458"/>
                  <a:pt x="654834" y="112394"/>
                  <a:pt x="650598" y="121804"/>
                </a:cubicBezTo>
                <a:cubicBezTo>
                  <a:pt x="646361" y="131214"/>
                  <a:pt x="642125" y="143398"/>
                  <a:pt x="632828" y="137925"/>
                </a:cubicBezTo>
                <a:cubicBezTo>
                  <a:pt x="628554" y="137362"/>
                  <a:pt x="638301" y="151871"/>
                  <a:pt x="630991" y="148122"/>
                </a:cubicBezTo>
                <a:cubicBezTo>
                  <a:pt x="628779" y="128065"/>
                  <a:pt x="615995" y="152658"/>
                  <a:pt x="613708" y="158357"/>
                </a:cubicBezTo>
                <a:cubicBezTo>
                  <a:pt x="616445" y="167167"/>
                  <a:pt x="620681" y="166492"/>
                  <a:pt x="624955" y="165854"/>
                </a:cubicBezTo>
                <a:cubicBezTo>
                  <a:pt x="619669" y="172490"/>
                  <a:pt x="620793" y="185724"/>
                  <a:pt x="612058" y="188611"/>
                </a:cubicBezTo>
                <a:cubicBezTo>
                  <a:pt x="619181" y="201732"/>
                  <a:pt x="621618" y="185424"/>
                  <a:pt x="628516" y="191760"/>
                </a:cubicBezTo>
                <a:cubicBezTo>
                  <a:pt x="622968" y="204281"/>
                  <a:pt x="614233" y="201282"/>
                  <a:pt x="608609" y="212717"/>
                </a:cubicBezTo>
                <a:cubicBezTo>
                  <a:pt x="616969" y="220215"/>
                  <a:pt x="618956" y="213391"/>
                  <a:pt x="626979" y="212042"/>
                </a:cubicBezTo>
                <a:cubicBezTo>
                  <a:pt x="624692" y="226475"/>
                  <a:pt x="620943" y="226400"/>
                  <a:pt x="613483" y="221602"/>
                </a:cubicBezTo>
                <a:cubicBezTo>
                  <a:pt x="611796" y="222501"/>
                  <a:pt x="614158" y="227525"/>
                  <a:pt x="615207" y="231162"/>
                </a:cubicBezTo>
                <a:cubicBezTo>
                  <a:pt x="622443" y="237310"/>
                  <a:pt x="631665" y="228875"/>
                  <a:pt x="639613" y="229325"/>
                </a:cubicBezTo>
                <a:cubicBezTo>
                  <a:pt x="639550" y="232624"/>
                  <a:pt x="640110" y="235905"/>
                  <a:pt x="641263" y="238997"/>
                </a:cubicBezTo>
                <a:cubicBezTo>
                  <a:pt x="647749" y="224413"/>
                  <a:pt x="660345" y="220252"/>
                  <a:pt x="672304" y="215566"/>
                </a:cubicBezTo>
                <a:cubicBezTo>
                  <a:pt x="684264" y="210879"/>
                  <a:pt x="695511" y="205631"/>
                  <a:pt x="700234" y="188461"/>
                </a:cubicBezTo>
                <a:cubicBezTo>
                  <a:pt x="712118" y="189398"/>
                  <a:pt x="720629" y="182762"/>
                  <a:pt x="729326" y="175114"/>
                </a:cubicBezTo>
                <a:cubicBezTo>
                  <a:pt x="738023" y="167466"/>
                  <a:pt x="746684" y="159069"/>
                  <a:pt x="758418" y="157119"/>
                </a:cubicBezTo>
                <a:cubicBezTo>
                  <a:pt x="756994" y="147222"/>
                  <a:pt x="752607" y="151533"/>
                  <a:pt x="751183" y="141674"/>
                </a:cubicBezTo>
                <a:cubicBezTo>
                  <a:pt x="756764" y="141419"/>
                  <a:pt x="762253" y="140148"/>
                  <a:pt x="767378" y="137925"/>
                </a:cubicBezTo>
                <a:cubicBezTo>
                  <a:pt x="772290" y="135975"/>
                  <a:pt x="776826" y="133613"/>
                  <a:pt x="781362" y="131739"/>
                </a:cubicBezTo>
                <a:cubicBezTo>
                  <a:pt x="790435" y="127990"/>
                  <a:pt x="799470" y="126303"/>
                  <a:pt x="810417" y="134813"/>
                </a:cubicBezTo>
                <a:cubicBezTo>
                  <a:pt x="812254" y="140211"/>
                  <a:pt x="810679" y="140961"/>
                  <a:pt x="808955" y="141524"/>
                </a:cubicBezTo>
                <a:cubicBezTo>
                  <a:pt x="810942" y="148009"/>
                  <a:pt x="814466" y="147484"/>
                  <a:pt x="817202" y="150484"/>
                </a:cubicBezTo>
                <a:cubicBezTo>
                  <a:pt x="822938" y="142648"/>
                  <a:pt x="826987" y="145647"/>
                  <a:pt x="837297" y="145310"/>
                </a:cubicBezTo>
                <a:cubicBezTo>
                  <a:pt x="839900" y="149028"/>
                  <a:pt x="840962" y="153610"/>
                  <a:pt x="840258" y="158094"/>
                </a:cubicBezTo>
                <a:cubicBezTo>
                  <a:pt x="843595" y="162443"/>
                  <a:pt x="850306" y="151046"/>
                  <a:pt x="853455" y="170016"/>
                </a:cubicBezTo>
                <a:cubicBezTo>
                  <a:pt x="867364" y="175827"/>
                  <a:pt x="863240" y="156220"/>
                  <a:pt x="863840" y="143098"/>
                </a:cubicBezTo>
                <a:cubicBezTo>
                  <a:pt x="868338" y="135600"/>
                  <a:pt x="886821" y="153670"/>
                  <a:pt x="881572" y="128777"/>
                </a:cubicBezTo>
                <a:cubicBezTo>
                  <a:pt x="890457" y="129040"/>
                  <a:pt x="896568" y="125028"/>
                  <a:pt x="895706" y="111457"/>
                </a:cubicBezTo>
                <a:cubicBezTo>
                  <a:pt x="912239" y="109432"/>
                  <a:pt x="929447" y="137287"/>
                  <a:pt x="943130" y="118392"/>
                </a:cubicBezTo>
                <a:cubicBezTo>
                  <a:pt x="947892" y="132226"/>
                  <a:pt x="949991" y="121204"/>
                  <a:pt x="955877" y="130727"/>
                </a:cubicBezTo>
                <a:cubicBezTo>
                  <a:pt x="959026" y="113519"/>
                  <a:pt x="968811" y="106133"/>
                  <a:pt x="979570" y="100360"/>
                </a:cubicBezTo>
                <a:cubicBezTo>
                  <a:pt x="977134" y="93087"/>
                  <a:pt x="971023" y="99723"/>
                  <a:pt x="969786" y="87726"/>
                </a:cubicBezTo>
                <a:cubicBezTo>
                  <a:pt x="983694" y="83977"/>
                  <a:pt x="991267" y="77716"/>
                  <a:pt x="1001314" y="73405"/>
                </a:cubicBezTo>
                <a:cubicBezTo>
                  <a:pt x="997266" y="66132"/>
                  <a:pt x="1002065" y="64145"/>
                  <a:pt x="1000827" y="53948"/>
                </a:cubicBezTo>
                <a:cubicBezTo>
                  <a:pt x="1005401" y="51623"/>
                  <a:pt x="1004576" y="60583"/>
                  <a:pt x="1004051" y="63582"/>
                </a:cubicBezTo>
                <a:cubicBezTo>
                  <a:pt x="1005626" y="56647"/>
                  <a:pt x="1008288" y="51436"/>
                  <a:pt x="1013649" y="50311"/>
                </a:cubicBezTo>
                <a:cubicBezTo>
                  <a:pt x="1015207" y="53320"/>
                  <a:pt x="1016271" y="56561"/>
                  <a:pt x="1016798" y="59908"/>
                </a:cubicBezTo>
                <a:cubicBezTo>
                  <a:pt x="1020547" y="53085"/>
                  <a:pt x="1035243" y="63657"/>
                  <a:pt x="1032356" y="46450"/>
                </a:cubicBezTo>
                <a:cubicBezTo>
                  <a:pt x="1037792" y="54472"/>
                  <a:pt x="1051326" y="45662"/>
                  <a:pt x="1053688" y="49186"/>
                </a:cubicBezTo>
                <a:cubicBezTo>
                  <a:pt x="1055450" y="46300"/>
                  <a:pt x="1052451" y="44313"/>
                  <a:pt x="1053050" y="36177"/>
                </a:cubicBezTo>
                <a:cubicBezTo>
                  <a:pt x="1063098" y="54397"/>
                  <a:pt x="1066584" y="25943"/>
                  <a:pt x="1079818" y="45437"/>
                </a:cubicBezTo>
                <a:cubicBezTo>
                  <a:pt x="1083754" y="42551"/>
                  <a:pt x="1075619" y="40639"/>
                  <a:pt x="1076331" y="32503"/>
                </a:cubicBezTo>
                <a:cubicBezTo>
                  <a:pt x="1081055" y="29842"/>
                  <a:pt x="1084467" y="35428"/>
                  <a:pt x="1082292" y="42176"/>
                </a:cubicBezTo>
                <a:cubicBezTo>
                  <a:pt x="1086454" y="39739"/>
                  <a:pt x="1088178" y="45400"/>
                  <a:pt x="1091665" y="45250"/>
                </a:cubicBezTo>
                <a:cubicBezTo>
                  <a:pt x="1097251" y="43600"/>
                  <a:pt x="1098825" y="25793"/>
                  <a:pt x="1106661" y="35390"/>
                </a:cubicBezTo>
                <a:cubicBezTo>
                  <a:pt x="1106661" y="38952"/>
                  <a:pt x="1104036" y="37640"/>
                  <a:pt x="1104636" y="41913"/>
                </a:cubicBezTo>
                <a:cubicBezTo>
                  <a:pt x="1110335" y="38464"/>
                  <a:pt x="1111084" y="41089"/>
                  <a:pt x="1117983" y="41913"/>
                </a:cubicBezTo>
                <a:cubicBezTo>
                  <a:pt x="1109510" y="28267"/>
                  <a:pt x="1121244" y="28642"/>
                  <a:pt x="1125481" y="22381"/>
                </a:cubicBezTo>
                <a:cubicBezTo>
                  <a:pt x="1119295" y="14583"/>
                  <a:pt x="1110110" y="37077"/>
                  <a:pt x="1106736" y="15970"/>
                </a:cubicBezTo>
                <a:cubicBezTo>
                  <a:pt x="1118545" y="19232"/>
                  <a:pt x="1127805" y="10010"/>
                  <a:pt x="1136503" y="15970"/>
                </a:cubicBezTo>
                <a:cubicBezTo>
                  <a:pt x="1142126" y="-17358"/>
                  <a:pt x="1162745" y="15970"/>
                  <a:pt x="1176129" y="0"/>
                </a:cubicBezTo>
                <a:close/>
              </a:path>
            </a:pathLst>
          </a:custGeom>
          <a:blipFill dpi="0" rotWithShape="0">
            <a:blip r:embed="rId3"/>
            <a:stretch>
              <a:fillRect t="-14000" b="-14000"/>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8" name="文本框 7"/>
          <p:cNvSpPr txBox="1"/>
          <p:nvPr/>
        </p:nvSpPr>
        <p:spPr>
          <a:xfrm>
            <a:off x="1775617" y="5387785"/>
            <a:ext cx="3966210" cy="583565"/>
          </a:xfrm>
          <a:prstGeom prst="rect">
            <a:avLst/>
          </a:prstGeom>
          <a:noFill/>
        </p:spPr>
        <p:txBody>
          <a:bodyPr wrap="square" rtlCol="0">
            <a:spAutoFit/>
          </a:bodyPr>
          <a:lstStyle/>
          <a:p>
            <a:r>
              <a:rPr lang="zh-CN" altLang="en-US" sz="3200" b="1" u="sng">
                <a:solidFill>
                  <a:srgbClr val="C00000"/>
                </a:solidFill>
                <a:latin typeface="楷体" panose="02010609060101010101" charset="-122"/>
                <a:ea typeface="楷体" panose="02010609060101010101" charset="-122"/>
              </a:rPr>
              <a:t>语气由强硬转为缓和</a:t>
            </a:r>
            <a:endParaRPr lang="zh-CN" altLang="en-US" sz="3200" b="1" u="sng">
              <a:solidFill>
                <a:srgbClr val="C00000"/>
              </a:solidFill>
              <a:latin typeface="楷体" panose="02010609060101010101" charset="-122"/>
              <a:ea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up)">
                                      <p:cBhvr>
                                        <p:cTn id="8" dur="500"/>
                                        <p:tgtEl>
                                          <p:spTgt spid="6"/>
                                        </p:tgtEl>
                                      </p:cBhvr>
                                    </p:animEffect>
                                  </p:childTnLst>
                                </p:cTn>
                              </p:par>
                            </p:childTnLst>
                          </p:cTn>
                        </p:par>
                      </p:childTnLst>
                    </p:cTn>
                  </p:par>
                  <p:par>
                    <p:cTn id="9" fill="hold" nodeType="clickPar">
                      <p:stCondLst>
                        <p:cond delay="indefinite"/>
                      </p:stCondLst>
                      <p:childTnLst>
                        <p:par>
                          <p:cTn id="10" fill="hold" nodeType="afterGroup">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p:tgtEl>
                                          <p:spTgt spid="5"/>
                                        </p:tgtEl>
                                        <p:attrNameLst>
                                          <p:attrName>ppt_y</p:attrName>
                                        </p:attrNameLst>
                                      </p:cBhvr>
                                      <p:tavLst>
                                        <p:tav tm="0">
                                          <p:val>
                                            <p:strVal val="#ppt_y+#ppt_h*1.125000"/>
                                          </p:val>
                                        </p:tav>
                                        <p:tav tm="100000">
                                          <p:val>
                                            <p:strVal val="#ppt_y"/>
                                          </p:val>
                                        </p:tav>
                                      </p:tavLst>
                                    </p:anim>
                                    <p:animEffect transition="in" filter="wipe(up)">
                                      <p:cBhvr>
                                        <p:cTn id="14" dur="500"/>
                                        <p:tgtEl>
                                          <p:spTgt spid="5"/>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p:tgtEl>
                                          <p:spTgt spid="8"/>
                                        </p:tgtEl>
                                        <p:attrNameLst>
                                          <p:attrName>ppt_y</p:attrName>
                                        </p:attrNameLst>
                                      </p:cBhvr>
                                      <p:tavLst>
                                        <p:tav tm="0">
                                          <p:val>
                                            <p:strVal val="#ppt_y+#ppt_h*1.125000"/>
                                          </p:val>
                                        </p:tav>
                                        <p:tav tm="100000">
                                          <p:val>
                                            <p:strVal val="#ppt_y"/>
                                          </p:val>
                                        </p:tav>
                                      </p:tavLst>
                                    </p:anim>
                                    <p:animEffect transition="in" filter="wipe(up)">
                                      <p:cBhvr>
                                        <p:cTn id="2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 grpId="0"/>
      <p:bldP spid="8"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任意多边形: 形状 2"/>
          <p:cNvSpPr/>
          <p:nvPr/>
        </p:nvSpPr>
        <p:spPr>
          <a:xfrm>
            <a:off x="285750" y="292100"/>
            <a:ext cx="11620499" cy="6273800"/>
          </a:xfrm>
          <a:custGeom>
            <a:gdLst>
              <a:gd name="connsiteX0" fmla="*/ 459920 w 10842171"/>
              <a:gd name="connsiteY0" fmla="*/ 0 h 5642428"/>
              <a:gd name="connsiteX1" fmla="*/ 9847035 w 10842171"/>
              <a:gd name="connsiteY1" fmla="*/ 0 h 5642428"/>
              <a:gd name="connsiteX2" fmla="*/ 9847035 w 10842171"/>
              <a:gd name="connsiteY2" fmla="*/ 326571 h 5642428"/>
              <a:gd name="connsiteX3" fmla="*/ 10842171 w 10842171"/>
              <a:gd name="connsiteY3" fmla="*/ 326571 h 5642428"/>
              <a:gd name="connsiteX4" fmla="*/ 10842171 w 10842171"/>
              <a:gd name="connsiteY4" fmla="*/ 5315856 h 5642428"/>
              <a:gd name="connsiteX5" fmla="*/ 10382251 w 10842171"/>
              <a:gd name="connsiteY5" fmla="*/ 5315856 h 5642428"/>
              <a:gd name="connsiteX6" fmla="*/ 10382251 w 10842171"/>
              <a:gd name="connsiteY6" fmla="*/ 5642428 h 5642428"/>
              <a:gd name="connsiteX7" fmla="*/ 459919 w 10842171"/>
              <a:gd name="connsiteY7" fmla="*/ 5642428 h 5642428"/>
              <a:gd name="connsiteX8" fmla="*/ 459919 w 10842171"/>
              <a:gd name="connsiteY8" fmla="*/ 5315856 h 5642428"/>
              <a:gd name="connsiteX9" fmla="*/ 0 w 10842171"/>
              <a:gd name="connsiteY9" fmla="*/ 5315856 h 5642428"/>
              <a:gd name="connsiteX10" fmla="*/ 0 w 10842171"/>
              <a:gd name="connsiteY10" fmla="*/ 326571 h 5642428"/>
              <a:gd name="connsiteX11" fmla="*/ 459920 w 10842171"/>
              <a:gd name="connsiteY11" fmla="*/ 326571 h 564242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842171" h="5642428">
                <a:moveTo>
                  <a:pt x="459920" y="0"/>
                </a:moveTo>
                <a:lnTo>
                  <a:pt x="9847035" y="0"/>
                </a:lnTo>
                <a:lnTo>
                  <a:pt x="9847035" y="326571"/>
                </a:lnTo>
                <a:lnTo>
                  <a:pt x="10842171" y="326571"/>
                </a:lnTo>
                <a:lnTo>
                  <a:pt x="10842171" y="5315856"/>
                </a:lnTo>
                <a:lnTo>
                  <a:pt x="10382251" y="5315856"/>
                </a:lnTo>
                <a:lnTo>
                  <a:pt x="10382251" y="5642428"/>
                </a:lnTo>
                <a:lnTo>
                  <a:pt x="459919" y="5642428"/>
                </a:lnTo>
                <a:lnTo>
                  <a:pt x="459919" y="5315856"/>
                </a:lnTo>
                <a:lnTo>
                  <a:pt x="0" y="5315856"/>
                </a:lnTo>
                <a:lnTo>
                  <a:pt x="0" y="326571"/>
                </a:lnTo>
                <a:lnTo>
                  <a:pt x="459920" y="326571"/>
                </a:lnTo>
                <a:close/>
              </a:path>
            </a:pathLst>
          </a:custGeom>
          <a:solidFill>
            <a:schemeClr val="bg1"/>
          </a:solidFill>
          <a:ln>
            <a:solidFill>
              <a:srgbClr val="9C76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t>无由会晤，不任区区向往之至！</a:t>
            </a:r>
            <a:endParaRPr lang="zh-CN" altLang="en-US"/>
          </a:p>
        </p:txBody>
      </p:sp>
      <p:sp>
        <p:nvSpPr>
          <p:cNvPr id="93187" name="矩形 93186"/>
          <p:cNvSpPr/>
          <p:nvPr/>
        </p:nvSpPr>
        <p:spPr>
          <a:xfrm>
            <a:off x="541975" y="986642"/>
            <a:ext cx="11368975" cy="2554545"/>
          </a:xfrm>
          <a:prstGeom prst="rect">
            <a:avLst/>
          </a:prstGeom>
          <a:noFill/>
          <a:ln>
            <a:noFill/>
            <a:miter lim="800000"/>
          </a:ln>
        </p:spPr>
        <p:txBody>
          <a:bodyPr wrap="square">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微软雅黑" panose="020b0503020204020204" pitchFamily="34"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微软雅黑" panose="020b0503020204020204" pitchFamily="34"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微软雅黑" panose="020b0503020204020204" pitchFamily="34"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微软雅黑" panose="020b0503020204020204" pitchFamily="34"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微软雅黑" panose="020b0503020204020204" pitchFamily="34" charset="-122"/>
              </a:defRPr>
            </a:lvl5pPr>
          </a:lstStyle>
          <a:p>
            <a:pPr lvl="0">
              <a:spcAft>
                <a:spcPts val="1000"/>
              </a:spcAft>
            </a:pPr>
            <a:r>
              <a:rPr lang="zh-CN" altLang="en-US" sz="2800">
                <a:sym typeface="微软雅黑" panose="020b0503020204020204" pitchFamily="34" charset="-122"/>
              </a:rPr>
              <a:t>       </a:t>
            </a:r>
            <a:r>
              <a:rPr lang="zh-CN" altLang="en-US" sz="3200" b="1">
                <a:latin typeface="楷体" panose="02010609060101010101" charset="-122"/>
                <a:ea typeface="楷体" panose="02010609060101010101" charset="-122"/>
                <a:sym typeface="微软雅黑" panose="020b0503020204020204" pitchFamily="34" charset="-122"/>
              </a:rPr>
              <a:t>全文立论的论点是针对司马光的指责，指出</a:t>
            </a:r>
            <a:r>
              <a:rPr lang="en-US" altLang="zh-CN" sz="3200" b="1">
                <a:latin typeface="楷体" panose="02010609060101010101" charset="-122"/>
                <a:ea typeface="楷体" panose="02010609060101010101" charset="-122"/>
                <a:sym typeface="微软雅黑" panose="020b0503020204020204" pitchFamily="34" charset="-122"/>
              </a:rPr>
              <a:t>“</a:t>
            </a:r>
            <a:r>
              <a:rPr lang="zh-CN" altLang="en-US" sz="3200" b="1" u="sng">
                <a:solidFill>
                  <a:srgbClr val="0000FF"/>
                </a:solidFill>
                <a:latin typeface="楷体" panose="02010609060101010101" charset="-122"/>
                <a:ea typeface="楷体" panose="02010609060101010101" charset="-122"/>
                <a:sym typeface="微软雅黑" panose="020b0503020204020204" pitchFamily="34" charset="-122"/>
              </a:rPr>
              <a:t>儒者所争，尤在于名实。名实已明，而天下之理得矣</a:t>
            </a:r>
            <a:r>
              <a:rPr lang="en-US" altLang="zh-CN" sz="3200" b="1">
                <a:latin typeface="楷体" panose="02010609060101010101" charset="-122"/>
                <a:ea typeface="楷体" panose="02010609060101010101" charset="-122"/>
                <a:sym typeface="微软雅黑" panose="020b0503020204020204" pitchFamily="34" charset="-122"/>
              </a:rPr>
              <a:t>”</a:t>
            </a:r>
            <a:r>
              <a:rPr lang="zh-CN" altLang="en-US" sz="3200" b="1">
                <a:latin typeface="楷体" panose="02010609060101010101" charset="-122"/>
                <a:ea typeface="楷体" panose="02010609060101010101" charset="-122"/>
                <a:sym typeface="微软雅黑" panose="020b0503020204020204" pitchFamily="34" charset="-122"/>
              </a:rPr>
              <a:t>。进而说明自己的变法是正确的。文章逐条驳斥司马光的观点，揭露出朝中保守派无所作为、腐朽没落的本质，表现了作者坚持改革，绝不为流言所动的决心。</a:t>
            </a:r>
            <a:endParaRPr lang="zh-CN" altLang="en-US" sz="3200" b="1">
              <a:latin typeface="楷体" panose="02010609060101010101" charset="-122"/>
              <a:ea typeface="楷体" panose="02010609060101010101" charset="-122"/>
            </a:endParaRPr>
          </a:p>
        </p:txBody>
      </p:sp>
      <p:sp>
        <p:nvSpPr>
          <p:cNvPr id="93188" name="矩形 93187"/>
          <p:cNvSpPr/>
          <p:nvPr/>
        </p:nvSpPr>
        <p:spPr>
          <a:xfrm>
            <a:off x="800430" y="3650013"/>
            <a:ext cx="11010900" cy="2654300"/>
          </a:xfrm>
          <a:prstGeom prst="rect">
            <a:avLst/>
          </a:prstGeom>
          <a:noFill/>
          <a:ln>
            <a:noFill/>
            <a:miter lim="800000"/>
          </a:ln>
        </p:spPr>
        <p:txBody>
          <a:bodyPr>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微软雅黑" panose="020b0503020204020204" pitchFamily="34"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微软雅黑" panose="020b0503020204020204" pitchFamily="34"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微软雅黑" panose="020b0503020204020204" pitchFamily="34"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微软雅黑" panose="020b0503020204020204" pitchFamily="34"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微软雅黑" panose="020b0503020204020204" pitchFamily="34" charset="-122"/>
              </a:defRPr>
            </a:lvl5pPr>
          </a:lstStyle>
          <a:p>
            <a:pPr lvl="0"/>
            <a:r>
              <a:rPr lang="zh-CN" altLang="en-US" sz="2800" b="1">
                <a:ea typeface="黑体" panose="02010609060101010101" pitchFamily="49" charset="-122"/>
                <a:sym typeface="微软雅黑" panose="020b0503020204020204" pitchFamily="34" charset="-122"/>
              </a:rPr>
              <a:t>司马光认为变法危害有五</a:t>
            </a:r>
            <a:r>
              <a:rPr lang="zh-CN" altLang="en-US" sz="2800" b="1">
                <a:solidFill>
                  <a:srgbClr val="002060"/>
                </a:solidFill>
                <a:ea typeface="黑体" panose="02010609060101010101" pitchFamily="49" charset="-122"/>
                <a:sym typeface="微软雅黑" panose="020b0503020204020204" pitchFamily="34" charset="-122"/>
              </a:rPr>
              <a:t>：</a:t>
            </a:r>
            <a:r>
              <a:rPr lang="zh-CN" altLang="en-US" sz="2800" b="1" u="sng">
                <a:solidFill>
                  <a:srgbClr val="0000FF"/>
                </a:solidFill>
                <a:ea typeface="黑体" panose="02010609060101010101" pitchFamily="49" charset="-122"/>
                <a:sym typeface="微软雅黑" panose="020b0503020204020204" pitchFamily="34" charset="-122"/>
              </a:rPr>
              <a:t>侵官，生事，征利，拒谏，致谤</a:t>
            </a:r>
            <a:r>
              <a:rPr lang="zh-CN" altLang="en-US" sz="2800" b="1">
                <a:solidFill>
                  <a:srgbClr val="002060"/>
                </a:solidFill>
                <a:ea typeface="黑体" panose="02010609060101010101" pitchFamily="49" charset="-122"/>
                <a:sym typeface="微软雅黑" panose="020b0503020204020204" pitchFamily="34" charset="-122"/>
              </a:rPr>
              <a:t>。</a:t>
            </a:r>
            <a:endParaRPr lang="zh-CN" altLang="en-US" sz="2800" b="1">
              <a:solidFill>
                <a:srgbClr val="002060"/>
              </a:solidFill>
              <a:ea typeface="黑体" panose="02010609060101010101" pitchFamily="49" charset="-122"/>
              <a:sym typeface="微软雅黑" panose="020b0503020204020204" pitchFamily="34" charset="-122"/>
            </a:endParaRPr>
          </a:p>
          <a:p>
            <a:pPr lvl="0"/>
            <a:r>
              <a:rPr lang="zh-CN" altLang="en-US" sz="2800" b="1">
                <a:ea typeface="黑体" panose="02010609060101010101" pitchFamily="49" charset="-122"/>
                <a:sym typeface="微软雅黑" panose="020b0503020204020204" pitchFamily="34" charset="-122"/>
              </a:rPr>
              <a:t>所谓</a:t>
            </a:r>
            <a:r>
              <a:rPr lang="en-US" altLang="zh-CN" sz="2800" b="1">
                <a:ea typeface="黑体" panose="02010609060101010101" pitchFamily="49" charset="-122"/>
                <a:sym typeface="微软雅黑" panose="020b0503020204020204" pitchFamily="34" charset="-122"/>
              </a:rPr>
              <a:t>“</a:t>
            </a:r>
            <a:r>
              <a:rPr lang="zh-CN" altLang="en-US" sz="2800" b="1" u="sng">
                <a:solidFill>
                  <a:srgbClr val="0000FF"/>
                </a:solidFill>
                <a:ea typeface="黑体" panose="02010609060101010101" pitchFamily="49" charset="-122"/>
                <a:sym typeface="微软雅黑" panose="020b0503020204020204" pitchFamily="34" charset="-122"/>
              </a:rPr>
              <a:t>侵官</a:t>
            </a:r>
            <a:r>
              <a:rPr lang="en-US" altLang="zh-CN" sz="2800" b="1">
                <a:ea typeface="黑体" panose="02010609060101010101" pitchFamily="49" charset="-122"/>
                <a:sym typeface="微软雅黑" panose="020b0503020204020204" pitchFamily="34" charset="-122"/>
              </a:rPr>
              <a:t>”</a:t>
            </a:r>
            <a:r>
              <a:rPr lang="zh-CN" altLang="en-US" sz="2800" b="1">
                <a:ea typeface="黑体" panose="02010609060101010101" pitchFamily="49" charset="-122"/>
                <a:sym typeface="微软雅黑" panose="020b0503020204020204" pitchFamily="34" charset="-122"/>
              </a:rPr>
              <a:t>，指王安石变法，增设新官，侵夺原来官吏的职权；</a:t>
            </a:r>
            <a:endParaRPr lang="zh-CN" altLang="en-US" sz="2800" b="1">
              <a:ea typeface="黑体" panose="02010609060101010101" pitchFamily="49" charset="-122"/>
              <a:sym typeface="微软雅黑" panose="020b0503020204020204" pitchFamily="34" charset="-122"/>
            </a:endParaRPr>
          </a:p>
          <a:p>
            <a:pPr lvl="0"/>
            <a:r>
              <a:rPr lang="zh-CN" altLang="en-US" sz="2800" b="1">
                <a:ea typeface="黑体" panose="02010609060101010101" pitchFamily="49" charset="-122"/>
                <a:sym typeface="微软雅黑" panose="020b0503020204020204" pitchFamily="34" charset="-122"/>
              </a:rPr>
              <a:t>所谓</a:t>
            </a:r>
            <a:r>
              <a:rPr lang="en-US" altLang="zh-CN" sz="2800" b="1">
                <a:ea typeface="黑体" panose="02010609060101010101" pitchFamily="49" charset="-122"/>
                <a:sym typeface="微软雅黑" panose="020b0503020204020204" pitchFamily="34" charset="-122"/>
              </a:rPr>
              <a:t>“</a:t>
            </a:r>
            <a:r>
              <a:rPr lang="zh-CN" altLang="en-US" sz="2800" b="1" u="sng">
                <a:solidFill>
                  <a:srgbClr val="0000FF"/>
                </a:solidFill>
                <a:ea typeface="黑体" panose="02010609060101010101" pitchFamily="49" charset="-122"/>
                <a:sym typeface="微软雅黑" panose="020b0503020204020204" pitchFamily="34" charset="-122"/>
              </a:rPr>
              <a:t>生事</a:t>
            </a:r>
            <a:r>
              <a:rPr lang="en-US" altLang="zh-CN" sz="2800" b="1">
                <a:ea typeface="黑体" panose="02010609060101010101" pitchFamily="49" charset="-122"/>
                <a:sym typeface="微软雅黑" panose="020b0503020204020204" pitchFamily="34" charset="-122"/>
              </a:rPr>
              <a:t>”</a:t>
            </a:r>
            <a:r>
              <a:rPr lang="zh-CN" altLang="en-US" sz="2800" b="1">
                <a:ea typeface="黑体" panose="02010609060101010101" pitchFamily="49" charset="-122"/>
                <a:sym typeface="微软雅黑" panose="020b0503020204020204" pitchFamily="34" charset="-122"/>
              </a:rPr>
              <a:t>，指派人到各地推行新法，生事扰民；</a:t>
            </a:r>
            <a:endParaRPr lang="zh-CN" altLang="en-US" sz="2800" b="1">
              <a:ea typeface="黑体" panose="02010609060101010101" pitchFamily="49" charset="-122"/>
              <a:sym typeface="微软雅黑" panose="020b0503020204020204" pitchFamily="34" charset="-122"/>
            </a:endParaRPr>
          </a:p>
          <a:p>
            <a:pPr lvl="0"/>
            <a:r>
              <a:rPr lang="zh-CN" altLang="en-US" sz="2800" b="1">
                <a:ea typeface="黑体" panose="02010609060101010101" pitchFamily="49" charset="-122"/>
                <a:sym typeface="微软雅黑" panose="020b0503020204020204" pitchFamily="34" charset="-122"/>
              </a:rPr>
              <a:t>所谓</a:t>
            </a:r>
            <a:r>
              <a:rPr lang="en-US" altLang="zh-CN" sz="2800" b="1">
                <a:ea typeface="黑体" panose="02010609060101010101" pitchFamily="49" charset="-122"/>
                <a:sym typeface="微软雅黑" panose="020b0503020204020204" pitchFamily="34" charset="-122"/>
              </a:rPr>
              <a:t>“</a:t>
            </a:r>
            <a:r>
              <a:rPr lang="zh-CN" altLang="en-US" sz="2800" b="1" u="sng">
                <a:solidFill>
                  <a:srgbClr val="0000FF"/>
                </a:solidFill>
                <a:ea typeface="黑体" panose="02010609060101010101" pitchFamily="49" charset="-122"/>
                <a:sym typeface="微软雅黑" panose="020b0503020204020204" pitchFamily="34" charset="-122"/>
              </a:rPr>
              <a:t>征利</a:t>
            </a:r>
            <a:r>
              <a:rPr lang="en-US" altLang="zh-CN" sz="2800" b="1">
                <a:ea typeface="黑体" panose="02010609060101010101" pitchFamily="49" charset="-122"/>
                <a:sym typeface="微软雅黑" panose="020b0503020204020204" pitchFamily="34" charset="-122"/>
              </a:rPr>
              <a:t>”</a:t>
            </a:r>
            <a:r>
              <a:rPr lang="zh-CN" altLang="en-US" sz="2800" b="1">
                <a:ea typeface="黑体" panose="02010609060101010101" pitchFamily="49" charset="-122"/>
                <a:sym typeface="微软雅黑" panose="020b0503020204020204" pitchFamily="34" charset="-122"/>
              </a:rPr>
              <a:t>，指设法生财，与民争利；</a:t>
            </a:r>
            <a:endParaRPr lang="zh-CN" altLang="en-US" sz="2800" b="1">
              <a:ea typeface="黑体" panose="02010609060101010101" pitchFamily="49" charset="-122"/>
              <a:sym typeface="微软雅黑" panose="020b0503020204020204" pitchFamily="34" charset="-122"/>
            </a:endParaRPr>
          </a:p>
          <a:p>
            <a:pPr lvl="0"/>
            <a:r>
              <a:rPr lang="zh-CN" altLang="en-US" sz="2800" b="1">
                <a:ea typeface="黑体" panose="02010609060101010101" pitchFamily="49" charset="-122"/>
                <a:sym typeface="微软雅黑" panose="020b0503020204020204" pitchFamily="34" charset="-122"/>
              </a:rPr>
              <a:t>所谓</a:t>
            </a:r>
            <a:r>
              <a:rPr lang="en-US" altLang="zh-CN" sz="2800" b="1">
                <a:ea typeface="黑体" panose="02010609060101010101" pitchFamily="49" charset="-122"/>
                <a:sym typeface="微软雅黑" panose="020b0503020204020204" pitchFamily="34" charset="-122"/>
              </a:rPr>
              <a:t>“</a:t>
            </a:r>
            <a:r>
              <a:rPr lang="zh-CN" altLang="en-US" sz="2800" b="1" u="sng">
                <a:solidFill>
                  <a:srgbClr val="0000FF"/>
                </a:solidFill>
                <a:ea typeface="黑体" panose="02010609060101010101" pitchFamily="49" charset="-122"/>
                <a:sym typeface="微软雅黑" panose="020b0503020204020204" pitchFamily="34" charset="-122"/>
              </a:rPr>
              <a:t>拒谏</a:t>
            </a:r>
            <a:r>
              <a:rPr lang="en-US" altLang="zh-CN" sz="2800" b="1">
                <a:ea typeface="黑体" panose="02010609060101010101" pitchFamily="49" charset="-122"/>
                <a:sym typeface="微软雅黑" panose="020b0503020204020204" pitchFamily="34" charset="-122"/>
              </a:rPr>
              <a:t>”</a:t>
            </a:r>
            <a:r>
              <a:rPr lang="zh-CN" altLang="en-US" sz="2800" b="1">
                <a:ea typeface="黑体" panose="02010609060101010101" pitchFamily="49" charset="-122"/>
                <a:sym typeface="微软雅黑" panose="020b0503020204020204" pitchFamily="34" charset="-122"/>
              </a:rPr>
              <a:t>。指朝中有反对的意见，拒不接受。</a:t>
            </a:r>
            <a:endParaRPr lang="zh-CN" altLang="en-US" sz="2800" b="1">
              <a:ea typeface="黑体" panose="02010609060101010101" pitchFamily="49" charset="-122"/>
              <a:sym typeface="微软雅黑" panose="020b0503020204020204" pitchFamily="34" charset="-122"/>
            </a:endParaRPr>
          </a:p>
          <a:p>
            <a:pPr lvl="0"/>
            <a:r>
              <a:rPr lang="zh-CN" altLang="en-US" sz="2800" b="1">
                <a:ea typeface="黑体" panose="02010609060101010101" pitchFamily="49" charset="-122"/>
                <a:sym typeface="微软雅黑" panose="020b0503020204020204" pitchFamily="34" charset="-122"/>
              </a:rPr>
              <a:t>所谓</a:t>
            </a:r>
            <a:r>
              <a:rPr lang="en-US" altLang="zh-CN" sz="2800" b="1">
                <a:ea typeface="黑体" panose="02010609060101010101" pitchFamily="49" charset="-122"/>
                <a:sym typeface="微软雅黑" panose="020b0503020204020204" pitchFamily="34" charset="-122"/>
              </a:rPr>
              <a:t>“</a:t>
            </a:r>
            <a:r>
              <a:rPr lang="zh-CN" altLang="en-US" sz="2800" b="1" u="sng">
                <a:solidFill>
                  <a:srgbClr val="0000FF"/>
                </a:solidFill>
                <a:ea typeface="黑体" panose="02010609060101010101" pitchFamily="49" charset="-122"/>
                <a:sym typeface="微软雅黑" panose="020b0503020204020204" pitchFamily="34" charset="-122"/>
              </a:rPr>
              <a:t>致怨</a:t>
            </a:r>
            <a:r>
              <a:rPr lang="en-US" altLang="zh-CN" sz="2800" b="1">
                <a:ea typeface="黑体" panose="02010609060101010101" pitchFamily="49" charset="-122"/>
                <a:sym typeface="微软雅黑" panose="020b0503020204020204" pitchFamily="34" charset="-122"/>
              </a:rPr>
              <a:t>”</a:t>
            </a:r>
            <a:r>
              <a:rPr lang="zh-CN" altLang="en-US" sz="2800" b="1">
                <a:ea typeface="黑体" panose="02010609060101010101" pitchFamily="49" charset="-122"/>
                <a:sym typeface="微软雅黑" panose="020b0503020204020204" pitchFamily="34" charset="-122"/>
              </a:rPr>
              <a:t>，指招致天下人的怨恨和诽谤。</a:t>
            </a:r>
            <a:endParaRPr lang="zh-CN" altLang="en-US" sz="2800" b="1">
              <a:ea typeface="黑体" panose="02010609060101010101" pitchFamily="49" charset="-122"/>
            </a:endParaRPr>
          </a:p>
        </p:txBody>
      </p:sp>
      <p:sp>
        <p:nvSpPr>
          <p:cNvPr id="93189" name="矩形 93188"/>
          <p:cNvSpPr/>
          <p:nvPr/>
        </p:nvSpPr>
        <p:spPr>
          <a:xfrm>
            <a:off x="1092200" y="355600"/>
            <a:ext cx="2767281" cy="579438"/>
          </a:xfrm>
          <a:prstGeom prst="rect">
            <a:avLst/>
          </a:prstGeom>
          <a:noFill/>
          <a:ln>
            <a:noFill/>
            <a:miter lim="800000"/>
          </a:ln>
        </p:spPr>
        <p:txBody>
          <a:bodyPr wrap="square">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微软雅黑" panose="020b0503020204020204" pitchFamily="34"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微软雅黑" panose="020b0503020204020204" pitchFamily="34"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微软雅黑" panose="020b0503020204020204" pitchFamily="34"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微软雅黑" panose="020b0503020204020204" pitchFamily="34"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微软雅黑" panose="020b0503020204020204" pitchFamily="34" charset="-122"/>
              </a:defRPr>
            </a:lvl5pPr>
          </a:lstStyle>
          <a:p>
            <a:pPr lvl="0">
              <a:spcBef>
                <a:spcPct val="50000"/>
              </a:spcBef>
            </a:pPr>
            <a:r>
              <a:rPr lang="en-US" altLang="zh-CN" sz="3200" b="1">
                <a:solidFill>
                  <a:srgbClr val="C00000"/>
                </a:solidFill>
              </a:rPr>
              <a:t>【</a:t>
            </a:r>
            <a:r>
              <a:rPr lang="zh-CN" altLang="en-US" sz="3200" b="1">
                <a:solidFill>
                  <a:srgbClr val="C00000"/>
                </a:solidFill>
              </a:rPr>
              <a:t>整体解读</a:t>
            </a:r>
            <a:r>
              <a:rPr lang="en-US" altLang="zh-CN" sz="3200" b="1">
                <a:solidFill>
                  <a:srgbClr val="C00000"/>
                </a:solidFill>
              </a:rPr>
              <a:t>】</a:t>
            </a:r>
            <a:endParaRPr lang="en-US" altLang="zh-CN" sz="3200" b="1">
              <a:solidFill>
                <a:srgbClr val="C00000"/>
              </a:solidFill>
            </a:endParaRPr>
          </a:p>
        </p:txBody>
      </p:sp>
    </p:spTree>
  </p:cSld>
  <p:clrMapOvr>
    <a:masterClrMapping/>
  </p:clrMapOvr>
  <mc:AlternateContent>
    <mc:Choice xmlns:p14="http://schemas.microsoft.com/office/powerpoint/2010/main" Requires="p14">
      <p:transition p14:dur="1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3187"/>
                                        </p:tgtEl>
                                        <p:attrNameLst>
                                          <p:attrName>style.visibility</p:attrName>
                                        </p:attrNameLst>
                                      </p:cBhvr>
                                      <p:to>
                                        <p:strVal val="visible"/>
                                      </p:to>
                                    </p:set>
                                    <p:animEffect transition="in" filter="blinds(horizontal)">
                                      <p:cBhvr>
                                        <p:cTn id="7" dur="500"/>
                                        <p:tgtEl>
                                          <p:spTgt spid="931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87" grpId="0"/>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任意多边形: 形状 2"/>
          <p:cNvSpPr/>
          <p:nvPr/>
        </p:nvSpPr>
        <p:spPr>
          <a:xfrm>
            <a:off x="238249" y="232724"/>
            <a:ext cx="11620499" cy="6273800"/>
          </a:xfrm>
          <a:custGeom>
            <a:gdLst>
              <a:gd name="connsiteX0" fmla="*/ 459920 w 10842171"/>
              <a:gd name="connsiteY0" fmla="*/ 0 h 5642428"/>
              <a:gd name="connsiteX1" fmla="*/ 9847035 w 10842171"/>
              <a:gd name="connsiteY1" fmla="*/ 0 h 5642428"/>
              <a:gd name="connsiteX2" fmla="*/ 9847035 w 10842171"/>
              <a:gd name="connsiteY2" fmla="*/ 326571 h 5642428"/>
              <a:gd name="connsiteX3" fmla="*/ 10842171 w 10842171"/>
              <a:gd name="connsiteY3" fmla="*/ 326571 h 5642428"/>
              <a:gd name="connsiteX4" fmla="*/ 10842171 w 10842171"/>
              <a:gd name="connsiteY4" fmla="*/ 5315856 h 5642428"/>
              <a:gd name="connsiteX5" fmla="*/ 10382251 w 10842171"/>
              <a:gd name="connsiteY5" fmla="*/ 5315856 h 5642428"/>
              <a:gd name="connsiteX6" fmla="*/ 10382251 w 10842171"/>
              <a:gd name="connsiteY6" fmla="*/ 5642428 h 5642428"/>
              <a:gd name="connsiteX7" fmla="*/ 459919 w 10842171"/>
              <a:gd name="connsiteY7" fmla="*/ 5642428 h 5642428"/>
              <a:gd name="connsiteX8" fmla="*/ 459919 w 10842171"/>
              <a:gd name="connsiteY8" fmla="*/ 5315856 h 5642428"/>
              <a:gd name="connsiteX9" fmla="*/ 0 w 10842171"/>
              <a:gd name="connsiteY9" fmla="*/ 5315856 h 5642428"/>
              <a:gd name="connsiteX10" fmla="*/ 0 w 10842171"/>
              <a:gd name="connsiteY10" fmla="*/ 326571 h 5642428"/>
              <a:gd name="connsiteX11" fmla="*/ 459920 w 10842171"/>
              <a:gd name="connsiteY11" fmla="*/ 326571 h 564242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842171" h="5642428">
                <a:moveTo>
                  <a:pt x="459920" y="0"/>
                </a:moveTo>
                <a:lnTo>
                  <a:pt x="9847035" y="0"/>
                </a:lnTo>
                <a:lnTo>
                  <a:pt x="9847035" y="326571"/>
                </a:lnTo>
                <a:lnTo>
                  <a:pt x="10842171" y="326571"/>
                </a:lnTo>
                <a:lnTo>
                  <a:pt x="10842171" y="5315856"/>
                </a:lnTo>
                <a:lnTo>
                  <a:pt x="10382251" y="5315856"/>
                </a:lnTo>
                <a:lnTo>
                  <a:pt x="10382251" y="5642428"/>
                </a:lnTo>
                <a:lnTo>
                  <a:pt x="459919" y="5642428"/>
                </a:lnTo>
                <a:lnTo>
                  <a:pt x="459919" y="5315856"/>
                </a:lnTo>
                <a:lnTo>
                  <a:pt x="0" y="5315856"/>
                </a:lnTo>
                <a:lnTo>
                  <a:pt x="0" y="326571"/>
                </a:lnTo>
                <a:lnTo>
                  <a:pt x="459920" y="326571"/>
                </a:lnTo>
                <a:close/>
              </a:path>
            </a:pathLst>
          </a:custGeom>
          <a:solidFill>
            <a:schemeClr val="bg1"/>
          </a:solidFill>
          <a:ln>
            <a:solidFill>
              <a:srgbClr val="9C76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273" name="标题 1"/>
          <p:cNvSpPr>
            <a:spLocks noGrp="1"/>
          </p:cNvSpPr>
          <p:nvPr>
            <p:ph type="title" idx="4294967295"/>
          </p:nvPr>
        </p:nvSpPr>
        <p:spPr>
          <a:xfrm>
            <a:off x="973777" y="285750"/>
            <a:ext cx="10281598" cy="719138"/>
          </a:xfrm>
          <a:prstGeom prst="rect">
            <a:avLst/>
          </a:prstGeom>
          <a:noFill/>
          <a:ln>
            <a:noFill/>
            <a:miter lim="800000"/>
          </a:ln>
        </p:spPr>
        <p:txBody>
          <a:bodyPr vert="horz" wrap="square" lIns="90170" tIns="46990" rIns="90170" bIns="46990" anchor="ctr" anchorCtr="0"/>
          <a:lstStyle>
            <a:lvl1pPr marL="0" indent="0" algn="l" defTabSz="914400" rtl="0" eaLnBrk="1" fontAlgn="base" latinLnBrk="0" hangingPunct="1">
              <a:lnSpc>
                <a:spcPct val="100000"/>
              </a:lnSpc>
              <a:spcBef>
                <a:spcPct val="0"/>
              </a:spcBef>
              <a:spcAft>
                <a:spcPct val="0"/>
              </a:spcAft>
              <a:buClrTx/>
              <a:buSzTx/>
              <a:buFontTx/>
              <a:buNone/>
              <a:defRPr kumimoji="0" lang="zh-CN" altLang="en-US" sz="2400" b="1" i="0" u="none" strike="noStrike" kern="1200" cap="none" spc="200" normalizeH="0" baseline="0">
                <a:solidFill>
                  <a:schemeClr val="tx1"/>
                </a:solidFill>
                <a:uFillTx/>
                <a:latin typeface="Arial" panose="020b0604020202020204" pitchFamily="34" charset="0"/>
                <a:ea typeface="隶书" pitchFamily="49" charset="-122"/>
                <a:cs typeface="+mj-cs"/>
              </a:defRPr>
            </a:lvl1pPr>
          </a:lstStyle>
          <a:p>
            <a:pPr marL="0" marR="0" lvl="0" indent="0"/>
            <a:r>
              <a:rPr lang="en-US" altLang="zh-CN" sz="4000" spc="200">
                <a:effectLst>
                  <a:outerShdw blurRad="38100" dist="38100" dir="2700000" algn="tl">
                    <a:srgbClr val="FFFFFF"/>
                  </a:outerShdw>
                </a:effectLst>
                <a:sym typeface="微软雅黑" panose="020b0503020204020204" pitchFamily="34" charset="-122"/>
              </a:rPr>
              <a:t>   </a:t>
            </a:r>
            <a:r>
              <a:rPr lang="zh-CN" altLang="en-US" sz="3200" smtClean="0">
                <a:effectLst>
                  <a:outerShdw blurRad="38100" dist="38100" dir="2700000" algn="tl">
                    <a:srgbClr val="FFFFFF"/>
                  </a:outerShdw>
                </a:effectLst>
                <a:latin typeface="黑体" panose="02010609060101010101" pitchFamily="49" charset="-122"/>
                <a:ea typeface="黑体" panose="02010609060101010101" pitchFamily="49" charset="-122"/>
                <a:sym typeface="微软雅黑" panose="020b0503020204020204" pitchFamily="34" charset="-122"/>
              </a:rPr>
              <a:t>王</a:t>
            </a:r>
            <a:r>
              <a:rPr lang="zh-CN" altLang="en-US" sz="3200">
                <a:effectLst>
                  <a:outerShdw blurRad="38100" dist="38100" dir="2700000" algn="tl">
                    <a:srgbClr val="FFFFFF"/>
                  </a:outerShdw>
                </a:effectLst>
                <a:latin typeface="黑体" panose="02010609060101010101" pitchFamily="49" charset="-122"/>
                <a:ea typeface="黑体" panose="02010609060101010101" pitchFamily="49" charset="-122"/>
                <a:sym typeface="微软雅黑" panose="020b0503020204020204" pitchFamily="34" charset="-122"/>
              </a:rPr>
              <a:t>安石如何一一反驳司马光的观点？</a:t>
            </a:r>
            <a:endParaRPr lang="zh-CN" altLang="en-US" sz="3200">
              <a:effectLst>
                <a:outerShdw blurRad="38100" dist="38100" dir="2700000" algn="tl">
                  <a:srgbClr val="FFFFFF"/>
                </a:outerShdw>
              </a:effectLst>
              <a:latin typeface="黑体" panose="02010609060101010101" pitchFamily="49" charset="-122"/>
              <a:ea typeface="黑体" panose="02010609060101010101" pitchFamily="49" charset="-122"/>
              <a:sym typeface="微软雅黑" panose="020b0503020204020204" pitchFamily="34" charset="-122"/>
            </a:endParaRPr>
          </a:p>
        </p:txBody>
      </p:sp>
      <p:sp>
        <p:nvSpPr>
          <p:cNvPr id="54274" name="内容占位符 2"/>
          <p:cNvSpPr>
            <a:spLocks noGrp="1"/>
          </p:cNvSpPr>
          <p:nvPr>
            <p:ph idx="4294967295"/>
          </p:nvPr>
        </p:nvSpPr>
        <p:spPr>
          <a:xfrm>
            <a:off x="733425" y="1423988"/>
            <a:ext cx="10852150" cy="4578350"/>
          </a:xfrm>
          <a:prstGeom prst="rect">
            <a:avLst/>
          </a:prstGeom>
          <a:noFill/>
          <a:ln>
            <a:noFill/>
            <a:miter lim="800000"/>
          </a:ln>
        </p:spPr>
        <p:txBody>
          <a:bodyPr vert="horz" wrap="square" lIns="90170" tIns="46990" rIns="90170" bIns="46990" anchor="t" anchorCtr="0"/>
          <a:lstStyle>
            <a:lvl1pPr marL="228600" indent="-228600" algn="l" defTabSz="914400" rtl="0" eaLnBrk="1" fontAlgn="auto" latinLnBrk="0" hangingPunct="1">
              <a:lnSpc>
                <a:spcPct val="130000"/>
              </a:lnSpc>
              <a:spcBef>
                <a:spcPct val="0"/>
              </a:spcBef>
              <a:spcAft>
                <a:spcPts val="1000"/>
              </a:spcAft>
              <a:buClrTx/>
              <a:buSzTx/>
              <a:buFont typeface="Arial" panose="020b0604020202020204" pitchFamily="34" charset="0"/>
              <a:buChar char="•"/>
              <a:defRPr kumimoji="0" lang="zh-CN" altLang="en-US" sz="1600" b="0" i="0" u="none" strike="noStrike" kern="1200" cap="none" spc="150" normalizeH="0" baseline="0">
                <a:solidFill>
                  <a:schemeClr val="tx1"/>
                </a:solidFill>
                <a:uFillTx/>
                <a:latin typeface="Arial" panose="020b0604020202020204" pitchFamily="34" charset="0"/>
                <a:ea typeface="隶书" pitchFamily="49" charset="-122"/>
                <a:cs typeface="+mn-cs"/>
              </a:defRPr>
            </a:lvl1pPr>
            <a:lvl2pPr marL="685800" indent="-228600" algn="l" defTabSz="914400" rtl="0" eaLnBrk="1" fontAlgn="auto" latinLnBrk="0" hangingPunct="1">
              <a:lnSpc>
                <a:spcPct val="130000"/>
              </a:lnSpc>
              <a:spcBef>
                <a:spcPct val="0"/>
              </a:spcBef>
              <a:spcAft>
                <a:spcPts val="1000"/>
              </a:spcAft>
              <a:buClrTx/>
              <a:buSzTx/>
              <a:buFont typeface="Arial" panose="020b0604020202020204" pitchFamily="34" charset="0"/>
              <a:buChar char="•"/>
              <a:tabLst>
                <a:tab pos="1609725"/>
              </a:tabLst>
              <a:defRPr kumimoji="0" lang="zh-CN" altLang="en-US" sz="1600" b="0" i="0" u="none" strike="noStrike" kern="1200" cap="none" spc="150" normalizeH="0" baseline="0">
                <a:solidFill>
                  <a:schemeClr val="tx1"/>
                </a:solidFill>
                <a:uFillTx/>
                <a:latin typeface="Arial" panose="020b0604020202020204" pitchFamily="34" charset="0"/>
                <a:ea typeface="隶书" pitchFamily="49" charset="-122"/>
                <a:cs typeface="+mn-cs"/>
              </a:defRPr>
            </a:lvl2pPr>
            <a:lvl3pPr marL="1143000" indent="-228600" algn="l" defTabSz="914400" rtl="0" eaLnBrk="1" fontAlgn="auto" latinLnBrk="0" hangingPunct="1">
              <a:lnSpc>
                <a:spcPct val="130000"/>
              </a:lnSpc>
              <a:spcBef>
                <a:spcPct val="0"/>
              </a:spcBef>
              <a:spcAft>
                <a:spcPts val="1000"/>
              </a:spcAft>
              <a:buClrTx/>
              <a:buSzTx/>
              <a:buFont typeface="Arial" panose="020b0604020202020204" pitchFamily="34" charset="0"/>
              <a:buChar char="•"/>
              <a:tabLst>
                <a:tab pos="1609725"/>
              </a:tabLst>
              <a:defRPr kumimoji="0" lang="zh-CN" altLang="en-US" sz="1600" b="0" i="0" u="none" strike="noStrike" kern="1200" cap="none" spc="150" normalizeH="0" baseline="0">
                <a:solidFill>
                  <a:schemeClr val="tx1"/>
                </a:solidFill>
                <a:uFillTx/>
                <a:latin typeface="Arial" panose="020b0604020202020204" pitchFamily="34" charset="0"/>
                <a:ea typeface="隶书" pitchFamily="49" charset="-122"/>
                <a:cs typeface="+mn-cs"/>
              </a:defRPr>
            </a:lvl3pPr>
            <a:lvl4pPr marL="1600200" indent="-228600" algn="l" defTabSz="914400" rtl="0" eaLnBrk="1" fontAlgn="auto" latinLnBrk="0" hangingPunct="1">
              <a:lnSpc>
                <a:spcPct val="130000"/>
              </a:lnSpc>
              <a:spcBef>
                <a:spcPct val="0"/>
              </a:spcBef>
              <a:spcAft>
                <a:spcPts val="1000"/>
              </a:spcAft>
              <a:buClrTx/>
              <a:buSzTx/>
              <a:buFont typeface="Arial" panose="020b0604020202020204" pitchFamily="34" charset="0"/>
              <a:buChar char="•"/>
              <a:tabLst>
                <a:tab pos="1609725"/>
              </a:tabLst>
              <a:defRPr kumimoji="0" lang="zh-CN" altLang="en-US" sz="1600" b="0" i="0" u="none" strike="noStrike" kern="1200" cap="none" spc="150" normalizeH="0" baseline="0">
                <a:solidFill>
                  <a:schemeClr val="tx1"/>
                </a:solidFill>
                <a:uFillTx/>
                <a:latin typeface="Arial" panose="020b0604020202020204" pitchFamily="34" charset="0"/>
                <a:ea typeface="隶书" pitchFamily="49" charset="-122"/>
                <a:cs typeface="+mn-cs"/>
              </a:defRPr>
            </a:lvl4pPr>
            <a:lvl5pPr marL="2057400" indent="-228600" algn="l" defTabSz="914400" rtl="0" eaLnBrk="1" fontAlgn="auto" latinLnBrk="0" hangingPunct="1">
              <a:lnSpc>
                <a:spcPct val="130000"/>
              </a:lnSpc>
              <a:spcBef>
                <a:spcPct val="0"/>
              </a:spcBef>
              <a:spcAft>
                <a:spcPts val="1000"/>
              </a:spcAft>
              <a:buClrTx/>
              <a:buSzTx/>
              <a:buFont typeface="Arial" panose="020b0604020202020204" pitchFamily="34" charset="0"/>
              <a:buChar char="•"/>
              <a:tabLst>
                <a:tab pos="1609725"/>
              </a:tabLst>
              <a:defRPr kumimoji="0" lang="zh-CN" altLang="en-US" sz="1600" b="0" i="0" u="none" strike="noStrike" kern="1200" cap="none" spc="150" normalizeH="0" baseline="0">
                <a:solidFill>
                  <a:schemeClr val="tx1"/>
                </a:solidFill>
                <a:uFillTx/>
                <a:latin typeface="Arial" panose="020b0604020202020204" pitchFamily="34" charset="0"/>
                <a:ea typeface="隶书"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0" lvl="0" indent="0">
              <a:buNone/>
            </a:pPr>
            <a:endParaRPr lang="zh-CN" altLang="en-US" sz="2800" b="1">
              <a:solidFill>
                <a:srgbClr val="002060"/>
              </a:solidFill>
              <a:latin typeface="宋体" panose="02010600030101010101" pitchFamily="2" charset="-122"/>
              <a:ea typeface="宋体" panose="02010600030101010101" pitchFamily="2" charset="-122"/>
              <a:sym typeface="微软雅黑" panose="020b0503020204020204" pitchFamily="34" charset="-122"/>
            </a:endParaRPr>
          </a:p>
          <a:p>
            <a:pPr marL="0" lvl="0" indent="0">
              <a:buNone/>
            </a:pPr>
            <a:endParaRPr lang="zh-CN" altLang="en-US" sz="1800" b="1">
              <a:latin typeface="宋体" panose="02010600030101010101" pitchFamily="2" charset="-122"/>
              <a:ea typeface="宋体" panose="02010600030101010101" pitchFamily="2" charset="-122"/>
              <a:sym typeface="微软雅黑" panose="020b0503020204020204" pitchFamily="34" charset="-122"/>
            </a:endParaRPr>
          </a:p>
          <a:p>
            <a:pPr marL="0" lvl="0" indent="0">
              <a:buNone/>
            </a:pPr>
            <a:endParaRPr lang="zh-CN" altLang="en-US" sz="1800" b="1">
              <a:latin typeface="宋体" panose="02010600030101010101" pitchFamily="2" charset="-122"/>
              <a:ea typeface="宋体" panose="02010600030101010101" pitchFamily="2" charset="-122"/>
              <a:sym typeface="微软雅黑" panose="020b0503020204020204" pitchFamily="34" charset="-122"/>
            </a:endParaRPr>
          </a:p>
        </p:txBody>
      </p:sp>
      <p:sp>
        <p:nvSpPr>
          <p:cNvPr id="54276" name="矩形 54275"/>
          <p:cNvSpPr/>
          <p:nvPr/>
        </p:nvSpPr>
        <p:spPr>
          <a:xfrm>
            <a:off x="737424" y="1196604"/>
            <a:ext cx="11019147" cy="892552"/>
          </a:xfrm>
          <a:prstGeom prst="rect">
            <a:avLst/>
          </a:prstGeom>
          <a:noFill/>
          <a:ln>
            <a:noFill/>
            <a:miter lim="800000"/>
          </a:ln>
        </p:spPr>
        <p:txBody>
          <a:bodyPr wrap="square">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微软雅黑" panose="020b0503020204020204" pitchFamily="34"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微软雅黑" panose="020b0503020204020204" pitchFamily="34"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微软雅黑" panose="020b0503020204020204" pitchFamily="34"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微软雅黑" panose="020b0503020204020204" pitchFamily="34"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微软雅黑" panose="020b0503020204020204" pitchFamily="34" charset="-122"/>
              </a:defRPr>
            </a:lvl5pPr>
          </a:lstStyle>
          <a:p>
            <a:pPr lvl="0">
              <a:spcBef>
                <a:spcPct val="50000"/>
              </a:spcBef>
            </a:pPr>
            <a:r>
              <a:rPr lang="zh-CN" altLang="en-US" sz="2800" b="1">
                <a:solidFill>
                  <a:srgbClr val="FF0000"/>
                </a:solidFill>
                <a:sym typeface="微软雅黑" panose="020b0503020204020204" pitchFamily="34" charset="-122"/>
              </a:rPr>
              <a:t>  </a:t>
            </a:r>
            <a:r>
              <a:rPr lang="zh-CN" altLang="en-US" sz="2400" b="1">
                <a:solidFill>
                  <a:srgbClr val="FF0000"/>
                </a:solidFill>
                <a:latin typeface="楷体" panose="02010609060101010101" charset="-122"/>
                <a:ea typeface="楷体" panose="02010609060101010101" charset="-122"/>
                <a:sym typeface="微软雅黑" panose="020b0503020204020204" pitchFamily="34" charset="-122"/>
              </a:rPr>
              <a:t>先驳“侵官”：</a:t>
            </a:r>
            <a:r>
              <a:rPr lang="zh-CN" altLang="en-US" sz="2400" b="1">
                <a:latin typeface="楷体" panose="02010609060101010101" charset="-122"/>
                <a:ea typeface="楷体" panose="02010609060101010101" charset="-122"/>
                <a:sym typeface="微软雅黑" panose="020b0503020204020204" pitchFamily="34" charset="-122"/>
              </a:rPr>
              <a:t>指出变法是 </a:t>
            </a:r>
            <a:r>
              <a:rPr lang="en-US" altLang="zh-CN" sz="2400" b="1">
                <a:latin typeface="楷体" panose="02010609060101010101" charset="-122"/>
                <a:ea typeface="楷体" panose="02010609060101010101" charset="-122"/>
                <a:sym typeface="微软雅黑" panose="020b0503020204020204" pitchFamily="34" charset="-122"/>
              </a:rPr>
              <a:t>“</a:t>
            </a:r>
            <a:r>
              <a:rPr lang="zh-CN" altLang="en-US" sz="2400" b="1" u="sng">
                <a:solidFill>
                  <a:srgbClr val="0000FF"/>
                </a:solidFill>
                <a:latin typeface="楷体" panose="02010609060101010101" charset="-122"/>
                <a:ea typeface="楷体" panose="02010609060101010101" charset="-122"/>
                <a:sym typeface="微软雅黑" panose="020b0503020204020204" pitchFamily="34" charset="-122"/>
              </a:rPr>
              <a:t>受命于人主</a:t>
            </a:r>
            <a:r>
              <a:rPr lang="en-US" altLang="zh-CN" sz="2400" b="1">
                <a:latin typeface="楷体" panose="02010609060101010101" charset="-122"/>
                <a:ea typeface="楷体" panose="02010609060101010101" charset="-122"/>
                <a:sym typeface="微软雅黑" panose="020b0503020204020204" pitchFamily="34" charset="-122"/>
              </a:rPr>
              <a:t>”</a:t>
            </a:r>
            <a:r>
              <a:rPr lang="zh-CN" altLang="en-US" sz="2400" b="1">
                <a:latin typeface="楷体" panose="02010609060101010101" charset="-122"/>
                <a:ea typeface="楷体" panose="02010609060101010101" charset="-122"/>
                <a:sym typeface="微软雅黑" panose="020b0503020204020204" pitchFamily="34" charset="-122"/>
              </a:rPr>
              <a:t>，自己与大家在朝廷公开地议论修订，负有专责的官吏去推行，“侵官”之说便不攻自破</a:t>
            </a:r>
            <a:r>
              <a:rPr lang="zh-CN" altLang="en-US" sz="2400" b="1">
                <a:solidFill>
                  <a:srgbClr val="002060"/>
                </a:solidFill>
                <a:latin typeface="楷体" panose="02010609060101010101" charset="-122"/>
                <a:ea typeface="楷体" panose="02010609060101010101" charset="-122"/>
                <a:sym typeface="微软雅黑" panose="020b0503020204020204" pitchFamily="34" charset="-122"/>
              </a:rPr>
              <a:t>。</a:t>
            </a:r>
            <a:endParaRPr lang="zh-CN" altLang="en-US" sz="2400" b="1">
              <a:solidFill>
                <a:srgbClr val="002060"/>
              </a:solidFill>
              <a:latin typeface="楷体" panose="02010609060101010101" charset="-122"/>
              <a:ea typeface="楷体" panose="02010609060101010101" charset="-122"/>
              <a:sym typeface="微软雅黑" panose="020b0503020204020204" pitchFamily="34" charset="-122"/>
            </a:endParaRPr>
          </a:p>
        </p:txBody>
      </p:sp>
      <p:sp>
        <p:nvSpPr>
          <p:cNvPr id="54277" name="矩形 54276"/>
          <p:cNvSpPr/>
          <p:nvPr/>
        </p:nvSpPr>
        <p:spPr>
          <a:xfrm>
            <a:off x="676893" y="2320306"/>
            <a:ext cx="11183422" cy="830997"/>
          </a:xfrm>
          <a:prstGeom prst="rect">
            <a:avLst/>
          </a:prstGeom>
          <a:noFill/>
          <a:ln>
            <a:noFill/>
            <a:miter lim="800000"/>
          </a:ln>
        </p:spPr>
        <p:txBody>
          <a:bodyPr wrap="square">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微软雅黑" panose="020b0503020204020204" pitchFamily="34"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微软雅黑" panose="020b0503020204020204" pitchFamily="34"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微软雅黑" panose="020b0503020204020204" pitchFamily="34"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微软雅黑" panose="020b0503020204020204" pitchFamily="34"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微软雅黑" panose="020b0503020204020204" pitchFamily="34" charset="-122"/>
              </a:defRPr>
            </a:lvl5pPr>
          </a:lstStyle>
          <a:p>
            <a:pPr lvl="0">
              <a:spcBef>
                <a:spcPct val="50000"/>
              </a:spcBef>
            </a:pPr>
            <a:r>
              <a:rPr lang="zh-CN" altLang="en-US" sz="2400" b="1">
                <a:solidFill>
                  <a:srgbClr val="002060"/>
                </a:solidFill>
                <a:latin typeface="宋体" panose="02010600030101010101" pitchFamily="2" charset="-122"/>
                <a:ea typeface="宋体" panose="02010600030101010101" pitchFamily="2" charset="-122"/>
                <a:sym typeface="微软雅黑" panose="020b0503020204020204" pitchFamily="34" charset="-122"/>
              </a:rPr>
              <a:t>  </a:t>
            </a:r>
            <a:r>
              <a:rPr lang="zh-CN" altLang="en-US" sz="2400" b="1">
                <a:solidFill>
                  <a:srgbClr val="FF0000"/>
                </a:solidFill>
                <a:latin typeface="楷体" panose="02010609060101010101" charset="-122"/>
                <a:ea typeface="楷体" panose="02010609060101010101" charset="-122"/>
                <a:sym typeface="微软雅黑" panose="020b0503020204020204" pitchFamily="34" charset="-122"/>
              </a:rPr>
              <a:t>次驳“生事”</a:t>
            </a:r>
            <a:r>
              <a:rPr lang="zh-CN" altLang="en-US" sz="2400" b="1">
                <a:latin typeface="楷体" panose="02010609060101010101" charset="-122"/>
                <a:ea typeface="楷体" panose="02010609060101010101" charset="-122"/>
                <a:sym typeface="微软雅黑" panose="020b0503020204020204" pitchFamily="34" charset="-122"/>
              </a:rPr>
              <a:t>：“</a:t>
            </a:r>
            <a:r>
              <a:rPr lang="zh-CN" altLang="en-US" sz="2400" b="1" u="sng">
                <a:solidFill>
                  <a:srgbClr val="0000FF"/>
                </a:solidFill>
                <a:latin typeface="楷体" panose="02010609060101010101" charset="-122"/>
                <a:ea typeface="楷体" panose="02010609060101010101" charset="-122"/>
                <a:sym typeface="微软雅黑" panose="020b0503020204020204" pitchFamily="34" charset="-122"/>
              </a:rPr>
              <a:t>举先王之政</a:t>
            </a:r>
            <a:r>
              <a:rPr lang="zh-CN" altLang="en-US" sz="2400" b="1">
                <a:latin typeface="楷体" panose="02010609060101010101" charset="-122"/>
                <a:ea typeface="楷体" panose="02010609060101010101" charset="-122"/>
                <a:sym typeface="微软雅黑" panose="020b0503020204020204" pitchFamily="34" charset="-122"/>
              </a:rPr>
              <a:t>”是理论根据，“</a:t>
            </a:r>
            <a:r>
              <a:rPr lang="zh-CN" altLang="en-US" sz="2400" b="1" u="sng">
                <a:solidFill>
                  <a:srgbClr val="0000FF"/>
                </a:solidFill>
                <a:latin typeface="楷体" panose="02010609060101010101" charset="-122"/>
                <a:ea typeface="楷体" panose="02010609060101010101" charset="-122"/>
                <a:sym typeface="微软雅黑" panose="020b0503020204020204" pitchFamily="34" charset="-122"/>
              </a:rPr>
              <a:t>兴利除弊</a:t>
            </a:r>
            <a:r>
              <a:rPr lang="zh-CN" altLang="en-US" sz="2400" b="1">
                <a:latin typeface="楷体" panose="02010609060101010101" charset="-122"/>
                <a:ea typeface="楷体" panose="02010609060101010101" charset="-122"/>
                <a:sym typeface="微软雅黑" panose="020b0503020204020204" pitchFamily="34" charset="-122"/>
              </a:rPr>
              <a:t>”是根本目的。这样的“事”，上合先王之道，下利国家百姓，自然不是“生事扰民”。</a:t>
            </a:r>
            <a:endParaRPr lang="zh-CN" altLang="en-US" sz="2400" b="1">
              <a:latin typeface="楷体" panose="02010609060101010101" charset="-122"/>
              <a:ea typeface="楷体" panose="02010609060101010101" charset="-122"/>
              <a:sym typeface="微软雅黑" panose="020b0503020204020204" pitchFamily="34" charset="-122"/>
            </a:endParaRPr>
          </a:p>
        </p:txBody>
      </p:sp>
      <p:sp>
        <p:nvSpPr>
          <p:cNvPr id="54278" name="内容占位符 2"/>
          <p:cNvSpPr/>
          <p:nvPr/>
        </p:nvSpPr>
        <p:spPr>
          <a:xfrm>
            <a:off x="681801" y="3270455"/>
            <a:ext cx="11157898" cy="3028950"/>
          </a:xfrm>
          <a:prstGeom prst="rect">
            <a:avLst/>
          </a:prstGeom>
          <a:noFill/>
          <a:ln>
            <a:noFill/>
            <a:miter lim="800000"/>
          </a:ln>
        </p:spPr>
        <p:txBody>
          <a:bodyPr lIns="90170" tIns="46990" rIns="90170" bIns="46990"/>
          <a:lstStyle>
            <a:lvl1pPr marL="228600" indent="-228600" algn="l" defTabSz="914400" rtl="0" eaLnBrk="1" fontAlgn="auto" latinLnBrk="0" hangingPunct="1">
              <a:lnSpc>
                <a:spcPct val="130000"/>
              </a:lnSpc>
              <a:spcBef>
                <a:spcPct val="0"/>
              </a:spcBef>
              <a:spcAft>
                <a:spcPts val="1000"/>
              </a:spcAft>
              <a:buClrTx/>
              <a:buSzTx/>
              <a:buFont typeface="Arial" panose="020b0604020202020204" pitchFamily="34" charset="0"/>
              <a:buChar char="•"/>
              <a:defRPr kumimoji="0" lang="zh-CN" altLang="en-US" sz="1600" b="0" i="0" u="none" strike="noStrike" kern="1200" cap="none" spc="150" normalizeH="0" baseline="0">
                <a:solidFill>
                  <a:schemeClr val="tx1"/>
                </a:solidFill>
                <a:uFillTx/>
                <a:latin typeface="Arial" panose="020b0604020202020204" pitchFamily="34" charset="0"/>
                <a:ea typeface="隶书" pitchFamily="49" charset="-122"/>
                <a:cs typeface="+mn-cs"/>
              </a:defRPr>
            </a:lvl1pPr>
            <a:lvl2pPr marL="685800" indent="-228600" algn="l" defTabSz="914400" rtl="0" eaLnBrk="1" fontAlgn="auto" latinLnBrk="0" hangingPunct="1">
              <a:lnSpc>
                <a:spcPct val="130000"/>
              </a:lnSpc>
              <a:spcBef>
                <a:spcPct val="0"/>
              </a:spcBef>
              <a:spcAft>
                <a:spcPts val="1000"/>
              </a:spcAft>
              <a:buClrTx/>
              <a:buSzTx/>
              <a:buFont typeface="Arial" panose="020b0604020202020204" pitchFamily="34" charset="0"/>
              <a:buChar char="•"/>
              <a:tabLst>
                <a:tab pos="1609725"/>
              </a:tabLst>
              <a:defRPr kumimoji="0" lang="zh-CN" altLang="en-US" sz="1600" b="0" i="0" u="none" strike="noStrike" kern="1200" cap="none" spc="150" normalizeH="0" baseline="0">
                <a:solidFill>
                  <a:schemeClr val="tx1"/>
                </a:solidFill>
                <a:uFillTx/>
                <a:latin typeface="Arial" panose="020b0604020202020204" pitchFamily="34" charset="0"/>
                <a:ea typeface="隶书" pitchFamily="49" charset="-122"/>
                <a:cs typeface="+mn-cs"/>
              </a:defRPr>
            </a:lvl2pPr>
            <a:lvl3pPr marL="1143000" indent="-228600" algn="l" defTabSz="914400" rtl="0" eaLnBrk="1" fontAlgn="auto" latinLnBrk="0" hangingPunct="1">
              <a:lnSpc>
                <a:spcPct val="130000"/>
              </a:lnSpc>
              <a:spcBef>
                <a:spcPct val="0"/>
              </a:spcBef>
              <a:spcAft>
                <a:spcPts val="1000"/>
              </a:spcAft>
              <a:buClrTx/>
              <a:buSzTx/>
              <a:buFont typeface="Arial" panose="020b0604020202020204" pitchFamily="34" charset="0"/>
              <a:buChar char="•"/>
              <a:tabLst>
                <a:tab pos="1609725"/>
              </a:tabLst>
              <a:defRPr kumimoji="0" lang="zh-CN" altLang="en-US" sz="1600" b="0" i="0" u="none" strike="noStrike" kern="1200" cap="none" spc="150" normalizeH="0" baseline="0">
                <a:solidFill>
                  <a:schemeClr val="tx1"/>
                </a:solidFill>
                <a:uFillTx/>
                <a:latin typeface="Arial" panose="020b0604020202020204" pitchFamily="34" charset="0"/>
                <a:ea typeface="隶书" pitchFamily="49" charset="-122"/>
                <a:cs typeface="+mn-cs"/>
              </a:defRPr>
            </a:lvl3pPr>
            <a:lvl4pPr marL="1600200" indent="-228600" algn="l" defTabSz="914400" rtl="0" eaLnBrk="1" fontAlgn="auto" latinLnBrk="0" hangingPunct="1">
              <a:lnSpc>
                <a:spcPct val="130000"/>
              </a:lnSpc>
              <a:spcBef>
                <a:spcPct val="0"/>
              </a:spcBef>
              <a:spcAft>
                <a:spcPts val="1000"/>
              </a:spcAft>
              <a:buClrTx/>
              <a:buSzTx/>
              <a:buFont typeface="Arial" panose="020b0604020202020204" pitchFamily="34" charset="0"/>
              <a:buChar char="•"/>
              <a:tabLst>
                <a:tab pos="1609725"/>
              </a:tabLst>
              <a:defRPr kumimoji="0" lang="zh-CN" altLang="en-US" sz="1600" b="0" i="0" u="none" strike="noStrike" kern="1200" cap="none" spc="150" normalizeH="0" baseline="0">
                <a:solidFill>
                  <a:schemeClr val="tx1"/>
                </a:solidFill>
                <a:uFillTx/>
                <a:latin typeface="Arial" panose="020b0604020202020204" pitchFamily="34" charset="0"/>
                <a:ea typeface="隶书" pitchFamily="49" charset="-122"/>
                <a:cs typeface="+mn-cs"/>
              </a:defRPr>
            </a:lvl4pPr>
            <a:lvl5pPr marL="2057400" indent="-228600" algn="l" defTabSz="914400" rtl="0" eaLnBrk="1" fontAlgn="auto" latinLnBrk="0" hangingPunct="1">
              <a:lnSpc>
                <a:spcPct val="130000"/>
              </a:lnSpc>
              <a:spcBef>
                <a:spcPct val="0"/>
              </a:spcBef>
              <a:spcAft>
                <a:spcPts val="1000"/>
              </a:spcAft>
              <a:buClrTx/>
              <a:buSzTx/>
              <a:buFont typeface="Arial" panose="020b0604020202020204" pitchFamily="34" charset="0"/>
              <a:buChar char="•"/>
              <a:tabLst>
                <a:tab pos="1609725"/>
              </a:tabLst>
              <a:defRPr kumimoji="0" lang="zh-CN" altLang="en-US" sz="1600" b="0" i="0" u="none" strike="noStrike" kern="1200" cap="none" spc="150" normalizeH="0" baseline="0">
                <a:solidFill>
                  <a:schemeClr val="tx1"/>
                </a:solidFill>
                <a:uFillTx/>
                <a:latin typeface="Arial" panose="020b0604020202020204" pitchFamily="34" charset="0"/>
                <a:ea typeface="隶书"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0" lvl="0" indent="0">
              <a:lnSpc>
                <a:spcPct val="110000"/>
              </a:lnSpc>
              <a:buNone/>
            </a:pPr>
            <a:r>
              <a:rPr lang="zh-CN" altLang="en-US" sz="2400" b="1">
                <a:solidFill>
                  <a:srgbClr val="FF0000"/>
                </a:solidFill>
                <a:latin typeface="宋体" panose="02010600030101010101" pitchFamily="2" charset="-122"/>
                <a:ea typeface="宋体" panose="02010600030101010101" pitchFamily="2" charset="-122"/>
                <a:sym typeface="微软雅黑" panose="020b0503020204020204" pitchFamily="34" charset="-122"/>
              </a:rPr>
              <a:t> </a:t>
            </a:r>
            <a:r>
              <a:rPr lang="zh-CN" altLang="en-US" sz="2400" b="1">
                <a:solidFill>
                  <a:srgbClr val="FF0000"/>
                </a:solidFill>
                <a:latin typeface="楷体" panose="02010609060101010101" charset="-122"/>
                <a:ea typeface="楷体" panose="02010609060101010101" charset="-122"/>
                <a:sym typeface="微软雅黑" panose="020b0503020204020204" pitchFamily="34" charset="-122"/>
              </a:rPr>
              <a:t>再驳“征利”：</a:t>
            </a:r>
            <a:r>
              <a:rPr lang="zh-CN" altLang="en-US" sz="2400" b="1">
                <a:latin typeface="楷体" panose="02010609060101010101" charset="-122"/>
                <a:ea typeface="楷体" panose="02010609060101010101" charset="-122"/>
                <a:sym typeface="微软雅黑" panose="020b0503020204020204" pitchFamily="34" charset="-122"/>
              </a:rPr>
              <a:t>只用“</a:t>
            </a:r>
            <a:r>
              <a:rPr lang="zh-CN" altLang="en-US" sz="2400" b="1" u="sng">
                <a:solidFill>
                  <a:srgbClr val="0000FF"/>
                </a:solidFill>
                <a:latin typeface="楷体" panose="02010609060101010101" charset="-122"/>
                <a:ea typeface="楷体" panose="02010609060101010101" charset="-122"/>
                <a:sym typeface="微软雅黑" panose="020b0503020204020204" pitchFamily="34" charset="-122"/>
              </a:rPr>
              <a:t>为天下理财</a:t>
            </a:r>
            <a:r>
              <a:rPr lang="zh-CN" altLang="en-US" sz="2400" b="1">
                <a:latin typeface="楷体" panose="02010609060101010101" charset="-122"/>
                <a:ea typeface="楷体" panose="02010609060101010101" charset="-122"/>
                <a:sym typeface="微软雅黑" panose="020b0503020204020204" pitchFamily="34" charset="-122"/>
              </a:rPr>
              <a:t>”一句已足。因为问题不在于是否征利，而在于为谁征利。根本出发点正确，“征利”的责难也就站不住脚。</a:t>
            </a:r>
            <a:endParaRPr lang="zh-CN" altLang="en-US" sz="2400" b="1">
              <a:latin typeface="楷体" panose="02010609060101010101" charset="-122"/>
              <a:ea typeface="楷体" panose="02010609060101010101" charset="-122"/>
              <a:sym typeface="微软雅黑" panose="020b0503020204020204" pitchFamily="34" charset="-122"/>
            </a:endParaRPr>
          </a:p>
          <a:p>
            <a:pPr marL="0" lvl="0" indent="0">
              <a:lnSpc>
                <a:spcPct val="110000"/>
              </a:lnSpc>
              <a:buNone/>
            </a:pPr>
            <a:r>
              <a:rPr lang="zh-CN" altLang="en-US" sz="2400" b="1">
                <a:solidFill>
                  <a:srgbClr val="FF0000"/>
                </a:solidFill>
                <a:latin typeface="楷体" panose="02010609060101010101" charset="-122"/>
                <a:ea typeface="楷体" panose="02010609060101010101" charset="-122"/>
                <a:sym typeface="微软雅黑" panose="020b0503020204020204" pitchFamily="34" charset="-122"/>
              </a:rPr>
              <a:t> 然后驳“拒谏”</a:t>
            </a:r>
            <a:r>
              <a:rPr lang="zh-CN" altLang="en-US" sz="2400" b="1">
                <a:solidFill>
                  <a:srgbClr val="002060"/>
                </a:solidFill>
                <a:latin typeface="楷体" panose="02010609060101010101" charset="-122"/>
                <a:ea typeface="楷体" panose="02010609060101010101" charset="-122"/>
                <a:sym typeface="微软雅黑" panose="020b0503020204020204" pitchFamily="34" charset="-122"/>
              </a:rPr>
              <a:t>：</a:t>
            </a:r>
            <a:r>
              <a:rPr lang="zh-CN" altLang="en-US" sz="2400" b="1">
                <a:latin typeface="楷体" panose="02010609060101010101" charset="-122"/>
                <a:ea typeface="楷体" panose="02010609060101010101" charset="-122"/>
                <a:sym typeface="微软雅黑" panose="020b0503020204020204" pitchFamily="34" charset="-122"/>
              </a:rPr>
              <a:t>只有拒绝正确的批评，文过饰非才叫拒谏，因此，“</a:t>
            </a:r>
            <a:r>
              <a:rPr lang="zh-CN" altLang="en-US" sz="2400" b="1" u="sng">
                <a:solidFill>
                  <a:srgbClr val="0000FF"/>
                </a:solidFill>
                <a:latin typeface="楷体" panose="02010609060101010101" charset="-122"/>
                <a:ea typeface="楷体" panose="02010609060101010101" charset="-122"/>
                <a:sym typeface="微软雅黑" panose="020b0503020204020204" pitchFamily="34" charset="-122"/>
              </a:rPr>
              <a:t>辟邪说，难壬人</a:t>
            </a:r>
            <a:r>
              <a:rPr lang="zh-CN" altLang="en-US" sz="2400" b="1">
                <a:latin typeface="楷体" panose="02010609060101010101" charset="-122"/>
                <a:ea typeface="楷体" panose="02010609060101010101" charset="-122"/>
                <a:sym typeface="微软雅黑" panose="020b0503020204020204" pitchFamily="34" charset="-122"/>
              </a:rPr>
              <a:t>”便与拒谏风马牛不相及。</a:t>
            </a:r>
            <a:endParaRPr lang="zh-CN" altLang="en-US" sz="2400" b="1">
              <a:latin typeface="楷体" panose="02010609060101010101" charset="-122"/>
              <a:ea typeface="楷体" panose="02010609060101010101" charset="-122"/>
              <a:sym typeface="微软雅黑" panose="020b0503020204020204" pitchFamily="34" charset="-122"/>
            </a:endParaRPr>
          </a:p>
          <a:p>
            <a:pPr marL="0" lvl="0" indent="0">
              <a:lnSpc>
                <a:spcPct val="110000"/>
              </a:lnSpc>
              <a:buNone/>
            </a:pPr>
            <a:r>
              <a:rPr lang="zh-CN" altLang="en-US" sz="2400" b="1">
                <a:solidFill>
                  <a:srgbClr val="FF0000"/>
                </a:solidFill>
                <a:latin typeface="楷体" panose="02010609060101010101" charset="-122"/>
                <a:ea typeface="楷体" panose="02010609060101010101" charset="-122"/>
                <a:sym typeface="微软雅黑" panose="020b0503020204020204" pitchFamily="34" charset="-122"/>
              </a:rPr>
              <a:t> 最后讲到“怨诽之多”，</a:t>
            </a:r>
            <a:r>
              <a:rPr lang="zh-CN" altLang="en-US" sz="2400" b="1">
                <a:latin typeface="楷体" panose="02010609060101010101" charset="-122"/>
                <a:ea typeface="楷体" panose="02010609060101010101" charset="-122"/>
                <a:sym typeface="微软雅黑" panose="020b0503020204020204" pitchFamily="34" charset="-122"/>
              </a:rPr>
              <a:t>却不再从正面反驳，仅用“</a:t>
            </a:r>
            <a:r>
              <a:rPr lang="zh-CN" altLang="en-US" sz="2400" b="1" u="sng">
                <a:solidFill>
                  <a:srgbClr val="0000FF"/>
                </a:solidFill>
                <a:latin typeface="楷体" panose="02010609060101010101" charset="-122"/>
                <a:ea typeface="楷体" panose="02010609060101010101" charset="-122"/>
                <a:sym typeface="微软雅黑" panose="020b0503020204020204" pitchFamily="34" charset="-122"/>
              </a:rPr>
              <a:t>固前知其如此</a:t>
            </a:r>
            <a:r>
              <a:rPr lang="zh-CN" altLang="en-US" sz="2400" b="1">
                <a:latin typeface="楷体" panose="02010609060101010101" charset="-122"/>
                <a:ea typeface="楷体" panose="02010609060101010101" charset="-122"/>
                <a:sym typeface="微软雅黑" panose="020b0503020204020204" pitchFamily="34" charset="-122"/>
              </a:rPr>
              <a:t>”一语带过，大有对此不屑一顾的轻蔑意味。</a:t>
            </a:r>
            <a:endParaRPr lang="zh-CN" altLang="en-US" sz="2400" b="1">
              <a:latin typeface="楷体" panose="02010609060101010101" charset="-122"/>
              <a:ea typeface="楷体" panose="02010609060101010101" charset="-122"/>
              <a:sym typeface="微软雅黑" panose="020b0503020204020204" pitchFamily="34" charset="-122"/>
            </a:endParaRPr>
          </a:p>
        </p:txBody>
      </p:sp>
    </p:spTree>
    <p:custDataLst>
      <p:tags r:id="rId2"/>
    </p:custDataLst>
  </p:cSld>
  <p:clrMapOvr>
    <a:masterClrMapping/>
  </p:clrMapOvr>
  <mc:AlternateContent>
    <mc:Choice xmlns:p14="http://schemas.microsoft.com/office/powerpoint/2010/main" Requires="p14">
      <p:transition p14:dur="1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54276"/>
                                        </p:tgtEl>
                                        <p:attrNameLst>
                                          <p:attrName>style.visibility</p:attrName>
                                        </p:attrNameLst>
                                      </p:cBhvr>
                                      <p:to>
                                        <p:strVal val="visible"/>
                                      </p:to>
                                    </p:set>
                                    <p:anim calcmode="lin" valueType="num">
                                      <p:cBhvr>
                                        <p:cTn id="7" dur="1000" fill="hold"/>
                                        <p:tgtEl>
                                          <p:spTgt spid="54276"/>
                                        </p:tgtEl>
                                        <p:attrNameLst>
                                          <p:attrName>ppt_w</p:attrName>
                                        </p:attrNameLst>
                                      </p:cBhvr>
                                      <p:tavLst>
                                        <p:tav tm="0">
                                          <p:val>
                                            <p:strVal val="#ppt_w+.3"/>
                                          </p:val>
                                        </p:tav>
                                        <p:tav tm="100000">
                                          <p:val>
                                            <p:strVal val="#ppt_w"/>
                                          </p:val>
                                        </p:tav>
                                      </p:tavLst>
                                    </p:anim>
                                    <p:anim calcmode="lin" valueType="num">
                                      <p:cBhvr>
                                        <p:cTn id="8" dur="1000" fill="hold"/>
                                        <p:tgtEl>
                                          <p:spTgt spid="54276"/>
                                        </p:tgtEl>
                                        <p:attrNameLst>
                                          <p:attrName>ppt_h</p:attrName>
                                        </p:attrNameLst>
                                      </p:cBhvr>
                                      <p:tavLst>
                                        <p:tav tm="0">
                                          <p:val>
                                            <p:strVal val="#ppt_h"/>
                                          </p:val>
                                        </p:tav>
                                        <p:tav tm="100000">
                                          <p:val>
                                            <p:strVal val="#ppt_h"/>
                                          </p:val>
                                        </p:tav>
                                      </p:tavLst>
                                    </p:anim>
                                    <p:animEffect transition="in" filter="fade">
                                      <p:cBhvr>
                                        <p:cTn id="9" dur="1000"/>
                                        <p:tgtEl>
                                          <p:spTgt spid="54276"/>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50" presetClass="entr" presetSubtype="0" decel="100000" fill="hold" grpId="0" nodeType="clickEffect">
                                  <p:stCondLst>
                                    <p:cond delay="0"/>
                                  </p:stCondLst>
                                  <p:childTnLst>
                                    <p:set>
                                      <p:cBhvr>
                                        <p:cTn id="13" dur="1" fill="hold">
                                          <p:stCondLst>
                                            <p:cond delay="0"/>
                                          </p:stCondLst>
                                        </p:cTn>
                                        <p:tgtEl>
                                          <p:spTgt spid="54277"/>
                                        </p:tgtEl>
                                        <p:attrNameLst>
                                          <p:attrName>style.visibility</p:attrName>
                                        </p:attrNameLst>
                                      </p:cBhvr>
                                      <p:to>
                                        <p:strVal val="visible"/>
                                      </p:to>
                                    </p:set>
                                    <p:anim calcmode="lin" valueType="num">
                                      <p:cBhvr>
                                        <p:cTn id="14" dur="1000" fill="hold"/>
                                        <p:tgtEl>
                                          <p:spTgt spid="54277"/>
                                        </p:tgtEl>
                                        <p:attrNameLst>
                                          <p:attrName>ppt_w</p:attrName>
                                        </p:attrNameLst>
                                      </p:cBhvr>
                                      <p:tavLst>
                                        <p:tav tm="0">
                                          <p:val>
                                            <p:strVal val="#ppt_w+.3"/>
                                          </p:val>
                                        </p:tav>
                                        <p:tav tm="100000">
                                          <p:val>
                                            <p:strVal val="#ppt_w"/>
                                          </p:val>
                                        </p:tav>
                                      </p:tavLst>
                                    </p:anim>
                                    <p:anim calcmode="lin" valueType="num">
                                      <p:cBhvr>
                                        <p:cTn id="15" dur="1000" fill="hold"/>
                                        <p:tgtEl>
                                          <p:spTgt spid="54277"/>
                                        </p:tgtEl>
                                        <p:attrNameLst>
                                          <p:attrName>ppt_h</p:attrName>
                                        </p:attrNameLst>
                                      </p:cBhvr>
                                      <p:tavLst>
                                        <p:tav tm="0">
                                          <p:val>
                                            <p:strVal val="#ppt_h"/>
                                          </p:val>
                                        </p:tav>
                                        <p:tav tm="100000">
                                          <p:val>
                                            <p:strVal val="#ppt_h"/>
                                          </p:val>
                                        </p:tav>
                                      </p:tavLst>
                                    </p:anim>
                                    <p:animEffect transition="in" filter="fade">
                                      <p:cBhvr>
                                        <p:cTn id="16" dur="1000"/>
                                        <p:tgtEl>
                                          <p:spTgt spid="54277"/>
                                        </p:tgtEl>
                                      </p:cBhvr>
                                    </p:animEffect>
                                  </p:childTnLst>
                                </p:cTn>
                              </p:par>
                            </p:childTnLst>
                          </p:cTn>
                        </p:par>
                      </p:childTnLst>
                    </p:cTn>
                  </p:par>
                  <p:par>
                    <p:cTn id="17" fill="hold" nodeType="clickPar">
                      <p:stCondLst>
                        <p:cond delay="indefinite"/>
                      </p:stCondLst>
                      <p:childTnLst>
                        <p:par>
                          <p:cTn id="18" fill="hold" nodeType="afterGroup">
                            <p:stCondLst>
                              <p:cond delay="0"/>
                            </p:stCondLst>
                            <p:childTnLst>
                              <p:par>
                                <p:cTn id="19" presetID="42" presetClass="entr" presetSubtype="0" fill="hold" nodeType="clickEffect">
                                  <p:stCondLst>
                                    <p:cond delay="0"/>
                                  </p:stCondLst>
                                  <p:childTnLst>
                                    <p:set>
                                      <p:cBhvr>
                                        <p:cTn id="20" dur="1" fill="hold">
                                          <p:stCondLst>
                                            <p:cond delay="0"/>
                                          </p:stCondLst>
                                        </p:cTn>
                                        <p:tgtEl>
                                          <p:spTgt spid="54278">
                                            <p:txEl>
                                              <p:pRg st="0" end="0"/>
                                            </p:txEl>
                                          </p:spTgt>
                                        </p:tgtEl>
                                        <p:attrNameLst>
                                          <p:attrName>style.visibility</p:attrName>
                                        </p:attrNameLst>
                                      </p:cBhvr>
                                      <p:to>
                                        <p:strVal val="visible"/>
                                      </p:to>
                                    </p:set>
                                    <p:animEffect transition="in" filter="fade">
                                      <p:cBhvr>
                                        <p:cTn id="21" dur="1000"/>
                                        <p:tgtEl>
                                          <p:spTgt spid="54278">
                                            <p:txEl>
                                              <p:pRg st="0" end="0"/>
                                            </p:txEl>
                                          </p:spTgt>
                                        </p:tgtEl>
                                      </p:cBhvr>
                                    </p:animEffect>
                                    <p:anim calcmode="lin" valueType="num">
                                      <p:cBhvr>
                                        <p:cTn id="22" dur="1000" fill="hold"/>
                                        <p:tgtEl>
                                          <p:spTgt spid="54278">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5427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4" fill="hold" nodeType="clickPar">
                      <p:stCondLst>
                        <p:cond delay="indefinite"/>
                      </p:stCondLst>
                      <p:childTnLst>
                        <p:par>
                          <p:cTn id="25" fill="hold" nodeType="afterGroup">
                            <p:stCondLst>
                              <p:cond delay="0"/>
                            </p:stCondLst>
                            <p:childTnLst>
                              <p:par>
                                <p:cTn id="26" presetID="42" presetClass="entr" presetSubtype="0" fill="hold" nodeType="clickEffect">
                                  <p:stCondLst>
                                    <p:cond delay="0"/>
                                  </p:stCondLst>
                                  <p:childTnLst>
                                    <p:set>
                                      <p:cBhvr>
                                        <p:cTn id="27" dur="1" fill="hold">
                                          <p:stCondLst>
                                            <p:cond delay="0"/>
                                          </p:stCondLst>
                                        </p:cTn>
                                        <p:tgtEl>
                                          <p:spTgt spid="54278">
                                            <p:txEl>
                                              <p:pRg st="1" end="1"/>
                                            </p:txEl>
                                          </p:spTgt>
                                        </p:tgtEl>
                                        <p:attrNameLst>
                                          <p:attrName>style.visibility</p:attrName>
                                        </p:attrNameLst>
                                      </p:cBhvr>
                                      <p:to>
                                        <p:strVal val="visible"/>
                                      </p:to>
                                    </p:set>
                                    <p:animEffect transition="in" filter="fade">
                                      <p:cBhvr>
                                        <p:cTn id="28" dur="1000"/>
                                        <p:tgtEl>
                                          <p:spTgt spid="54278">
                                            <p:txEl>
                                              <p:pRg st="1" end="1"/>
                                            </p:txEl>
                                          </p:spTgt>
                                        </p:tgtEl>
                                      </p:cBhvr>
                                    </p:animEffect>
                                    <p:anim calcmode="lin" valueType="num">
                                      <p:cBhvr>
                                        <p:cTn id="29" dur="1000" fill="hold"/>
                                        <p:tgtEl>
                                          <p:spTgt spid="54278">
                                            <p:txEl>
                                              <p:pRg st="1" end="1"/>
                                            </p:txEl>
                                          </p:spTgt>
                                        </p:tgtEl>
                                        <p:attrNameLst>
                                          <p:attrName>ppt_x</p:attrName>
                                        </p:attrNameLst>
                                      </p:cBhvr>
                                      <p:tavLst>
                                        <p:tav tm="0">
                                          <p:val>
                                            <p:strVal val="#ppt_x"/>
                                          </p:val>
                                        </p:tav>
                                        <p:tav tm="100000">
                                          <p:val>
                                            <p:strVal val="#ppt_x"/>
                                          </p:val>
                                        </p:tav>
                                      </p:tavLst>
                                    </p:anim>
                                    <p:anim calcmode="lin" valueType="num">
                                      <p:cBhvr>
                                        <p:cTn id="30" dur="1000" fill="hold"/>
                                        <p:tgtEl>
                                          <p:spTgt spid="54278">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31" fill="hold" nodeType="clickPar">
                      <p:stCondLst>
                        <p:cond delay="indefinite"/>
                      </p:stCondLst>
                      <p:childTnLst>
                        <p:par>
                          <p:cTn id="32" fill="hold" nodeType="afterGroup">
                            <p:stCondLst>
                              <p:cond delay="0"/>
                            </p:stCondLst>
                            <p:childTnLst>
                              <p:par>
                                <p:cTn id="33" presetID="42" presetClass="entr" presetSubtype="0" fill="hold" nodeType="clickEffect">
                                  <p:stCondLst>
                                    <p:cond delay="0"/>
                                  </p:stCondLst>
                                  <p:childTnLst>
                                    <p:set>
                                      <p:cBhvr>
                                        <p:cTn id="34" dur="1" fill="hold">
                                          <p:stCondLst>
                                            <p:cond delay="0"/>
                                          </p:stCondLst>
                                        </p:cTn>
                                        <p:tgtEl>
                                          <p:spTgt spid="54278">
                                            <p:txEl>
                                              <p:pRg st="2" end="2"/>
                                            </p:txEl>
                                          </p:spTgt>
                                        </p:tgtEl>
                                        <p:attrNameLst>
                                          <p:attrName>style.visibility</p:attrName>
                                        </p:attrNameLst>
                                      </p:cBhvr>
                                      <p:to>
                                        <p:strVal val="visible"/>
                                      </p:to>
                                    </p:set>
                                    <p:animEffect transition="in" filter="fade">
                                      <p:cBhvr>
                                        <p:cTn id="35" dur="1000"/>
                                        <p:tgtEl>
                                          <p:spTgt spid="54278">
                                            <p:txEl>
                                              <p:pRg st="2" end="2"/>
                                            </p:txEl>
                                          </p:spTgt>
                                        </p:tgtEl>
                                      </p:cBhvr>
                                    </p:animEffect>
                                    <p:anim calcmode="lin" valueType="num">
                                      <p:cBhvr>
                                        <p:cTn id="36" dur="1000" fill="hold"/>
                                        <p:tgtEl>
                                          <p:spTgt spid="54278">
                                            <p:txEl>
                                              <p:pRg st="2" end="2"/>
                                            </p:txEl>
                                          </p:spTgt>
                                        </p:tgtEl>
                                        <p:attrNameLst>
                                          <p:attrName>ppt_x</p:attrName>
                                        </p:attrNameLst>
                                      </p:cBhvr>
                                      <p:tavLst>
                                        <p:tav tm="0">
                                          <p:val>
                                            <p:strVal val="#ppt_x"/>
                                          </p:val>
                                        </p:tav>
                                        <p:tav tm="100000">
                                          <p:val>
                                            <p:strVal val="#ppt_x"/>
                                          </p:val>
                                        </p:tav>
                                      </p:tavLst>
                                    </p:anim>
                                    <p:anim calcmode="lin" valueType="num">
                                      <p:cBhvr>
                                        <p:cTn id="37" dur="1000" fill="hold"/>
                                        <p:tgtEl>
                                          <p:spTgt spid="54278">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6" grpId="0"/>
      <p:bldP spid="54277" grpId="0"/>
    </p:bld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任意多边形: 形状 2"/>
          <p:cNvSpPr/>
          <p:nvPr/>
        </p:nvSpPr>
        <p:spPr>
          <a:xfrm>
            <a:off x="285750" y="292100"/>
            <a:ext cx="11620499" cy="6273800"/>
          </a:xfrm>
          <a:custGeom>
            <a:gdLst>
              <a:gd name="connsiteX0" fmla="*/ 459920 w 10842171"/>
              <a:gd name="connsiteY0" fmla="*/ 0 h 5642428"/>
              <a:gd name="connsiteX1" fmla="*/ 9847035 w 10842171"/>
              <a:gd name="connsiteY1" fmla="*/ 0 h 5642428"/>
              <a:gd name="connsiteX2" fmla="*/ 9847035 w 10842171"/>
              <a:gd name="connsiteY2" fmla="*/ 326571 h 5642428"/>
              <a:gd name="connsiteX3" fmla="*/ 10842171 w 10842171"/>
              <a:gd name="connsiteY3" fmla="*/ 326571 h 5642428"/>
              <a:gd name="connsiteX4" fmla="*/ 10842171 w 10842171"/>
              <a:gd name="connsiteY4" fmla="*/ 5315856 h 5642428"/>
              <a:gd name="connsiteX5" fmla="*/ 10382251 w 10842171"/>
              <a:gd name="connsiteY5" fmla="*/ 5315856 h 5642428"/>
              <a:gd name="connsiteX6" fmla="*/ 10382251 w 10842171"/>
              <a:gd name="connsiteY6" fmla="*/ 5642428 h 5642428"/>
              <a:gd name="connsiteX7" fmla="*/ 459919 w 10842171"/>
              <a:gd name="connsiteY7" fmla="*/ 5642428 h 5642428"/>
              <a:gd name="connsiteX8" fmla="*/ 459919 w 10842171"/>
              <a:gd name="connsiteY8" fmla="*/ 5315856 h 5642428"/>
              <a:gd name="connsiteX9" fmla="*/ 0 w 10842171"/>
              <a:gd name="connsiteY9" fmla="*/ 5315856 h 5642428"/>
              <a:gd name="connsiteX10" fmla="*/ 0 w 10842171"/>
              <a:gd name="connsiteY10" fmla="*/ 326571 h 5642428"/>
              <a:gd name="connsiteX11" fmla="*/ 459920 w 10842171"/>
              <a:gd name="connsiteY11" fmla="*/ 326571 h 564242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842171" h="5642428">
                <a:moveTo>
                  <a:pt x="459920" y="0"/>
                </a:moveTo>
                <a:lnTo>
                  <a:pt x="9847035" y="0"/>
                </a:lnTo>
                <a:lnTo>
                  <a:pt x="9847035" y="326571"/>
                </a:lnTo>
                <a:lnTo>
                  <a:pt x="10842171" y="326571"/>
                </a:lnTo>
                <a:lnTo>
                  <a:pt x="10842171" y="5315856"/>
                </a:lnTo>
                <a:lnTo>
                  <a:pt x="10382251" y="5315856"/>
                </a:lnTo>
                <a:lnTo>
                  <a:pt x="10382251" y="5642428"/>
                </a:lnTo>
                <a:lnTo>
                  <a:pt x="459919" y="5642428"/>
                </a:lnTo>
                <a:lnTo>
                  <a:pt x="459919" y="5315856"/>
                </a:lnTo>
                <a:lnTo>
                  <a:pt x="0" y="5315856"/>
                </a:lnTo>
                <a:lnTo>
                  <a:pt x="0" y="326571"/>
                </a:lnTo>
                <a:lnTo>
                  <a:pt x="459920" y="326571"/>
                </a:lnTo>
                <a:close/>
              </a:path>
            </a:pathLst>
          </a:custGeom>
          <a:solidFill>
            <a:schemeClr val="bg1"/>
          </a:solidFill>
          <a:ln>
            <a:solidFill>
              <a:srgbClr val="9C76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345" name="标题 1"/>
          <p:cNvSpPr>
            <a:spLocks noGrp="1"/>
          </p:cNvSpPr>
          <p:nvPr>
            <p:ph type="title" idx="4294967295"/>
          </p:nvPr>
        </p:nvSpPr>
        <p:spPr>
          <a:xfrm>
            <a:off x="669925" y="647700"/>
            <a:ext cx="5992132" cy="763588"/>
          </a:xfrm>
          <a:prstGeom prst="rect">
            <a:avLst/>
          </a:prstGeom>
          <a:noFill/>
          <a:ln>
            <a:noFill/>
            <a:miter lim="800000"/>
          </a:ln>
        </p:spPr>
        <p:txBody>
          <a:bodyPr vert="horz" wrap="square" lIns="90170" tIns="46990" rIns="90170" bIns="46990" anchor="ctr" anchorCtr="0">
            <a:normAutofit/>
          </a:bodyPr>
          <a:lstStyle>
            <a:lvl1pPr marL="0" indent="0" algn="l" defTabSz="914400" rtl="0" eaLnBrk="1" fontAlgn="base" latinLnBrk="0" hangingPunct="1">
              <a:lnSpc>
                <a:spcPct val="100000"/>
              </a:lnSpc>
              <a:spcBef>
                <a:spcPct val="0"/>
              </a:spcBef>
              <a:spcAft>
                <a:spcPct val="0"/>
              </a:spcAft>
              <a:buClrTx/>
              <a:buSzTx/>
              <a:buFontTx/>
              <a:buNone/>
              <a:defRPr kumimoji="0" lang="zh-CN" altLang="en-US" sz="2400" b="1" i="0" u="none" strike="noStrike" kern="1200" cap="none" spc="200" normalizeH="0" baseline="0">
                <a:solidFill>
                  <a:schemeClr val="tx1"/>
                </a:solidFill>
                <a:uFillTx/>
                <a:latin typeface="Arial" panose="020b0604020202020204" pitchFamily="34" charset="0"/>
                <a:ea typeface="隶书" pitchFamily="49" charset="-122"/>
                <a:cs typeface="+mj-cs"/>
              </a:defRPr>
            </a:lvl1pPr>
          </a:lstStyle>
          <a:p>
            <a:pPr marL="0" marR="0" lvl="0" indent="0"/>
            <a:r>
              <a:rPr lang="en-US" altLang="zh-CN" sz="3600" spc="200">
                <a:effectLst>
                  <a:outerShdw blurRad="38100" dist="38100" dir="2700000" algn="tl">
                    <a:srgbClr val="FFFFFF"/>
                  </a:outerShdw>
                </a:effectLst>
                <a:sym typeface="微软雅黑" panose="020b0503020204020204" pitchFamily="34" charset="-122"/>
              </a:rPr>
              <a:t>    </a:t>
            </a:r>
            <a:r>
              <a:rPr lang="zh-CN" altLang="en-US" sz="3600" smtClean="0">
                <a:effectLst>
                  <a:outerShdw blurRad="38100" dist="38100" dir="2700000" algn="tl">
                    <a:srgbClr val="FFFFFF"/>
                  </a:outerShdw>
                </a:effectLst>
                <a:sym typeface="微软雅黑" panose="020b0503020204020204" pitchFamily="34" charset="-122"/>
              </a:rPr>
              <a:t>王</a:t>
            </a:r>
            <a:r>
              <a:rPr lang="zh-CN" altLang="en-US" sz="3600">
                <a:effectLst>
                  <a:outerShdw blurRad="38100" dist="38100" dir="2700000" algn="tl">
                    <a:srgbClr val="FFFFFF"/>
                  </a:outerShdw>
                </a:effectLst>
                <a:sym typeface="微软雅黑" panose="020b0503020204020204" pitchFamily="34" charset="-122"/>
              </a:rPr>
              <a:t>安石的反驳有何特色？</a:t>
            </a:r>
            <a:endParaRPr lang="zh-CN" altLang="en-US" sz="3600">
              <a:effectLst>
                <a:outerShdw blurRad="38100" dist="38100" dir="2700000" algn="tl">
                  <a:srgbClr val="FFFFFF"/>
                </a:outerShdw>
              </a:effectLst>
              <a:sym typeface="微软雅黑" panose="020b0503020204020204" pitchFamily="34" charset="-122"/>
            </a:endParaRPr>
          </a:p>
        </p:txBody>
      </p:sp>
      <p:sp>
        <p:nvSpPr>
          <p:cNvPr id="57346" name="内容占位符 2"/>
          <p:cNvSpPr>
            <a:spLocks noGrp="1"/>
          </p:cNvSpPr>
          <p:nvPr>
            <p:ph idx="4294967295"/>
          </p:nvPr>
        </p:nvSpPr>
        <p:spPr>
          <a:xfrm>
            <a:off x="822325" y="1589088"/>
            <a:ext cx="10331450" cy="3343275"/>
          </a:xfrm>
          <a:prstGeom prst="rect">
            <a:avLst/>
          </a:prstGeom>
          <a:noFill/>
          <a:ln>
            <a:noFill/>
            <a:miter lim="800000"/>
          </a:ln>
        </p:spPr>
        <p:txBody>
          <a:bodyPr wrap="square" lIns="90170" tIns="46990" rIns="90170" bIns="46990" anchor="t" anchorCtr="0">
            <a:normAutofit fontScale="92500" lnSpcReduction="20000"/>
          </a:bodyPr>
          <a:lstStyle>
            <a:lvl1pPr marL="228600" indent="-228600" algn="l" defTabSz="914400" rtl="0" eaLnBrk="1" fontAlgn="auto" latinLnBrk="0" hangingPunct="1">
              <a:lnSpc>
                <a:spcPct val="130000"/>
              </a:lnSpc>
              <a:spcBef>
                <a:spcPct val="0"/>
              </a:spcBef>
              <a:spcAft>
                <a:spcPts val="1000"/>
              </a:spcAft>
              <a:buClrTx/>
              <a:buSzTx/>
              <a:buFont typeface="Arial" panose="020b0604020202020204" pitchFamily="34" charset="0"/>
              <a:buChar char="•"/>
              <a:defRPr kumimoji="0" lang="zh-CN" altLang="en-US" sz="1600" b="0" i="0" u="none" strike="noStrike" kern="1200" cap="none" spc="150" normalizeH="0" baseline="0">
                <a:solidFill>
                  <a:schemeClr val="tx1"/>
                </a:solidFill>
                <a:uFillTx/>
                <a:latin typeface="Arial" panose="020b0604020202020204" pitchFamily="34" charset="0"/>
                <a:ea typeface="隶书" pitchFamily="49" charset="-122"/>
                <a:cs typeface="+mn-cs"/>
              </a:defRPr>
            </a:lvl1pPr>
            <a:lvl2pPr marL="685800" indent="-228600" algn="l" defTabSz="914400" rtl="0" eaLnBrk="1" fontAlgn="auto" latinLnBrk="0" hangingPunct="1">
              <a:lnSpc>
                <a:spcPct val="130000"/>
              </a:lnSpc>
              <a:spcBef>
                <a:spcPct val="0"/>
              </a:spcBef>
              <a:spcAft>
                <a:spcPts val="1000"/>
              </a:spcAft>
              <a:buClrTx/>
              <a:buSzTx/>
              <a:buFont typeface="Arial" panose="020b0604020202020204" pitchFamily="34" charset="0"/>
              <a:buChar char="•"/>
              <a:tabLst>
                <a:tab pos="1609725"/>
              </a:tabLst>
              <a:defRPr kumimoji="0" lang="zh-CN" altLang="en-US" sz="1600" b="0" i="0" u="none" strike="noStrike" kern="1200" cap="none" spc="150" normalizeH="0" baseline="0">
                <a:solidFill>
                  <a:schemeClr val="tx1"/>
                </a:solidFill>
                <a:uFillTx/>
                <a:latin typeface="Arial" panose="020b0604020202020204" pitchFamily="34" charset="0"/>
                <a:ea typeface="隶书" pitchFamily="49" charset="-122"/>
                <a:cs typeface="+mn-cs"/>
              </a:defRPr>
            </a:lvl2pPr>
            <a:lvl3pPr marL="1143000" indent="-228600" algn="l" defTabSz="914400" rtl="0" eaLnBrk="1" fontAlgn="auto" latinLnBrk="0" hangingPunct="1">
              <a:lnSpc>
                <a:spcPct val="130000"/>
              </a:lnSpc>
              <a:spcBef>
                <a:spcPct val="0"/>
              </a:spcBef>
              <a:spcAft>
                <a:spcPts val="1000"/>
              </a:spcAft>
              <a:buClrTx/>
              <a:buSzTx/>
              <a:buFont typeface="Arial" panose="020b0604020202020204" pitchFamily="34" charset="0"/>
              <a:buChar char="•"/>
              <a:tabLst>
                <a:tab pos="1609725"/>
              </a:tabLst>
              <a:defRPr kumimoji="0" lang="zh-CN" altLang="en-US" sz="1600" b="0" i="0" u="none" strike="noStrike" kern="1200" cap="none" spc="150" normalizeH="0" baseline="0">
                <a:solidFill>
                  <a:schemeClr val="tx1"/>
                </a:solidFill>
                <a:uFillTx/>
                <a:latin typeface="Arial" panose="020b0604020202020204" pitchFamily="34" charset="0"/>
                <a:ea typeface="隶书" pitchFamily="49" charset="-122"/>
                <a:cs typeface="+mn-cs"/>
              </a:defRPr>
            </a:lvl3pPr>
            <a:lvl4pPr marL="1600200" indent="-228600" algn="l" defTabSz="914400" rtl="0" eaLnBrk="1" fontAlgn="auto" latinLnBrk="0" hangingPunct="1">
              <a:lnSpc>
                <a:spcPct val="130000"/>
              </a:lnSpc>
              <a:spcBef>
                <a:spcPct val="0"/>
              </a:spcBef>
              <a:spcAft>
                <a:spcPts val="1000"/>
              </a:spcAft>
              <a:buClrTx/>
              <a:buSzTx/>
              <a:buFont typeface="Arial" panose="020b0604020202020204" pitchFamily="34" charset="0"/>
              <a:buChar char="•"/>
              <a:tabLst>
                <a:tab pos="1609725"/>
              </a:tabLst>
              <a:defRPr kumimoji="0" lang="zh-CN" altLang="en-US" sz="1600" b="0" i="0" u="none" strike="noStrike" kern="1200" cap="none" spc="150" normalizeH="0" baseline="0">
                <a:solidFill>
                  <a:schemeClr val="tx1"/>
                </a:solidFill>
                <a:uFillTx/>
                <a:latin typeface="Arial" panose="020b0604020202020204" pitchFamily="34" charset="0"/>
                <a:ea typeface="隶书" pitchFamily="49" charset="-122"/>
                <a:cs typeface="+mn-cs"/>
              </a:defRPr>
            </a:lvl4pPr>
            <a:lvl5pPr marL="2057400" indent="-228600" algn="l" defTabSz="914400" rtl="0" eaLnBrk="1" fontAlgn="auto" latinLnBrk="0" hangingPunct="1">
              <a:lnSpc>
                <a:spcPct val="130000"/>
              </a:lnSpc>
              <a:spcBef>
                <a:spcPct val="0"/>
              </a:spcBef>
              <a:spcAft>
                <a:spcPts val="1000"/>
              </a:spcAft>
              <a:buClrTx/>
              <a:buSzTx/>
              <a:buFont typeface="Arial" panose="020b0604020202020204" pitchFamily="34" charset="0"/>
              <a:buChar char="•"/>
              <a:tabLst>
                <a:tab pos="1609725"/>
              </a:tabLst>
              <a:defRPr kumimoji="0" lang="zh-CN" altLang="en-US" sz="1600" b="0" i="0" u="none" strike="noStrike" kern="1200" cap="none" spc="150" normalizeH="0" baseline="0">
                <a:solidFill>
                  <a:schemeClr val="tx1"/>
                </a:solidFill>
                <a:uFillTx/>
                <a:latin typeface="Arial" panose="020b0604020202020204" pitchFamily="34" charset="0"/>
                <a:ea typeface="隶书"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0" lvl="0" indent="0">
              <a:buNone/>
            </a:pPr>
            <a:r>
              <a:rPr lang="zh-CN" altLang="en-US" sz="2800" b="1">
                <a:solidFill>
                  <a:srgbClr val="FF0000"/>
                </a:solidFill>
                <a:latin typeface="宋体" panose="02010600030101010101" pitchFamily="2" charset="-122"/>
                <a:ea typeface="宋体" panose="02010600030101010101" pitchFamily="2" charset="-122"/>
                <a:sym typeface="微软雅黑" panose="020b0503020204020204" pitchFamily="34" charset="-122"/>
              </a:rPr>
              <a:t>   </a:t>
            </a:r>
            <a:r>
              <a:rPr lang="zh-CN" altLang="en-US" sz="3200" b="1">
                <a:solidFill>
                  <a:srgbClr val="0000FF"/>
                </a:solidFill>
                <a:latin typeface="楷体" panose="02010609060101010101" charset="-122"/>
                <a:ea typeface="楷体" panose="02010609060101010101" charset="-122"/>
                <a:sym typeface="微软雅黑" panose="020b0503020204020204" pitchFamily="34" charset="-122"/>
              </a:rPr>
              <a:t>第一个特点，作为书信体议论文首要特点是行文简洁、结构严谨、没有枝蔓。</a:t>
            </a:r>
            <a:endParaRPr lang="zh-CN" altLang="en-US" sz="3200" b="1">
              <a:solidFill>
                <a:srgbClr val="0000FF"/>
              </a:solidFill>
              <a:latin typeface="楷体" panose="02010609060101010101" charset="-122"/>
              <a:ea typeface="楷体" panose="02010609060101010101" charset="-122"/>
              <a:sym typeface="微软雅黑" panose="020b0503020204020204" pitchFamily="34" charset="-122"/>
            </a:endParaRPr>
          </a:p>
          <a:p>
            <a:pPr marL="0" lvl="0" indent="0">
              <a:buNone/>
            </a:pPr>
            <a:r>
              <a:rPr lang="zh-CN" altLang="en-US" sz="3200" b="1">
                <a:solidFill>
                  <a:srgbClr val="002060"/>
                </a:solidFill>
                <a:latin typeface="楷体" panose="02010609060101010101" charset="-122"/>
                <a:ea typeface="楷体" panose="02010609060101010101" charset="-122"/>
                <a:sym typeface="微软雅黑" panose="020b0503020204020204" pitchFamily="34" charset="-122"/>
              </a:rPr>
              <a:t>   </a:t>
            </a:r>
            <a:r>
              <a:rPr lang="zh-CN" altLang="en-US" sz="3200" b="1">
                <a:latin typeface="楷体" panose="02010609060101010101" charset="-122"/>
                <a:ea typeface="楷体" panose="02010609060101010101" charset="-122"/>
                <a:sym typeface="微软雅黑" panose="020b0503020204020204" pitchFamily="34" charset="-122"/>
              </a:rPr>
              <a:t>全文除开头和结尾段用几句酬答的礼貌语言以外，紧紧扣住对方的论点进行驳斥，只驳论点不涉及其它事情，结构非常严谨，驳斥时针对其要害，言简意明，使文章短小精悍。</a:t>
            </a:r>
            <a:endParaRPr lang="zh-CN" altLang="en-US" sz="3200" b="1">
              <a:latin typeface="楷体" panose="02010609060101010101" charset="-122"/>
              <a:ea typeface="楷体" panose="02010609060101010101" charset="-122"/>
              <a:sym typeface="微软雅黑" panose="020b0503020204020204" pitchFamily="34" charset="-122"/>
            </a:endParaRPr>
          </a:p>
        </p:txBody>
      </p:sp>
      <p:pic>
        <p:nvPicPr>
          <p:cNvPr id="5" name="图片 4">
            <a:hlinkClick r:id="rId3" action="ppaction://hlinksldjump"/>
          </p:cNvPr>
          <p:cNvPicPr>
            <a:picLocks noChangeAspect="1"/>
          </p:cNvPicPr>
          <p:nvPr/>
        </p:nvPicPr>
        <p:blipFill>
          <a:blip r:embed="rId2"/>
          <a:srcRect r="5533"/>
          <a:stretch>
            <a:fillRect/>
          </a:stretch>
        </p:blipFill>
        <p:spPr>
          <a:xfrm>
            <a:off x="8443356" y="4881483"/>
            <a:ext cx="2571882" cy="1446176"/>
          </a:xfrm>
          <a:prstGeom prst="rect">
            <a:avLst/>
          </a:prstGeom>
        </p:spPr>
      </p:pic>
    </p:spTree>
    <p:custDataLst>
      <p:tags r:id="rId4"/>
    </p:custDataLst>
  </p:cSld>
  <p:clrMapOvr>
    <a:masterClrMapping/>
  </p:clrMapOvr>
  <mc:AlternateContent>
    <mc:Choice xmlns:p14="http://schemas.microsoft.com/office/powerpoint/2010/main" Requires="p14">
      <p:transition p14:dur="1500">
        <p:split orient="vert"/>
      </p:transition>
    </mc:Choice>
    <mc:Fallback>
      <p:transition>
        <p:split orient="vert"/>
      </p:transition>
    </mc:Fallback>
  </mc:AlternateConten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任意多边形: 形状 2"/>
          <p:cNvSpPr/>
          <p:nvPr/>
        </p:nvSpPr>
        <p:spPr>
          <a:xfrm>
            <a:off x="285750" y="292100"/>
            <a:ext cx="11620499" cy="6273800"/>
          </a:xfrm>
          <a:custGeom>
            <a:gdLst>
              <a:gd name="connsiteX0" fmla="*/ 459920 w 10842171"/>
              <a:gd name="connsiteY0" fmla="*/ 0 h 5642428"/>
              <a:gd name="connsiteX1" fmla="*/ 9847035 w 10842171"/>
              <a:gd name="connsiteY1" fmla="*/ 0 h 5642428"/>
              <a:gd name="connsiteX2" fmla="*/ 9847035 w 10842171"/>
              <a:gd name="connsiteY2" fmla="*/ 326571 h 5642428"/>
              <a:gd name="connsiteX3" fmla="*/ 10842171 w 10842171"/>
              <a:gd name="connsiteY3" fmla="*/ 326571 h 5642428"/>
              <a:gd name="connsiteX4" fmla="*/ 10842171 w 10842171"/>
              <a:gd name="connsiteY4" fmla="*/ 5315856 h 5642428"/>
              <a:gd name="connsiteX5" fmla="*/ 10382251 w 10842171"/>
              <a:gd name="connsiteY5" fmla="*/ 5315856 h 5642428"/>
              <a:gd name="connsiteX6" fmla="*/ 10382251 w 10842171"/>
              <a:gd name="connsiteY6" fmla="*/ 5642428 h 5642428"/>
              <a:gd name="connsiteX7" fmla="*/ 459919 w 10842171"/>
              <a:gd name="connsiteY7" fmla="*/ 5642428 h 5642428"/>
              <a:gd name="connsiteX8" fmla="*/ 459919 w 10842171"/>
              <a:gd name="connsiteY8" fmla="*/ 5315856 h 5642428"/>
              <a:gd name="connsiteX9" fmla="*/ 0 w 10842171"/>
              <a:gd name="connsiteY9" fmla="*/ 5315856 h 5642428"/>
              <a:gd name="connsiteX10" fmla="*/ 0 w 10842171"/>
              <a:gd name="connsiteY10" fmla="*/ 326571 h 5642428"/>
              <a:gd name="connsiteX11" fmla="*/ 459920 w 10842171"/>
              <a:gd name="connsiteY11" fmla="*/ 326571 h 564242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842171" h="5642428">
                <a:moveTo>
                  <a:pt x="459920" y="0"/>
                </a:moveTo>
                <a:lnTo>
                  <a:pt x="9847035" y="0"/>
                </a:lnTo>
                <a:lnTo>
                  <a:pt x="9847035" y="326571"/>
                </a:lnTo>
                <a:lnTo>
                  <a:pt x="10842171" y="326571"/>
                </a:lnTo>
                <a:lnTo>
                  <a:pt x="10842171" y="5315856"/>
                </a:lnTo>
                <a:lnTo>
                  <a:pt x="10382251" y="5315856"/>
                </a:lnTo>
                <a:lnTo>
                  <a:pt x="10382251" y="5642428"/>
                </a:lnTo>
                <a:lnTo>
                  <a:pt x="459919" y="5642428"/>
                </a:lnTo>
                <a:lnTo>
                  <a:pt x="459919" y="5315856"/>
                </a:lnTo>
                <a:lnTo>
                  <a:pt x="0" y="5315856"/>
                </a:lnTo>
                <a:lnTo>
                  <a:pt x="0" y="326571"/>
                </a:lnTo>
                <a:lnTo>
                  <a:pt x="459920" y="326571"/>
                </a:lnTo>
                <a:close/>
              </a:path>
            </a:pathLst>
          </a:custGeom>
          <a:solidFill>
            <a:schemeClr val="bg1"/>
          </a:solidFill>
          <a:ln>
            <a:solidFill>
              <a:srgbClr val="9C76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371" name="矩形 58370"/>
          <p:cNvSpPr/>
          <p:nvPr/>
        </p:nvSpPr>
        <p:spPr>
          <a:xfrm>
            <a:off x="952500" y="660400"/>
            <a:ext cx="10579100" cy="4789488"/>
          </a:xfrm>
          <a:prstGeom prst="rect">
            <a:avLst/>
          </a:prstGeom>
          <a:noFill/>
          <a:ln>
            <a:noFill/>
            <a:miter lim="800000"/>
          </a:ln>
        </p:spPr>
        <p:txBody>
          <a:bodyPr>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微软雅黑" panose="020b0503020204020204" pitchFamily="34"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微软雅黑" panose="020b0503020204020204" pitchFamily="34"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微软雅黑" panose="020b0503020204020204" pitchFamily="34"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微软雅黑" panose="020b0503020204020204" pitchFamily="34"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微软雅黑" panose="020b0503020204020204" pitchFamily="34" charset="-122"/>
              </a:defRPr>
            </a:lvl5pPr>
          </a:lstStyle>
          <a:p>
            <a:pPr lvl="0"/>
            <a:r>
              <a:rPr lang="zh-CN" altLang="en-US" sz="2800" b="1">
                <a:solidFill>
                  <a:srgbClr val="FF0000"/>
                </a:solidFill>
                <a:sym typeface="微软雅黑" panose="020b0503020204020204" pitchFamily="34" charset="-122"/>
              </a:rPr>
              <a:t>      </a:t>
            </a:r>
            <a:r>
              <a:rPr lang="zh-CN" altLang="en-US" sz="2800" b="1">
                <a:solidFill>
                  <a:srgbClr val="0000FF"/>
                </a:solidFill>
                <a:ea typeface="华文中宋" pitchFamily="2" charset="-122"/>
                <a:sym typeface="微软雅黑" panose="020b0503020204020204" pitchFamily="34" charset="-122"/>
              </a:rPr>
              <a:t>第二个特点，反驳的方法是多种多样的，整个反驳明确有力，言简意赅。</a:t>
            </a:r>
            <a:endParaRPr lang="zh-CN" altLang="en-US" sz="2800" b="1">
              <a:solidFill>
                <a:srgbClr val="0000FF"/>
              </a:solidFill>
              <a:ea typeface="华文中宋" pitchFamily="2" charset="-122"/>
              <a:sym typeface="微软雅黑" panose="020b0503020204020204" pitchFamily="34" charset="-122"/>
            </a:endParaRPr>
          </a:p>
          <a:p>
            <a:pPr lvl="0"/>
            <a:r>
              <a:rPr lang="zh-CN" altLang="en-US" sz="2800">
                <a:solidFill>
                  <a:srgbClr val="002060"/>
                </a:solidFill>
                <a:sym typeface="微软雅黑" panose="020b0503020204020204" pitchFamily="34" charset="-122"/>
              </a:rPr>
              <a:t>      </a:t>
            </a:r>
            <a:r>
              <a:rPr lang="zh-CN" altLang="en-US" sz="2800" b="1">
                <a:latin typeface="楷体" panose="02010609060101010101" charset="-122"/>
                <a:ea typeface="楷体" panose="02010609060101010101" charset="-122"/>
                <a:sym typeface="微软雅黑" panose="020b0503020204020204" pitchFamily="34" charset="-122"/>
              </a:rPr>
              <a:t>第一直接反驳对方观点，如为天下理财，不为征利。第二反驳对方立论的根据，如“某则以谓受命于人主，议法度而修之于朝廷，以授之于有司，不为侵官”，这里就举出了有利的根据，说明不是自己独出心裁，而是受命于皇帝，是朝廷议过的法度，指出这不是我个人的行为，而是合理合法的。第三举出史实进行反驳，如“盘庚之迁，胥怨者民也，非特朝廷士大夫而已。盘庚不为怨者故改其度，度义而后动，是而不见可悔故也”。这里以历史上曾有过的如何对待怨诽的事实为表率，表示自己不以流言蜚语而动，既委婉地反驳了怨诽之多的责备，又表达了自己变法的坚强决心。    </a:t>
            </a:r>
            <a:endParaRPr lang="zh-CN" altLang="en-US" sz="2800" b="1">
              <a:latin typeface="楷体" panose="02010609060101010101" charset="-122"/>
              <a:ea typeface="楷体" panose="02010609060101010101" charset="-122"/>
            </a:endParaRPr>
          </a:p>
        </p:txBody>
      </p:sp>
      <p:pic>
        <p:nvPicPr>
          <p:cNvPr id="4" name="图片 3">
            <a:hlinkClick r:id="rId3" action="ppaction://hlinksldjump"/>
          </p:cNvPr>
          <p:cNvPicPr>
            <a:picLocks noChangeAspect="1"/>
          </p:cNvPicPr>
          <p:nvPr/>
        </p:nvPicPr>
        <p:blipFill>
          <a:blip r:embed="rId2"/>
          <a:srcRect r="5533"/>
          <a:stretch>
            <a:fillRect/>
          </a:stretch>
        </p:blipFill>
        <p:spPr>
          <a:xfrm>
            <a:off x="8716489" y="5411824"/>
            <a:ext cx="2571882" cy="1446176"/>
          </a:xfrm>
          <a:prstGeom prst="rect">
            <a:avLst/>
          </a:prstGeom>
        </p:spPr>
      </p:pic>
    </p:spTree>
    <p:custDataLst>
      <p:tags r:id="rId4"/>
    </p:custDataLst>
  </p:cSld>
  <p:clrMapOvr>
    <a:masterClrMapping/>
  </p:clrMapOvr>
  <mc:AlternateContent>
    <mc:Choice xmlns:p14="http://schemas.microsoft.com/office/powerpoint/2010/main" Requires="p14">
      <p:transition p14:dur="1500">
        <p:split orient="vert"/>
      </p:transition>
    </mc:Choice>
    <mc:Fallback>
      <p:transition>
        <p:split orient="vert"/>
      </p:transition>
    </mc:Fallback>
  </mc:AlternateConten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任意多边形: 形状 2"/>
          <p:cNvSpPr/>
          <p:nvPr/>
        </p:nvSpPr>
        <p:spPr>
          <a:xfrm>
            <a:off x="285750" y="292100"/>
            <a:ext cx="11620499" cy="6273800"/>
          </a:xfrm>
          <a:custGeom>
            <a:gdLst>
              <a:gd name="connsiteX0" fmla="*/ 459920 w 10842171"/>
              <a:gd name="connsiteY0" fmla="*/ 0 h 5642428"/>
              <a:gd name="connsiteX1" fmla="*/ 9847035 w 10842171"/>
              <a:gd name="connsiteY1" fmla="*/ 0 h 5642428"/>
              <a:gd name="connsiteX2" fmla="*/ 9847035 w 10842171"/>
              <a:gd name="connsiteY2" fmla="*/ 326571 h 5642428"/>
              <a:gd name="connsiteX3" fmla="*/ 10842171 w 10842171"/>
              <a:gd name="connsiteY3" fmla="*/ 326571 h 5642428"/>
              <a:gd name="connsiteX4" fmla="*/ 10842171 w 10842171"/>
              <a:gd name="connsiteY4" fmla="*/ 5315856 h 5642428"/>
              <a:gd name="connsiteX5" fmla="*/ 10382251 w 10842171"/>
              <a:gd name="connsiteY5" fmla="*/ 5315856 h 5642428"/>
              <a:gd name="connsiteX6" fmla="*/ 10382251 w 10842171"/>
              <a:gd name="connsiteY6" fmla="*/ 5642428 h 5642428"/>
              <a:gd name="connsiteX7" fmla="*/ 459919 w 10842171"/>
              <a:gd name="connsiteY7" fmla="*/ 5642428 h 5642428"/>
              <a:gd name="connsiteX8" fmla="*/ 459919 w 10842171"/>
              <a:gd name="connsiteY8" fmla="*/ 5315856 h 5642428"/>
              <a:gd name="connsiteX9" fmla="*/ 0 w 10842171"/>
              <a:gd name="connsiteY9" fmla="*/ 5315856 h 5642428"/>
              <a:gd name="connsiteX10" fmla="*/ 0 w 10842171"/>
              <a:gd name="connsiteY10" fmla="*/ 326571 h 5642428"/>
              <a:gd name="connsiteX11" fmla="*/ 459920 w 10842171"/>
              <a:gd name="connsiteY11" fmla="*/ 326571 h 564242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842171" h="5642428">
                <a:moveTo>
                  <a:pt x="459920" y="0"/>
                </a:moveTo>
                <a:lnTo>
                  <a:pt x="9847035" y="0"/>
                </a:lnTo>
                <a:lnTo>
                  <a:pt x="9847035" y="326571"/>
                </a:lnTo>
                <a:lnTo>
                  <a:pt x="10842171" y="326571"/>
                </a:lnTo>
                <a:lnTo>
                  <a:pt x="10842171" y="5315856"/>
                </a:lnTo>
                <a:lnTo>
                  <a:pt x="10382251" y="5315856"/>
                </a:lnTo>
                <a:lnTo>
                  <a:pt x="10382251" y="5642428"/>
                </a:lnTo>
                <a:lnTo>
                  <a:pt x="459919" y="5642428"/>
                </a:lnTo>
                <a:lnTo>
                  <a:pt x="459919" y="5315856"/>
                </a:lnTo>
                <a:lnTo>
                  <a:pt x="0" y="5315856"/>
                </a:lnTo>
                <a:lnTo>
                  <a:pt x="0" y="326571"/>
                </a:lnTo>
                <a:lnTo>
                  <a:pt x="459920" y="326571"/>
                </a:lnTo>
                <a:close/>
              </a:path>
            </a:pathLst>
          </a:custGeom>
          <a:solidFill>
            <a:schemeClr val="bg1"/>
          </a:solidFill>
          <a:ln>
            <a:solidFill>
              <a:srgbClr val="9C76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393" name="内容占位符 2"/>
          <p:cNvSpPr>
            <a:spLocks noGrp="1"/>
          </p:cNvSpPr>
          <p:nvPr>
            <p:ph idx="4294967295"/>
          </p:nvPr>
        </p:nvSpPr>
        <p:spPr>
          <a:xfrm>
            <a:off x="568325" y="477838"/>
            <a:ext cx="10852150" cy="5356225"/>
          </a:xfrm>
          <a:prstGeom prst="rect">
            <a:avLst/>
          </a:prstGeom>
          <a:noFill/>
          <a:ln>
            <a:noFill/>
            <a:miter lim="800000"/>
          </a:ln>
        </p:spPr>
        <p:txBody>
          <a:bodyPr vert="horz" wrap="square" lIns="90170" tIns="46990" rIns="90170" bIns="46990" anchor="t" anchorCtr="0">
            <a:normAutofit fontScale="92500" lnSpcReduction="10000"/>
          </a:bodyPr>
          <a:lstStyle>
            <a:lvl1pPr marL="228600" indent="-228600" algn="l" defTabSz="914400" rtl="0" eaLnBrk="1" fontAlgn="auto" latinLnBrk="0" hangingPunct="1">
              <a:lnSpc>
                <a:spcPct val="130000"/>
              </a:lnSpc>
              <a:spcBef>
                <a:spcPct val="0"/>
              </a:spcBef>
              <a:spcAft>
                <a:spcPts val="1000"/>
              </a:spcAft>
              <a:buClrTx/>
              <a:buSzTx/>
              <a:buFont typeface="Arial" panose="020b0604020202020204" pitchFamily="34" charset="0"/>
              <a:buChar char="•"/>
              <a:defRPr kumimoji="0" lang="zh-CN" altLang="en-US" sz="1600" b="0" i="0" u="none" strike="noStrike" kern="1200" cap="none" spc="150" normalizeH="0" baseline="0">
                <a:solidFill>
                  <a:schemeClr val="tx1"/>
                </a:solidFill>
                <a:uFillTx/>
                <a:latin typeface="Arial" panose="020b0604020202020204" pitchFamily="34" charset="0"/>
                <a:ea typeface="隶书" pitchFamily="49" charset="-122"/>
                <a:cs typeface="+mn-cs"/>
              </a:defRPr>
            </a:lvl1pPr>
            <a:lvl2pPr marL="685800" indent="-228600" algn="l" defTabSz="914400" rtl="0" eaLnBrk="1" fontAlgn="auto" latinLnBrk="0" hangingPunct="1">
              <a:lnSpc>
                <a:spcPct val="130000"/>
              </a:lnSpc>
              <a:spcBef>
                <a:spcPct val="0"/>
              </a:spcBef>
              <a:spcAft>
                <a:spcPts val="1000"/>
              </a:spcAft>
              <a:buClrTx/>
              <a:buSzTx/>
              <a:buFont typeface="Arial" panose="020b0604020202020204" pitchFamily="34" charset="0"/>
              <a:buChar char="•"/>
              <a:tabLst>
                <a:tab pos="1609725"/>
              </a:tabLst>
              <a:defRPr kumimoji="0" lang="zh-CN" altLang="en-US" sz="1600" b="0" i="0" u="none" strike="noStrike" kern="1200" cap="none" spc="150" normalizeH="0" baseline="0">
                <a:solidFill>
                  <a:schemeClr val="tx1"/>
                </a:solidFill>
                <a:uFillTx/>
                <a:latin typeface="Arial" panose="020b0604020202020204" pitchFamily="34" charset="0"/>
                <a:ea typeface="隶书" pitchFamily="49" charset="-122"/>
                <a:cs typeface="+mn-cs"/>
              </a:defRPr>
            </a:lvl2pPr>
            <a:lvl3pPr marL="1143000" indent="-228600" algn="l" defTabSz="914400" rtl="0" eaLnBrk="1" fontAlgn="auto" latinLnBrk="0" hangingPunct="1">
              <a:lnSpc>
                <a:spcPct val="130000"/>
              </a:lnSpc>
              <a:spcBef>
                <a:spcPct val="0"/>
              </a:spcBef>
              <a:spcAft>
                <a:spcPts val="1000"/>
              </a:spcAft>
              <a:buClrTx/>
              <a:buSzTx/>
              <a:buFont typeface="Arial" panose="020b0604020202020204" pitchFamily="34" charset="0"/>
              <a:buChar char="•"/>
              <a:tabLst>
                <a:tab pos="1609725"/>
              </a:tabLst>
              <a:defRPr kumimoji="0" lang="zh-CN" altLang="en-US" sz="1600" b="0" i="0" u="none" strike="noStrike" kern="1200" cap="none" spc="150" normalizeH="0" baseline="0">
                <a:solidFill>
                  <a:schemeClr val="tx1"/>
                </a:solidFill>
                <a:uFillTx/>
                <a:latin typeface="Arial" panose="020b0604020202020204" pitchFamily="34" charset="0"/>
                <a:ea typeface="隶书" pitchFamily="49" charset="-122"/>
                <a:cs typeface="+mn-cs"/>
              </a:defRPr>
            </a:lvl3pPr>
            <a:lvl4pPr marL="1600200" indent="-228600" algn="l" defTabSz="914400" rtl="0" eaLnBrk="1" fontAlgn="auto" latinLnBrk="0" hangingPunct="1">
              <a:lnSpc>
                <a:spcPct val="130000"/>
              </a:lnSpc>
              <a:spcBef>
                <a:spcPct val="0"/>
              </a:spcBef>
              <a:spcAft>
                <a:spcPts val="1000"/>
              </a:spcAft>
              <a:buClrTx/>
              <a:buSzTx/>
              <a:buFont typeface="Arial" panose="020b0604020202020204" pitchFamily="34" charset="0"/>
              <a:buChar char="•"/>
              <a:tabLst>
                <a:tab pos="1609725"/>
              </a:tabLst>
              <a:defRPr kumimoji="0" lang="zh-CN" altLang="en-US" sz="1600" b="0" i="0" u="none" strike="noStrike" kern="1200" cap="none" spc="150" normalizeH="0" baseline="0">
                <a:solidFill>
                  <a:schemeClr val="tx1"/>
                </a:solidFill>
                <a:uFillTx/>
                <a:latin typeface="Arial" panose="020b0604020202020204" pitchFamily="34" charset="0"/>
                <a:ea typeface="隶书" pitchFamily="49" charset="-122"/>
                <a:cs typeface="+mn-cs"/>
              </a:defRPr>
            </a:lvl4pPr>
            <a:lvl5pPr marL="2057400" indent="-228600" algn="l" defTabSz="914400" rtl="0" eaLnBrk="1" fontAlgn="auto" latinLnBrk="0" hangingPunct="1">
              <a:lnSpc>
                <a:spcPct val="130000"/>
              </a:lnSpc>
              <a:spcBef>
                <a:spcPct val="0"/>
              </a:spcBef>
              <a:spcAft>
                <a:spcPts val="1000"/>
              </a:spcAft>
              <a:buClrTx/>
              <a:buSzTx/>
              <a:buFont typeface="Arial" panose="020b0604020202020204" pitchFamily="34" charset="0"/>
              <a:buChar char="•"/>
              <a:tabLst>
                <a:tab pos="1609725"/>
              </a:tabLst>
              <a:defRPr kumimoji="0" lang="zh-CN" altLang="en-US" sz="1600" b="0" i="0" u="none" strike="noStrike" kern="1200" cap="none" spc="150" normalizeH="0" baseline="0">
                <a:solidFill>
                  <a:schemeClr val="tx1"/>
                </a:solidFill>
                <a:uFillTx/>
                <a:latin typeface="Arial" panose="020b0604020202020204" pitchFamily="34" charset="0"/>
                <a:ea typeface="隶书"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228600" marR="0" lvl="0" indent="-228600">
              <a:buNone/>
            </a:pPr>
            <a:r>
              <a:rPr lang="zh-CN" altLang="en-US" sz="2800" b="1" spc="150">
                <a:solidFill>
                  <a:srgbClr val="FF0000"/>
                </a:solidFill>
                <a:latin typeface="宋体" panose="02010600030101010101" pitchFamily="2" charset="-122"/>
                <a:ea typeface="宋体" panose="02010600030101010101" pitchFamily="2" charset="-122"/>
                <a:sym typeface="微软雅黑" panose="020b0503020204020204" pitchFamily="34" charset="-122"/>
              </a:rPr>
              <a:t>     第</a:t>
            </a:r>
            <a:r>
              <a:rPr lang="zh-CN" altLang="en-US" sz="2800" b="1">
                <a:solidFill>
                  <a:srgbClr val="FF0000"/>
                </a:solidFill>
                <a:latin typeface="宋体" panose="02010600030101010101" pitchFamily="2" charset="-122"/>
                <a:ea typeface="宋体" panose="02010600030101010101" pitchFamily="2" charset="-122"/>
                <a:sym typeface="微软雅黑" panose="020b0503020204020204" pitchFamily="34" charset="-122"/>
              </a:rPr>
              <a:t>三个特点，是气势磅礴，寓刚于柔。</a:t>
            </a:r>
            <a:endParaRPr lang="zh-CN" altLang="en-US" sz="2800" b="1">
              <a:solidFill>
                <a:srgbClr val="FF0000"/>
              </a:solidFill>
              <a:latin typeface="宋体" panose="02010600030101010101" pitchFamily="2" charset="-122"/>
              <a:ea typeface="宋体" panose="02010600030101010101" pitchFamily="2" charset="-122"/>
              <a:sym typeface="微软雅黑" panose="020b0503020204020204" pitchFamily="34" charset="-122"/>
            </a:endParaRPr>
          </a:p>
          <a:p>
            <a:pPr marL="0" marR="0" lvl="0" indent="0">
              <a:buNone/>
            </a:pPr>
            <a:r>
              <a:rPr lang="zh-CN" altLang="en-US" sz="2400" b="1" spc="150">
                <a:solidFill>
                  <a:srgbClr val="002060"/>
                </a:solidFill>
                <a:latin typeface="宋体" panose="02010600030101010101" pitchFamily="2" charset="-122"/>
                <a:ea typeface="宋体" panose="02010600030101010101" pitchFamily="2" charset="-122"/>
                <a:sym typeface="微软雅黑" panose="020b0503020204020204" pitchFamily="34" charset="-122"/>
              </a:rPr>
              <a:t>      </a:t>
            </a:r>
            <a:r>
              <a:rPr lang="zh-CN" altLang="en-US" sz="2800" b="1" spc="150">
                <a:latin typeface="楷体" panose="02010609060101010101" charset="-122"/>
                <a:ea typeface="楷体" panose="02010609060101010101" charset="-122"/>
                <a:sym typeface="微软雅黑" panose="020b0503020204020204" pitchFamily="34" charset="-122"/>
              </a:rPr>
              <a:t>全</a:t>
            </a:r>
            <a:r>
              <a:rPr lang="zh-CN" altLang="en-US" sz="2800" b="1">
                <a:latin typeface="楷体" panose="02010609060101010101" charset="-122"/>
                <a:ea typeface="楷体" panose="02010609060101010101" charset="-122"/>
                <a:sym typeface="微软雅黑" panose="020b0503020204020204" pitchFamily="34" charset="-122"/>
              </a:rPr>
              <a:t>文所以有压倒论敌的浩然正气有几个方面的特点，第一立足于理，理足则气势。二，擅于排比，连用排比驳斥对方，则势如破竹，无可阻挡。第三，擅用反语，如欲出力助上以抗之，则众何为而不汹汹然？气盛言怡，铿锵有力，虽则全文傲岸之气，愤然涌出，强调坚持改革的决心不可逆转，但语气相当委婉，柔中有刚，如比如说详细的说明自己这样做的理由，您或许能原谅我，结尾又说您批评未能帮皇上大有作为，那我知罪了，但让我什么也不要做，墨守常规就行，那我是不敢领教的。这样做一方面照顾多年交往的友谊，一方面坚持原则，寸步不让，全力维护变法的正义立场。</a:t>
            </a:r>
            <a:endParaRPr lang="zh-CN" altLang="en-US" sz="2800" b="1">
              <a:latin typeface="楷体" panose="02010609060101010101" charset="-122"/>
              <a:ea typeface="楷体" panose="02010609060101010101" charset="-122"/>
              <a:sym typeface="微软雅黑" panose="020b0503020204020204" pitchFamily="34" charset="-122"/>
            </a:endParaRPr>
          </a:p>
        </p:txBody>
      </p:sp>
      <p:pic>
        <p:nvPicPr>
          <p:cNvPr id="4" name="图片 3">
            <a:hlinkClick r:id="rId3" action="ppaction://hlinksldjump"/>
          </p:cNvPr>
          <p:cNvPicPr>
            <a:picLocks noChangeAspect="1"/>
          </p:cNvPicPr>
          <p:nvPr/>
        </p:nvPicPr>
        <p:blipFill>
          <a:blip r:embed="rId2"/>
          <a:srcRect r="5533"/>
          <a:stretch>
            <a:fillRect/>
          </a:stretch>
        </p:blipFill>
        <p:spPr>
          <a:xfrm>
            <a:off x="8467106" y="5012112"/>
            <a:ext cx="2571882" cy="1446176"/>
          </a:xfrm>
          <a:prstGeom prst="rect">
            <a:avLst/>
          </a:prstGeom>
        </p:spPr>
      </p:pic>
    </p:spTree>
    <p:custDataLst>
      <p:tags r:id="rId4"/>
    </p:custDataLst>
  </p:cSld>
  <p:clrMapOvr>
    <a:masterClrMapping/>
  </p:clrMapOvr>
  <mc:AlternateContent>
    <mc:Choice xmlns:p14="http://schemas.microsoft.com/office/powerpoint/2010/main" Requires="p14">
      <p:transition p14:dur="1500">
        <p:split orient="vert"/>
      </p:transition>
    </mc:Choice>
    <mc:Fallback>
      <p:transition>
        <p:split orient="vert"/>
      </p:transition>
    </mc:Fallback>
  </mc:AlternateConten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0"/>
            <a:ext cx="12192000" cy="6858000"/>
          </a:xfrm>
          <a:prstGeom prst="rect">
            <a:avLst/>
          </a:prstGeom>
          <a:solidFill>
            <a:srgbClr val="EFEB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形状 2"/>
          <p:cNvSpPr/>
          <p:nvPr/>
        </p:nvSpPr>
        <p:spPr>
          <a:xfrm>
            <a:off x="285750" y="291465"/>
            <a:ext cx="11620499" cy="6273800"/>
          </a:xfrm>
          <a:custGeom>
            <a:gdLst>
              <a:gd name="connsiteX0" fmla="*/ 459920 w 10842171"/>
              <a:gd name="connsiteY0" fmla="*/ 0 h 5642428"/>
              <a:gd name="connsiteX1" fmla="*/ 9847035 w 10842171"/>
              <a:gd name="connsiteY1" fmla="*/ 0 h 5642428"/>
              <a:gd name="connsiteX2" fmla="*/ 9847035 w 10842171"/>
              <a:gd name="connsiteY2" fmla="*/ 326571 h 5642428"/>
              <a:gd name="connsiteX3" fmla="*/ 10842171 w 10842171"/>
              <a:gd name="connsiteY3" fmla="*/ 326571 h 5642428"/>
              <a:gd name="connsiteX4" fmla="*/ 10842171 w 10842171"/>
              <a:gd name="connsiteY4" fmla="*/ 5315856 h 5642428"/>
              <a:gd name="connsiteX5" fmla="*/ 10382251 w 10842171"/>
              <a:gd name="connsiteY5" fmla="*/ 5315856 h 5642428"/>
              <a:gd name="connsiteX6" fmla="*/ 10382251 w 10842171"/>
              <a:gd name="connsiteY6" fmla="*/ 5642428 h 5642428"/>
              <a:gd name="connsiteX7" fmla="*/ 459919 w 10842171"/>
              <a:gd name="connsiteY7" fmla="*/ 5642428 h 5642428"/>
              <a:gd name="connsiteX8" fmla="*/ 459919 w 10842171"/>
              <a:gd name="connsiteY8" fmla="*/ 5315856 h 5642428"/>
              <a:gd name="connsiteX9" fmla="*/ 0 w 10842171"/>
              <a:gd name="connsiteY9" fmla="*/ 5315856 h 5642428"/>
              <a:gd name="connsiteX10" fmla="*/ 0 w 10842171"/>
              <a:gd name="connsiteY10" fmla="*/ 326571 h 5642428"/>
              <a:gd name="connsiteX11" fmla="*/ 459920 w 10842171"/>
              <a:gd name="connsiteY11" fmla="*/ 326571 h 564242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842171" h="5642428">
                <a:moveTo>
                  <a:pt x="459920" y="0"/>
                </a:moveTo>
                <a:lnTo>
                  <a:pt x="9847035" y="0"/>
                </a:lnTo>
                <a:lnTo>
                  <a:pt x="9847035" y="326571"/>
                </a:lnTo>
                <a:lnTo>
                  <a:pt x="10842171" y="326571"/>
                </a:lnTo>
                <a:lnTo>
                  <a:pt x="10842171" y="5315856"/>
                </a:lnTo>
                <a:lnTo>
                  <a:pt x="10382251" y="5315856"/>
                </a:lnTo>
                <a:lnTo>
                  <a:pt x="10382251" y="5642428"/>
                </a:lnTo>
                <a:lnTo>
                  <a:pt x="459919" y="5642428"/>
                </a:lnTo>
                <a:lnTo>
                  <a:pt x="459919" y="5315856"/>
                </a:lnTo>
                <a:lnTo>
                  <a:pt x="0" y="5315856"/>
                </a:lnTo>
                <a:lnTo>
                  <a:pt x="0" y="326571"/>
                </a:lnTo>
                <a:lnTo>
                  <a:pt x="459920" y="326571"/>
                </a:lnTo>
                <a:close/>
              </a:path>
            </a:pathLst>
          </a:custGeom>
          <a:solidFill>
            <a:schemeClr val="bg1"/>
          </a:solidFill>
          <a:ln>
            <a:solidFill>
              <a:srgbClr val="9C76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3508103" y="424683"/>
            <a:ext cx="7904084" cy="6186309"/>
          </a:xfrm>
          <a:prstGeom prst="rect">
            <a:avLst/>
          </a:prstGeom>
          <a:noFill/>
        </p:spPr>
        <p:txBody>
          <a:bodyPr wrap="square" rtlCol="0">
            <a:spAutoFit/>
          </a:bodyPr>
          <a:lstStyle/>
          <a:p>
            <a:pPr>
              <a:lnSpc>
                <a:spcPct val="150000"/>
              </a:lnSpc>
            </a:pPr>
            <a:r>
              <a:rPr lang="en-US" altLang="zh-CN" sz="4000">
                <a:solidFill>
                  <a:srgbClr val="C00000"/>
                </a:solidFill>
                <a:latin typeface="方正宋刻本秀楷_GBK" panose="02000000000000000000" charset="-122"/>
                <a:ea typeface="方正宋刻本秀楷_GBK" panose="02000000000000000000" charset="-122"/>
                <a:cs typeface="楷体" panose="02010609060101010101" charset="-122"/>
              </a:rPr>
              <a:t>    </a:t>
            </a:r>
            <a:r>
              <a:rPr lang="zh-CN" altLang="en-US" sz="4000">
                <a:solidFill>
                  <a:srgbClr val="C00000"/>
                </a:solidFill>
                <a:latin typeface="方正宋刻本秀楷_GBK" panose="02000000000000000000" charset="-122"/>
                <a:ea typeface="方正宋刻本秀楷_GBK" panose="02000000000000000000" charset="-122"/>
                <a:cs typeface="楷体" panose="02010609060101010101" charset="-122"/>
              </a:rPr>
              <a:t>王安石</a:t>
            </a:r>
            <a:r>
              <a:rPr lang="zh-CN" altLang="en-US" sz="2800" smtClean="0">
                <a:latin typeface="楷体" panose="02010609060101010101" charset="-122"/>
                <a:ea typeface="楷体" panose="02010609060101010101" charset="-122"/>
                <a:cs typeface="楷体" panose="02010609060101010101" charset="-122"/>
              </a:rPr>
              <a:t>，</a:t>
            </a:r>
            <a:r>
              <a:rPr lang="zh-CN" altLang="en-US" sz="2800" b="1" smtClean="0">
                <a:solidFill>
                  <a:srgbClr val="FF0000"/>
                </a:solidFill>
                <a:sym typeface="微软雅黑" panose="020b0503020204020204" pitchFamily="34" charset="-122"/>
              </a:rPr>
              <a:t> </a:t>
            </a:r>
            <a:r>
              <a:rPr lang="zh-CN" altLang="en-US" sz="2800" b="1" smtClean="0">
                <a:latin typeface="楷体" panose="02010609060101010101" charset="-122"/>
                <a:ea typeface="楷体" panose="02010609060101010101" charset="-122"/>
                <a:sym typeface="微软雅黑" panose="020b0503020204020204" pitchFamily="34" charset="-122"/>
              </a:rPr>
              <a:t>字介甫，号半山。抚州临川人。北宋著名思想家、政治家、文学家、</a:t>
            </a:r>
            <a:r>
              <a:rPr lang="zh-CN" altLang="en-US" sz="2800" b="1" u="sng" smtClean="0">
                <a:solidFill>
                  <a:srgbClr val="0000FF"/>
                </a:solidFill>
                <a:latin typeface="楷体" panose="02010609060101010101" charset="-122"/>
                <a:ea typeface="楷体" panose="02010609060101010101" charset="-122"/>
                <a:sym typeface="微软雅黑" panose="020b0503020204020204" pitchFamily="34" charset="-122"/>
              </a:rPr>
              <a:t>改革家</a:t>
            </a:r>
            <a:r>
              <a:rPr lang="zh-CN" altLang="en-US" sz="2800" b="1" smtClean="0">
                <a:latin typeface="楷体" panose="02010609060101010101" charset="-122"/>
                <a:ea typeface="楷体" panose="02010609060101010101" charset="-122"/>
                <a:sym typeface="微软雅黑" panose="020b0503020204020204" pitchFamily="34" charset="-122"/>
              </a:rPr>
              <a:t>。  熙宁二年任参知政事，次年拜相，主持变法。因守旧派反对，前后两次被罢相，后退居江宁。</a:t>
            </a:r>
            <a:endParaRPr lang="en-US" altLang="zh-CN" sz="2800" b="1" smtClean="0">
              <a:latin typeface="楷体" panose="02010609060101010101" charset="-122"/>
              <a:ea typeface="楷体" panose="02010609060101010101" charset="-122"/>
              <a:cs typeface="楷体" panose="02010609060101010101" charset="-122"/>
              <a:sym typeface="+mn-ea"/>
            </a:endParaRPr>
          </a:p>
          <a:p>
            <a:pPr>
              <a:lnSpc>
                <a:spcPct val="150000"/>
              </a:lnSpc>
            </a:pPr>
            <a:r>
              <a:rPr lang="zh-CN" altLang="en-US" sz="2800" b="1" smtClean="0">
                <a:latin typeface="楷体" panose="02010609060101010101" charset="-122"/>
                <a:ea typeface="楷体" panose="02010609060101010101" charset="-122"/>
                <a:cs typeface="楷体" panose="02010609060101010101" charset="-122"/>
              </a:rPr>
              <a:t>元</a:t>
            </a:r>
            <a:r>
              <a:rPr lang="zh-CN" altLang="en-US" sz="2800" b="1">
                <a:latin typeface="楷体" panose="02010609060101010101" charset="-122"/>
                <a:ea typeface="楷体" panose="02010609060101010101" charset="-122"/>
                <a:cs typeface="楷体" panose="02010609060101010101" charset="-122"/>
              </a:rPr>
              <a:t>祐元年，保守派得势，新法皆废，郁然病逝于钟山，赠太傅。绍圣元年，获谥“文”，故世称</a:t>
            </a:r>
            <a:r>
              <a:rPr lang="zh-CN" altLang="en-US" sz="2800" b="1">
                <a:solidFill>
                  <a:srgbClr val="C00000"/>
                </a:solidFill>
                <a:latin typeface="楷体" panose="02010609060101010101" charset="-122"/>
                <a:ea typeface="楷体" panose="02010609060101010101" charset="-122"/>
                <a:cs typeface="楷体" panose="02010609060101010101" charset="-122"/>
              </a:rPr>
              <a:t>王文公</a:t>
            </a:r>
            <a:r>
              <a:rPr lang="zh-CN" altLang="en-US" sz="2800" b="1">
                <a:latin typeface="楷体" panose="02010609060101010101" charset="-122"/>
                <a:ea typeface="楷体" panose="02010609060101010101" charset="-122"/>
                <a:cs typeface="楷体" panose="02010609060101010101" charset="-122"/>
              </a:rPr>
              <a:t>。</a:t>
            </a:r>
            <a:endParaRPr lang="zh-CN" altLang="en-US" sz="2800" b="1">
              <a:latin typeface="楷体" panose="02010609060101010101" charset="-122"/>
              <a:ea typeface="楷体" panose="02010609060101010101" charset="-122"/>
              <a:cs typeface="楷体" panose="02010609060101010101" charset="-122"/>
            </a:endParaRPr>
          </a:p>
          <a:p>
            <a:pPr>
              <a:lnSpc>
                <a:spcPct val="150000"/>
              </a:lnSpc>
            </a:pPr>
            <a:r>
              <a:rPr lang="zh-CN" altLang="en-US" sz="2800" b="1">
                <a:latin typeface="楷体" panose="02010609060101010101" charset="-122"/>
                <a:ea typeface="楷体" panose="02010609060101010101" charset="-122"/>
                <a:cs typeface="楷体" panose="02010609060101010101" charset="-122"/>
              </a:rPr>
              <a:t>    王安石的散文大多直接为其政治服务，风格</a:t>
            </a:r>
            <a:r>
              <a:rPr lang="zh-CN" altLang="en-US" sz="2800" b="1">
                <a:solidFill>
                  <a:srgbClr val="C00000"/>
                </a:solidFill>
                <a:latin typeface="楷体" panose="02010609060101010101" charset="-122"/>
                <a:ea typeface="楷体" panose="02010609060101010101" charset="-122"/>
                <a:cs typeface="楷体" panose="02010609060101010101" charset="-122"/>
              </a:rPr>
              <a:t>雄健峻拔</a:t>
            </a:r>
            <a:r>
              <a:rPr lang="zh-CN" altLang="en-US" sz="2800" b="1">
                <a:latin typeface="楷体" panose="02010609060101010101" charset="-122"/>
                <a:ea typeface="楷体" panose="02010609060101010101" charset="-122"/>
                <a:cs typeface="楷体" panose="02010609060101010101" charset="-122"/>
              </a:rPr>
              <a:t>，有</a:t>
            </a:r>
            <a:r>
              <a:rPr lang="zh-CN" altLang="en-US" sz="2800" b="1">
                <a:solidFill>
                  <a:srgbClr val="C00000"/>
                </a:solidFill>
                <a:latin typeface="楷体" panose="02010609060101010101" charset="-122"/>
                <a:ea typeface="楷体" panose="02010609060101010101" charset="-122"/>
                <a:cs typeface="楷体" panose="02010609060101010101" charset="-122"/>
              </a:rPr>
              <a:t>《临川先生文集》</a:t>
            </a:r>
            <a:r>
              <a:rPr lang="zh-CN" altLang="en-US" sz="2800" b="1">
                <a:latin typeface="楷体" panose="02010609060101010101" charset="-122"/>
                <a:ea typeface="楷体" panose="02010609060101010101" charset="-122"/>
                <a:cs typeface="楷体" panose="02010609060101010101" charset="-122"/>
              </a:rPr>
              <a:t>。</a:t>
            </a:r>
            <a:endParaRPr lang="zh-CN" altLang="en-US" sz="2800" b="1">
              <a:latin typeface="楷体" panose="02010609060101010101" charset="-122"/>
              <a:ea typeface="楷体" panose="02010609060101010101" charset="-122"/>
              <a:cs typeface="楷体" panose="02010609060101010101" charset="-122"/>
            </a:endParaRPr>
          </a:p>
        </p:txBody>
      </p:sp>
      <p:grpSp>
        <p:nvGrpSpPr>
          <p:cNvPr id="20" name="组合 19"/>
          <p:cNvGrpSpPr/>
          <p:nvPr/>
        </p:nvGrpSpPr>
        <p:grpSpPr>
          <a:xfrm>
            <a:off x="903267" y="2565071"/>
            <a:ext cx="2326821" cy="3608309"/>
            <a:chOff x="450" y="2433"/>
            <a:chExt cx="5670" cy="7906"/>
          </a:xfrm>
        </p:grpSpPr>
        <p:pic>
          <p:nvPicPr>
            <p:cNvPr id="15" name="图片 14" descr="C:/Users/chenyu/AppData/Local/Temp/kaimatting/20210331181416/output_aiMatting_20210331181422.pngoutput_aiMatting_20210331181422">
              <a:hlinkClick r:id="rId3" action="ppaction://hlinksldjump"/>
            </p:cNvPr>
            <p:cNvPicPr>
              <a:picLocks noChangeAspect="1"/>
            </p:cNvPicPr>
            <p:nvPr/>
          </p:nvPicPr>
          <p:blipFill>
            <a:blip r:embed="rId2"/>
            <a:stretch>
              <a:fillRect/>
            </a:stretch>
          </p:blipFill>
          <p:spPr>
            <a:xfrm>
              <a:off x="450" y="2969"/>
              <a:ext cx="5670" cy="7370"/>
            </a:xfrm>
            <a:prstGeom prst="rect">
              <a:avLst/>
            </a:prstGeom>
          </p:spPr>
        </p:pic>
        <p:sp>
          <p:nvSpPr>
            <p:cNvPr id="16" name="文本框 15"/>
            <p:cNvSpPr txBox="1"/>
            <p:nvPr/>
          </p:nvSpPr>
          <p:spPr>
            <a:xfrm>
              <a:off x="4324" y="2433"/>
              <a:ext cx="1796" cy="3611"/>
            </a:xfrm>
            <a:prstGeom prst="rect">
              <a:avLst/>
            </a:prstGeom>
            <a:solidFill>
              <a:schemeClr val="bg1"/>
            </a:solidFill>
          </p:spPr>
          <p:txBody>
            <a:bodyPr wrap="square" rtlCol="0">
              <a:spAutoFit/>
            </a:bodyPr>
            <a:lstStyle/>
            <a:p>
              <a:endParaRPr lang="zh-CN" altLang="en-US"/>
            </a:p>
            <a:p>
              <a:endParaRPr lang="zh-CN" altLang="en-US"/>
            </a:p>
            <a:p>
              <a:endParaRPr lang="zh-CN" altLang="en-US"/>
            </a:p>
            <a:p>
              <a:endParaRPr lang="zh-CN" altLang="en-US"/>
            </a:p>
            <a:p>
              <a:endParaRPr lang="zh-CN" altLang="en-US"/>
            </a:p>
            <a:p>
              <a:endParaRPr lang="zh-CN" altLang="en-US"/>
            </a:p>
            <a:p>
              <a:endParaRPr lang="zh-CN" altLang="en-US"/>
            </a:p>
          </p:txBody>
        </p:sp>
      </p:grpSp>
      <p:sp>
        <p:nvSpPr>
          <p:cNvPr id="21" name="文本框 20"/>
          <p:cNvSpPr txBox="1"/>
          <p:nvPr/>
        </p:nvSpPr>
        <p:spPr>
          <a:xfrm>
            <a:off x="828040" y="1003935"/>
            <a:ext cx="2512060" cy="1568450"/>
          </a:xfrm>
          <a:prstGeom prst="rect">
            <a:avLst/>
          </a:prstGeom>
          <a:noFill/>
        </p:spPr>
        <p:txBody>
          <a:bodyPr wrap="square" rtlCol="0">
            <a:spAutoFit/>
          </a:bodyPr>
          <a:lstStyle/>
          <a:p>
            <a:r>
              <a:rPr lang="zh-CN" altLang="en-US" sz="4800">
                <a:latin typeface="方正宋刻本秀楷_GBK" panose="02000000000000000000" charset="-122"/>
                <a:ea typeface="方正宋刻本秀楷_GBK" panose="02000000000000000000" charset="-122"/>
              </a:rPr>
              <a:t>知人</a:t>
            </a:r>
            <a:endParaRPr lang="zh-CN" altLang="en-US" sz="4800">
              <a:latin typeface="方正宋刻本秀楷_GBK" panose="02000000000000000000" charset="-122"/>
              <a:ea typeface="方正宋刻本秀楷_GBK" panose="02000000000000000000" charset="-122"/>
            </a:endParaRPr>
          </a:p>
          <a:p>
            <a:r>
              <a:rPr lang="zh-CN" altLang="en-US" sz="4800">
                <a:latin typeface="方正宋刻本秀楷_GBK" panose="02000000000000000000" charset="-122"/>
                <a:ea typeface="方正宋刻本秀楷_GBK" panose="02000000000000000000" charset="-122"/>
              </a:rPr>
              <a:t>     论世</a:t>
            </a:r>
            <a:endParaRPr lang="zh-CN" altLang="en-US" sz="4800">
              <a:latin typeface="方正宋刻本秀楷_GBK" panose="02000000000000000000" charset="-122"/>
              <a:ea typeface="方正宋刻本秀楷_GBK" panose="02000000000000000000" charset="-122"/>
            </a:endParaRPr>
          </a:p>
        </p:txBody>
      </p:sp>
      <p:pic>
        <p:nvPicPr>
          <p:cNvPr id="9" name="图片 8"/>
          <p:cNvPicPr>
            <a:picLocks noChangeAspect="1"/>
          </p:cNvPicPr>
          <p:nvPr/>
        </p:nvPicPr>
        <p:blipFill>
          <a:blip r:embed="rId4"/>
          <a:stretch>
            <a:fillRect/>
          </a:stretch>
        </p:blipFill>
        <p:spPr>
          <a:xfrm>
            <a:off x="10758170" y="208973"/>
            <a:ext cx="1433830" cy="2423795"/>
          </a:xfrm>
          <a:prstGeom prst="rect">
            <a:avLst/>
          </a:prstGeom>
        </p:spPr>
      </p:pic>
    </p:spTree>
  </p:cSld>
  <p:clrMapOvr>
    <a:masterClrMapping/>
  </p:clrMapOvr>
  <p:transition/>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0"/>
            <a:ext cx="12192000" cy="6858000"/>
          </a:xfrm>
          <a:prstGeom prst="rect">
            <a:avLst/>
          </a:prstGeom>
          <a:solidFill>
            <a:srgbClr val="EFEB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形状 2"/>
          <p:cNvSpPr/>
          <p:nvPr/>
        </p:nvSpPr>
        <p:spPr>
          <a:xfrm>
            <a:off x="285750" y="292100"/>
            <a:ext cx="11620499" cy="6273800"/>
          </a:xfrm>
          <a:custGeom>
            <a:gdLst>
              <a:gd name="connsiteX0" fmla="*/ 459920 w 10842171"/>
              <a:gd name="connsiteY0" fmla="*/ 0 h 5642428"/>
              <a:gd name="connsiteX1" fmla="*/ 9847035 w 10842171"/>
              <a:gd name="connsiteY1" fmla="*/ 0 h 5642428"/>
              <a:gd name="connsiteX2" fmla="*/ 9847035 w 10842171"/>
              <a:gd name="connsiteY2" fmla="*/ 326571 h 5642428"/>
              <a:gd name="connsiteX3" fmla="*/ 10842171 w 10842171"/>
              <a:gd name="connsiteY3" fmla="*/ 326571 h 5642428"/>
              <a:gd name="connsiteX4" fmla="*/ 10842171 w 10842171"/>
              <a:gd name="connsiteY4" fmla="*/ 5315856 h 5642428"/>
              <a:gd name="connsiteX5" fmla="*/ 10382251 w 10842171"/>
              <a:gd name="connsiteY5" fmla="*/ 5315856 h 5642428"/>
              <a:gd name="connsiteX6" fmla="*/ 10382251 w 10842171"/>
              <a:gd name="connsiteY6" fmla="*/ 5642428 h 5642428"/>
              <a:gd name="connsiteX7" fmla="*/ 459919 w 10842171"/>
              <a:gd name="connsiteY7" fmla="*/ 5642428 h 5642428"/>
              <a:gd name="connsiteX8" fmla="*/ 459919 w 10842171"/>
              <a:gd name="connsiteY8" fmla="*/ 5315856 h 5642428"/>
              <a:gd name="connsiteX9" fmla="*/ 0 w 10842171"/>
              <a:gd name="connsiteY9" fmla="*/ 5315856 h 5642428"/>
              <a:gd name="connsiteX10" fmla="*/ 0 w 10842171"/>
              <a:gd name="connsiteY10" fmla="*/ 326571 h 5642428"/>
              <a:gd name="connsiteX11" fmla="*/ 459920 w 10842171"/>
              <a:gd name="connsiteY11" fmla="*/ 326571 h 564242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842171" h="5642428">
                <a:moveTo>
                  <a:pt x="459920" y="0"/>
                </a:moveTo>
                <a:lnTo>
                  <a:pt x="9847035" y="0"/>
                </a:lnTo>
                <a:lnTo>
                  <a:pt x="9847035" y="326571"/>
                </a:lnTo>
                <a:lnTo>
                  <a:pt x="10842171" y="326571"/>
                </a:lnTo>
                <a:lnTo>
                  <a:pt x="10842171" y="5315856"/>
                </a:lnTo>
                <a:lnTo>
                  <a:pt x="10382251" y="5315856"/>
                </a:lnTo>
                <a:lnTo>
                  <a:pt x="10382251" y="5642428"/>
                </a:lnTo>
                <a:lnTo>
                  <a:pt x="459919" y="5642428"/>
                </a:lnTo>
                <a:lnTo>
                  <a:pt x="459919" y="5315856"/>
                </a:lnTo>
                <a:lnTo>
                  <a:pt x="0" y="5315856"/>
                </a:lnTo>
                <a:lnTo>
                  <a:pt x="0" y="326571"/>
                </a:lnTo>
                <a:lnTo>
                  <a:pt x="459920" y="326571"/>
                </a:lnTo>
                <a:close/>
              </a:path>
            </a:pathLst>
          </a:custGeom>
          <a:solidFill>
            <a:schemeClr val="bg1"/>
          </a:solidFill>
          <a:ln>
            <a:solidFill>
              <a:srgbClr val="9C76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4704715" y="771525"/>
            <a:ext cx="2045970" cy="645160"/>
          </a:xfrm>
          <a:prstGeom prst="rect">
            <a:avLst/>
          </a:prstGeom>
          <a:noFill/>
        </p:spPr>
        <p:txBody>
          <a:bodyPr wrap="square" rtlCol="0">
            <a:spAutoFit/>
          </a:bodyPr>
          <a:lstStyle/>
          <a:p>
            <a:r>
              <a:rPr lang="zh-CN" altLang="en-US" sz="3600" b="1">
                <a:latin typeface="楷体" panose="02010609060101010101" charset="-122"/>
                <a:ea typeface="楷体" panose="02010609060101010101" charset="-122"/>
                <a:sym typeface="+mn-ea"/>
              </a:rPr>
              <a:t>驳论</a:t>
            </a:r>
            <a:r>
              <a:rPr lang="zh-CN" altLang="en-US" sz="3600" b="1">
                <a:latin typeface="楷体" panose="02010609060101010101" charset="-122"/>
                <a:ea typeface="楷体" panose="02010609060101010101" charset="-122"/>
              </a:rPr>
              <a:t>过程</a:t>
            </a:r>
            <a:endParaRPr lang="zh-CN" altLang="en-US" sz="3600" b="1">
              <a:latin typeface="楷体" panose="02010609060101010101" charset="-122"/>
              <a:ea typeface="楷体" panose="02010609060101010101" charset="-122"/>
            </a:endParaRPr>
          </a:p>
        </p:txBody>
      </p:sp>
      <p:sp>
        <p:nvSpPr>
          <p:cNvPr id="5" name="文本框 4"/>
          <p:cNvSpPr txBox="1"/>
          <p:nvPr/>
        </p:nvSpPr>
        <p:spPr>
          <a:xfrm>
            <a:off x="762000" y="1593850"/>
            <a:ext cx="2711450" cy="583565"/>
          </a:xfrm>
          <a:prstGeom prst="rect">
            <a:avLst/>
          </a:prstGeom>
          <a:noFill/>
        </p:spPr>
        <p:txBody>
          <a:bodyPr wrap="square" rtlCol="0">
            <a:spAutoFit/>
          </a:bodyPr>
          <a:lstStyle/>
          <a:p>
            <a:r>
              <a:rPr lang="en-US" altLang="zh-CN" sz="3200" b="1" smtClean="0">
                <a:latin typeface="楷体" panose="02010609060101010101" charset="-122"/>
                <a:ea typeface="楷体" panose="02010609060101010101" charset="-122"/>
                <a:cs typeface="楷体" panose="02010609060101010101" charset="-122"/>
              </a:rPr>
              <a:t>1</a:t>
            </a:r>
            <a:r>
              <a:rPr lang="zh-CN" altLang="en-US" sz="3200" b="1" smtClean="0">
                <a:latin typeface="楷体" panose="02010609060101010101" charset="-122"/>
                <a:ea typeface="楷体" panose="02010609060101010101" charset="-122"/>
                <a:cs typeface="楷体" panose="02010609060101010101" charset="-122"/>
              </a:rPr>
              <a:t>、中</a:t>
            </a:r>
            <a:r>
              <a:rPr lang="zh-CN" altLang="en-US" sz="3200" b="1">
                <a:latin typeface="楷体" panose="02010609060101010101" charset="-122"/>
                <a:ea typeface="楷体" panose="02010609060101010101" charset="-122"/>
                <a:cs typeface="楷体" panose="02010609060101010101" charset="-122"/>
              </a:rPr>
              <a:t>心论点：</a:t>
            </a:r>
            <a:endParaRPr lang="zh-CN" altLang="en-US" sz="3200" b="1">
              <a:latin typeface="楷体" panose="02010609060101010101" charset="-122"/>
              <a:ea typeface="楷体" panose="02010609060101010101" charset="-122"/>
              <a:cs typeface="楷体" panose="02010609060101010101" charset="-122"/>
            </a:endParaRPr>
          </a:p>
        </p:txBody>
      </p:sp>
      <p:sp>
        <p:nvSpPr>
          <p:cNvPr id="6" name="文本框 5"/>
          <p:cNvSpPr txBox="1"/>
          <p:nvPr/>
        </p:nvSpPr>
        <p:spPr>
          <a:xfrm>
            <a:off x="762000" y="2177415"/>
            <a:ext cx="8969375" cy="583565"/>
          </a:xfrm>
          <a:prstGeom prst="rect">
            <a:avLst/>
          </a:prstGeom>
          <a:noFill/>
        </p:spPr>
        <p:txBody>
          <a:bodyPr wrap="square" rtlCol="0">
            <a:spAutoFit/>
          </a:bodyPr>
          <a:lstStyle/>
          <a:p>
            <a:r>
              <a:rPr lang="zh-CN" sz="3200" b="1">
                <a:latin typeface="楷体" panose="02010609060101010101" charset="-122"/>
                <a:ea typeface="楷体" panose="02010609060101010101" charset="-122"/>
                <a:cs typeface="楷体" panose="02010609060101010101" charset="-122"/>
              </a:rPr>
              <a:t>反驳论敌指责变法</a:t>
            </a:r>
            <a:r>
              <a:rPr lang="en-US" altLang="zh-CN" sz="3200">
                <a:latin typeface="楷体" panose="02010609060101010101" charset="-122"/>
                <a:ea typeface="楷体" panose="02010609060101010101" charset="-122"/>
                <a:cs typeface="楷体" panose="02010609060101010101" charset="-122"/>
              </a:rPr>
              <a:t>“</a:t>
            </a:r>
            <a:r>
              <a:rPr lang="zh-CN" altLang="en-US" sz="3200" b="1" u="sng">
                <a:solidFill>
                  <a:srgbClr val="C00000"/>
                </a:solidFill>
                <a:latin typeface="楷体" panose="02010609060101010101" charset="-122"/>
                <a:ea typeface="楷体" panose="02010609060101010101" charset="-122"/>
                <a:cs typeface="楷体" panose="02010609060101010101" charset="-122"/>
              </a:rPr>
              <a:t>侵官、生事、征利、拒谏</a:t>
            </a:r>
            <a:r>
              <a:rPr lang="en-US" altLang="zh-CN" sz="3200">
                <a:latin typeface="楷体" panose="02010609060101010101" charset="-122"/>
                <a:ea typeface="楷体" panose="02010609060101010101" charset="-122"/>
                <a:cs typeface="楷体" panose="02010609060101010101" charset="-122"/>
              </a:rPr>
              <a:t>”</a:t>
            </a:r>
            <a:endParaRPr lang="en-US" altLang="zh-CN" sz="3200">
              <a:latin typeface="楷体" panose="02010609060101010101" charset="-122"/>
              <a:ea typeface="楷体" panose="02010609060101010101" charset="-122"/>
              <a:cs typeface="楷体" panose="02010609060101010101" charset="-122"/>
            </a:endParaRPr>
          </a:p>
        </p:txBody>
      </p:sp>
      <p:sp>
        <p:nvSpPr>
          <p:cNvPr id="7" name="文本框 6"/>
          <p:cNvSpPr txBox="1"/>
          <p:nvPr/>
        </p:nvSpPr>
        <p:spPr>
          <a:xfrm>
            <a:off x="762000" y="2822575"/>
            <a:ext cx="2711450" cy="583565"/>
          </a:xfrm>
          <a:prstGeom prst="rect">
            <a:avLst/>
          </a:prstGeom>
          <a:noFill/>
        </p:spPr>
        <p:txBody>
          <a:bodyPr wrap="square" rtlCol="0">
            <a:spAutoFit/>
          </a:bodyPr>
          <a:lstStyle/>
          <a:p>
            <a:r>
              <a:rPr lang="en-US" altLang="zh-CN" sz="3200" b="1" smtClean="0">
                <a:latin typeface="楷体" panose="02010609060101010101" charset="-122"/>
                <a:ea typeface="楷体" panose="02010609060101010101" charset="-122"/>
                <a:cs typeface="楷体" panose="02010609060101010101" charset="-122"/>
              </a:rPr>
              <a:t>2</a:t>
            </a:r>
            <a:r>
              <a:rPr lang="zh-CN" altLang="en-US" sz="3200" b="1" smtClean="0">
                <a:latin typeface="楷体" panose="02010609060101010101" charset="-122"/>
                <a:ea typeface="楷体" panose="02010609060101010101" charset="-122"/>
                <a:cs typeface="楷体" panose="02010609060101010101" charset="-122"/>
              </a:rPr>
              <a:t>、论</a:t>
            </a:r>
            <a:r>
              <a:rPr lang="zh-CN" altLang="en-US" sz="3200" b="1">
                <a:latin typeface="楷体" panose="02010609060101010101" charset="-122"/>
                <a:ea typeface="楷体" panose="02010609060101010101" charset="-122"/>
                <a:cs typeface="楷体" panose="02010609060101010101" charset="-122"/>
              </a:rPr>
              <a:t>据：</a:t>
            </a:r>
            <a:endParaRPr lang="zh-CN" altLang="en-US" sz="3200" b="1">
              <a:latin typeface="楷体" panose="02010609060101010101" charset="-122"/>
              <a:ea typeface="楷体" panose="02010609060101010101" charset="-122"/>
              <a:cs typeface="楷体" panose="02010609060101010101" charset="-122"/>
            </a:endParaRPr>
          </a:p>
        </p:txBody>
      </p:sp>
      <p:sp>
        <p:nvSpPr>
          <p:cNvPr id="12" name="文本框 11"/>
          <p:cNvSpPr txBox="1"/>
          <p:nvPr/>
        </p:nvSpPr>
        <p:spPr>
          <a:xfrm>
            <a:off x="1937022" y="3501579"/>
            <a:ext cx="2383155" cy="583565"/>
          </a:xfrm>
          <a:prstGeom prst="rect">
            <a:avLst/>
          </a:prstGeom>
          <a:noFill/>
        </p:spPr>
        <p:txBody>
          <a:bodyPr wrap="square" rtlCol="0">
            <a:spAutoFit/>
          </a:bodyPr>
          <a:lstStyle/>
          <a:p>
            <a:r>
              <a:rPr lang="zh-CN" sz="3200" b="1" u="sng">
                <a:latin typeface="楷体" panose="02010609060101010101" charset="-122"/>
                <a:ea typeface="楷体" panose="02010609060101010101" charset="-122"/>
                <a:cs typeface="楷体" panose="02010609060101010101" charset="-122"/>
              </a:rPr>
              <a:t>理论论据</a:t>
            </a:r>
            <a:r>
              <a:rPr lang="zh-CN" sz="3200">
                <a:latin typeface="楷体" panose="02010609060101010101" charset="-122"/>
                <a:ea typeface="楷体" panose="02010609060101010101" charset="-122"/>
                <a:cs typeface="楷体" panose="02010609060101010101" charset="-122"/>
              </a:rPr>
              <a:t>：</a:t>
            </a:r>
            <a:endParaRPr lang="zh-CN" sz="3200">
              <a:latin typeface="楷体" panose="02010609060101010101" charset="-122"/>
              <a:ea typeface="楷体" panose="02010609060101010101" charset="-122"/>
              <a:cs typeface="楷体" panose="02010609060101010101" charset="-122"/>
            </a:endParaRPr>
          </a:p>
        </p:txBody>
      </p:sp>
      <p:sp>
        <p:nvSpPr>
          <p:cNvPr id="13" name="文本框 12"/>
          <p:cNvSpPr txBox="1"/>
          <p:nvPr/>
        </p:nvSpPr>
        <p:spPr>
          <a:xfrm>
            <a:off x="1842020" y="4120572"/>
            <a:ext cx="2195830" cy="583565"/>
          </a:xfrm>
          <a:prstGeom prst="rect">
            <a:avLst/>
          </a:prstGeom>
          <a:noFill/>
        </p:spPr>
        <p:txBody>
          <a:bodyPr wrap="square" rtlCol="0">
            <a:spAutoFit/>
          </a:bodyPr>
          <a:lstStyle/>
          <a:p>
            <a:r>
              <a:rPr lang="zh-CN" sz="3200" b="1" u="sng">
                <a:latin typeface="楷体" panose="02010609060101010101" charset="-122"/>
                <a:ea typeface="楷体" panose="02010609060101010101" charset="-122"/>
                <a:cs typeface="楷体" panose="02010609060101010101" charset="-122"/>
              </a:rPr>
              <a:t>事实论据</a:t>
            </a:r>
            <a:r>
              <a:rPr lang="zh-CN" sz="3200">
                <a:latin typeface="楷体" panose="02010609060101010101" charset="-122"/>
                <a:ea typeface="楷体" panose="02010609060101010101" charset="-122"/>
                <a:cs typeface="楷体" panose="02010609060101010101" charset="-122"/>
              </a:rPr>
              <a:t>：</a:t>
            </a:r>
            <a:endParaRPr lang="zh-CN" sz="3200">
              <a:latin typeface="楷体" panose="02010609060101010101" charset="-122"/>
              <a:ea typeface="楷体" panose="02010609060101010101" charset="-122"/>
              <a:cs typeface="楷体" panose="02010609060101010101" charset="-122"/>
            </a:endParaRPr>
          </a:p>
        </p:txBody>
      </p:sp>
      <p:sp>
        <p:nvSpPr>
          <p:cNvPr id="14" name="文本框 13"/>
          <p:cNvSpPr txBox="1"/>
          <p:nvPr/>
        </p:nvSpPr>
        <p:spPr>
          <a:xfrm>
            <a:off x="4273905" y="3549080"/>
            <a:ext cx="3547745" cy="583565"/>
          </a:xfrm>
          <a:prstGeom prst="rect">
            <a:avLst/>
          </a:prstGeom>
          <a:noFill/>
        </p:spPr>
        <p:txBody>
          <a:bodyPr wrap="square" rtlCol="0">
            <a:spAutoFit/>
          </a:bodyPr>
          <a:lstStyle/>
          <a:p>
            <a:r>
              <a:rPr lang="zh-CN" sz="3200" b="1">
                <a:solidFill>
                  <a:srgbClr val="C00000"/>
                </a:solidFill>
                <a:latin typeface="Calibri"/>
                <a:ea typeface="楷体" panose="02010609060101010101" charset="-122"/>
                <a:cs typeface="楷体" panose="02010609060101010101" charset="-122"/>
              </a:rPr>
              <a:t>①名实相符的原则</a:t>
            </a:r>
            <a:endParaRPr lang="zh-CN" sz="3200" b="1">
              <a:solidFill>
                <a:srgbClr val="C00000"/>
              </a:solidFill>
              <a:latin typeface="Calibri"/>
              <a:ea typeface="楷体" panose="02010609060101010101" charset="-122"/>
              <a:cs typeface="楷体" panose="02010609060101010101" charset="-122"/>
            </a:endParaRPr>
          </a:p>
        </p:txBody>
      </p:sp>
      <p:sp>
        <p:nvSpPr>
          <p:cNvPr id="15" name="文本框 14"/>
          <p:cNvSpPr txBox="1"/>
          <p:nvPr/>
        </p:nvSpPr>
        <p:spPr>
          <a:xfrm>
            <a:off x="3965146" y="4203700"/>
            <a:ext cx="6580142" cy="584775"/>
          </a:xfrm>
          <a:prstGeom prst="rect">
            <a:avLst/>
          </a:prstGeom>
          <a:noFill/>
        </p:spPr>
        <p:txBody>
          <a:bodyPr wrap="square" rtlCol="0">
            <a:spAutoFit/>
          </a:bodyPr>
          <a:lstStyle/>
          <a:p>
            <a:r>
              <a:rPr lang="zh-CN" sz="3200" b="1">
                <a:solidFill>
                  <a:srgbClr val="C00000"/>
                </a:solidFill>
                <a:latin typeface="Calibri"/>
                <a:ea typeface="楷体" panose="02010609060101010101" charset="-122"/>
                <a:cs typeface="楷体" panose="02010609060101010101" charset="-122"/>
              </a:rPr>
              <a:t>①新法的实际情</a:t>
            </a:r>
            <a:r>
              <a:rPr lang="zh-CN" sz="3200" b="1" smtClean="0">
                <a:solidFill>
                  <a:srgbClr val="C00000"/>
                </a:solidFill>
                <a:latin typeface="Calibri"/>
                <a:ea typeface="楷体" panose="02010609060101010101" charset="-122"/>
                <a:cs typeface="楷体" panose="02010609060101010101" charset="-122"/>
              </a:rPr>
              <a:t>况</a:t>
            </a:r>
            <a:r>
              <a:rPr lang="en-US" altLang="zh-CN" sz="3200" b="1" smtClean="0">
                <a:solidFill>
                  <a:srgbClr val="C00000"/>
                </a:solidFill>
                <a:latin typeface="Calibri"/>
                <a:ea typeface="楷体" panose="02010609060101010101" charset="-122"/>
                <a:cs typeface="楷体" panose="02010609060101010101" charset="-122"/>
              </a:rPr>
              <a:t>    </a:t>
            </a:r>
            <a:r>
              <a:rPr lang="zh-CN" sz="3200" b="1" smtClean="0">
                <a:solidFill>
                  <a:srgbClr val="C00000"/>
                </a:solidFill>
                <a:latin typeface="Calibri"/>
                <a:ea typeface="楷体" panose="02010609060101010101" charset="-122"/>
                <a:cs typeface="楷体" panose="02010609060101010101" charset="-122"/>
              </a:rPr>
              <a:t>②</a:t>
            </a:r>
            <a:r>
              <a:rPr lang="zh-CN" sz="3200" b="1">
                <a:solidFill>
                  <a:srgbClr val="C00000"/>
                </a:solidFill>
                <a:latin typeface="Calibri"/>
                <a:ea typeface="楷体" panose="02010609060101010101" charset="-122"/>
                <a:cs typeface="楷体" panose="02010609060101010101" charset="-122"/>
              </a:rPr>
              <a:t>盘庚迁殷</a:t>
            </a:r>
            <a:endParaRPr lang="zh-CN" sz="3200" b="1">
              <a:solidFill>
                <a:srgbClr val="C00000"/>
              </a:solidFill>
              <a:latin typeface="Calibri"/>
              <a:ea typeface="楷体" panose="02010609060101010101" charset="-122"/>
              <a:cs typeface="楷体" panose="02010609060101010101" charset="-122"/>
            </a:endParaRPr>
          </a:p>
        </p:txBody>
      </p:sp>
      <p:sp>
        <p:nvSpPr>
          <p:cNvPr id="8" name="文本框 7"/>
          <p:cNvSpPr txBox="1"/>
          <p:nvPr/>
        </p:nvSpPr>
        <p:spPr>
          <a:xfrm>
            <a:off x="762000" y="771525"/>
            <a:ext cx="3658870" cy="645160"/>
          </a:xfrm>
          <a:prstGeom prst="rect">
            <a:avLst/>
          </a:prstGeom>
          <a:noFill/>
        </p:spPr>
        <p:txBody>
          <a:bodyPr wrap="square" rtlCol="0">
            <a:spAutoFit/>
          </a:bodyPr>
          <a:lstStyle/>
          <a:p>
            <a:r>
              <a:rPr lang="zh-CN" altLang="en-US" sz="3600" b="1">
                <a:solidFill>
                  <a:srgbClr val="C00000"/>
                </a:solidFill>
                <a:latin typeface="楷体" panose="02010609060101010101" charset="-122"/>
                <a:ea typeface="楷体" panose="02010609060101010101" charset="-122"/>
              </a:rPr>
              <a:t>书信体</a:t>
            </a:r>
            <a:r>
              <a:rPr lang="zh-CN" altLang="en-US" sz="3600">
                <a:solidFill>
                  <a:srgbClr val="C00000"/>
                </a:solidFill>
                <a:latin typeface="楷体" panose="02010609060101010101" charset="-122"/>
                <a:ea typeface="楷体" panose="02010609060101010101" charset="-122"/>
              </a:rPr>
              <a:t> </a:t>
            </a:r>
            <a:r>
              <a:rPr lang="zh-CN" altLang="en-US" sz="3600" b="1">
                <a:solidFill>
                  <a:srgbClr val="C00000"/>
                </a:solidFill>
                <a:latin typeface="楷体" panose="02010609060101010101" charset="-122"/>
                <a:ea typeface="楷体" panose="02010609060101010101" charset="-122"/>
              </a:rPr>
              <a:t>驳论文</a:t>
            </a:r>
            <a:r>
              <a:rPr lang="zh-CN" altLang="en-US" sz="3600">
                <a:solidFill>
                  <a:srgbClr val="C00000"/>
                </a:solidFill>
                <a:latin typeface="楷体" panose="02010609060101010101" charset="-122"/>
                <a:ea typeface="楷体" panose="02010609060101010101" charset="-122"/>
              </a:rPr>
              <a:t> </a:t>
            </a:r>
            <a:endParaRPr lang="zh-CN" altLang="en-US" sz="3600">
              <a:solidFill>
                <a:srgbClr val="C00000"/>
              </a:solidFill>
              <a:latin typeface="楷体" panose="02010609060101010101" charset="-122"/>
              <a:ea typeface="楷体" panose="02010609060101010101" charset="-122"/>
            </a:endParaRPr>
          </a:p>
        </p:txBody>
      </p:sp>
      <p:sp>
        <p:nvSpPr>
          <p:cNvPr id="9" name="文本框 8"/>
          <p:cNvSpPr txBox="1"/>
          <p:nvPr/>
        </p:nvSpPr>
        <p:spPr>
          <a:xfrm>
            <a:off x="3561583" y="2903080"/>
            <a:ext cx="7498715" cy="521970"/>
          </a:xfrm>
          <a:prstGeom prst="rect">
            <a:avLst/>
          </a:prstGeom>
          <a:noFill/>
        </p:spPr>
        <p:txBody>
          <a:bodyPr wrap="square" rtlCol="0">
            <a:spAutoFit/>
          </a:bodyPr>
          <a:lstStyle/>
          <a:p>
            <a:r>
              <a:rPr lang="zh-CN" altLang="en-US" sz="2800" b="1">
                <a:latin typeface="楷体" panose="02010609060101010101" charset="-122"/>
                <a:ea typeface="楷体" panose="02010609060101010101" charset="-122"/>
              </a:rPr>
              <a:t>效果：使反驳建立在坚实的理论原则基础之上</a:t>
            </a:r>
            <a:endParaRPr lang="zh-CN" altLang="en-US" sz="2800" b="1">
              <a:latin typeface="楷体" panose="02010609060101010101" charset="-122"/>
              <a:ea typeface="楷体" panose="02010609060101010101" charset="-122"/>
            </a:endParaRPr>
          </a:p>
        </p:txBody>
      </p:sp>
      <p:sp>
        <p:nvSpPr>
          <p:cNvPr id="10" name="文本框 9"/>
          <p:cNvSpPr txBox="1"/>
          <p:nvPr/>
        </p:nvSpPr>
        <p:spPr>
          <a:xfrm>
            <a:off x="761364" y="4925695"/>
            <a:ext cx="9273285" cy="584775"/>
          </a:xfrm>
          <a:prstGeom prst="rect">
            <a:avLst/>
          </a:prstGeom>
          <a:noFill/>
        </p:spPr>
        <p:txBody>
          <a:bodyPr wrap="square" rtlCol="0">
            <a:spAutoFit/>
          </a:bodyPr>
          <a:lstStyle/>
          <a:p>
            <a:r>
              <a:rPr lang="en-US" altLang="zh-CN" sz="3200" b="1">
                <a:latin typeface="楷体" panose="02010609060101010101" charset="-122"/>
                <a:ea typeface="楷体" panose="02010609060101010101" charset="-122"/>
                <a:cs typeface="楷体" panose="02010609060101010101" charset="-122"/>
              </a:rPr>
              <a:t>3</a:t>
            </a:r>
            <a:r>
              <a:rPr lang="zh-CN" altLang="en-US" sz="3200" b="1">
                <a:latin typeface="楷体" panose="02010609060101010101" charset="-122"/>
                <a:ea typeface="楷体" panose="02010609060101010101" charset="-122"/>
                <a:cs typeface="楷体" panose="02010609060101010101" charset="-122"/>
              </a:rPr>
              <a:t>、论证方法</a:t>
            </a:r>
            <a:r>
              <a:rPr lang="zh-CN" altLang="en-US" sz="3200" b="1" smtClean="0">
                <a:latin typeface="楷体" panose="02010609060101010101" charset="-122"/>
                <a:ea typeface="楷体" panose="02010609060101010101" charset="-122"/>
                <a:cs typeface="楷体" panose="02010609060101010101" charset="-122"/>
              </a:rPr>
              <a:t>：  </a:t>
            </a:r>
            <a:r>
              <a:rPr lang="zh-CN" altLang="en-US" sz="3200" b="1" smtClean="0">
                <a:latin typeface="宋体" panose="02010600030101010101" pitchFamily="2" charset="-122"/>
                <a:ea typeface="宋体" panose="02010600030101010101" pitchFamily="2" charset="-122"/>
                <a:cs typeface="楷体" panose="02010609060101010101" charset="-122"/>
              </a:rPr>
              <a:t>①摆事实讲道理    ②举例论证</a:t>
            </a:r>
            <a:endParaRPr lang="zh-CN" altLang="en-US" sz="3200" b="1">
              <a:latin typeface="楷体" panose="02010609060101010101" charset="-122"/>
              <a:ea typeface="楷体" panose="02010609060101010101" charset="-122"/>
              <a:cs typeface="楷体" panose="02010609060101010101" charset="-122"/>
            </a:endParaRPr>
          </a:p>
        </p:txBody>
      </p:sp>
      <p:pic>
        <p:nvPicPr>
          <p:cNvPr id="17" name="图片 16">
            <a:hlinkClick r:id="rId3" action="ppaction://hlinksldjump"/>
          </p:cNvPr>
          <p:cNvPicPr>
            <a:picLocks noChangeAspect="1"/>
          </p:cNvPicPr>
          <p:nvPr/>
        </p:nvPicPr>
        <p:blipFill>
          <a:blip r:embed="rId2"/>
          <a:srcRect r="5533"/>
          <a:stretch>
            <a:fillRect/>
          </a:stretch>
        </p:blipFill>
        <p:spPr>
          <a:xfrm>
            <a:off x="8965870" y="760745"/>
            <a:ext cx="2571882" cy="1446176"/>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childTnLst>
                    </p:cTn>
                  </p:par>
                  <p:par>
                    <p:cTn id="9" fill="hold" nodeType="clickPar">
                      <p:stCondLst>
                        <p:cond delay="indefinite"/>
                      </p:stCondLst>
                      <p:childTnLst>
                        <p:par>
                          <p:cTn id="10" fill="hold" nodeType="afterGroup">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p:tgtEl>
                                          <p:spTgt spid="5"/>
                                        </p:tgtEl>
                                        <p:attrNameLst>
                                          <p:attrName>ppt_y</p:attrName>
                                        </p:attrNameLst>
                                      </p:cBhvr>
                                      <p:tavLst>
                                        <p:tav tm="0">
                                          <p:val>
                                            <p:strVal val="#ppt_y+#ppt_h*1.125000"/>
                                          </p:val>
                                        </p:tav>
                                        <p:tav tm="100000">
                                          <p:val>
                                            <p:strVal val="#ppt_y"/>
                                          </p:val>
                                        </p:tav>
                                      </p:tavLst>
                                    </p:anim>
                                    <p:animEffect transition="in" filter="wipe(up)">
                                      <p:cBhvr>
                                        <p:cTn id="14" dur="500"/>
                                        <p:tgtEl>
                                          <p:spTgt spid="5"/>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p:tgtEl>
                                          <p:spTgt spid="6"/>
                                        </p:tgtEl>
                                        <p:attrNameLst>
                                          <p:attrName>ppt_y</p:attrName>
                                        </p:attrNameLst>
                                      </p:cBhvr>
                                      <p:tavLst>
                                        <p:tav tm="0">
                                          <p:val>
                                            <p:strVal val="#ppt_y+#ppt_h*1.125000"/>
                                          </p:val>
                                        </p:tav>
                                        <p:tav tm="100000">
                                          <p:val>
                                            <p:strVal val="#ppt_y"/>
                                          </p:val>
                                        </p:tav>
                                      </p:tavLst>
                                    </p:anim>
                                    <p:animEffect transition="in" filter="wipe(up)">
                                      <p:cBhvr>
                                        <p:cTn id="20" dur="500"/>
                                        <p:tgtEl>
                                          <p:spTgt spid="6"/>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p:tgtEl>
                                          <p:spTgt spid="7"/>
                                        </p:tgtEl>
                                        <p:attrNameLst>
                                          <p:attrName>ppt_y</p:attrName>
                                        </p:attrNameLst>
                                      </p:cBhvr>
                                      <p:tavLst>
                                        <p:tav tm="0">
                                          <p:val>
                                            <p:strVal val="#ppt_y+#ppt_h*1.125000"/>
                                          </p:val>
                                        </p:tav>
                                        <p:tav tm="100000">
                                          <p:val>
                                            <p:strVal val="#ppt_y"/>
                                          </p:val>
                                        </p:tav>
                                      </p:tavLst>
                                    </p:anim>
                                    <p:animEffect transition="in" filter="wipe(up)">
                                      <p:cBhvr>
                                        <p:cTn id="26" dur="500"/>
                                        <p:tgtEl>
                                          <p:spTgt spid="7"/>
                                        </p:tgtEl>
                                      </p:cBhvr>
                                    </p:animEffect>
                                  </p:childTnLst>
                                </p:cTn>
                              </p:par>
                            </p:childTnLst>
                          </p:cTn>
                        </p:par>
                      </p:childTnLst>
                    </p:cTn>
                  </p:par>
                  <p:par>
                    <p:cTn id="27" fill="hold" nodeType="clickPar">
                      <p:stCondLst>
                        <p:cond delay="indefinite"/>
                      </p:stCondLst>
                      <p:childTnLst>
                        <p:par>
                          <p:cTn id="28" fill="hold" nodeType="afterGroup">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p:tgtEl>
                                          <p:spTgt spid="12"/>
                                        </p:tgtEl>
                                        <p:attrNameLst>
                                          <p:attrName>ppt_y</p:attrName>
                                        </p:attrNameLst>
                                      </p:cBhvr>
                                      <p:tavLst>
                                        <p:tav tm="0">
                                          <p:val>
                                            <p:strVal val="#ppt_y+#ppt_h*1.125000"/>
                                          </p:val>
                                        </p:tav>
                                        <p:tav tm="100000">
                                          <p:val>
                                            <p:strVal val="#ppt_y"/>
                                          </p:val>
                                        </p:tav>
                                      </p:tavLst>
                                    </p:anim>
                                    <p:animEffect transition="in" filter="wipe(up)">
                                      <p:cBhvr>
                                        <p:cTn id="32" dur="500"/>
                                        <p:tgtEl>
                                          <p:spTgt spid="12"/>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2" presetClass="entr" presetSubtype="4"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p:tgtEl>
                                          <p:spTgt spid="13"/>
                                        </p:tgtEl>
                                        <p:attrNameLst>
                                          <p:attrName>ppt_y</p:attrName>
                                        </p:attrNameLst>
                                      </p:cBhvr>
                                      <p:tavLst>
                                        <p:tav tm="0">
                                          <p:val>
                                            <p:strVal val="#ppt_y+#ppt_h*1.125000"/>
                                          </p:val>
                                        </p:tav>
                                        <p:tav tm="100000">
                                          <p:val>
                                            <p:strVal val="#ppt_y"/>
                                          </p:val>
                                        </p:tav>
                                      </p:tavLst>
                                    </p:anim>
                                    <p:animEffect transition="in" filter="wipe(up)">
                                      <p:cBhvr>
                                        <p:cTn id="38" dur="500"/>
                                        <p:tgtEl>
                                          <p:spTgt spid="13"/>
                                        </p:tgtEl>
                                      </p:cBhvr>
                                    </p:animEffect>
                                  </p:childTnLst>
                                </p:cTn>
                              </p:par>
                            </p:childTnLst>
                          </p:cTn>
                        </p:par>
                      </p:childTnLst>
                    </p:cTn>
                  </p:par>
                  <p:par>
                    <p:cTn id="39" fill="hold" nodeType="clickPar">
                      <p:stCondLst>
                        <p:cond delay="indefinite"/>
                      </p:stCondLst>
                      <p:childTnLst>
                        <p:par>
                          <p:cTn id="40" fill="hold" nodeType="afterGroup">
                            <p:stCondLst>
                              <p:cond delay="0"/>
                            </p:stCondLst>
                            <p:childTnLst>
                              <p:par>
                                <p:cTn id="41" presetID="12" presetClass="entr" presetSubtype="4"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additive="base">
                                        <p:cTn id="43" dur="500"/>
                                        <p:tgtEl>
                                          <p:spTgt spid="14"/>
                                        </p:tgtEl>
                                        <p:attrNameLst>
                                          <p:attrName>ppt_y</p:attrName>
                                        </p:attrNameLst>
                                      </p:cBhvr>
                                      <p:tavLst>
                                        <p:tav tm="0">
                                          <p:val>
                                            <p:strVal val="#ppt_y+#ppt_h*1.125000"/>
                                          </p:val>
                                        </p:tav>
                                        <p:tav tm="100000">
                                          <p:val>
                                            <p:strVal val="#ppt_y"/>
                                          </p:val>
                                        </p:tav>
                                      </p:tavLst>
                                    </p:anim>
                                    <p:animEffect transition="in" filter="wipe(up)">
                                      <p:cBhvr>
                                        <p:cTn id="44" dur="500"/>
                                        <p:tgtEl>
                                          <p:spTgt spid="14"/>
                                        </p:tgtEl>
                                      </p:cBhvr>
                                    </p:animEffect>
                                  </p:childTnLst>
                                </p:cTn>
                              </p:par>
                            </p:childTnLst>
                          </p:cTn>
                        </p:par>
                      </p:childTnLst>
                    </p:cTn>
                  </p:par>
                  <p:par>
                    <p:cTn id="45" fill="hold" nodeType="clickPar">
                      <p:stCondLst>
                        <p:cond delay="indefinite"/>
                      </p:stCondLst>
                      <p:childTnLst>
                        <p:par>
                          <p:cTn id="46" fill="hold" nodeType="afterGroup">
                            <p:stCondLst>
                              <p:cond delay="0"/>
                            </p:stCondLst>
                            <p:childTnLst>
                              <p:par>
                                <p:cTn id="47" presetID="12" presetClass="entr" presetSubtype="4" fill="hold" grpId="0" nodeType="click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additive="base">
                                        <p:cTn id="49" dur="500"/>
                                        <p:tgtEl>
                                          <p:spTgt spid="9"/>
                                        </p:tgtEl>
                                        <p:attrNameLst>
                                          <p:attrName>ppt_y</p:attrName>
                                        </p:attrNameLst>
                                      </p:cBhvr>
                                      <p:tavLst>
                                        <p:tav tm="0">
                                          <p:val>
                                            <p:strVal val="#ppt_y+#ppt_h*1.125000"/>
                                          </p:val>
                                        </p:tav>
                                        <p:tav tm="100000">
                                          <p:val>
                                            <p:strVal val="#ppt_y"/>
                                          </p:val>
                                        </p:tav>
                                      </p:tavLst>
                                    </p:anim>
                                    <p:animEffect transition="in" filter="wipe(up)">
                                      <p:cBhvr>
                                        <p:cTn id="50" dur="500"/>
                                        <p:tgtEl>
                                          <p:spTgt spid="9"/>
                                        </p:tgtEl>
                                      </p:cBhvr>
                                    </p:animEffect>
                                  </p:childTnLst>
                                </p:cTn>
                              </p:par>
                            </p:childTnLst>
                          </p:cTn>
                        </p:par>
                      </p:childTnLst>
                    </p:cTn>
                  </p:par>
                  <p:par>
                    <p:cTn id="51" fill="hold" nodeType="clickPar">
                      <p:stCondLst>
                        <p:cond delay="indefinite"/>
                      </p:stCondLst>
                      <p:childTnLst>
                        <p:par>
                          <p:cTn id="52" fill="hold" nodeType="afterGroup">
                            <p:stCondLst>
                              <p:cond delay="0"/>
                            </p:stCondLst>
                            <p:childTnLst>
                              <p:par>
                                <p:cTn id="53" presetID="12" presetClass="entr" presetSubtype="4" fill="hold" grpId="0" nodeType="clickEffect">
                                  <p:stCondLst>
                                    <p:cond delay="0"/>
                                  </p:stCondLst>
                                  <p:childTnLst>
                                    <p:set>
                                      <p:cBhvr>
                                        <p:cTn id="54" dur="1" fill="hold">
                                          <p:stCondLst>
                                            <p:cond delay="0"/>
                                          </p:stCondLst>
                                        </p:cTn>
                                        <p:tgtEl>
                                          <p:spTgt spid="15"/>
                                        </p:tgtEl>
                                        <p:attrNameLst>
                                          <p:attrName>style.visibility</p:attrName>
                                        </p:attrNameLst>
                                      </p:cBhvr>
                                      <p:to>
                                        <p:strVal val="visible"/>
                                      </p:to>
                                    </p:set>
                                    <p:anim calcmode="lin" valueType="num">
                                      <p:cBhvr additive="base">
                                        <p:cTn id="55" dur="500"/>
                                        <p:tgtEl>
                                          <p:spTgt spid="15"/>
                                        </p:tgtEl>
                                        <p:attrNameLst>
                                          <p:attrName>ppt_y</p:attrName>
                                        </p:attrNameLst>
                                      </p:cBhvr>
                                      <p:tavLst>
                                        <p:tav tm="0">
                                          <p:val>
                                            <p:strVal val="#ppt_y+#ppt_h*1.125000"/>
                                          </p:val>
                                        </p:tav>
                                        <p:tav tm="100000">
                                          <p:val>
                                            <p:strVal val="#ppt_y"/>
                                          </p:val>
                                        </p:tav>
                                      </p:tavLst>
                                    </p:anim>
                                    <p:animEffect transition="in" filter="wipe(up)">
                                      <p:cBhvr>
                                        <p:cTn id="56" dur="500"/>
                                        <p:tgtEl>
                                          <p:spTgt spid="15"/>
                                        </p:tgtEl>
                                      </p:cBhvr>
                                    </p:animEffect>
                                  </p:childTnLst>
                                </p:cTn>
                              </p:par>
                            </p:childTnLst>
                          </p:cTn>
                        </p:par>
                      </p:childTnLst>
                    </p:cTn>
                  </p:par>
                  <p:par>
                    <p:cTn id="57" fill="hold" nodeType="clickPar">
                      <p:stCondLst>
                        <p:cond delay="indefinite"/>
                      </p:stCondLst>
                      <p:childTnLst>
                        <p:par>
                          <p:cTn id="58" fill="hold" nodeType="afterGroup">
                            <p:stCondLst>
                              <p:cond delay="0"/>
                            </p:stCondLst>
                            <p:childTnLst>
                              <p:par>
                                <p:cTn id="59" presetID="12" presetClass="entr" presetSubtype="4" fill="hold" grpId="0" nodeType="clickEffect">
                                  <p:stCondLst>
                                    <p:cond delay="0"/>
                                  </p:stCondLst>
                                  <p:childTnLst>
                                    <p:set>
                                      <p:cBhvr>
                                        <p:cTn id="60" dur="1" fill="hold">
                                          <p:stCondLst>
                                            <p:cond delay="0"/>
                                          </p:stCondLst>
                                        </p:cTn>
                                        <p:tgtEl>
                                          <p:spTgt spid="10"/>
                                        </p:tgtEl>
                                        <p:attrNameLst>
                                          <p:attrName>style.visibility</p:attrName>
                                        </p:attrNameLst>
                                      </p:cBhvr>
                                      <p:to>
                                        <p:strVal val="visible"/>
                                      </p:to>
                                    </p:set>
                                    <p:anim calcmode="lin" valueType="num">
                                      <p:cBhvr additive="base">
                                        <p:cTn id="61" dur="500"/>
                                        <p:tgtEl>
                                          <p:spTgt spid="10"/>
                                        </p:tgtEl>
                                        <p:attrNameLst>
                                          <p:attrName>ppt_y</p:attrName>
                                        </p:attrNameLst>
                                      </p:cBhvr>
                                      <p:tavLst>
                                        <p:tav tm="0">
                                          <p:val>
                                            <p:strVal val="#ppt_y+#ppt_h*1.125000"/>
                                          </p:val>
                                        </p:tav>
                                        <p:tav tm="100000">
                                          <p:val>
                                            <p:strVal val="#ppt_y"/>
                                          </p:val>
                                        </p:tav>
                                      </p:tavLst>
                                    </p:anim>
                                    <p:animEffect transition="in" filter="wipe(up)">
                                      <p:cBhvr>
                                        <p:cTn id="6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12" grpId="0"/>
      <p:bldP spid="13" grpId="0"/>
      <p:bldP spid="14" grpId="0"/>
      <p:bldP spid="15" grpId="0"/>
      <p:bldP spid="9" grpId="0"/>
      <p:bldP spid="10" grpId="0"/>
    </p:bld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0"/>
            <a:ext cx="12192000" cy="6858000"/>
          </a:xfrm>
          <a:prstGeom prst="rect">
            <a:avLst/>
          </a:prstGeom>
          <a:solidFill>
            <a:srgbClr val="EFEB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形状 2"/>
          <p:cNvSpPr/>
          <p:nvPr/>
        </p:nvSpPr>
        <p:spPr>
          <a:xfrm>
            <a:off x="309501" y="185222"/>
            <a:ext cx="11620499" cy="6273800"/>
          </a:xfrm>
          <a:custGeom>
            <a:gdLst>
              <a:gd name="connsiteX0" fmla="*/ 459920 w 10842171"/>
              <a:gd name="connsiteY0" fmla="*/ 0 h 5642428"/>
              <a:gd name="connsiteX1" fmla="*/ 9847035 w 10842171"/>
              <a:gd name="connsiteY1" fmla="*/ 0 h 5642428"/>
              <a:gd name="connsiteX2" fmla="*/ 9847035 w 10842171"/>
              <a:gd name="connsiteY2" fmla="*/ 326571 h 5642428"/>
              <a:gd name="connsiteX3" fmla="*/ 10842171 w 10842171"/>
              <a:gd name="connsiteY3" fmla="*/ 326571 h 5642428"/>
              <a:gd name="connsiteX4" fmla="*/ 10842171 w 10842171"/>
              <a:gd name="connsiteY4" fmla="*/ 5315856 h 5642428"/>
              <a:gd name="connsiteX5" fmla="*/ 10382251 w 10842171"/>
              <a:gd name="connsiteY5" fmla="*/ 5315856 h 5642428"/>
              <a:gd name="connsiteX6" fmla="*/ 10382251 w 10842171"/>
              <a:gd name="connsiteY6" fmla="*/ 5642428 h 5642428"/>
              <a:gd name="connsiteX7" fmla="*/ 459919 w 10842171"/>
              <a:gd name="connsiteY7" fmla="*/ 5642428 h 5642428"/>
              <a:gd name="connsiteX8" fmla="*/ 459919 w 10842171"/>
              <a:gd name="connsiteY8" fmla="*/ 5315856 h 5642428"/>
              <a:gd name="connsiteX9" fmla="*/ 0 w 10842171"/>
              <a:gd name="connsiteY9" fmla="*/ 5315856 h 5642428"/>
              <a:gd name="connsiteX10" fmla="*/ 0 w 10842171"/>
              <a:gd name="connsiteY10" fmla="*/ 326571 h 5642428"/>
              <a:gd name="connsiteX11" fmla="*/ 459920 w 10842171"/>
              <a:gd name="connsiteY11" fmla="*/ 326571 h 564242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842171" h="5642428">
                <a:moveTo>
                  <a:pt x="459920" y="0"/>
                </a:moveTo>
                <a:lnTo>
                  <a:pt x="9847035" y="0"/>
                </a:lnTo>
                <a:lnTo>
                  <a:pt x="9847035" y="326571"/>
                </a:lnTo>
                <a:lnTo>
                  <a:pt x="10842171" y="326571"/>
                </a:lnTo>
                <a:lnTo>
                  <a:pt x="10842171" y="5315856"/>
                </a:lnTo>
                <a:lnTo>
                  <a:pt x="10382251" y="5315856"/>
                </a:lnTo>
                <a:lnTo>
                  <a:pt x="10382251" y="5642428"/>
                </a:lnTo>
                <a:lnTo>
                  <a:pt x="459919" y="5642428"/>
                </a:lnTo>
                <a:lnTo>
                  <a:pt x="459919" y="5315856"/>
                </a:lnTo>
                <a:lnTo>
                  <a:pt x="0" y="5315856"/>
                </a:lnTo>
                <a:lnTo>
                  <a:pt x="0" y="326571"/>
                </a:lnTo>
                <a:lnTo>
                  <a:pt x="459920" y="326571"/>
                </a:lnTo>
                <a:close/>
              </a:path>
            </a:pathLst>
          </a:custGeom>
          <a:solidFill>
            <a:schemeClr val="bg1"/>
          </a:solidFill>
          <a:ln>
            <a:solidFill>
              <a:srgbClr val="9C76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a:hlinkClick r:id="rId3" action="ppaction://hlinksldjump"/>
          </p:cNvPr>
          <p:cNvPicPr>
            <a:picLocks noChangeAspect="1"/>
          </p:cNvPicPr>
          <p:nvPr/>
        </p:nvPicPr>
        <p:blipFill>
          <a:blip r:embed="rId2"/>
          <a:srcRect r="5533"/>
          <a:stretch>
            <a:fillRect/>
          </a:stretch>
        </p:blipFill>
        <p:spPr>
          <a:xfrm>
            <a:off x="8372029" y="4686704"/>
            <a:ext cx="2868841" cy="1613156"/>
          </a:xfrm>
          <a:prstGeom prst="rect">
            <a:avLst/>
          </a:prstGeom>
        </p:spPr>
      </p:pic>
      <p:sp>
        <p:nvSpPr>
          <p:cNvPr id="7" name="文本框 6"/>
          <p:cNvSpPr txBox="1"/>
          <p:nvPr/>
        </p:nvSpPr>
        <p:spPr>
          <a:xfrm>
            <a:off x="617518" y="709930"/>
            <a:ext cx="11150930" cy="1198880"/>
          </a:xfrm>
          <a:prstGeom prst="rect">
            <a:avLst/>
          </a:prstGeom>
          <a:noFill/>
        </p:spPr>
        <p:txBody>
          <a:bodyPr wrap="square" rtlCol="0">
            <a:spAutoFit/>
          </a:bodyPr>
          <a:lstStyle/>
          <a:p>
            <a:r>
              <a:rPr lang="zh-CN" altLang="en-US" sz="3600" b="1">
                <a:latin typeface="楷体" panose="02010609060101010101" charset="-122"/>
                <a:ea typeface="楷体" panose="02010609060101010101" charset="-122"/>
              </a:rPr>
              <a:t>思考：王安石这封回信语言委婉，柔中带刚，是否有何深层用意</a:t>
            </a:r>
            <a:r>
              <a:rPr lang="zh-CN" altLang="en-US" sz="3600" b="1">
                <a:latin typeface="楷体" panose="02010609060101010101" charset="-122"/>
                <a:ea typeface="楷体" panose="02010609060101010101" charset="-122"/>
                <a:sym typeface="+mn-ea"/>
              </a:rPr>
              <a:t>？</a:t>
            </a:r>
            <a:r>
              <a:rPr lang="zh-CN" altLang="en-US" sz="3600" b="1">
                <a:latin typeface="楷体" panose="02010609060101010101" charset="-122"/>
                <a:ea typeface="楷体" panose="02010609060101010101" charset="-122"/>
              </a:rPr>
              <a:t>说说你的理解</a:t>
            </a:r>
            <a:r>
              <a:rPr lang="zh-CN" altLang="en-US" sz="3600" b="1" smtClean="0">
                <a:latin typeface="楷体" panose="02010609060101010101" charset="-122"/>
                <a:ea typeface="楷体" panose="02010609060101010101" charset="-122"/>
              </a:rPr>
              <a:t>。</a:t>
            </a:r>
            <a:endParaRPr lang="zh-CN" altLang="en-US" sz="3600" b="1">
              <a:latin typeface="楷体" panose="02010609060101010101" charset="-122"/>
              <a:ea typeface="楷体" panose="02010609060101010101" charset="-122"/>
            </a:endParaRPr>
          </a:p>
        </p:txBody>
      </p:sp>
      <p:sp>
        <p:nvSpPr>
          <p:cNvPr id="8" name="文本框 7"/>
          <p:cNvSpPr txBox="1"/>
          <p:nvPr/>
        </p:nvSpPr>
        <p:spPr>
          <a:xfrm>
            <a:off x="736270" y="2773729"/>
            <a:ext cx="11139055" cy="1077218"/>
          </a:xfrm>
          <a:prstGeom prst="rect">
            <a:avLst/>
          </a:prstGeom>
          <a:noFill/>
        </p:spPr>
        <p:txBody>
          <a:bodyPr wrap="square" rtlCol="0">
            <a:spAutoFit/>
          </a:bodyPr>
          <a:lstStyle/>
          <a:p>
            <a:r>
              <a:rPr lang="zh-CN" altLang="en-US" sz="3200" b="1">
                <a:latin typeface="Calibri"/>
                <a:ea typeface="楷体" panose="02010609060101010101" charset="-122"/>
              </a:rPr>
              <a:t>①</a:t>
            </a:r>
            <a:r>
              <a:rPr lang="zh-CN" altLang="en-US" sz="3200" b="1">
                <a:latin typeface="楷体" panose="02010609060101010101" charset="-122"/>
                <a:ea typeface="楷体" panose="02010609060101010101" charset="-122"/>
              </a:rPr>
              <a:t>王安石</a:t>
            </a:r>
            <a:r>
              <a:rPr lang="zh-CN" altLang="en-US" sz="3200" b="1">
                <a:solidFill>
                  <a:srgbClr val="C00000"/>
                </a:solidFill>
                <a:latin typeface="楷体" panose="02010609060101010101" charset="-122"/>
                <a:ea typeface="楷体" panose="02010609060101010101" charset="-122"/>
              </a:rPr>
              <a:t>既坚持自己的立场和观点</a:t>
            </a:r>
            <a:r>
              <a:rPr lang="zh-CN" altLang="en-US" sz="3200" b="1">
                <a:latin typeface="楷体" panose="02010609060101010101" charset="-122"/>
                <a:ea typeface="楷体" panose="02010609060101010101" charset="-122"/>
              </a:rPr>
              <a:t>，在文字上又不全然剑拔弩张，</a:t>
            </a:r>
            <a:r>
              <a:rPr lang="zh-CN" altLang="en-US" sz="3200" b="1">
                <a:solidFill>
                  <a:srgbClr val="C00000"/>
                </a:solidFill>
                <a:latin typeface="楷体" panose="02010609060101010101" charset="-122"/>
                <a:ea typeface="楷体" panose="02010609060101010101" charset="-122"/>
              </a:rPr>
              <a:t>不伤害朋友之间的情面，亦不伤害同僚之间的和气</a:t>
            </a:r>
            <a:r>
              <a:rPr lang="zh-CN" altLang="en-US" sz="3200" b="1">
                <a:latin typeface="楷体" panose="02010609060101010101" charset="-122"/>
                <a:ea typeface="楷体" panose="02010609060101010101" charset="-122"/>
              </a:rPr>
              <a:t>。</a:t>
            </a:r>
            <a:endParaRPr lang="zh-CN" altLang="en-US" sz="3200" b="1">
              <a:latin typeface="楷体" panose="02010609060101010101" charset="-122"/>
              <a:ea typeface="楷体" panose="02010609060101010101" charset="-122"/>
            </a:endParaRPr>
          </a:p>
        </p:txBody>
      </p:sp>
      <p:sp>
        <p:nvSpPr>
          <p:cNvPr id="9" name="文本框 8"/>
          <p:cNvSpPr txBox="1"/>
          <p:nvPr/>
        </p:nvSpPr>
        <p:spPr>
          <a:xfrm>
            <a:off x="788201" y="4101927"/>
            <a:ext cx="10184600" cy="584775"/>
          </a:xfrm>
          <a:prstGeom prst="rect">
            <a:avLst/>
          </a:prstGeom>
          <a:noFill/>
        </p:spPr>
        <p:txBody>
          <a:bodyPr wrap="square" rtlCol="0">
            <a:spAutoFit/>
          </a:bodyPr>
          <a:lstStyle/>
          <a:p>
            <a:pPr algn="l"/>
            <a:r>
              <a:rPr lang="zh-CN" altLang="en-US" sz="3200" b="1">
                <a:latin typeface="Calibri"/>
                <a:ea typeface="楷体" panose="02010609060101010101" charset="-122"/>
                <a:sym typeface="+mn-ea"/>
              </a:rPr>
              <a:t>②</a:t>
            </a:r>
            <a:r>
              <a:rPr lang="zh-CN" altLang="en-US" sz="3200" b="1">
                <a:latin typeface="楷体" panose="02010609060101010101" charset="-122"/>
                <a:ea typeface="楷体" panose="02010609060101010101" charset="-122"/>
                <a:sym typeface="+mn-ea"/>
              </a:rPr>
              <a:t>这种柔中寓刚的论辩风格，比剑拔弩张</a:t>
            </a:r>
            <a:r>
              <a:rPr lang="zh-CN" altLang="en-US" sz="3200" b="1">
                <a:solidFill>
                  <a:srgbClr val="C00000"/>
                </a:solidFill>
                <a:latin typeface="楷体" panose="02010609060101010101" charset="-122"/>
                <a:ea typeface="楷体" panose="02010609060101010101" charset="-122"/>
                <a:sym typeface="+mn-ea"/>
              </a:rPr>
              <a:t>更有力量</a:t>
            </a:r>
            <a:r>
              <a:rPr lang="zh-CN" altLang="en-US" sz="3200" b="1">
                <a:latin typeface="楷体" panose="02010609060101010101" charset="-122"/>
                <a:ea typeface="楷体" panose="02010609060101010101" charset="-122"/>
                <a:sym typeface="+mn-ea"/>
              </a:rPr>
              <a:t>。</a:t>
            </a:r>
            <a:endParaRPr lang="zh-CN" altLang="en-US" sz="3200" b="1">
              <a:latin typeface="楷体" panose="02010609060101010101" charset="-122"/>
              <a:ea typeface="楷体" panose="02010609060101010101" charset="-122"/>
            </a:endParaRPr>
          </a:p>
        </p:txBody>
      </p:sp>
      <p:sp>
        <p:nvSpPr>
          <p:cNvPr id="10" name="文本框 9"/>
          <p:cNvSpPr txBox="1"/>
          <p:nvPr/>
        </p:nvSpPr>
        <p:spPr>
          <a:xfrm>
            <a:off x="1001956" y="2092762"/>
            <a:ext cx="2683510" cy="583565"/>
          </a:xfrm>
          <a:prstGeom prst="rect">
            <a:avLst/>
          </a:prstGeom>
          <a:noFill/>
        </p:spPr>
        <p:txBody>
          <a:bodyPr wrap="square" rtlCol="0">
            <a:spAutoFit/>
          </a:bodyPr>
          <a:lstStyle/>
          <a:p>
            <a:pPr algn="l"/>
            <a:r>
              <a:rPr lang="zh-CN" altLang="en-US" sz="3200" b="1">
                <a:latin typeface="Calibri"/>
                <a:ea typeface="楷体" panose="02010609060101010101" charset="-122"/>
                <a:sym typeface="+mn-ea"/>
              </a:rPr>
              <a:t>有深层用意：</a:t>
            </a:r>
            <a:endParaRPr lang="zh-CN" altLang="en-US" sz="3200" b="1">
              <a:latin typeface="楷体" panose="02010609060101010101" charset="-122"/>
              <a:ea typeface="楷体" panose="02010609060101010101" charset="-122"/>
            </a:endParaRPr>
          </a:p>
        </p:txBody>
      </p:sp>
      <p:pic>
        <p:nvPicPr>
          <p:cNvPr id="13" name="New picture"/>
          <p:cNvPicPr/>
          <p:nvPr/>
        </p:nvPicPr>
        <p:blipFill>
          <a:blip r:embed="rId4"/>
          <a:stretch>
            <a:fillRect/>
          </a:stretch>
        </p:blipFill>
        <p:spPr>
          <a:xfrm>
            <a:off x="12293600" y="11506200"/>
            <a:ext cx="342900" cy="2540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p:tgtEl>
                                          <p:spTgt spid="10"/>
                                        </p:tgtEl>
                                        <p:attrNameLst>
                                          <p:attrName>ppt_y</p:attrName>
                                        </p:attrNameLst>
                                      </p:cBhvr>
                                      <p:tavLst>
                                        <p:tav tm="0">
                                          <p:val>
                                            <p:strVal val="#ppt_y+#ppt_h*1.125000"/>
                                          </p:val>
                                        </p:tav>
                                        <p:tav tm="100000">
                                          <p:val>
                                            <p:strVal val="#ppt_y"/>
                                          </p:val>
                                        </p:tav>
                                      </p:tavLst>
                                    </p:anim>
                                    <p:animEffect transition="in" filter="wipe(up)">
                                      <p:cBhvr>
                                        <p:cTn id="8" dur="500"/>
                                        <p:tgtEl>
                                          <p:spTgt spid="10"/>
                                        </p:tgtEl>
                                      </p:cBhvr>
                                    </p:animEffect>
                                  </p:childTnLst>
                                </p:cTn>
                              </p:par>
                            </p:childTnLst>
                          </p:cTn>
                        </p:par>
                      </p:childTnLst>
                    </p:cTn>
                  </p:par>
                  <p:par>
                    <p:cTn id="9" fill="hold" nodeType="clickPar">
                      <p:stCondLst>
                        <p:cond delay="indefinite"/>
                      </p:stCondLst>
                      <p:childTnLst>
                        <p:par>
                          <p:cTn id="10" fill="hold" nodeType="afterGroup">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p:tgtEl>
                                          <p:spTgt spid="8"/>
                                        </p:tgtEl>
                                        <p:attrNameLst>
                                          <p:attrName>ppt_y</p:attrName>
                                        </p:attrNameLst>
                                      </p:cBhvr>
                                      <p:tavLst>
                                        <p:tav tm="0">
                                          <p:val>
                                            <p:strVal val="#ppt_y+#ppt_h*1.125000"/>
                                          </p:val>
                                        </p:tav>
                                        <p:tav tm="100000">
                                          <p:val>
                                            <p:strVal val="#ppt_y"/>
                                          </p:val>
                                        </p:tav>
                                      </p:tavLst>
                                    </p:anim>
                                    <p:animEffect transition="in" filter="wipe(up)">
                                      <p:cBhvr>
                                        <p:cTn id="14" dur="500"/>
                                        <p:tgtEl>
                                          <p:spTgt spid="8"/>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p:tgtEl>
                                          <p:spTgt spid="9"/>
                                        </p:tgtEl>
                                        <p:attrNameLst>
                                          <p:attrName>ppt_y</p:attrName>
                                        </p:attrNameLst>
                                      </p:cBhvr>
                                      <p:tavLst>
                                        <p:tav tm="0">
                                          <p:val>
                                            <p:strVal val="#ppt_y+#ppt_h*1.125000"/>
                                          </p:val>
                                        </p:tav>
                                        <p:tav tm="100000">
                                          <p:val>
                                            <p:strVal val="#ppt_y"/>
                                          </p:val>
                                        </p:tav>
                                      </p:tavLst>
                                    </p:anim>
                                    <p:animEffect transition="in" filter="wipe(up)">
                                      <p:cBhvr>
                                        <p:cTn id="2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0"/>
            <a:ext cx="12192000" cy="6858000"/>
          </a:xfrm>
          <a:prstGeom prst="rect">
            <a:avLst/>
          </a:prstGeom>
          <a:solidFill>
            <a:srgbClr val="EFEB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形状 2"/>
          <p:cNvSpPr/>
          <p:nvPr/>
        </p:nvSpPr>
        <p:spPr>
          <a:xfrm>
            <a:off x="285750" y="292100"/>
            <a:ext cx="11620499" cy="6273800"/>
          </a:xfrm>
          <a:custGeom>
            <a:gdLst>
              <a:gd name="connsiteX0" fmla="*/ 459920 w 10842171"/>
              <a:gd name="connsiteY0" fmla="*/ 0 h 5642428"/>
              <a:gd name="connsiteX1" fmla="*/ 9847035 w 10842171"/>
              <a:gd name="connsiteY1" fmla="*/ 0 h 5642428"/>
              <a:gd name="connsiteX2" fmla="*/ 9847035 w 10842171"/>
              <a:gd name="connsiteY2" fmla="*/ 326571 h 5642428"/>
              <a:gd name="connsiteX3" fmla="*/ 10842171 w 10842171"/>
              <a:gd name="connsiteY3" fmla="*/ 326571 h 5642428"/>
              <a:gd name="connsiteX4" fmla="*/ 10842171 w 10842171"/>
              <a:gd name="connsiteY4" fmla="*/ 5315856 h 5642428"/>
              <a:gd name="connsiteX5" fmla="*/ 10382251 w 10842171"/>
              <a:gd name="connsiteY5" fmla="*/ 5315856 h 5642428"/>
              <a:gd name="connsiteX6" fmla="*/ 10382251 w 10842171"/>
              <a:gd name="connsiteY6" fmla="*/ 5642428 h 5642428"/>
              <a:gd name="connsiteX7" fmla="*/ 459919 w 10842171"/>
              <a:gd name="connsiteY7" fmla="*/ 5642428 h 5642428"/>
              <a:gd name="connsiteX8" fmla="*/ 459919 w 10842171"/>
              <a:gd name="connsiteY8" fmla="*/ 5315856 h 5642428"/>
              <a:gd name="connsiteX9" fmla="*/ 0 w 10842171"/>
              <a:gd name="connsiteY9" fmla="*/ 5315856 h 5642428"/>
              <a:gd name="connsiteX10" fmla="*/ 0 w 10842171"/>
              <a:gd name="connsiteY10" fmla="*/ 326571 h 5642428"/>
              <a:gd name="connsiteX11" fmla="*/ 459920 w 10842171"/>
              <a:gd name="connsiteY11" fmla="*/ 326571 h 564242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842171" h="5642428">
                <a:moveTo>
                  <a:pt x="459920" y="0"/>
                </a:moveTo>
                <a:lnTo>
                  <a:pt x="9847035" y="0"/>
                </a:lnTo>
                <a:lnTo>
                  <a:pt x="9847035" y="326571"/>
                </a:lnTo>
                <a:lnTo>
                  <a:pt x="10842171" y="326571"/>
                </a:lnTo>
                <a:lnTo>
                  <a:pt x="10842171" y="5315856"/>
                </a:lnTo>
                <a:lnTo>
                  <a:pt x="10382251" y="5315856"/>
                </a:lnTo>
                <a:lnTo>
                  <a:pt x="10382251" y="5642428"/>
                </a:lnTo>
                <a:lnTo>
                  <a:pt x="459919" y="5642428"/>
                </a:lnTo>
                <a:lnTo>
                  <a:pt x="459919" y="5315856"/>
                </a:lnTo>
                <a:lnTo>
                  <a:pt x="0" y="5315856"/>
                </a:lnTo>
                <a:lnTo>
                  <a:pt x="0" y="326571"/>
                </a:lnTo>
                <a:lnTo>
                  <a:pt x="459920" y="326571"/>
                </a:lnTo>
                <a:close/>
              </a:path>
            </a:pathLst>
          </a:custGeom>
          <a:solidFill>
            <a:schemeClr val="bg1"/>
          </a:solidFill>
          <a:ln>
            <a:solidFill>
              <a:srgbClr val="9C76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t>司马光(1019年11月17日~1086年10月11日)，字君实，号迂叟，陕州夏县涑水乡(今山西省夏县)人 ，世称涑水先生 。北宋政治家、史学家、文学家，自称西晋安平献王司马孚之后代。</a:t>
            </a:r>
            <a:endParaRPr lang="zh-CN" altLang="en-US"/>
          </a:p>
          <a:p>
            <a:pPr algn="ctr"/>
            <a:endParaRPr lang="zh-CN" altLang="en-US"/>
          </a:p>
          <a:p>
            <a:pPr algn="ctr"/>
            <a:r>
              <a:rPr lang="zh-CN" altLang="en-US"/>
              <a:t>宋仁宗宝元元年(1038年)，进士及第，累迁龙图阁直学士。宋神宗时，反对王安石变法，离开朝廷十五年，主持编纂了编年体通史《资治通鉴》。历仕仁宗、英宗、神宗、哲宗四朝，官至尚书左仆射兼门下侍郎。元佑元年(1086年)，去世，追赠太师、温国公，谥号文正。名列"元佑党人"，配享宋哲宗庙廷，图形昭勋阁;从祀于孔庙，称"先儒司马子";从祀历代帝王庙。</a:t>
            </a:r>
            <a:endParaRPr lang="zh-CN" altLang="en-US"/>
          </a:p>
          <a:p>
            <a:pPr algn="ctr"/>
            <a:endParaRPr lang="zh-CN" altLang="en-US"/>
          </a:p>
          <a:p>
            <a:pPr algn="ctr"/>
            <a:r>
              <a:rPr lang="zh-CN" altLang="en-US"/>
              <a:t>为人温良谦恭、刚正不阿;做事用功，刻苦勤奋。以"日力不足，继之以夜"自诩，堪称儒学教化下的典范。 生平著作甚多，主要《温国文正司马公文集》、《稽古录》、《涑水记闻》、《潜虚》等。</a:t>
            </a:r>
            <a:endParaRPr lang="zh-CN" altLang="en-US"/>
          </a:p>
        </p:txBody>
      </p:sp>
      <p:sp>
        <p:nvSpPr>
          <p:cNvPr id="4" name="文本框 3"/>
          <p:cNvSpPr txBox="1"/>
          <p:nvPr/>
        </p:nvSpPr>
        <p:spPr>
          <a:xfrm>
            <a:off x="3206338" y="521402"/>
            <a:ext cx="8573984" cy="5539978"/>
          </a:xfrm>
          <a:prstGeom prst="rect">
            <a:avLst/>
          </a:prstGeom>
          <a:noFill/>
        </p:spPr>
        <p:txBody>
          <a:bodyPr wrap="square" rtlCol="0">
            <a:spAutoFit/>
          </a:bodyPr>
          <a:lstStyle/>
          <a:p>
            <a:pPr>
              <a:lnSpc>
                <a:spcPct val="150000"/>
              </a:lnSpc>
            </a:pPr>
            <a:r>
              <a:rPr lang="en-US" altLang="zh-CN" sz="2800">
                <a:latin typeface="楷体" panose="02010609060101010101" charset="-122"/>
                <a:ea typeface="楷体" panose="02010609060101010101" charset="-122"/>
                <a:cs typeface="楷体" panose="02010609060101010101" charset="-122"/>
              </a:rPr>
              <a:t> </a:t>
            </a:r>
            <a:r>
              <a:rPr lang="zh-CN" altLang="en-US" sz="4000">
                <a:solidFill>
                  <a:srgbClr val="C00000"/>
                </a:solidFill>
                <a:latin typeface="方正宋刻本秀楷_GBK" panose="02000000000000000000" charset="-122"/>
                <a:ea typeface="方正宋刻本秀楷_GBK" panose="02000000000000000000" charset="-122"/>
                <a:cs typeface="楷体" panose="02010609060101010101" charset="-122"/>
              </a:rPr>
              <a:t>   司马光</a:t>
            </a:r>
            <a:r>
              <a:rPr lang="zh-CN" altLang="en-US" sz="2800">
                <a:latin typeface="楷体" panose="02010609060101010101" charset="-122"/>
                <a:ea typeface="楷体" panose="02010609060101010101" charset="-122"/>
                <a:cs typeface="楷体" panose="02010609060101010101" charset="-122"/>
              </a:rPr>
              <a:t>，</a:t>
            </a:r>
            <a:r>
              <a:rPr lang="zh-CN" altLang="en-US" sz="2800" b="1">
                <a:latin typeface="楷体" panose="02010609060101010101" charset="-122"/>
                <a:ea typeface="楷体" panose="02010609060101010101" charset="-122"/>
                <a:cs typeface="楷体" panose="02010609060101010101" charset="-122"/>
              </a:rPr>
              <a:t>字</a:t>
            </a:r>
            <a:r>
              <a:rPr lang="zh-CN" altLang="en-US" sz="2800" b="1">
                <a:solidFill>
                  <a:srgbClr val="C00000"/>
                </a:solidFill>
                <a:latin typeface="楷体" panose="02010609060101010101" charset="-122"/>
                <a:ea typeface="楷体" panose="02010609060101010101" charset="-122"/>
                <a:cs typeface="楷体" panose="02010609060101010101" charset="-122"/>
              </a:rPr>
              <a:t>君实</a:t>
            </a:r>
            <a:r>
              <a:rPr lang="zh-CN" altLang="en-US" sz="2800" b="1">
                <a:latin typeface="楷体" panose="02010609060101010101" charset="-122"/>
                <a:ea typeface="楷体" panose="02010609060101010101" charset="-122"/>
                <a:cs typeface="楷体" panose="02010609060101010101" charset="-122"/>
              </a:rPr>
              <a:t>，号</a:t>
            </a:r>
            <a:r>
              <a:rPr lang="zh-CN" altLang="en-US" sz="2800" b="1">
                <a:solidFill>
                  <a:srgbClr val="C00000"/>
                </a:solidFill>
                <a:latin typeface="楷体" panose="02010609060101010101" charset="-122"/>
                <a:ea typeface="楷体" panose="02010609060101010101" charset="-122"/>
                <a:cs typeface="楷体" panose="02010609060101010101" charset="-122"/>
              </a:rPr>
              <a:t>迂叟</a:t>
            </a:r>
            <a:r>
              <a:rPr lang="zh-CN" altLang="en-US" sz="2800" b="1">
                <a:latin typeface="楷体" panose="02010609060101010101" charset="-122"/>
                <a:ea typeface="楷体" panose="02010609060101010101" charset="-122"/>
                <a:cs typeface="楷体" panose="02010609060101010101" charset="-122"/>
              </a:rPr>
              <a:t>，陕州夏县涑水乡(今山西省夏县)人 ，世称</a:t>
            </a:r>
            <a:r>
              <a:rPr lang="zh-CN" altLang="en-US" sz="2800" b="1">
                <a:solidFill>
                  <a:srgbClr val="C00000"/>
                </a:solidFill>
                <a:latin typeface="楷体" panose="02010609060101010101" charset="-122"/>
                <a:ea typeface="楷体" panose="02010609060101010101" charset="-122"/>
                <a:cs typeface="楷体" panose="02010609060101010101" charset="-122"/>
              </a:rPr>
              <a:t>涑</a:t>
            </a:r>
            <a:r>
              <a:rPr lang="zh-CN" altLang="en-US" sz="2800" b="1">
                <a:solidFill>
                  <a:srgbClr val="7030A0"/>
                </a:solidFill>
                <a:latin typeface="楷体" panose="02010609060101010101" charset="-122"/>
                <a:ea typeface="楷体" panose="02010609060101010101" charset="-122"/>
                <a:cs typeface="楷体" panose="02010609060101010101" charset="-122"/>
              </a:rPr>
              <a:t>（</a:t>
            </a:r>
            <a:r>
              <a:rPr lang="en-US" altLang="zh-CN" sz="2800" b="1" err="1">
                <a:solidFill>
                  <a:srgbClr val="7030A0"/>
                </a:solidFill>
                <a:latin typeface="宋体" panose="02010600030101010101" pitchFamily="2" charset="-122"/>
                <a:ea typeface="宋体" panose="02010600030101010101" pitchFamily="2" charset="-122"/>
                <a:cs typeface="楷体" panose="02010609060101010101" charset="-122"/>
              </a:rPr>
              <a:t>sù</a:t>
            </a:r>
            <a:r>
              <a:rPr lang="zh-CN" altLang="en-US" sz="2800" b="1">
                <a:solidFill>
                  <a:srgbClr val="7030A0"/>
                </a:solidFill>
                <a:latin typeface="楷体" panose="02010609060101010101" charset="-122"/>
                <a:ea typeface="楷体" panose="02010609060101010101" charset="-122"/>
                <a:cs typeface="楷体" panose="02010609060101010101" charset="-122"/>
              </a:rPr>
              <a:t>）</a:t>
            </a:r>
            <a:r>
              <a:rPr lang="zh-CN" altLang="en-US" sz="2800" b="1">
                <a:solidFill>
                  <a:srgbClr val="C00000"/>
                </a:solidFill>
                <a:latin typeface="楷体" panose="02010609060101010101" charset="-122"/>
                <a:ea typeface="楷体" panose="02010609060101010101" charset="-122"/>
                <a:cs typeface="楷体" panose="02010609060101010101" charset="-122"/>
              </a:rPr>
              <a:t>水先生</a:t>
            </a:r>
            <a:r>
              <a:rPr lang="zh-CN" altLang="en-US" sz="2800" b="1">
                <a:latin typeface="楷体" panose="02010609060101010101" charset="-122"/>
                <a:ea typeface="楷体" panose="02010609060101010101" charset="-122"/>
                <a:cs typeface="楷体" panose="02010609060101010101" charset="-122"/>
              </a:rPr>
              <a:t>。北宋政治家、史学家、文学</a:t>
            </a:r>
            <a:r>
              <a:rPr lang="zh-CN" altLang="en-US" sz="2800" b="1" smtClean="0">
                <a:latin typeface="楷体" panose="02010609060101010101" charset="-122"/>
                <a:ea typeface="楷体" panose="02010609060101010101" charset="-122"/>
                <a:cs typeface="楷体" panose="02010609060101010101" charset="-122"/>
              </a:rPr>
              <a:t>家。</a:t>
            </a:r>
            <a:endParaRPr lang="zh-CN" altLang="en-US" sz="2800" b="1">
              <a:latin typeface="楷体" panose="02010609060101010101" charset="-122"/>
              <a:ea typeface="楷体" panose="02010609060101010101" charset="-122"/>
              <a:cs typeface="楷体" panose="02010609060101010101" charset="-122"/>
            </a:endParaRPr>
          </a:p>
          <a:p>
            <a:pPr>
              <a:lnSpc>
                <a:spcPct val="150000"/>
              </a:lnSpc>
            </a:pPr>
            <a:r>
              <a:rPr lang="zh-CN" altLang="en-US" sz="2800" b="1">
                <a:latin typeface="楷体" panose="02010609060101010101" charset="-122"/>
                <a:ea typeface="楷体" panose="02010609060101010101" charset="-122"/>
                <a:cs typeface="楷体" panose="02010609060101010101" charset="-122"/>
              </a:rPr>
              <a:t>    宋仁宗宝元元年，进士及第，累迁龙图阁直学士。宋神宗时，反对王安石变法，离开朝廷十五年，</a:t>
            </a:r>
            <a:r>
              <a:rPr lang="zh-CN" altLang="en-US" sz="2800" b="1">
                <a:solidFill>
                  <a:srgbClr val="C00000"/>
                </a:solidFill>
                <a:latin typeface="楷体" panose="02010609060101010101" charset="-122"/>
                <a:ea typeface="楷体" panose="02010609060101010101" charset="-122"/>
                <a:cs typeface="楷体" panose="02010609060101010101" charset="-122"/>
              </a:rPr>
              <a:t>主持编纂了编年体通史《资治通鉴》</a:t>
            </a:r>
            <a:r>
              <a:rPr lang="zh-CN" altLang="en-US" sz="2800" b="1">
                <a:latin typeface="楷体" panose="02010609060101010101" charset="-122"/>
                <a:ea typeface="楷体" panose="02010609060101010101" charset="-122"/>
                <a:cs typeface="楷体" panose="02010609060101010101" charset="-122"/>
              </a:rPr>
              <a:t>。历仕仁宗、英宗、神宗、哲宗四朝，官至尚书左仆射兼门下侍郎。元佑元年，去世，追赠太师、</a:t>
            </a:r>
            <a:r>
              <a:rPr lang="zh-CN" altLang="en-US" sz="2800" b="1">
                <a:solidFill>
                  <a:srgbClr val="C00000"/>
                </a:solidFill>
                <a:latin typeface="楷体" panose="02010609060101010101" charset="-122"/>
                <a:ea typeface="楷体" panose="02010609060101010101" charset="-122"/>
                <a:cs typeface="楷体" panose="02010609060101010101" charset="-122"/>
              </a:rPr>
              <a:t>温国公</a:t>
            </a:r>
            <a:r>
              <a:rPr lang="zh-CN" altLang="en-US" sz="2800" b="1">
                <a:latin typeface="楷体" panose="02010609060101010101" charset="-122"/>
                <a:ea typeface="楷体" panose="02010609060101010101" charset="-122"/>
                <a:cs typeface="楷体" panose="02010609060101010101" charset="-122"/>
              </a:rPr>
              <a:t>，谥号</a:t>
            </a:r>
            <a:r>
              <a:rPr lang="zh-CN" altLang="en-US" sz="2800" b="1">
                <a:solidFill>
                  <a:srgbClr val="C00000"/>
                </a:solidFill>
                <a:latin typeface="楷体" panose="02010609060101010101" charset="-122"/>
                <a:ea typeface="楷体" panose="02010609060101010101" charset="-122"/>
                <a:cs typeface="楷体" panose="02010609060101010101" charset="-122"/>
              </a:rPr>
              <a:t>文正</a:t>
            </a:r>
            <a:r>
              <a:rPr lang="zh-CN" altLang="en-US" sz="2800" b="1" smtClean="0">
                <a:latin typeface="楷体" panose="02010609060101010101" charset="-122"/>
                <a:ea typeface="楷体" panose="02010609060101010101" charset="-122"/>
                <a:cs typeface="楷体" panose="02010609060101010101" charset="-122"/>
              </a:rPr>
              <a:t>。</a:t>
            </a:r>
            <a:endParaRPr lang="zh-CN" altLang="en-US" sz="3200" b="1">
              <a:latin typeface="楷体" panose="02010609060101010101" charset="-122"/>
              <a:ea typeface="楷体" panose="02010609060101010101" charset="-122"/>
              <a:cs typeface="楷体" panose="02010609060101010101" charset="-122"/>
            </a:endParaRPr>
          </a:p>
        </p:txBody>
      </p:sp>
      <p:sp>
        <p:nvSpPr>
          <p:cNvPr id="21" name="文本框 20"/>
          <p:cNvSpPr txBox="1"/>
          <p:nvPr/>
        </p:nvSpPr>
        <p:spPr>
          <a:xfrm>
            <a:off x="407035" y="870585"/>
            <a:ext cx="2375535" cy="1322070"/>
          </a:xfrm>
          <a:prstGeom prst="rect">
            <a:avLst/>
          </a:prstGeom>
          <a:noFill/>
        </p:spPr>
        <p:txBody>
          <a:bodyPr wrap="square" rtlCol="0">
            <a:spAutoFit/>
          </a:bodyPr>
          <a:lstStyle/>
          <a:p>
            <a:r>
              <a:rPr lang="zh-CN" altLang="en-US" sz="4000">
                <a:latin typeface="方正宋刻本秀楷_GBK" panose="02000000000000000000" charset="-122"/>
                <a:ea typeface="方正宋刻本秀楷_GBK" panose="02000000000000000000" charset="-122"/>
              </a:rPr>
              <a:t>知人    </a:t>
            </a:r>
            <a:endParaRPr lang="zh-CN" altLang="en-US" sz="4000">
              <a:latin typeface="方正宋刻本秀楷_GBK" panose="02000000000000000000" charset="-122"/>
              <a:ea typeface="方正宋刻本秀楷_GBK" panose="02000000000000000000" charset="-122"/>
            </a:endParaRPr>
          </a:p>
          <a:p>
            <a:r>
              <a:rPr lang="zh-CN" altLang="en-US" sz="4000">
                <a:latin typeface="方正宋刻本秀楷_GBK" panose="02000000000000000000" charset="-122"/>
                <a:ea typeface="方正宋刻本秀楷_GBK" panose="02000000000000000000" charset="-122"/>
              </a:rPr>
              <a:t>    论世</a:t>
            </a:r>
            <a:endParaRPr lang="zh-CN" altLang="en-US" sz="4000">
              <a:latin typeface="方正宋刻本秀楷_GBK" panose="02000000000000000000" charset="-122"/>
              <a:ea typeface="方正宋刻本秀楷_GBK" panose="02000000000000000000" charset="-122"/>
            </a:endParaRPr>
          </a:p>
        </p:txBody>
      </p:sp>
      <p:pic>
        <p:nvPicPr>
          <p:cNvPr id="7" name="图片 6"/>
          <p:cNvPicPr>
            <a:picLocks noChangeAspect="1"/>
          </p:cNvPicPr>
          <p:nvPr/>
        </p:nvPicPr>
        <p:blipFill>
          <a:blip r:embed="rId2"/>
          <a:stretch>
            <a:fillRect/>
          </a:stretch>
        </p:blipFill>
        <p:spPr>
          <a:xfrm>
            <a:off x="476373" y="2516717"/>
            <a:ext cx="2563709" cy="3601416"/>
          </a:xfrm>
          <a:prstGeom prst="rect">
            <a:avLst/>
          </a:prstGeom>
        </p:spPr>
      </p:pic>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0"/>
            <a:ext cx="12192000" cy="6858000"/>
          </a:xfrm>
          <a:prstGeom prst="rect">
            <a:avLst/>
          </a:prstGeom>
          <a:solidFill>
            <a:srgbClr val="EFEB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形状 2"/>
          <p:cNvSpPr/>
          <p:nvPr/>
        </p:nvSpPr>
        <p:spPr>
          <a:xfrm>
            <a:off x="285750" y="292100"/>
            <a:ext cx="11620499" cy="6273800"/>
          </a:xfrm>
          <a:custGeom>
            <a:gdLst>
              <a:gd name="connsiteX0" fmla="*/ 459920 w 10842171"/>
              <a:gd name="connsiteY0" fmla="*/ 0 h 5642428"/>
              <a:gd name="connsiteX1" fmla="*/ 9847035 w 10842171"/>
              <a:gd name="connsiteY1" fmla="*/ 0 h 5642428"/>
              <a:gd name="connsiteX2" fmla="*/ 9847035 w 10842171"/>
              <a:gd name="connsiteY2" fmla="*/ 326571 h 5642428"/>
              <a:gd name="connsiteX3" fmla="*/ 10842171 w 10842171"/>
              <a:gd name="connsiteY3" fmla="*/ 326571 h 5642428"/>
              <a:gd name="connsiteX4" fmla="*/ 10842171 w 10842171"/>
              <a:gd name="connsiteY4" fmla="*/ 5315856 h 5642428"/>
              <a:gd name="connsiteX5" fmla="*/ 10382251 w 10842171"/>
              <a:gd name="connsiteY5" fmla="*/ 5315856 h 5642428"/>
              <a:gd name="connsiteX6" fmla="*/ 10382251 w 10842171"/>
              <a:gd name="connsiteY6" fmla="*/ 5642428 h 5642428"/>
              <a:gd name="connsiteX7" fmla="*/ 459919 w 10842171"/>
              <a:gd name="connsiteY7" fmla="*/ 5642428 h 5642428"/>
              <a:gd name="connsiteX8" fmla="*/ 459919 w 10842171"/>
              <a:gd name="connsiteY8" fmla="*/ 5315856 h 5642428"/>
              <a:gd name="connsiteX9" fmla="*/ 0 w 10842171"/>
              <a:gd name="connsiteY9" fmla="*/ 5315856 h 5642428"/>
              <a:gd name="connsiteX10" fmla="*/ 0 w 10842171"/>
              <a:gd name="connsiteY10" fmla="*/ 326571 h 5642428"/>
              <a:gd name="connsiteX11" fmla="*/ 459920 w 10842171"/>
              <a:gd name="connsiteY11" fmla="*/ 326571 h 564242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842171" h="5642428">
                <a:moveTo>
                  <a:pt x="459920" y="0"/>
                </a:moveTo>
                <a:lnTo>
                  <a:pt x="9847035" y="0"/>
                </a:lnTo>
                <a:lnTo>
                  <a:pt x="9847035" y="326571"/>
                </a:lnTo>
                <a:lnTo>
                  <a:pt x="10842171" y="326571"/>
                </a:lnTo>
                <a:lnTo>
                  <a:pt x="10842171" y="5315856"/>
                </a:lnTo>
                <a:lnTo>
                  <a:pt x="10382251" y="5315856"/>
                </a:lnTo>
                <a:lnTo>
                  <a:pt x="10382251" y="5642428"/>
                </a:lnTo>
                <a:lnTo>
                  <a:pt x="459919" y="5642428"/>
                </a:lnTo>
                <a:lnTo>
                  <a:pt x="459919" y="5315856"/>
                </a:lnTo>
                <a:lnTo>
                  <a:pt x="0" y="5315856"/>
                </a:lnTo>
                <a:lnTo>
                  <a:pt x="0" y="326571"/>
                </a:lnTo>
                <a:lnTo>
                  <a:pt x="459920" y="326571"/>
                </a:lnTo>
                <a:close/>
              </a:path>
            </a:pathLst>
          </a:custGeom>
          <a:solidFill>
            <a:schemeClr val="bg1"/>
          </a:solidFill>
          <a:ln>
            <a:solidFill>
              <a:srgbClr val="9C76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544163" y="725714"/>
            <a:ext cx="1245870" cy="707886"/>
          </a:xfrm>
          <a:prstGeom prst="rect">
            <a:avLst/>
          </a:prstGeom>
          <a:noFill/>
        </p:spPr>
        <p:txBody>
          <a:bodyPr wrap="square" rtlCol="0">
            <a:spAutoFit/>
          </a:bodyPr>
          <a:lstStyle/>
          <a:p>
            <a:r>
              <a:rPr lang="zh-CN" altLang="en-US" sz="4000">
                <a:solidFill>
                  <a:srgbClr val="C00000"/>
                </a:solidFill>
                <a:latin typeface="方正宋刻本秀楷_GBK" panose="02000000000000000000" charset="-122"/>
                <a:ea typeface="方正宋刻本秀楷_GBK" panose="02000000000000000000" charset="-122"/>
              </a:rPr>
              <a:t>背景</a:t>
            </a:r>
            <a:endParaRPr lang="zh-CN" altLang="en-US" sz="4000">
              <a:solidFill>
                <a:srgbClr val="C00000"/>
              </a:solidFill>
              <a:latin typeface="方正宋刻本秀楷_GBK" panose="02000000000000000000" charset="-122"/>
              <a:ea typeface="方正宋刻本秀楷_GBK" panose="02000000000000000000" charset="-122"/>
            </a:endParaRPr>
          </a:p>
        </p:txBody>
      </p:sp>
      <p:pic>
        <p:nvPicPr>
          <p:cNvPr id="10" name="图片 9"/>
          <p:cNvPicPr>
            <a:picLocks noChangeAspect="1"/>
          </p:cNvPicPr>
          <p:nvPr/>
        </p:nvPicPr>
        <p:blipFill>
          <a:blip r:embed="rId2"/>
          <a:stretch>
            <a:fillRect/>
          </a:stretch>
        </p:blipFill>
        <p:spPr>
          <a:xfrm>
            <a:off x="9843135" y="292100"/>
            <a:ext cx="1433830" cy="2423795"/>
          </a:xfrm>
          <a:prstGeom prst="rect">
            <a:avLst/>
          </a:prstGeom>
        </p:spPr>
      </p:pic>
      <p:sp>
        <p:nvSpPr>
          <p:cNvPr id="18" name="文本框 17"/>
          <p:cNvSpPr txBox="1"/>
          <p:nvPr/>
        </p:nvSpPr>
        <p:spPr>
          <a:xfrm>
            <a:off x="620097" y="1604645"/>
            <a:ext cx="1015663" cy="3648710"/>
          </a:xfrm>
          <a:prstGeom prst="rect">
            <a:avLst/>
          </a:prstGeom>
          <a:noFill/>
        </p:spPr>
        <p:txBody>
          <a:bodyPr vert="eaVert" wrap="square" rtlCol="0">
            <a:spAutoFit/>
          </a:bodyPr>
          <a:lstStyle/>
          <a:p>
            <a:r>
              <a:rPr lang="zh-CN" altLang="en-US" sz="5400">
                <a:latin typeface="方正宋刻本秀楷_GBK" panose="02000000000000000000" charset="-122"/>
                <a:ea typeface="方正宋刻本秀楷_GBK" panose="02000000000000000000" charset="-122"/>
              </a:rPr>
              <a:t>王安石变法</a:t>
            </a:r>
            <a:endParaRPr lang="zh-CN" altLang="en-US" sz="5400">
              <a:latin typeface="方正宋刻本秀楷_GBK" panose="02000000000000000000" charset="-122"/>
              <a:ea typeface="方正宋刻本秀楷_GBK" panose="02000000000000000000" charset="-122"/>
            </a:endParaRPr>
          </a:p>
        </p:txBody>
      </p:sp>
      <p:sp>
        <p:nvSpPr>
          <p:cNvPr id="4" name="文本框 3"/>
          <p:cNvSpPr txBox="1"/>
          <p:nvPr/>
        </p:nvSpPr>
        <p:spPr>
          <a:xfrm>
            <a:off x="1995863" y="1279410"/>
            <a:ext cx="9546953" cy="5015865"/>
          </a:xfrm>
          <a:prstGeom prst="rect">
            <a:avLst/>
          </a:prstGeom>
          <a:noFill/>
        </p:spPr>
        <p:txBody>
          <a:bodyPr wrap="square" rtlCol="0">
            <a:spAutoFit/>
          </a:bodyPr>
          <a:lstStyle/>
          <a:p>
            <a:r>
              <a:rPr lang="en-US" altLang="zh-CN" sz="3200">
                <a:latin typeface="楷体" panose="02010609060101010101" charset="-122"/>
                <a:ea typeface="楷体" panose="02010609060101010101" charset="-122"/>
                <a:cs typeface="楷体" panose="02010609060101010101" charset="-122"/>
              </a:rPr>
              <a:t>    </a:t>
            </a:r>
            <a:r>
              <a:rPr lang="zh-CN" altLang="en-US" sz="3200" b="1">
                <a:latin typeface="楷体" panose="02010609060101010101" charset="-122"/>
                <a:ea typeface="楷体" panose="02010609060101010101" charset="-122"/>
                <a:cs typeface="楷体" panose="02010609060101010101" charset="-122"/>
              </a:rPr>
              <a:t>王安石变法，是发生在宋神宗时期的改革，王安石发动的旨在改变北宋建国以来积贫积弱局面的一场社会改革运动。</a:t>
            </a:r>
            <a:endParaRPr lang="zh-CN" altLang="en-US" sz="3200" b="1">
              <a:latin typeface="楷体" panose="02010609060101010101" charset="-122"/>
              <a:ea typeface="楷体" panose="02010609060101010101" charset="-122"/>
              <a:cs typeface="楷体" panose="02010609060101010101" charset="-122"/>
            </a:endParaRPr>
          </a:p>
          <a:p>
            <a:r>
              <a:rPr lang="en-US" altLang="zh-CN" sz="3200" b="1">
                <a:latin typeface="楷体" panose="02010609060101010101" charset="-122"/>
                <a:ea typeface="楷体" panose="02010609060101010101" charset="-122"/>
                <a:cs typeface="楷体" panose="02010609060101010101" charset="-122"/>
              </a:rPr>
              <a:t>    </a:t>
            </a:r>
            <a:r>
              <a:rPr lang="zh-CN" altLang="en-US" sz="3200" b="1">
                <a:latin typeface="楷体" panose="02010609060101010101" charset="-122"/>
                <a:ea typeface="楷体" panose="02010609060101010101" charset="-122"/>
                <a:cs typeface="楷体" panose="02010609060101010101" charset="-122"/>
              </a:rPr>
              <a:t>变法自</a:t>
            </a:r>
            <a:r>
              <a:rPr lang="zh-CN" altLang="en-US" sz="3200" b="1">
                <a:solidFill>
                  <a:srgbClr val="C00000"/>
                </a:solidFill>
                <a:latin typeface="楷体" panose="02010609060101010101" charset="-122"/>
                <a:ea typeface="楷体" panose="02010609060101010101" charset="-122"/>
                <a:cs typeface="楷体" panose="02010609060101010101" charset="-122"/>
              </a:rPr>
              <a:t>熙宁二年</a:t>
            </a:r>
            <a:r>
              <a:rPr lang="zh-CN" altLang="en-US" sz="3200" b="1">
                <a:latin typeface="楷体" panose="02010609060101010101" charset="-122"/>
                <a:ea typeface="楷体" panose="02010609060101010101" charset="-122"/>
                <a:cs typeface="楷体" panose="02010609060101010101" charset="-122"/>
              </a:rPr>
              <a:t>开始，至</a:t>
            </a:r>
            <a:r>
              <a:rPr lang="zh-CN" altLang="en-US" sz="3200" b="1">
                <a:solidFill>
                  <a:srgbClr val="C00000"/>
                </a:solidFill>
                <a:latin typeface="楷体" panose="02010609060101010101" charset="-122"/>
                <a:ea typeface="楷体" panose="02010609060101010101" charset="-122"/>
                <a:cs typeface="楷体" panose="02010609060101010101" charset="-122"/>
              </a:rPr>
              <a:t>元丰八年</a:t>
            </a:r>
            <a:r>
              <a:rPr lang="zh-CN" altLang="en-US" sz="3200" b="1">
                <a:latin typeface="楷体" panose="02010609060101010101" charset="-122"/>
                <a:ea typeface="楷体" panose="02010609060101010101" charset="-122"/>
                <a:cs typeface="楷体" panose="02010609060101010101" charset="-122"/>
              </a:rPr>
              <a:t>宋神宗去世结束，故亦称</a:t>
            </a:r>
            <a:r>
              <a:rPr lang="zh-CN" altLang="en-US" sz="3200" b="1">
                <a:solidFill>
                  <a:srgbClr val="C00000"/>
                </a:solidFill>
                <a:latin typeface="楷体" panose="02010609060101010101" charset="-122"/>
                <a:ea typeface="楷体" panose="02010609060101010101" charset="-122"/>
                <a:cs typeface="楷体" panose="02010609060101010101" charset="-122"/>
              </a:rPr>
              <a:t>熙宁变法、熙丰变法</a:t>
            </a:r>
            <a:r>
              <a:rPr lang="zh-CN" altLang="en-US" sz="3200" b="1">
                <a:latin typeface="楷体" panose="02010609060101010101" charset="-122"/>
                <a:ea typeface="楷体" panose="02010609060101010101" charset="-122"/>
                <a:cs typeface="楷体" panose="02010609060101010101" charset="-122"/>
              </a:rPr>
              <a:t>。</a:t>
            </a:r>
            <a:endParaRPr lang="zh-CN" altLang="en-US" sz="3200" b="1">
              <a:latin typeface="楷体" panose="02010609060101010101" charset="-122"/>
              <a:ea typeface="楷体" panose="02010609060101010101" charset="-122"/>
              <a:cs typeface="楷体" panose="02010609060101010101" charset="-122"/>
            </a:endParaRPr>
          </a:p>
          <a:p>
            <a:r>
              <a:rPr lang="en-US" altLang="zh-CN" sz="3200" b="1">
                <a:latin typeface="楷体" panose="02010609060101010101" charset="-122"/>
                <a:ea typeface="楷体" panose="02010609060101010101" charset="-122"/>
                <a:cs typeface="楷体" panose="02010609060101010101" charset="-122"/>
              </a:rPr>
              <a:t>    </a:t>
            </a:r>
            <a:r>
              <a:rPr lang="zh-CN" altLang="en-US" sz="3200" b="1">
                <a:latin typeface="楷体" panose="02010609060101010101" charset="-122"/>
                <a:ea typeface="楷体" panose="02010609060101010101" charset="-122"/>
                <a:cs typeface="楷体" panose="02010609060101010101" charset="-122"/>
              </a:rPr>
              <a:t>王安石变法以发展生产，富国强兵，挽救宋朝政治危机为目的，以"理财"、"整军"为中心，涉及政治、经济、军事、社会、文化各个方面，是中国古代史上继商鞅变法之后又一次规模巨大的社会变革运动。</a:t>
            </a:r>
            <a:endParaRPr lang="zh-CN" altLang="en-US" sz="3200" b="1">
              <a:latin typeface="楷体" panose="02010609060101010101" charset="-122"/>
              <a:ea typeface="楷体" panose="02010609060101010101" charset="-122"/>
              <a:cs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p:tgtEl>
                                          <p:spTgt spid="18"/>
                                        </p:tgtEl>
                                        <p:attrNameLst>
                                          <p:attrName>ppt_y</p:attrName>
                                        </p:attrNameLst>
                                      </p:cBhvr>
                                      <p:tavLst>
                                        <p:tav tm="0">
                                          <p:val>
                                            <p:strVal val="#ppt_y+#ppt_h*1.125000"/>
                                          </p:val>
                                        </p:tav>
                                        <p:tav tm="100000">
                                          <p:val>
                                            <p:strVal val="#ppt_y"/>
                                          </p:val>
                                        </p:tav>
                                      </p:tavLst>
                                    </p:anim>
                                    <p:animEffect transition="in" filter="wipe(up)">
                                      <p:cBhvr>
                                        <p:cTn id="8" dur="500"/>
                                        <p:tgtEl>
                                          <p:spTgt spid="18"/>
                                        </p:tgtEl>
                                      </p:cBhvr>
                                    </p:animEffect>
                                  </p:childTnLst>
                                </p:cTn>
                              </p:par>
                            </p:childTnLst>
                          </p:cTn>
                        </p:par>
                      </p:childTnLst>
                    </p:cTn>
                  </p:par>
                  <p:par>
                    <p:cTn id="9" fill="hold" nodeType="clickPar">
                      <p:stCondLst>
                        <p:cond delay="indefinite"/>
                      </p:stCondLst>
                      <p:childTnLst>
                        <p:par>
                          <p:cTn id="10" fill="hold" nodeType="afterGroup">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p:tgtEl>
                                          <p:spTgt spid="4"/>
                                        </p:tgtEl>
                                        <p:attrNameLst>
                                          <p:attrName>ppt_y</p:attrName>
                                        </p:attrNameLst>
                                      </p:cBhvr>
                                      <p:tavLst>
                                        <p:tav tm="0">
                                          <p:val>
                                            <p:strVal val="#ppt_y+#ppt_h*1.125000"/>
                                          </p:val>
                                        </p:tav>
                                        <p:tav tm="100000">
                                          <p:val>
                                            <p:strVal val="#ppt_y"/>
                                          </p:val>
                                        </p:tav>
                                      </p:tavLst>
                                    </p:anim>
                                    <p:animEffect transition="in" filter="wipe(up)">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4"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任意多边形: 形状 2"/>
          <p:cNvSpPr/>
          <p:nvPr/>
        </p:nvSpPr>
        <p:spPr>
          <a:xfrm>
            <a:off x="285750" y="292100"/>
            <a:ext cx="11620499" cy="6273800"/>
          </a:xfrm>
          <a:custGeom>
            <a:gdLst>
              <a:gd name="connsiteX0" fmla="*/ 459920 w 10842171"/>
              <a:gd name="connsiteY0" fmla="*/ 0 h 5642428"/>
              <a:gd name="connsiteX1" fmla="*/ 9847035 w 10842171"/>
              <a:gd name="connsiteY1" fmla="*/ 0 h 5642428"/>
              <a:gd name="connsiteX2" fmla="*/ 9847035 w 10842171"/>
              <a:gd name="connsiteY2" fmla="*/ 326571 h 5642428"/>
              <a:gd name="connsiteX3" fmla="*/ 10842171 w 10842171"/>
              <a:gd name="connsiteY3" fmla="*/ 326571 h 5642428"/>
              <a:gd name="connsiteX4" fmla="*/ 10842171 w 10842171"/>
              <a:gd name="connsiteY4" fmla="*/ 5315856 h 5642428"/>
              <a:gd name="connsiteX5" fmla="*/ 10382251 w 10842171"/>
              <a:gd name="connsiteY5" fmla="*/ 5315856 h 5642428"/>
              <a:gd name="connsiteX6" fmla="*/ 10382251 w 10842171"/>
              <a:gd name="connsiteY6" fmla="*/ 5642428 h 5642428"/>
              <a:gd name="connsiteX7" fmla="*/ 459919 w 10842171"/>
              <a:gd name="connsiteY7" fmla="*/ 5642428 h 5642428"/>
              <a:gd name="connsiteX8" fmla="*/ 459919 w 10842171"/>
              <a:gd name="connsiteY8" fmla="*/ 5315856 h 5642428"/>
              <a:gd name="connsiteX9" fmla="*/ 0 w 10842171"/>
              <a:gd name="connsiteY9" fmla="*/ 5315856 h 5642428"/>
              <a:gd name="connsiteX10" fmla="*/ 0 w 10842171"/>
              <a:gd name="connsiteY10" fmla="*/ 326571 h 5642428"/>
              <a:gd name="connsiteX11" fmla="*/ 459920 w 10842171"/>
              <a:gd name="connsiteY11" fmla="*/ 326571 h 564242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842171" h="5642428">
                <a:moveTo>
                  <a:pt x="459920" y="0"/>
                </a:moveTo>
                <a:lnTo>
                  <a:pt x="9847035" y="0"/>
                </a:lnTo>
                <a:lnTo>
                  <a:pt x="9847035" y="326571"/>
                </a:lnTo>
                <a:lnTo>
                  <a:pt x="10842171" y="326571"/>
                </a:lnTo>
                <a:lnTo>
                  <a:pt x="10842171" y="5315856"/>
                </a:lnTo>
                <a:lnTo>
                  <a:pt x="10382251" y="5315856"/>
                </a:lnTo>
                <a:lnTo>
                  <a:pt x="10382251" y="5642428"/>
                </a:lnTo>
                <a:lnTo>
                  <a:pt x="459919" y="5642428"/>
                </a:lnTo>
                <a:lnTo>
                  <a:pt x="459919" y="5315856"/>
                </a:lnTo>
                <a:lnTo>
                  <a:pt x="0" y="5315856"/>
                </a:lnTo>
                <a:lnTo>
                  <a:pt x="0" y="326571"/>
                </a:lnTo>
                <a:lnTo>
                  <a:pt x="459920" y="326571"/>
                </a:lnTo>
                <a:close/>
              </a:path>
            </a:pathLst>
          </a:custGeom>
          <a:solidFill>
            <a:schemeClr val="bg1"/>
          </a:solidFill>
          <a:ln>
            <a:solidFill>
              <a:srgbClr val="9C76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内容占位符 2"/>
          <p:cNvSpPr txBox="1"/>
          <p:nvPr/>
        </p:nvSpPr>
        <p:spPr>
          <a:xfrm>
            <a:off x="807522" y="1443110"/>
            <a:ext cx="10549266" cy="5017770"/>
          </a:xfrm>
          <a:prstGeom prst="rect">
            <a:avLst/>
          </a:prstGeom>
          <a:solidFill>
            <a:schemeClr val="bg1"/>
          </a:solidFill>
        </p:spPr>
        <p:txBody>
          <a:bodyPr vert="horz" wrap="square" lIns="90170" tIns="46990" rIns="90170" bIns="46990" rtlCol="0" anchor="t" anchorCtr="0">
            <a:normAutofit fontScale="97500"/>
          </a:bodyPr>
          <a:lstStyle>
            <a:lvl1pPr marL="228600" indent="-228600" algn="l" defTabSz="914400" rtl="0" eaLnBrk="1" fontAlgn="auto" latinLnBrk="0" hangingPunct="1">
              <a:lnSpc>
                <a:spcPct val="130000"/>
              </a:lnSpc>
              <a:spcBef>
                <a:spcPct val="0"/>
              </a:spcBef>
              <a:spcAft>
                <a:spcPts val="1000"/>
              </a:spcAft>
              <a:buClrTx/>
              <a:buSzTx/>
              <a:buFont typeface="Arial" panose="020b0604020202020204" pitchFamily="34" charset="0"/>
              <a:buChar char="•"/>
              <a:defRPr kumimoji="0" lang="zh-CN" altLang="en-US" sz="1600" b="0" i="0" u="none" strike="noStrike" kern="1200" cap="none" spc="150" normalizeH="0" baseline="0">
                <a:solidFill>
                  <a:schemeClr val="tx1"/>
                </a:solidFill>
                <a:uFillTx/>
                <a:latin typeface="Arial" panose="020b0604020202020204" pitchFamily="34" charset="0"/>
                <a:ea typeface="隶书" pitchFamily="49" charset="-122"/>
                <a:cs typeface="+mn-cs"/>
              </a:defRPr>
            </a:lvl1pPr>
            <a:lvl2pPr marL="685800" indent="-228600" algn="l" defTabSz="914400" rtl="0" eaLnBrk="1" fontAlgn="auto" latinLnBrk="0" hangingPunct="1">
              <a:lnSpc>
                <a:spcPct val="130000"/>
              </a:lnSpc>
              <a:spcBef>
                <a:spcPct val="0"/>
              </a:spcBef>
              <a:spcAft>
                <a:spcPts val="1000"/>
              </a:spcAft>
              <a:buClrTx/>
              <a:buSzTx/>
              <a:buFont typeface="Arial" panose="020b0604020202020204" pitchFamily="34" charset="0"/>
              <a:buChar char="•"/>
              <a:tabLst>
                <a:tab pos="1609725"/>
              </a:tabLst>
              <a:defRPr kumimoji="0" lang="zh-CN" altLang="en-US" sz="1600" b="0" i="0" u="none" strike="noStrike" kern="1200" cap="none" spc="150" normalizeH="0" baseline="0">
                <a:solidFill>
                  <a:schemeClr val="tx1"/>
                </a:solidFill>
                <a:uFillTx/>
                <a:latin typeface="Arial" panose="020b0604020202020204" pitchFamily="34" charset="0"/>
                <a:ea typeface="隶书" pitchFamily="49" charset="-122"/>
                <a:cs typeface="+mn-cs"/>
              </a:defRPr>
            </a:lvl2pPr>
            <a:lvl3pPr marL="1143000" indent="-228600" algn="l" defTabSz="914400" rtl="0" eaLnBrk="1" fontAlgn="auto" latinLnBrk="0" hangingPunct="1">
              <a:lnSpc>
                <a:spcPct val="130000"/>
              </a:lnSpc>
              <a:spcBef>
                <a:spcPct val="0"/>
              </a:spcBef>
              <a:spcAft>
                <a:spcPts val="1000"/>
              </a:spcAft>
              <a:buClrTx/>
              <a:buSzTx/>
              <a:buFont typeface="Arial" panose="020b0604020202020204" pitchFamily="34" charset="0"/>
              <a:buChar char="•"/>
              <a:tabLst>
                <a:tab pos="1609725"/>
              </a:tabLst>
              <a:defRPr kumimoji="0" lang="zh-CN" altLang="en-US" sz="1600" b="0" i="0" u="none" strike="noStrike" kern="1200" cap="none" spc="150" normalizeH="0" baseline="0">
                <a:solidFill>
                  <a:schemeClr val="tx1"/>
                </a:solidFill>
                <a:uFillTx/>
                <a:latin typeface="Arial" panose="020b0604020202020204" pitchFamily="34" charset="0"/>
                <a:ea typeface="隶书" pitchFamily="49" charset="-122"/>
                <a:cs typeface="+mn-cs"/>
              </a:defRPr>
            </a:lvl3pPr>
            <a:lvl4pPr marL="1600200" indent="-228600" algn="l" defTabSz="914400" rtl="0" eaLnBrk="1" fontAlgn="auto" latinLnBrk="0" hangingPunct="1">
              <a:lnSpc>
                <a:spcPct val="130000"/>
              </a:lnSpc>
              <a:spcBef>
                <a:spcPct val="0"/>
              </a:spcBef>
              <a:spcAft>
                <a:spcPts val="1000"/>
              </a:spcAft>
              <a:buClrTx/>
              <a:buSzTx/>
              <a:buFont typeface="Arial" panose="020b0604020202020204" pitchFamily="34" charset="0"/>
              <a:buChar char="•"/>
              <a:tabLst>
                <a:tab pos="1609725"/>
              </a:tabLst>
              <a:defRPr kumimoji="0" lang="zh-CN" altLang="en-US" sz="1600" b="0" i="0" u="none" strike="noStrike" kern="1200" cap="none" spc="150" normalizeH="0" baseline="0">
                <a:solidFill>
                  <a:schemeClr val="tx1"/>
                </a:solidFill>
                <a:uFillTx/>
                <a:latin typeface="Arial" panose="020b0604020202020204" pitchFamily="34" charset="0"/>
                <a:ea typeface="隶书" pitchFamily="49" charset="-122"/>
                <a:cs typeface="+mn-cs"/>
              </a:defRPr>
            </a:lvl4pPr>
            <a:lvl5pPr marL="2057400" indent="-228600" algn="l" defTabSz="914400" rtl="0" eaLnBrk="1" fontAlgn="auto" latinLnBrk="0" hangingPunct="1">
              <a:lnSpc>
                <a:spcPct val="130000"/>
              </a:lnSpc>
              <a:spcBef>
                <a:spcPct val="0"/>
              </a:spcBef>
              <a:spcAft>
                <a:spcPts val="1000"/>
              </a:spcAft>
              <a:buClrTx/>
              <a:buSzTx/>
              <a:buFont typeface="Arial" panose="020b0604020202020204" pitchFamily="34" charset="0"/>
              <a:buChar char="•"/>
              <a:tabLst>
                <a:tab pos="1609725"/>
              </a:tabLst>
              <a:defRPr kumimoji="0" lang="zh-CN" altLang="en-US" sz="1600" b="0" i="0" u="none" strike="noStrike" kern="1200" cap="none" spc="150" normalizeH="0" baseline="0">
                <a:solidFill>
                  <a:schemeClr val="tx1"/>
                </a:solidFill>
                <a:uFillTx/>
                <a:latin typeface="Arial" panose="020b0604020202020204" pitchFamily="34" charset="0"/>
                <a:ea typeface="隶书"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228600" marR="0" lvl="0" indent="-228600" algn="l" defTabSz="914400" rtl="0" eaLnBrk="1" fontAlgn="auto" latinLnBrk="0" hangingPunct="1">
              <a:lnSpc>
                <a:spcPct val="150000"/>
              </a:lnSpc>
              <a:spcBef>
                <a:spcPct val="0"/>
              </a:spcBef>
              <a:spcAft>
                <a:spcPts val="1000"/>
              </a:spcAft>
              <a:buClrTx/>
              <a:buSzTx/>
              <a:buFont typeface="Wingdings" panose="05000000000000000000" pitchFamily="2" charset="2"/>
              <a:buChar char="n"/>
              <a:defRPr/>
            </a:pPr>
            <a:r>
              <a:rPr kumimoji="0" lang="zh-CN" altLang="en-US" sz="3200" b="1" i="0" u="none" strike="noStrike" kern="1200" cap="none" spc="150" normalizeH="0" baseline="0" noProof="0" smtClean="0">
                <a:ln>
                  <a:noFill/>
                </a:ln>
                <a:solidFill>
                  <a:schemeClr val="tx1"/>
                </a:solidFill>
                <a:effectLst/>
                <a:uLnTx/>
                <a:uFillTx/>
                <a:latin typeface="楷体" panose="02010609060101010101" charset="-122"/>
                <a:ea typeface="楷体" panose="02010609060101010101" charset="-122"/>
                <a:cs typeface="+mn-cs"/>
                <a:sym typeface="微软雅黑" panose="020b0503020204020204" pitchFamily="34" charset="-122"/>
              </a:rPr>
              <a:t>熙宁三年（</a:t>
            </a:r>
            <a:r>
              <a:rPr kumimoji="0" lang="en-US" altLang="zh-CN" sz="3200" b="1" i="0" u="none" strike="noStrike" kern="1200" cap="none" spc="150" normalizeH="0" baseline="0" noProof="0" smtClean="0">
                <a:ln>
                  <a:noFill/>
                </a:ln>
                <a:solidFill>
                  <a:schemeClr val="tx1"/>
                </a:solidFill>
                <a:effectLst/>
                <a:uLnTx/>
                <a:uFillTx/>
                <a:latin typeface="楷体" panose="02010609060101010101" charset="-122"/>
                <a:ea typeface="楷体" panose="02010609060101010101" charset="-122"/>
                <a:cs typeface="+mn-cs"/>
                <a:sym typeface="微软雅黑" panose="020b0503020204020204" pitchFamily="34" charset="-122"/>
              </a:rPr>
              <a:t>1070</a:t>
            </a:r>
            <a:r>
              <a:rPr kumimoji="0" lang="zh-CN" altLang="en-US" sz="3200" b="1" i="0" u="none" strike="noStrike" kern="1200" cap="none" spc="150" normalizeH="0" baseline="0" noProof="0" smtClean="0">
                <a:ln>
                  <a:noFill/>
                </a:ln>
                <a:solidFill>
                  <a:schemeClr val="tx1"/>
                </a:solidFill>
                <a:effectLst/>
                <a:uLnTx/>
                <a:uFillTx/>
                <a:latin typeface="楷体" panose="02010609060101010101" charset="-122"/>
                <a:ea typeface="楷体" panose="02010609060101010101" charset="-122"/>
                <a:cs typeface="+mn-cs"/>
                <a:sym typeface="微软雅黑" panose="020b0503020204020204" pitchFamily="34" charset="-122"/>
              </a:rPr>
              <a:t>年），司马光三次写信给王安石</a:t>
            </a:r>
            <a:r>
              <a:rPr kumimoji="0" lang="zh-CN" altLang="en-US" sz="3200" b="1" i="0" u="none" strike="noStrike" kern="1200" cap="none" spc="150" normalizeH="0" baseline="0" noProof="0" smtClean="0">
                <a:ln>
                  <a:noFill/>
                </a:ln>
                <a:solidFill>
                  <a:srgbClr val="0000FF"/>
                </a:solidFill>
                <a:effectLst/>
                <a:uLnTx/>
                <a:uFillTx/>
                <a:latin typeface="楷体" panose="02010609060101010101" charset="-122"/>
                <a:ea typeface="楷体" panose="02010609060101010101" charset="-122"/>
                <a:cs typeface="+mn-cs"/>
                <a:sym typeface="微软雅黑" panose="020b0503020204020204" pitchFamily="34" charset="-122"/>
              </a:rPr>
              <a:t>（</a:t>
            </a:r>
            <a:r>
              <a:rPr kumimoji="0" lang="en-US" altLang="zh-CN" sz="3200" b="1" i="0" u="none" strike="noStrike" kern="1200" cap="none" spc="150" normalizeH="0" baseline="0" noProof="0" smtClean="0">
                <a:ln>
                  <a:noFill/>
                </a:ln>
                <a:solidFill>
                  <a:srgbClr val="0000FF"/>
                </a:solidFill>
                <a:effectLst/>
                <a:uLnTx/>
                <a:uFillTx/>
                <a:latin typeface="楷体" panose="02010609060101010101" charset="-122"/>
                <a:ea typeface="楷体" panose="02010609060101010101" charset="-122"/>
                <a:cs typeface="+mn-cs"/>
                <a:sym typeface="微软雅黑" panose="020b0503020204020204" pitchFamily="34" charset="-122"/>
              </a:rPr>
              <a:t>《</a:t>
            </a:r>
            <a:r>
              <a:rPr kumimoji="0" lang="zh-CN" altLang="en-US" sz="3200" b="1" i="0" u="sng" strike="noStrike" kern="1200" cap="none" spc="150" normalizeH="0" baseline="0" noProof="0" smtClean="0">
                <a:ln>
                  <a:noFill/>
                </a:ln>
                <a:solidFill>
                  <a:srgbClr val="0000FF"/>
                </a:solidFill>
                <a:effectLst/>
                <a:uLnTx/>
                <a:uFillTx/>
                <a:latin typeface="楷体" panose="02010609060101010101" charset="-122"/>
                <a:ea typeface="楷体" panose="02010609060101010101" charset="-122"/>
                <a:cs typeface="+mn-cs"/>
                <a:sym typeface="微软雅黑" panose="020b0503020204020204" pitchFamily="34" charset="-122"/>
              </a:rPr>
              <a:t>与王介甫书</a:t>
            </a:r>
            <a:r>
              <a:rPr kumimoji="0" lang="en-US" altLang="zh-CN" sz="3200" b="1" i="0" u="sng" strike="noStrike" kern="1200" cap="none" spc="150" normalizeH="0" baseline="0" noProof="0" smtClean="0">
                <a:ln>
                  <a:noFill/>
                </a:ln>
                <a:solidFill>
                  <a:srgbClr val="0000FF"/>
                </a:solidFill>
                <a:effectLst/>
                <a:uLnTx/>
                <a:uFillTx/>
                <a:latin typeface="楷体" panose="02010609060101010101" charset="-122"/>
                <a:ea typeface="楷体" panose="02010609060101010101" charset="-122"/>
                <a:cs typeface="+mn-cs"/>
                <a:sym typeface="微软雅黑" panose="020b0503020204020204" pitchFamily="34" charset="-122"/>
              </a:rPr>
              <a:t>》</a:t>
            </a:r>
            <a:r>
              <a:rPr kumimoji="0" lang="zh-CN" altLang="en-US" sz="3200" b="1" i="0" u="none" strike="noStrike" kern="1200" cap="none" spc="150" normalizeH="0" baseline="0" noProof="0" smtClean="0">
                <a:ln>
                  <a:noFill/>
                </a:ln>
                <a:solidFill>
                  <a:srgbClr val="0000FF"/>
                </a:solidFill>
                <a:effectLst/>
                <a:uLnTx/>
                <a:uFillTx/>
                <a:latin typeface="楷体" panose="02010609060101010101" charset="-122"/>
                <a:ea typeface="楷体" panose="02010609060101010101" charset="-122"/>
                <a:cs typeface="+mn-cs"/>
                <a:sym typeface="微软雅黑" panose="020b0503020204020204" pitchFamily="34" charset="-122"/>
              </a:rPr>
              <a:t>），</a:t>
            </a:r>
            <a:r>
              <a:rPr kumimoji="0" lang="zh-CN" altLang="en-US" sz="3200" b="1" i="0" u="none" strike="noStrike" kern="1200" cap="none" spc="150" normalizeH="0" baseline="0" noProof="0" smtClean="0">
                <a:ln>
                  <a:noFill/>
                </a:ln>
                <a:solidFill>
                  <a:schemeClr val="tx1"/>
                </a:solidFill>
                <a:effectLst/>
                <a:uLnTx/>
                <a:uFillTx/>
                <a:latin typeface="楷体" panose="02010609060101010101" charset="-122"/>
                <a:ea typeface="楷体" panose="02010609060101010101" charset="-122"/>
                <a:cs typeface="+mn-cs"/>
                <a:sym typeface="微软雅黑" panose="020b0503020204020204" pitchFamily="34" charset="-122"/>
              </a:rPr>
              <a:t>列举实施新法弊端，要求王安石废弃新法，恢复旧制。王安石回信（</a:t>
            </a:r>
            <a:r>
              <a:rPr kumimoji="0" lang="en-US" altLang="zh-CN" sz="3200" b="1" i="0" u="none" strike="noStrike" kern="1200" cap="none" spc="150" normalizeH="0" baseline="0" noProof="0" smtClean="0">
                <a:ln>
                  <a:noFill/>
                </a:ln>
                <a:solidFill>
                  <a:schemeClr val="tx1"/>
                </a:solidFill>
                <a:effectLst/>
                <a:uLnTx/>
                <a:uFillTx/>
                <a:latin typeface="楷体" panose="02010609060101010101" charset="-122"/>
                <a:ea typeface="楷体" panose="02010609060101010101" charset="-122"/>
                <a:cs typeface="+mn-cs"/>
                <a:sym typeface="微软雅黑" panose="020b0503020204020204" pitchFamily="34" charset="-122"/>
              </a:rPr>
              <a:t>《</a:t>
            </a:r>
            <a:r>
              <a:rPr kumimoji="0" lang="zh-CN" altLang="en-US" sz="3200" b="1" i="0" u="none" strike="noStrike" kern="1200" cap="none" spc="150" normalizeH="0" baseline="0" noProof="0" smtClean="0">
                <a:ln>
                  <a:noFill/>
                </a:ln>
                <a:solidFill>
                  <a:schemeClr val="tx1"/>
                </a:solidFill>
                <a:effectLst/>
                <a:uLnTx/>
                <a:uFillTx/>
                <a:latin typeface="楷体" panose="02010609060101010101" charset="-122"/>
                <a:ea typeface="楷体" panose="02010609060101010101" charset="-122"/>
                <a:cs typeface="+mn-cs"/>
                <a:sym typeface="微软雅黑" panose="020b0503020204020204" pitchFamily="34" charset="-122"/>
              </a:rPr>
              <a:t>答司马谏议书</a:t>
            </a:r>
            <a:r>
              <a:rPr kumimoji="0" lang="en-US" altLang="zh-CN" sz="3200" b="1" i="0" u="none" strike="noStrike" kern="1200" cap="none" spc="150" normalizeH="0" baseline="0" noProof="0" smtClean="0">
                <a:ln>
                  <a:noFill/>
                </a:ln>
                <a:solidFill>
                  <a:schemeClr val="tx1"/>
                </a:solidFill>
                <a:effectLst/>
                <a:uLnTx/>
                <a:uFillTx/>
                <a:latin typeface="楷体" panose="02010609060101010101" charset="-122"/>
                <a:ea typeface="楷体" panose="02010609060101010101" charset="-122"/>
                <a:cs typeface="+mn-cs"/>
                <a:sym typeface="微软雅黑" panose="020b0503020204020204" pitchFamily="34" charset="-122"/>
              </a:rPr>
              <a:t>》</a:t>
            </a:r>
            <a:r>
              <a:rPr kumimoji="0" lang="zh-CN" altLang="en-US" sz="3200" b="1" i="0" u="none" strike="noStrike" kern="1200" cap="none" spc="150" normalizeH="0" baseline="0" noProof="0" smtClean="0">
                <a:ln>
                  <a:noFill/>
                </a:ln>
                <a:solidFill>
                  <a:schemeClr val="tx1"/>
                </a:solidFill>
                <a:effectLst/>
                <a:uLnTx/>
                <a:uFillTx/>
                <a:latin typeface="楷体" panose="02010609060101010101" charset="-122"/>
                <a:ea typeface="楷体" panose="02010609060101010101" charset="-122"/>
                <a:cs typeface="+mn-cs"/>
                <a:sym typeface="微软雅黑" panose="020b0503020204020204" pitchFamily="34" charset="-122"/>
              </a:rPr>
              <a:t>），对司马光的指责逐一反驳，并</a:t>
            </a:r>
            <a:r>
              <a:rPr kumimoji="0" lang="zh-CN" altLang="en-US" sz="3200" b="1" i="0" u="sng" strike="noStrike" kern="1200" cap="none" spc="150" normalizeH="0" baseline="0" noProof="0" smtClean="0">
                <a:ln>
                  <a:noFill/>
                </a:ln>
                <a:solidFill>
                  <a:srgbClr val="0000FF"/>
                </a:solidFill>
                <a:effectLst/>
                <a:uLnTx/>
                <a:uFillTx/>
                <a:latin typeface="楷体" panose="02010609060101010101" charset="-122"/>
                <a:ea typeface="楷体" panose="02010609060101010101" charset="-122"/>
                <a:cs typeface="+mn-cs"/>
                <a:sym typeface="微软雅黑" panose="020b0503020204020204" pitchFamily="34" charset="-122"/>
              </a:rPr>
              <a:t>批评士大夫阶层的因循守旧，表明坚持变法的决心</a:t>
            </a:r>
            <a:r>
              <a:rPr kumimoji="0" lang="zh-CN" altLang="en-US" sz="3200" b="1" i="0" u="none" strike="noStrike" kern="1200" cap="none" spc="150" normalizeH="0" baseline="0" noProof="0" smtClean="0">
                <a:ln>
                  <a:noFill/>
                </a:ln>
                <a:solidFill>
                  <a:srgbClr val="FF0000"/>
                </a:solidFill>
                <a:effectLst/>
                <a:uLnTx/>
                <a:uFillTx/>
                <a:latin typeface="楷体" panose="02010609060101010101" charset="-122"/>
                <a:ea typeface="楷体" panose="02010609060101010101" charset="-122"/>
                <a:cs typeface="+mn-cs"/>
                <a:sym typeface="微软雅黑" panose="020b0503020204020204" pitchFamily="34" charset="-122"/>
              </a:rPr>
              <a:t>。</a:t>
            </a:r>
            <a:endParaRPr kumimoji="0" lang="zh-CN" altLang="en-US" sz="3200" b="1" i="0" u="none" strike="noStrike" kern="1200" cap="none" spc="150" normalizeH="0" baseline="0" noProof="0" smtClean="0">
              <a:ln>
                <a:noFill/>
              </a:ln>
              <a:solidFill>
                <a:srgbClr val="FF0000"/>
              </a:solidFill>
              <a:effectLst/>
              <a:uLnTx/>
              <a:uFillTx/>
              <a:latin typeface="楷体" panose="02010609060101010101" charset="-122"/>
              <a:ea typeface="楷体" panose="02010609060101010101" charset="-122"/>
              <a:cs typeface="+mn-cs"/>
              <a:sym typeface="微软雅黑" panose="020b0503020204020204" pitchFamily="34" charset="-122"/>
            </a:endParaRPr>
          </a:p>
          <a:p>
            <a:pPr marL="228600" marR="0" lvl="0" indent="-228600" algn="l" defTabSz="914400" rtl="0" eaLnBrk="1" fontAlgn="auto" latinLnBrk="0" hangingPunct="1">
              <a:lnSpc>
                <a:spcPct val="150000"/>
              </a:lnSpc>
              <a:spcBef>
                <a:spcPct val="0"/>
              </a:spcBef>
              <a:spcAft>
                <a:spcPts val="1000"/>
              </a:spcAft>
              <a:buClrTx/>
              <a:buSzTx/>
              <a:buFont typeface="Wingdings" panose="05000000000000000000" pitchFamily="2" charset="2"/>
              <a:buChar char="n"/>
              <a:defRPr/>
            </a:pPr>
            <a:r>
              <a:rPr kumimoji="0" lang="zh-CN" altLang="en-US" sz="3200" b="1" i="0" u="none" strike="noStrike" kern="1200" cap="none" spc="150" normalizeH="0" baseline="0" noProof="0" smtClean="0">
                <a:ln>
                  <a:noFill/>
                </a:ln>
                <a:solidFill>
                  <a:schemeClr val="tx1"/>
                </a:solidFill>
                <a:effectLst/>
                <a:uLnTx/>
                <a:uFillTx/>
                <a:latin typeface="楷体" panose="02010609060101010101" charset="-122"/>
                <a:ea typeface="楷体" panose="02010609060101010101" charset="-122"/>
                <a:cs typeface="+mn-cs"/>
                <a:sym typeface="微软雅黑" panose="020b0503020204020204" pitchFamily="34" charset="-122"/>
              </a:rPr>
              <a:t>此文言辞犀利，针锋相对，是古代的驳论名篇之一。</a:t>
            </a:r>
            <a:endParaRPr kumimoji="0" lang="zh-CN" altLang="en-US" sz="3200" b="1" i="0" u="none" strike="noStrike" kern="1200" cap="none" spc="150" normalizeH="0" baseline="0" noProof="0">
              <a:ln>
                <a:noFill/>
              </a:ln>
              <a:solidFill>
                <a:schemeClr val="tx1"/>
              </a:solidFill>
              <a:effectLst/>
              <a:uLnTx/>
              <a:uFillTx/>
              <a:latin typeface="楷体" panose="02010609060101010101" charset="-122"/>
              <a:ea typeface="楷体" panose="02010609060101010101" charset="-122"/>
              <a:cs typeface="+mn-cs"/>
              <a:sym typeface="微软雅黑" panose="020b0503020204020204" pitchFamily="34" charset="-122"/>
            </a:endParaRPr>
          </a:p>
        </p:txBody>
      </p:sp>
      <p:sp>
        <p:nvSpPr>
          <p:cNvPr id="4" name="标题 1"/>
          <p:cNvSpPr/>
          <p:nvPr/>
        </p:nvSpPr>
        <p:spPr>
          <a:xfrm>
            <a:off x="4542973" y="321521"/>
            <a:ext cx="2956956" cy="803996"/>
          </a:xfrm>
          <a:prstGeom prst="rect">
            <a:avLst/>
          </a:prstGeom>
          <a:solidFill>
            <a:srgbClr val="DCF0F3"/>
          </a:solidFill>
          <a:ln w="6350">
            <a:noFill/>
            <a:miter lim="800000"/>
          </a:ln>
        </p:spPr>
        <p:txBody>
          <a:bodyPr vert="horz" lIns="90170" tIns="46990" rIns="90170" bIns="46990" anchor="ctr" anchorCtr="0"/>
          <a:lstStyle>
            <a:lvl1pPr marL="0" indent="0" algn="ctr" defTabSz="1089025" rtl="0" eaLnBrk="1" fontAlgn="base" hangingPunct="1">
              <a:lnSpc>
                <a:spcPct val="100000"/>
              </a:lnSpc>
              <a:spcBef>
                <a:spcPct val="0"/>
              </a:spcBef>
              <a:spcAft>
                <a:spcPct val="0"/>
              </a:spcAft>
              <a:buClrTx/>
              <a:buSzTx/>
              <a:buFontTx/>
              <a:buNone/>
              <a:defRPr kumimoji="0" lang="zh-CN" altLang="en-US" sz="5200" b="0" i="0" u="none" baseline="0">
                <a:solidFill>
                  <a:schemeClr val="tx2"/>
                </a:solidFill>
                <a:effectLst/>
                <a:latin typeface="Arial" panose="020b0604020202020204" pitchFamily="34" charset="0"/>
                <a:ea typeface="宋体" panose="02010600030101010101" pitchFamily="2" charset="-122"/>
              </a:defRPr>
            </a:lvl1pPr>
          </a:lstStyle>
          <a:p>
            <a:pPr marL="0" marR="0" lvl="0" indent="0"/>
            <a:r>
              <a:rPr lang="zh-CN" altLang="en-US" sz="4000" b="1" spc="200">
                <a:solidFill>
                  <a:srgbClr val="C00000"/>
                </a:solidFill>
                <a:latin typeface="黑体" panose="02010609060101010101" pitchFamily="49" charset="-122"/>
                <a:ea typeface="黑体" panose="02010609060101010101" pitchFamily="49" charset="-122"/>
                <a:sym typeface="微软雅黑" panose="020b0503020204020204" pitchFamily="34" charset="-122"/>
              </a:rPr>
              <a:t>创作背景</a:t>
            </a:r>
            <a:endParaRPr lang="zh-CN" altLang="en-US" sz="4000" b="1">
              <a:solidFill>
                <a:srgbClr val="C00000"/>
              </a:solidFill>
              <a:latin typeface="黑体" panose="02010609060101010101" pitchFamily="49" charset="-122"/>
              <a:ea typeface="黑体" panose="02010609060101010101" pitchFamily="49" charset="-122"/>
              <a:sym typeface="微软雅黑" panose="020b0503020204020204" pitchFamily="34" charset="-122"/>
            </a:endParaRPr>
          </a:p>
        </p:txBody>
      </p:sp>
      <p:pic>
        <p:nvPicPr>
          <p:cNvPr id="5" name="图片 4"/>
          <p:cNvPicPr>
            <a:picLocks noChangeAspect="1"/>
          </p:cNvPicPr>
          <p:nvPr/>
        </p:nvPicPr>
        <p:blipFill>
          <a:blip r:embed="rId2"/>
          <a:stretch>
            <a:fillRect/>
          </a:stretch>
        </p:blipFill>
        <p:spPr>
          <a:xfrm>
            <a:off x="10758170" y="208973"/>
            <a:ext cx="1433830" cy="242379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strVal val="#ppt_w+.3"/>
                                          </p:val>
                                        </p:tav>
                                        <p:tav tm="100000">
                                          <p:val>
                                            <p:strVal val="#ppt_w"/>
                                          </p:val>
                                        </p:tav>
                                      </p:tavLst>
                                    </p:anim>
                                    <p:anim calcmode="lin" valueType="num">
                                      <p:cBhvr>
                                        <p:cTn id="8" dur="1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0"/>
            <a:ext cx="12192000" cy="6858000"/>
          </a:xfrm>
          <a:prstGeom prst="rect">
            <a:avLst/>
          </a:prstGeom>
          <a:solidFill>
            <a:srgbClr val="EFEB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形状 2"/>
          <p:cNvSpPr/>
          <p:nvPr/>
        </p:nvSpPr>
        <p:spPr>
          <a:xfrm>
            <a:off x="285750" y="292100"/>
            <a:ext cx="11620499" cy="6273800"/>
          </a:xfrm>
          <a:custGeom>
            <a:gdLst>
              <a:gd name="connsiteX0" fmla="*/ 459920 w 10842171"/>
              <a:gd name="connsiteY0" fmla="*/ 0 h 5642428"/>
              <a:gd name="connsiteX1" fmla="*/ 9847035 w 10842171"/>
              <a:gd name="connsiteY1" fmla="*/ 0 h 5642428"/>
              <a:gd name="connsiteX2" fmla="*/ 9847035 w 10842171"/>
              <a:gd name="connsiteY2" fmla="*/ 326571 h 5642428"/>
              <a:gd name="connsiteX3" fmla="*/ 10842171 w 10842171"/>
              <a:gd name="connsiteY3" fmla="*/ 326571 h 5642428"/>
              <a:gd name="connsiteX4" fmla="*/ 10842171 w 10842171"/>
              <a:gd name="connsiteY4" fmla="*/ 5315856 h 5642428"/>
              <a:gd name="connsiteX5" fmla="*/ 10382251 w 10842171"/>
              <a:gd name="connsiteY5" fmla="*/ 5315856 h 5642428"/>
              <a:gd name="connsiteX6" fmla="*/ 10382251 w 10842171"/>
              <a:gd name="connsiteY6" fmla="*/ 5642428 h 5642428"/>
              <a:gd name="connsiteX7" fmla="*/ 459919 w 10842171"/>
              <a:gd name="connsiteY7" fmla="*/ 5642428 h 5642428"/>
              <a:gd name="connsiteX8" fmla="*/ 459919 w 10842171"/>
              <a:gd name="connsiteY8" fmla="*/ 5315856 h 5642428"/>
              <a:gd name="connsiteX9" fmla="*/ 0 w 10842171"/>
              <a:gd name="connsiteY9" fmla="*/ 5315856 h 5642428"/>
              <a:gd name="connsiteX10" fmla="*/ 0 w 10842171"/>
              <a:gd name="connsiteY10" fmla="*/ 326571 h 5642428"/>
              <a:gd name="connsiteX11" fmla="*/ 459920 w 10842171"/>
              <a:gd name="connsiteY11" fmla="*/ 326571 h 564242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842171" h="5642428">
                <a:moveTo>
                  <a:pt x="459920" y="0"/>
                </a:moveTo>
                <a:lnTo>
                  <a:pt x="9847035" y="0"/>
                </a:lnTo>
                <a:lnTo>
                  <a:pt x="9847035" y="326571"/>
                </a:lnTo>
                <a:lnTo>
                  <a:pt x="10842171" y="326571"/>
                </a:lnTo>
                <a:lnTo>
                  <a:pt x="10842171" y="5315856"/>
                </a:lnTo>
                <a:lnTo>
                  <a:pt x="10382251" y="5315856"/>
                </a:lnTo>
                <a:lnTo>
                  <a:pt x="10382251" y="5642428"/>
                </a:lnTo>
                <a:lnTo>
                  <a:pt x="459919" y="5642428"/>
                </a:lnTo>
                <a:lnTo>
                  <a:pt x="459919" y="5315856"/>
                </a:lnTo>
                <a:lnTo>
                  <a:pt x="0" y="5315856"/>
                </a:lnTo>
                <a:lnTo>
                  <a:pt x="0" y="326571"/>
                </a:lnTo>
                <a:lnTo>
                  <a:pt x="459920" y="326571"/>
                </a:lnTo>
                <a:close/>
              </a:path>
            </a:pathLst>
          </a:custGeom>
          <a:solidFill>
            <a:schemeClr val="bg1"/>
          </a:solidFill>
          <a:ln>
            <a:solidFill>
              <a:srgbClr val="9C76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descr="图片包含 游戏机, 桌子&#10;&#10;描述已自动生成"/>
          <p:cNvPicPr>
            <a:picLocks noChangeAspect="1"/>
          </p:cNvPicPr>
          <p:nvPr/>
        </p:nvPicPr>
        <p:blipFill>
          <a:blip r:embed="rId2">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7195185" y="352425"/>
            <a:ext cx="4711065" cy="6077404"/>
          </a:xfrm>
          <a:prstGeom prst="rect">
            <a:avLst/>
          </a:prstGeom>
        </p:spPr>
      </p:pic>
      <p:sp>
        <p:nvSpPr>
          <p:cNvPr id="6" name="文本框 5"/>
          <p:cNvSpPr txBox="1"/>
          <p:nvPr/>
        </p:nvSpPr>
        <p:spPr>
          <a:xfrm>
            <a:off x="2881273" y="1302385"/>
            <a:ext cx="1415772" cy="4253865"/>
          </a:xfrm>
          <a:prstGeom prst="rect">
            <a:avLst/>
          </a:prstGeom>
          <a:noFill/>
        </p:spPr>
        <p:txBody>
          <a:bodyPr vert="eaVert" wrap="square" rtlCol="0">
            <a:spAutoFit/>
          </a:bodyPr>
          <a:lstStyle/>
          <a:p>
            <a:r>
              <a:rPr lang="zh-CN" altLang="en-US" sz="8000">
                <a:solidFill>
                  <a:srgbClr val="C00000"/>
                </a:solidFill>
                <a:latin typeface="方正宋刻本秀楷_GBK" panose="02000000000000000000" charset="-122"/>
                <a:ea typeface="方正宋刻本秀楷_GBK" panose="02000000000000000000" charset="-122"/>
              </a:rPr>
              <a:t>疏通文意</a:t>
            </a:r>
            <a:endParaRPr lang="zh-CN" altLang="en-US" sz="8000">
              <a:solidFill>
                <a:srgbClr val="C00000"/>
              </a:solidFill>
              <a:latin typeface="方正宋刻本秀楷_GBK" panose="02000000000000000000" charset="-122"/>
              <a:ea typeface="方正宋刻本秀楷_GBK" panose="02000000000000000000" charset="-122"/>
            </a:endParaRPr>
          </a:p>
        </p:txBody>
      </p:sp>
      <p:pic>
        <p:nvPicPr>
          <p:cNvPr id="7" name="图片 6"/>
          <p:cNvPicPr>
            <a:picLocks noChangeAspect="1"/>
          </p:cNvPicPr>
          <p:nvPr/>
        </p:nvPicPr>
        <p:blipFill>
          <a:blip r:embed="rId3"/>
          <a:stretch>
            <a:fillRect/>
          </a:stretch>
        </p:blipFill>
        <p:spPr>
          <a:xfrm>
            <a:off x="0" y="179945"/>
            <a:ext cx="1433830" cy="2423795"/>
          </a:xfrm>
          <a:prstGeom prst="rect">
            <a:avLst/>
          </a:prstGeom>
        </p:spPr>
      </p:pic>
    </p:spTree>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0"/>
            <a:ext cx="12192000" cy="6858000"/>
          </a:xfrm>
          <a:prstGeom prst="rect">
            <a:avLst/>
          </a:prstGeom>
          <a:solidFill>
            <a:srgbClr val="EFEB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形状 2"/>
          <p:cNvSpPr/>
          <p:nvPr/>
        </p:nvSpPr>
        <p:spPr>
          <a:xfrm>
            <a:off x="285750" y="292100"/>
            <a:ext cx="11620499" cy="6273800"/>
          </a:xfrm>
          <a:custGeom>
            <a:gdLst>
              <a:gd name="connsiteX0" fmla="*/ 459920 w 10842171"/>
              <a:gd name="connsiteY0" fmla="*/ 0 h 5642428"/>
              <a:gd name="connsiteX1" fmla="*/ 9847035 w 10842171"/>
              <a:gd name="connsiteY1" fmla="*/ 0 h 5642428"/>
              <a:gd name="connsiteX2" fmla="*/ 9847035 w 10842171"/>
              <a:gd name="connsiteY2" fmla="*/ 326571 h 5642428"/>
              <a:gd name="connsiteX3" fmla="*/ 10842171 w 10842171"/>
              <a:gd name="connsiteY3" fmla="*/ 326571 h 5642428"/>
              <a:gd name="connsiteX4" fmla="*/ 10842171 w 10842171"/>
              <a:gd name="connsiteY4" fmla="*/ 5315856 h 5642428"/>
              <a:gd name="connsiteX5" fmla="*/ 10382251 w 10842171"/>
              <a:gd name="connsiteY5" fmla="*/ 5315856 h 5642428"/>
              <a:gd name="connsiteX6" fmla="*/ 10382251 w 10842171"/>
              <a:gd name="connsiteY6" fmla="*/ 5642428 h 5642428"/>
              <a:gd name="connsiteX7" fmla="*/ 459919 w 10842171"/>
              <a:gd name="connsiteY7" fmla="*/ 5642428 h 5642428"/>
              <a:gd name="connsiteX8" fmla="*/ 459919 w 10842171"/>
              <a:gd name="connsiteY8" fmla="*/ 5315856 h 5642428"/>
              <a:gd name="connsiteX9" fmla="*/ 0 w 10842171"/>
              <a:gd name="connsiteY9" fmla="*/ 5315856 h 5642428"/>
              <a:gd name="connsiteX10" fmla="*/ 0 w 10842171"/>
              <a:gd name="connsiteY10" fmla="*/ 326571 h 5642428"/>
              <a:gd name="connsiteX11" fmla="*/ 459920 w 10842171"/>
              <a:gd name="connsiteY11" fmla="*/ 326571 h 564242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842171" h="5642428">
                <a:moveTo>
                  <a:pt x="459920" y="0"/>
                </a:moveTo>
                <a:lnTo>
                  <a:pt x="9847035" y="0"/>
                </a:lnTo>
                <a:lnTo>
                  <a:pt x="9847035" y="326571"/>
                </a:lnTo>
                <a:lnTo>
                  <a:pt x="10842171" y="326571"/>
                </a:lnTo>
                <a:lnTo>
                  <a:pt x="10842171" y="5315856"/>
                </a:lnTo>
                <a:lnTo>
                  <a:pt x="10382251" y="5315856"/>
                </a:lnTo>
                <a:lnTo>
                  <a:pt x="10382251" y="5642428"/>
                </a:lnTo>
                <a:lnTo>
                  <a:pt x="459919" y="5642428"/>
                </a:lnTo>
                <a:lnTo>
                  <a:pt x="459919" y="5315856"/>
                </a:lnTo>
                <a:lnTo>
                  <a:pt x="0" y="5315856"/>
                </a:lnTo>
                <a:lnTo>
                  <a:pt x="0" y="326571"/>
                </a:lnTo>
                <a:lnTo>
                  <a:pt x="459920" y="326571"/>
                </a:lnTo>
                <a:close/>
              </a:path>
            </a:pathLst>
          </a:custGeom>
          <a:solidFill>
            <a:schemeClr val="bg1"/>
          </a:solidFill>
          <a:ln>
            <a:solidFill>
              <a:srgbClr val="9C76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644525" y="557530"/>
            <a:ext cx="10774045" cy="2553335"/>
          </a:xfrm>
          <a:prstGeom prst="rect">
            <a:avLst/>
          </a:prstGeom>
          <a:noFill/>
        </p:spPr>
        <p:txBody>
          <a:bodyPr wrap="square" rtlCol="0">
            <a:spAutoFit/>
          </a:bodyPr>
          <a:lstStyle/>
          <a:p>
            <a:r>
              <a:rPr lang="en-US" altLang="zh-CN" sz="3200" b="1">
                <a:solidFill>
                  <a:srgbClr val="C00000"/>
                </a:solidFill>
                <a:latin typeface="楷体" panose="02010609060101010101" charset="-122"/>
                <a:ea typeface="楷体" panose="02010609060101010101" charset="-122"/>
              </a:rPr>
              <a:t>    </a:t>
            </a:r>
            <a:r>
              <a:rPr lang="zh-CN" altLang="en-US" sz="3200" b="1">
                <a:solidFill>
                  <a:srgbClr val="C00000"/>
                </a:solidFill>
                <a:latin typeface="楷体" panose="02010609060101010101" charset="-122"/>
                <a:ea typeface="楷体" panose="02010609060101010101" charset="-122"/>
              </a:rPr>
              <a:t>某启</a:t>
            </a:r>
            <a:r>
              <a:rPr lang="zh-CN" altLang="en-US" sz="3200" b="1">
                <a:latin typeface="楷体" panose="02010609060101010101" charset="-122"/>
                <a:ea typeface="楷体" panose="02010609060101010101" charset="-122"/>
              </a:rPr>
              <a:t>：昨日</a:t>
            </a:r>
            <a:r>
              <a:rPr lang="zh-CN" altLang="en-US" sz="3200" b="1">
                <a:solidFill>
                  <a:srgbClr val="C00000"/>
                </a:solidFill>
                <a:latin typeface="楷体" panose="02010609060101010101" charset="-122"/>
                <a:ea typeface="楷体" panose="02010609060101010101" charset="-122"/>
              </a:rPr>
              <a:t>蒙教</a:t>
            </a:r>
            <a:r>
              <a:rPr lang="zh-CN" altLang="en-US" sz="3200" b="1">
                <a:latin typeface="楷体" panose="02010609060101010101" charset="-122"/>
                <a:ea typeface="楷体" panose="02010609060101010101" charset="-122"/>
              </a:rPr>
              <a:t>，</a:t>
            </a:r>
            <a:r>
              <a:rPr lang="zh-CN" altLang="en-US" sz="3200" b="1" u="sng">
                <a:latin typeface="楷体" panose="02010609060101010101" charset="-122"/>
                <a:ea typeface="楷体" panose="02010609060101010101" charset="-122"/>
                <a:hlinkClick r:id="rId3" action="ppaction://hlinksldjump"/>
              </a:rPr>
              <a:t>窃以为与君实游处</a:t>
            </a:r>
            <a:r>
              <a:rPr lang="en-US" altLang="zh-CN" sz="3200" b="1" u="sng">
                <a:latin typeface="楷体" panose="02010609060101010101" charset="-122"/>
                <a:ea typeface="楷体" panose="02010609060101010101" charset="-122"/>
                <a:hlinkClick r:id="rId3" action="ppaction://hlinksldjump"/>
              </a:rPr>
              <a:t>(chǔ)</a:t>
            </a:r>
            <a:r>
              <a:rPr lang="zh-CN" altLang="en-US" sz="3200" b="1" u="sng">
                <a:latin typeface="楷体" panose="02010609060101010101" charset="-122"/>
                <a:ea typeface="楷体" panose="02010609060101010101" charset="-122"/>
                <a:hlinkClick r:id="rId3" action="ppaction://hlinksldjump"/>
              </a:rPr>
              <a:t>相好之日久，而议事每不合，所操之术多异故也</a:t>
            </a:r>
            <a:r>
              <a:rPr lang="zh-CN" altLang="en-US" sz="3200" b="1">
                <a:latin typeface="楷体" panose="02010609060101010101" charset="-122"/>
                <a:ea typeface="楷体" panose="02010609060101010101" charset="-122"/>
              </a:rPr>
              <a:t>。</a:t>
            </a:r>
            <a:r>
              <a:rPr lang="zh-CN" altLang="en-US" sz="3200" b="1">
                <a:solidFill>
                  <a:srgbClr val="C00000"/>
                </a:solidFill>
                <a:latin typeface="楷体" panose="02010609060101010101" charset="-122"/>
                <a:ea typeface="楷体" panose="02010609060101010101" charset="-122"/>
              </a:rPr>
              <a:t>虽</a:t>
            </a:r>
            <a:r>
              <a:rPr lang="zh-CN" altLang="en-US" sz="3200" b="1">
                <a:latin typeface="楷体" panose="02010609060101010101" charset="-122"/>
                <a:ea typeface="楷体" panose="02010609060101010101" charset="-122"/>
              </a:rPr>
              <a:t>欲</a:t>
            </a:r>
            <a:r>
              <a:rPr lang="zh-CN" altLang="en-US" sz="3200" b="1" u="sng">
                <a:solidFill>
                  <a:srgbClr val="C00000"/>
                </a:solidFill>
                <a:latin typeface="楷体" panose="02010609060101010101" charset="-122"/>
                <a:ea typeface="楷体" panose="02010609060101010101" charset="-122"/>
              </a:rPr>
              <a:t>强</a:t>
            </a:r>
            <a:r>
              <a:rPr lang="en-US" altLang="zh-CN" sz="3200" b="1">
                <a:solidFill>
                  <a:srgbClr val="7030A0"/>
                </a:solidFill>
                <a:latin typeface="楷体" panose="02010609060101010101" charset="-122"/>
                <a:ea typeface="楷体" panose="02010609060101010101" charset="-122"/>
                <a:sym typeface="+mn-ea"/>
              </a:rPr>
              <a:t>（qiǎng）</a:t>
            </a:r>
            <a:r>
              <a:rPr lang="zh-CN" altLang="en-US" sz="3200" b="1" u="sng">
                <a:solidFill>
                  <a:srgbClr val="C00000"/>
                </a:solidFill>
                <a:latin typeface="楷体" panose="02010609060101010101" charset="-122"/>
                <a:ea typeface="楷体" panose="02010609060101010101" charset="-122"/>
              </a:rPr>
              <a:t>聒</a:t>
            </a:r>
            <a:r>
              <a:rPr lang="zh-CN" altLang="en-US" sz="3200" b="1">
                <a:latin typeface="楷体" panose="02010609060101010101" charset="-122"/>
                <a:ea typeface="楷体" panose="02010609060101010101" charset="-122"/>
              </a:rPr>
              <a:t>，终必不蒙</a:t>
            </a:r>
            <a:r>
              <a:rPr lang="zh-CN" altLang="en-US" sz="3200" b="1">
                <a:solidFill>
                  <a:srgbClr val="C00000"/>
                </a:solidFill>
                <a:latin typeface="楷体" panose="02010609060101010101" charset="-122"/>
                <a:ea typeface="楷体" panose="02010609060101010101" charset="-122"/>
              </a:rPr>
              <a:t>见察</a:t>
            </a:r>
            <a:r>
              <a:rPr lang="zh-CN" altLang="en-US" sz="3200" b="1">
                <a:latin typeface="楷体" panose="02010609060101010101" charset="-122"/>
                <a:ea typeface="楷体" panose="02010609060101010101" charset="-122"/>
              </a:rPr>
              <a:t>，故</a:t>
            </a:r>
            <a:r>
              <a:rPr lang="zh-CN" altLang="en-US" sz="3200" b="1">
                <a:solidFill>
                  <a:srgbClr val="C00000"/>
                </a:solidFill>
                <a:latin typeface="楷体" panose="02010609060101010101" charset="-122"/>
                <a:ea typeface="楷体" panose="02010609060101010101" charset="-122"/>
              </a:rPr>
              <a:t>略</a:t>
            </a:r>
            <a:r>
              <a:rPr lang="zh-CN" altLang="en-US" sz="3200" b="1" u="sng">
                <a:solidFill>
                  <a:srgbClr val="C00000"/>
                </a:solidFill>
                <a:latin typeface="楷体" panose="02010609060101010101" charset="-122"/>
                <a:ea typeface="楷体" panose="02010609060101010101" charset="-122"/>
              </a:rPr>
              <a:t>上报</a:t>
            </a:r>
            <a:r>
              <a:rPr lang="zh-CN" altLang="en-US" sz="3200" b="1">
                <a:latin typeface="楷体" panose="02010609060101010101" charset="-122"/>
                <a:ea typeface="楷体" panose="02010609060101010101" charset="-122"/>
              </a:rPr>
              <a:t>，不复一一自</a:t>
            </a:r>
            <a:r>
              <a:rPr lang="zh-CN" altLang="en-US" sz="3200" b="1">
                <a:solidFill>
                  <a:srgbClr val="C00000"/>
                </a:solidFill>
                <a:latin typeface="楷体" panose="02010609060101010101" charset="-122"/>
                <a:ea typeface="楷体" panose="02010609060101010101" charset="-122"/>
              </a:rPr>
              <a:t>辨</a:t>
            </a:r>
            <a:r>
              <a:rPr lang="zh-CN" altLang="en-US" sz="3200" b="1">
                <a:latin typeface="楷体" panose="02010609060101010101" charset="-122"/>
                <a:ea typeface="楷体" panose="02010609060101010101" charset="-122"/>
              </a:rPr>
              <a:t>。</a:t>
            </a:r>
            <a:r>
              <a:rPr lang="zh-CN" altLang="en-US" sz="3200" b="1">
                <a:solidFill>
                  <a:srgbClr val="C00000"/>
                </a:solidFill>
                <a:latin typeface="楷体" panose="02010609060101010101" charset="-122"/>
                <a:ea typeface="楷体" panose="02010609060101010101" charset="-122"/>
              </a:rPr>
              <a:t>重</a:t>
            </a:r>
            <a:r>
              <a:rPr lang="en-US" altLang="zh-CN" sz="3200" b="1">
                <a:solidFill>
                  <a:srgbClr val="7030A0"/>
                </a:solidFill>
                <a:latin typeface="楷体" panose="02010609060101010101" charset="-122"/>
                <a:ea typeface="楷体" panose="02010609060101010101" charset="-122"/>
              </a:rPr>
              <a:t>（chóng）</a:t>
            </a:r>
            <a:r>
              <a:rPr lang="zh-CN" altLang="en-US" sz="3200" b="1">
                <a:latin typeface="楷体" panose="02010609060101010101" charset="-122"/>
                <a:ea typeface="楷体" panose="02010609060101010101" charset="-122"/>
              </a:rPr>
              <a:t>念蒙君实</a:t>
            </a:r>
            <a:r>
              <a:rPr lang="zh-CN" altLang="en-US" sz="3200" b="1" u="sng">
                <a:solidFill>
                  <a:srgbClr val="C00000"/>
                </a:solidFill>
                <a:latin typeface="楷体" panose="02010609060101010101" charset="-122"/>
                <a:ea typeface="楷体" panose="02010609060101010101" charset="-122"/>
              </a:rPr>
              <a:t>视遇</a:t>
            </a:r>
            <a:r>
              <a:rPr lang="zh-CN" altLang="en-US" sz="3200" b="1">
                <a:latin typeface="楷体" panose="02010609060101010101" charset="-122"/>
                <a:ea typeface="楷体" panose="02010609060101010101" charset="-122"/>
              </a:rPr>
              <a:t>厚，于</a:t>
            </a:r>
            <a:r>
              <a:rPr lang="zh-CN" altLang="en-US" sz="3200" b="1" u="sng">
                <a:solidFill>
                  <a:srgbClr val="C00000"/>
                </a:solidFill>
                <a:latin typeface="楷体" panose="02010609060101010101" charset="-122"/>
                <a:ea typeface="楷体" panose="02010609060101010101" charset="-122"/>
              </a:rPr>
              <a:t>反覆</a:t>
            </a:r>
            <a:r>
              <a:rPr lang="zh-CN" altLang="en-US" sz="3200" b="1">
                <a:latin typeface="楷体" panose="02010609060101010101" charset="-122"/>
                <a:ea typeface="楷体" panose="02010609060101010101" charset="-122"/>
              </a:rPr>
              <a:t>不宜</a:t>
            </a:r>
            <a:r>
              <a:rPr lang="zh-CN" altLang="en-US" sz="3200" b="1" u="sng">
                <a:solidFill>
                  <a:srgbClr val="C00000"/>
                </a:solidFill>
                <a:latin typeface="楷体" panose="02010609060101010101" charset="-122"/>
                <a:ea typeface="楷体" panose="02010609060101010101" charset="-122"/>
              </a:rPr>
              <a:t>卤莽</a:t>
            </a:r>
            <a:r>
              <a:rPr lang="zh-CN" altLang="en-US" sz="3200" b="1">
                <a:latin typeface="楷体" panose="02010609060101010101" charset="-122"/>
                <a:ea typeface="楷体" panose="02010609060101010101" charset="-122"/>
              </a:rPr>
              <a:t>，故</a:t>
            </a:r>
            <a:r>
              <a:rPr lang="zh-CN" altLang="en-US" sz="3200" b="1">
                <a:solidFill>
                  <a:srgbClr val="C00000"/>
                </a:solidFill>
                <a:latin typeface="楷体" panose="02010609060101010101" charset="-122"/>
                <a:ea typeface="楷体" panose="02010609060101010101" charset="-122"/>
              </a:rPr>
              <a:t>今具道</a:t>
            </a:r>
            <a:r>
              <a:rPr lang="zh-CN" altLang="en-US" sz="3200" b="1" u="sng">
                <a:solidFill>
                  <a:srgbClr val="C00000"/>
                </a:solidFill>
                <a:latin typeface="楷体" panose="02010609060101010101" charset="-122"/>
                <a:ea typeface="楷体" panose="02010609060101010101" charset="-122"/>
              </a:rPr>
              <a:t>所以</a:t>
            </a:r>
            <a:r>
              <a:rPr lang="zh-CN" altLang="en-US" sz="3200" b="1">
                <a:latin typeface="楷体" panose="02010609060101010101" charset="-122"/>
                <a:ea typeface="楷体" panose="02010609060101010101" charset="-122"/>
              </a:rPr>
              <a:t>，</a:t>
            </a:r>
            <a:r>
              <a:rPr lang="zh-CN" altLang="en-US" sz="3200" b="1">
                <a:solidFill>
                  <a:srgbClr val="C00000"/>
                </a:solidFill>
                <a:latin typeface="楷体" panose="02010609060101010101" charset="-122"/>
                <a:ea typeface="楷体" panose="02010609060101010101" charset="-122"/>
              </a:rPr>
              <a:t>冀</a:t>
            </a:r>
            <a:r>
              <a:rPr lang="zh-CN" altLang="en-US" sz="3200" b="1">
                <a:latin typeface="楷体" panose="02010609060101010101" charset="-122"/>
                <a:ea typeface="楷体" panose="02010609060101010101" charset="-122"/>
              </a:rPr>
              <a:t>君实或见恕也。</a:t>
            </a:r>
            <a:endParaRPr lang="zh-CN" altLang="en-US" sz="3200" b="1">
              <a:latin typeface="楷体" panose="02010609060101010101" charset="-122"/>
              <a:ea typeface="楷体" panose="02010609060101010101" charset="-122"/>
            </a:endParaRPr>
          </a:p>
        </p:txBody>
      </p:sp>
      <p:sp>
        <p:nvSpPr>
          <p:cNvPr id="5" name="文本框 4"/>
          <p:cNvSpPr txBox="1"/>
          <p:nvPr/>
        </p:nvSpPr>
        <p:spPr>
          <a:xfrm>
            <a:off x="772795" y="3110865"/>
            <a:ext cx="10645775" cy="3539430"/>
          </a:xfrm>
          <a:prstGeom prst="rect">
            <a:avLst/>
          </a:prstGeom>
          <a:noFill/>
        </p:spPr>
        <p:txBody>
          <a:bodyPr wrap="square" rtlCol="0">
            <a:spAutoFit/>
          </a:bodyPr>
          <a:lstStyle/>
          <a:p>
            <a:r>
              <a:rPr lang="zh-CN" altLang="en-US" sz="2800" b="1" smtClean="0">
                <a:solidFill>
                  <a:srgbClr val="C00000"/>
                </a:solidFill>
                <a:latin typeface="宋体" panose="02010600030101010101" pitchFamily="2" charset="-122"/>
                <a:ea typeface="宋体" panose="02010600030101010101" pitchFamily="2" charset="-122"/>
              </a:rPr>
              <a:t>①</a:t>
            </a:r>
            <a:r>
              <a:rPr lang="zh-CN" altLang="en-US" sz="2800" b="1" smtClean="0">
                <a:solidFill>
                  <a:srgbClr val="C00000"/>
                </a:solidFill>
                <a:latin typeface="楷体" panose="02010609060101010101" charset="-122"/>
                <a:ea typeface="楷体" panose="02010609060101010101" charset="-122"/>
              </a:rPr>
              <a:t>某</a:t>
            </a:r>
            <a:r>
              <a:rPr lang="zh-CN" altLang="en-US" sz="2800">
                <a:latin typeface="楷体" panose="02010609060101010101" charset="-122"/>
                <a:ea typeface="楷体" panose="02010609060101010101" charset="-122"/>
              </a:rPr>
              <a:t>：</a:t>
            </a:r>
            <a:r>
              <a:rPr lang="zh-CN" altLang="en-US" sz="2800" b="1">
                <a:latin typeface="楷体" panose="02010609060101010101" charset="-122"/>
                <a:ea typeface="楷体" panose="02010609060101010101" charset="-122"/>
              </a:rPr>
              <a:t>草稿中用以代指本人名</a:t>
            </a:r>
            <a:r>
              <a:rPr lang="zh-CN" altLang="en-US" sz="2800" b="1" smtClean="0">
                <a:latin typeface="楷体" panose="02010609060101010101" charset="-122"/>
                <a:ea typeface="楷体" panose="02010609060101010101" charset="-122"/>
              </a:rPr>
              <a:t>字</a:t>
            </a:r>
            <a:r>
              <a:rPr lang="zh-CN" altLang="en-US" sz="2800" smtClean="0">
                <a:latin typeface="楷体" panose="02010609060101010101" charset="-122"/>
                <a:ea typeface="楷体" panose="02010609060101010101" charset="-122"/>
              </a:rPr>
              <a:t>       </a:t>
            </a:r>
            <a:r>
              <a:rPr lang="zh-CN" altLang="en-US" sz="2800" b="1" smtClean="0">
                <a:solidFill>
                  <a:srgbClr val="0033CC"/>
                </a:solidFill>
                <a:latin typeface="楷体" panose="02010609060101010101" charset="-122"/>
                <a:ea typeface="楷体" panose="02010609060101010101" charset="-122"/>
              </a:rPr>
              <a:t>启：陈述，禀告</a:t>
            </a:r>
            <a:endParaRPr lang="zh-CN" altLang="en-US" sz="2800" b="1">
              <a:solidFill>
                <a:srgbClr val="0033CC"/>
              </a:solidFill>
              <a:latin typeface="楷体" panose="02010609060101010101" charset="-122"/>
              <a:ea typeface="楷体" panose="02010609060101010101" charset="-122"/>
            </a:endParaRPr>
          </a:p>
          <a:p>
            <a:r>
              <a:rPr lang="zh-CN" altLang="en-US" sz="2800" b="1" smtClean="0">
                <a:solidFill>
                  <a:srgbClr val="C00000"/>
                </a:solidFill>
                <a:latin typeface="宋体" panose="02010600030101010101" pitchFamily="2" charset="-122"/>
                <a:ea typeface="宋体" panose="02010600030101010101" pitchFamily="2" charset="-122"/>
              </a:rPr>
              <a:t>②</a:t>
            </a:r>
            <a:r>
              <a:rPr lang="zh-CN" altLang="en-US" sz="2800" b="1" smtClean="0">
                <a:solidFill>
                  <a:srgbClr val="C00000"/>
                </a:solidFill>
                <a:latin typeface="楷体" panose="02010609060101010101" charset="-122"/>
                <a:ea typeface="楷体" panose="02010609060101010101" charset="-122"/>
              </a:rPr>
              <a:t>窃</a:t>
            </a:r>
            <a:r>
              <a:rPr lang="zh-CN" altLang="en-US" sz="2800">
                <a:latin typeface="楷体" panose="02010609060101010101" charset="-122"/>
                <a:ea typeface="楷体" panose="02010609060101010101" charset="-122"/>
              </a:rPr>
              <a:t>：</a:t>
            </a:r>
            <a:r>
              <a:rPr lang="zh-CN" altLang="en-US" sz="2800" b="1">
                <a:latin typeface="楷体" panose="02010609060101010101" charset="-122"/>
                <a:ea typeface="楷体" panose="02010609060101010101" charset="-122"/>
              </a:rPr>
              <a:t>用作表示自己的谦辞</a:t>
            </a:r>
            <a:r>
              <a:rPr lang="en-US" altLang="zh-CN" sz="2800">
                <a:latin typeface="楷体" panose="02010609060101010101" charset="-122"/>
                <a:ea typeface="楷体" panose="02010609060101010101" charset="-122"/>
              </a:rPr>
              <a:t>  </a:t>
            </a:r>
            <a:r>
              <a:rPr lang="en-US" altLang="zh-CN" sz="2800" smtClean="0">
                <a:latin typeface="楷体" panose="02010609060101010101" charset="-122"/>
                <a:ea typeface="楷体" panose="02010609060101010101" charset="-122"/>
              </a:rPr>
              <a:t>        </a:t>
            </a:r>
            <a:r>
              <a:rPr lang="zh-CN" altLang="en-US" sz="2800" b="1" smtClean="0">
                <a:solidFill>
                  <a:srgbClr val="0033CC"/>
                </a:solidFill>
                <a:latin typeface="楷体" panose="02010609060101010101" charset="-122"/>
                <a:ea typeface="楷体" panose="02010609060101010101" charset="-122"/>
              </a:rPr>
              <a:t>游处</a:t>
            </a:r>
            <a:r>
              <a:rPr lang="zh-CN" altLang="en-US" sz="2800" b="1">
                <a:solidFill>
                  <a:srgbClr val="0033CC"/>
                </a:solidFill>
                <a:latin typeface="楷体" panose="02010609060101010101" charset="-122"/>
                <a:ea typeface="楷体" panose="02010609060101010101" charset="-122"/>
              </a:rPr>
              <a:t>：同游共处，交往</a:t>
            </a:r>
            <a:r>
              <a:rPr lang="en-US" altLang="zh-CN" sz="2800" b="1">
                <a:solidFill>
                  <a:srgbClr val="0033CC"/>
                </a:solidFill>
                <a:latin typeface="楷体" panose="02010609060101010101" charset="-122"/>
                <a:ea typeface="楷体" panose="02010609060101010101" charset="-122"/>
              </a:rPr>
              <a:t> </a:t>
            </a:r>
            <a:endParaRPr lang="en-US" altLang="zh-CN" sz="2800" b="1" smtClean="0">
              <a:solidFill>
                <a:srgbClr val="0033CC"/>
              </a:solidFill>
              <a:latin typeface="楷体" panose="02010609060101010101" charset="-122"/>
              <a:ea typeface="楷体" panose="02010609060101010101" charset="-122"/>
            </a:endParaRPr>
          </a:p>
          <a:p>
            <a:r>
              <a:rPr lang="zh-CN" altLang="en-US" sz="2800" b="1" smtClean="0">
                <a:latin typeface="宋体" panose="02010600030101010101" pitchFamily="2" charset="-122"/>
                <a:ea typeface="宋体" panose="02010600030101010101" pitchFamily="2" charset="-122"/>
              </a:rPr>
              <a:t>③</a:t>
            </a:r>
            <a:r>
              <a:rPr lang="zh-CN" altLang="en-US" sz="2800" b="1" smtClean="0">
                <a:latin typeface="楷体" panose="02010609060101010101" charset="-122"/>
                <a:ea typeface="楷体" panose="02010609060101010101" charset="-122"/>
              </a:rPr>
              <a:t>操</a:t>
            </a:r>
            <a:r>
              <a:rPr lang="zh-CN" altLang="en-US" sz="2800" b="1">
                <a:latin typeface="楷体" panose="02010609060101010101" charset="-122"/>
                <a:ea typeface="楷体" panose="02010609060101010101" charset="-122"/>
              </a:rPr>
              <a:t>：持</a:t>
            </a:r>
            <a:r>
              <a:rPr lang="en-US" altLang="zh-CN" sz="2800" b="1">
                <a:latin typeface="楷体" panose="02010609060101010101" charset="-122"/>
                <a:ea typeface="楷体" panose="02010609060101010101" charset="-122"/>
              </a:rPr>
              <a:t>  </a:t>
            </a:r>
            <a:r>
              <a:rPr lang="en-US" altLang="zh-CN" sz="2800" b="1" smtClean="0">
                <a:latin typeface="楷体" panose="02010609060101010101" charset="-122"/>
                <a:ea typeface="楷体" panose="02010609060101010101" charset="-122"/>
              </a:rPr>
              <a:t>                  </a:t>
            </a:r>
            <a:r>
              <a:rPr lang="zh-CN" altLang="en-US" sz="2800" b="1" smtClean="0">
                <a:solidFill>
                  <a:srgbClr val="0033CC"/>
                </a:solidFill>
                <a:latin typeface="楷体" panose="02010609060101010101" charset="-122"/>
                <a:ea typeface="楷体" panose="02010609060101010101" charset="-122"/>
              </a:rPr>
              <a:t>术</a:t>
            </a:r>
            <a:r>
              <a:rPr lang="zh-CN" altLang="en-US" sz="2800" b="1">
                <a:solidFill>
                  <a:srgbClr val="0033CC"/>
                </a:solidFill>
                <a:latin typeface="楷体" panose="02010609060101010101" charset="-122"/>
                <a:ea typeface="楷体" panose="02010609060101010101" charset="-122"/>
              </a:rPr>
              <a:t>：方法，主张，这里指政治主张</a:t>
            </a:r>
            <a:r>
              <a:rPr lang="en-US" altLang="zh-CN" sz="2800" b="1">
                <a:solidFill>
                  <a:srgbClr val="0033CC"/>
                </a:solidFill>
                <a:latin typeface="楷体" panose="02010609060101010101" charset="-122"/>
                <a:ea typeface="楷体" panose="02010609060101010101" charset="-122"/>
              </a:rPr>
              <a:t>  </a:t>
            </a:r>
            <a:endParaRPr lang="en-US" altLang="zh-CN" sz="2800" b="1" smtClean="0">
              <a:solidFill>
                <a:srgbClr val="0033CC"/>
              </a:solidFill>
              <a:latin typeface="楷体" panose="02010609060101010101" charset="-122"/>
              <a:ea typeface="楷体" panose="02010609060101010101" charset="-122"/>
            </a:endParaRPr>
          </a:p>
          <a:p>
            <a:r>
              <a:rPr lang="zh-CN" altLang="en-US" sz="2800" b="1" smtClean="0">
                <a:solidFill>
                  <a:srgbClr val="C00000"/>
                </a:solidFill>
                <a:latin typeface="宋体" panose="02010600030101010101" pitchFamily="2" charset="-122"/>
                <a:ea typeface="宋体" panose="02010600030101010101" pitchFamily="2" charset="-122"/>
                <a:sym typeface="+mn-ea"/>
              </a:rPr>
              <a:t>④</a:t>
            </a:r>
            <a:r>
              <a:rPr lang="zh-CN" altLang="en-US" sz="2800" b="1" smtClean="0">
                <a:solidFill>
                  <a:srgbClr val="C00000"/>
                </a:solidFill>
                <a:latin typeface="楷体" panose="02010609060101010101" charset="-122"/>
                <a:ea typeface="楷体" panose="02010609060101010101" charset="-122"/>
                <a:sym typeface="+mn-ea"/>
              </a:rPr>
              <a:t>强</a:t>
            </a:r>
            <a:r>
              <a:rPr lang="zh-CN" altLang="en-US" sz="2800" b="1">
                <a:solidFill>
                  <a:srgbClr val="C00000"/>
                </a:solidFill>
                <a:latin typeface="楷体" panose="02010609060101010101" charset="-122"/>
                <a:ea typeface="楷体" panose="02010609060101010101" charset="-122"/>
                <a:sym typeface="+mn-ea"/>
              </a:rPr>
              <a:t>聒</a:t>
            </a:r>
            <a:r>
              <a:rPr lang="zh-CN" altLang="en-US" sz="2800">
                <a:latin typeface="楷体" panose="02010609060101010101" charset="-122"/>
                <a:ea typeface="楷体" panose="02010609060101010101" charset="-122"/>
                <a:sym typeface="+mn-ea"/>
              </a:rPr>
              <a:t>：</a:t>
            </a:r>
            <a:r>
              <a:rPr lang="zh-CN" altLang="en-US" sz="2800" b="1">
                <a:latin typeface="楷体" panose="02010609060101010101" charset="-122"/>
                <a:ea typeface="楷体" panose="02010609060101010101" charset="-122"/>
                <a:sym typeface="+mn-ea"/>
              </a:rPr>
              <a:t>勉强唠叨，这里指勉强解释  </a:t>
            </a:r>
            <a:endParaRPr lang="en-US" altLang="zh-CN" sz="2800" b="1" smtClean="0">
              <a:latin typeface="楷体" panose="02010609060101010101" charset="-122"/>
              <a:ea typeface="楷体" panose="02010609060101010101" charset="-122"/>
              <a:sym typeface="+mn-ea"/>
            </a:endParaRPr>
          </a:p>
          <a:p>
            <a:r>
              <a:rPr lang="zh-CN" altLang="en-US" sz="2800" b="1" smtClean="0">
                <a:solidFill>
                  <a:srgbClr val="C00000"/>
                </a:solidFill>
                <a:latin typeface="宋体" panose="02010600030101010101" pitchFamily="2" charset="-122"/>
                <a:ea typeface="宋体" panose="02010600030101010101" pitchFamily="2" charset="-122"/>
                <a:sym typeface="+mn-ea"/>
              </a:rPr>
              <a:t>⑤</a:t>
            </a:r>
            <a:r>
              <a:rPr lang="zh-CN" altLang="en-US" sz="2800" b="1" smtClean="0">
                <a:solidFill>
                  <a:srgbClr val="C00000"/>
                </a:solidFill>
                <a:latin typeface="楷体" panose="02010609060101010101" charset="-122"/>
                <a:ea typeface="楷体" panose="02010609060101010101" charset="-122"/>
                <a:sym typeface="+mn-ea"/>
              </a:rPr>
              <a:t>见</a:t>
            </a:r>
            <a:r>
              <a:rPr lang="zh-CN" altLang="en-US" sz="2800">
                <a:latin typeface="楷体" panose="02010609060101010101" charset="-122"/>
                <a:ea typeface="楷体" panose="02010609060101010101" charset="-122"/>
                <a:sym typeface="+mn-ea"/>
              </a:rPr>
              <a:t>：</a:t>
            </a:r>
            <a:r>
              <a:rPr lang="zh-CN" altLang="en-US" sz="2800" b="1">
                <a:latin typeface="楷体" panose="02010609060101010101" charset="-122"/>
                <a:ea typeface="楷体" panose="02010609060101010101" charset="-122"/>
                <a:sym typeface="+mn-ea"/>
              </a:rPr>
              <a:t>表被动</a:t>
            </a:r>
            <a:r>
              <a:rPr lang="en-US" altLang="zh-CN" sz="2800" b="1">
                <a:latin typeface="楷体" panose="02010609060101010101" charset="-122"/>
                <a:ea typeface="楷体" panose="02010609060101010101" charset="-122"/>
                <a:sym typeface="+mn-ea"/>
              </a:rPr>
              <a:t>  </a:t>
            </a:r>
            <a:r>
              <a:rPr lang="en-US" altLang="zh-CN" sz="2800" b="1" smtClean="0">
                <a:latin typeface="楷体" panose="02010609060101010101" charset="-122"/>
                <a:ea typeface="楷体" panose="02010609060101010101" charset="-122"/>
                <a:sym typeface="+mn-ea"/>
              </a:rPr>
              <a:t>                     </a:t>
            </a:r>
            <a:r>
              <a:rPr lang="zh-CN" altLang="en-US" sz="2800" b="1" smtClean="0">
                <a:solidFill>
                  <a:srgbClr val="0033CC"/>
                </a:solidFill>
                <a:latin typeface="楷体" panose="02010609060101010101" charset="-122"/>
                <a:ea typeface="楷体" panose="02010609060101010101" charset="-122"/>
                <a:sym typeface="+mn-ea"/>
              </a:rPr>
              <a:t>察</a:t>
            </a:r>
            <a:r>
              <a:rPr lang="zh-CN" altLang="en-US" sz="2800" b="1">
                <a:solidFill>
                  <a:srgbClr val="0033CC"/>
                </a:solidFill>
                <a:latin typeface="楷体" panose="02010609060101010101" charset="-122"/>
                <a:ea typeface="楷体" panose="02010609060101010101" charset="-122"/>
                <a:sym typeface="+mn-ea"/>
              </a:rPr>
              <a:t>：明辨，了解</a:t>
            </a:r>
            <a:r>
              <a:rPr lang="en-US" altLang="zh-CN" sz="2800" b="1">
                <a:solidFill>
                  <a:srgbClr val="0033CC"/>
                </a:solidFill>
                <a:latin typeface="楷体" panose="02010609060101010101" charset="-122"/>
                <a:ea typeface="楷体" panose="02010609060101010101" charset="-122"/>
                <a:sym typeface="+mn-ea"/>
              </a:rPr>
              <a:t>  </a:t>
            </a:r>
            <a:endParaRPr lang="en-US" altLang="zh-CN" sz="2800" b="1" smtClean="0">
              <a:solidFill>
                <a:srgbClr val="0033CC"/>
              </a:solidFill>
              <a:latin typeface="楷体" panose="02010609060101010101" charset="-122"/>
              <a:ea typeface="楷体" panose="02010609060101010101" charset="-122"/>
              <a:sym typeface="+mn-ea"/>
            </a:endParaRPr>
          </a:p>
          <a:p>
            <a:r>
              <a:rPr lang="zh-CN" altLang="en-US" sz="2800" b="1" smtClean="0">
                <a:solidFill>
                  <a:srgbClr val="C00000"/>
                </a:solidFill>
                <a:latin typeface="宋体" panose="02010600030101010101" pitchFamily="2" charset="-122"/>
                <a:ea typeface="宋体" panose="02010600030101010101" pitchFamily="2" charset="-122"/>
                <a:sym typeface="+mn-ea"/>
              </a:rPr>
              <a:t>⑥</a:t>
            </a:r>
            <a:r>
              <a:rPr lang="zh-CN" altLang="en-US" sz="2800" b="1" smtClean="0">
                <a:solidFill>
                  <a:srgbClr val="C00000"/>
                </a:solidFill>
                <a:latin typeface="楷体" panose="02010609060101010101" charset="-122"/>
                <a:ea typeface="楷体" panose="02010609060101010101" charset="-122"/>
                <a:sym typeface="+mn-ea"/>
              </a:rPr>
              <a:t>略</a:t>
            </a:r>
            <a:r>
              <a:rPr lang="zh-CN" altLang="en-US" sz="2800">
                <a:latin typeface="楷体" panose="02010609060101010101" charset="-122"/>
                <a:ea typeface="楷体" panose="02010609060101010101" charset="-122"/>
                <a:sym typeface="+mn-ea"/>
              </a:rPr>
              <a:t>：</a:t>
            </a:r>
            <a:r>
              <a:rPr lang="zh-CN" altLang="en-US" sz="2800" b="1">
                <a:latin typeface="楷体" panose="02010609060101010101" charset="-122"/>
                <a:ea typeface="楷体" panose="02010609060101010101" charset="-122"/>
                <a:sym typeface="+mn-ea"/>
              </a:rPr>
              <a:t>大致，简单，不详细</a:t>
            </a:r>
            <a:r>
              <a:rPr lang="en-US" altLang="zh-CN" sz="2800" b="1">
                <a:latin typeface="楷体" panose="02010609060101010101" charset="-122"/>
                <a:ea typeface="楷体" panose="02010609060101010101" charset="-122"/>
                <a:sym typeface="+mn-ea"/>
              </a:rPr>
              <a:t>  </a:t>
            </a:r>
            <a:r>
              <a:rPr lang="en-US" altLang="zh-CN" sz="2800" b="1" smtClean="0">
                <a:latin typeface="楷体" panose="02010609060101010101" charset="-122"/>
                <a:ea typeface="楷体" panose="02010609060101010101" charset="-122"/>
                <a:sym typeface="+mn-ea"/>
              </a:rPr>
              <a:t>        </a:t>
            </a:r>
            <a:r>
              <a:rPr lang="zh-CN" altLang="en-US" sz="2800" b="1" smtClean="0">
                <a:solidFill>
                  <a:srgbClr val="0033CC"/>
                </a:solidFill>
                <a:latin typeface="楷体" panose="02010609060101010101" charset="-122"/>
                <a:ea typeface="楷体" panose="02010609060101010101" charset="-122"/>
                <a:sym typeface="+mn-ea"/>
              </a:rPr>
              <a:t>上</a:t>
            </a:r>
            <a:r>
              <a:rPr lang="zh-CN" altLang="en-US" sz="2800" b="1">
                <a:solidFill>
                  <a:srgbClr val="0033CC"/>
                </a:solidFill>
                <a:latin typeface="楷体" panose="02010609060101010101" charset="-122"/>
                <a:ea typeface="楷体" panose="02010609060101010101" charset="-122"/>
                <a:sym typeface="+mn-ea"/>
              </a:rPr>
              <a:t>报：敬辞，给您回信</a:t>
            </a:r>
            <a:r>
              <a:rPr lang="en-US" altLang="zh-CN" sz="2800" b="1">
                <a:solidFill>
                  <a:srgbClr val="0033CC"/>
                </a:solidFill>
                <a:latin typeface="楷体" panose="02010609060101010101" charset="-122"/>
                <a:ea typeface="楷体" panose="02010609060101010101" charset="-122"/>
                <a:sym typeface="+mn-ea"/>
              </a:rPr>
              <a:t>   </a:t>
            </a:r>
            <a:endParaRPr lang="en-US" altLang="zh-CN" sz="2800" b="1" smtClean="0">
              <a:solidFill>
                <a:srgbClr val="0033CC"/>
              </a:solidFill>
              <a:latin typeface="楷体" panose="02010609060101010101" charset="-122"/>
              <a:ea typeface="楷体" panose="02010609060101010101" charset="-122"/>
              <a:sym typeface="+mn-ea"/>
            </a:endParaRPr>
          </a:p>
          <a:p>
            <a:r>
              <a:rPr lang="zh-CN" altLang="en-US" sz="2800" b="1" smtClean="0">
                <a:solidFill>
                  <a:srgbClr val="C00000"/>
                </a:solidFill>
                <a:latin typeface="宋体" panose="02010600030101010101" pitchFamily="2" charset="-122"/>
                <a:ea typeface="宋体" panose="02010600030101010101" pitchFamily="2" charset="-122"/>
                <a:sym typeface="+mn-ea"/>
              </a:rPr>
              <a:t>⑦</a:t>
            </a:r>
            <a:r>
              <a:rPr lang="zh-CN" altLang="en-US" sz="2800" b="1" smtClean="0">
                <a:solidFill>
                  <a:srgbClr val="C00000"/>
                </a:solidFill>
                <a:latin typeface="楷体" panose="02010609060101010101" charset="-122"/>
                <a:ea typeface="楷体" panose="02010609060101010101" charset="-122"/>
                <a:sym typeface="+mn-ea"/>
              </a:rPr>
              <a:t>辨</a:t>
            </a:r>
            <a:r>
              <a:rPr lang="zh-CN" altLang="en-US" sz="2800">
                <a:latin typeface="楷体" panose="02010609060101010101" charset="-122"/>
                <a:ea typeface="楷体" panose="02010609060101010101" charset="-122"/>
                <a:sym typeface="+mn-ea"/>
              </a:rPr>
              <a:t>：</a:t>
            </a:r>
            <a:r>
              <a:rPr lang="zh-CN" altLang="en-US" sz="2800" b="1">
                <a:latin typeface="楷体" panose="02010609060101010101" charset="-122"/>
                <a:ea typeface="楷体" panose="02010609060101010101" charset="-122"/>
                <a:sym typeface="+mn-ea"/>
              </a:rPr>
              <a:t>同“辩”，分辩，辩解</a:t>
            </a:r>
            <a:r>
              <a:rPr lang="en-US" altLang="zh-CN" sz="2800" b="1">
                <a:latin typeface="楷体" panose="02010609060101010101" charset="-122"/>
                <a:ea typeface="楷体" panose="02010609060101010101" charset="-122"/>
                <a:sym typeface="+mn-ea"/>
              </a:rPr>
              <a:t>  </a:t>
            </a:r>
            <a:r>
              <a:rPr lang="en-US" altLang="zh-CN" sz="2800" b="1" smtClean="0">
                <a:latin typeface="楷体" panose="02010609060101010101" charset="-122"/>
                <a:ea typeface="楷体" panose="02010609060101010101" charset="-122"/>
                <a:sym typeface="+mn-ea"/>
              </a:rPr>
              <a:t>      </a:t>
            </a:r>
            <a:r>
              <a:rPr lang="zh-CN" altLang="en-US" sz="2800" b="1" smtClean="0">
                <a:solidFill>
                  <a:srgbClr val="0033CC"/>
                </a:solidFill>
                <a:latin typeface="楷体" panose="02010609060101010101" charset="-122"/>
                <a:ea typeface="楷体" panose="02010609060101010101" charset="-122"/>
                <a:sym typeface="+mn-ea"/>
              </a:rPr>
              <a:t>视</a:t>
            </a:r>
            <a:r>
              <a:rPr lang="zh-CN" altLang="en-US" sz="2800" b="1">
                <a:solidFill>
                  <a:srgbClr val="0033CC"/>
                </a:solidFill>
                <a:latin typeface="楷体" panose="02010609060101010101" charset="-122"/>
                <a:ea typeface="楷体" panose="02010609060101010101" charset="-122"/>
                <a:sym typeface="+mn-ea"/>
              </a:rPr>
              <a:t>遇：看待，对待</a:t>
            </a:r>
            <a:r>
              <a:rPr lang="en-US" altLang="zh-CN" sz="2800" b="1">
                <a:solidFill>
                  <a:srgbClr val="0033CC"/>
                </a:solidFill>
                <a:latin typeface="楷体" panose="02010609060101010101" charset="-122"/>
                <a:ea typeface="楷体" panose="02010609060101010101" charset="-122"/>
                <a:sym typeface="+mn-ea"/>
              </a:rPr>
              <a:t>  </a:t>
            </a:r>
            <a:endParaRPr lang="en-US" altLang="zh-CN" sz="2800" b="1" smtClean="0">
              <a:solidFill>
                <a:srgbClr val="0033CC"/>
              </a:solidFill>
              <a:latin typeface="楷体" panose="02010609060101010101" charset="-122"/>
              <a:ea typeface="楷体" panose="02010609060101010101" charset="-122"/>
              <a:sym typeface="+mn-ea"/>
            </a:endParaRPr>
          </a:p>
          <a:p>
            <a:r>
              <a:rPr lang="zh-CN" altLang="en-US" sz="2800" b="1" smtClean="0">
                <a:solidFill>
                  <a:srgbClr val="C00000"/>
                </a:solidFill>
                <a:latin typeface="宋体" panose="02010600030101010101" pitchFamily="2" charset="-122"/>
                <a:ea typeface="宋体" panose="02010600030101010101" pitchFamily="2" charset="-122"/>
                <a:sym typeface="+mn-ea"/>
              </a:rPr>
              <a:t>⑧</a:t>
            </a:r>
            <a:r>
              <a:rPr lang="zh-CN" altLang="en-US" sz="2800" b="1" smtClean="0">
                <a:solidFill>
                  <a:srgbClr val="C00000"/>
                </a:solidFill>
                <a:latin typeface="楷体" panose="02010609060101010101" charset="-122"/>
                <a:ea typeface="楷体" panose="02010609060101010101" charset="-122"/>
                <a:sym typeface="+mn-ea"/>
              </a:rPr>
              <a:t>卤</a:t>
            </a:r>
            <a:r>
              <a:rPr lang="zh-CN" altLang="en-US" sz="2800" b="1">
                <a:solidFill>
                  <a:srgbClr val="C00000"/>
                </a:solidFill>
                <a:latin typeface="楷体" panose="02010609060101010101" charset="-122"/>
                <a:ea typeface="楷体" panose="02010609060101010101" charset="-122"/>
                <a:sym typeface="+mn-ea"/>
              </a:rPr>
              <a:t>莽</a:t>
            </a:r>
            <a:r>
              <a:rPr lang="zh-CN" altLang="en-US" sz="2800">
                <a:latin typeface="楷体" panose="02010609060101010101" charset="-122"/>
                <a:ea typeface="楷体" panose="02010609060101010101" charset="-122"/>
                <a:sym typeface="+mn-ea"/>
              </a:rPr>
              <a:t>：</a:t>
            </a:r>
            <a:r>
              <a:rPr lang="zh-CN" altLang="en-US" sz="2800" b="1">
                <a:latin typeface="楷体" panose="02010609060101010101" charset="-122"/>
                <a:ea typeface="楷体" panose="02010609060101010101" charset="-122"/>
                <a:sym typeface="+mn-ea"/>
              </a:rPr>
              <a:t>粗疏草率，</a:t>
            </a:r>
            <a:r>
              <a:rPr lang="en-US" altLang="zh-CN" sz="2800" b="1">
                <a:latin typeface="楷体" panose="02010609060101010101" charset="-122"/>
                <a:ea typeface="楷体" panose="02010609060101010101" charset="-122"/>
                <a:sym typeface="+mn-ea"/>
              </a:rPr>
              <a:t>“</a:t>
            </a:r>
            <a:r>
              <a:rPr lang="zh-CN" altLang="en-US" sz="2800" b="1">
                <a:latin typeface="楷体" panose="02010609060101010101" charset="-122"/>
                <a:ea typeface="楷体" panose="02010609060101010101" charset="-122"/>
                <a:sym typeface="+mn-ea"/>
              </a:rPr>
              <a:t>卤</a:t>
            </a:r>
            <a:r>
              <a:rPr lang="en-US" altLang="zh-CN" sz="2800" b="1">
                <a:latin typeface="楷体" panose="02010609060101010101" charset="-122"/>
                <a:ea typeface="楷体" panose="02010609060101010101" charset="-122"/>
                <a:sym typeface="+mn-ea"/>
              </a:rPr>
              <a:t>”</a:t>
            </a:r>
            <a:r>
              <a:rPr lang="zh-CN" altLang="en-US" sz="2800" b="1">
                <a:latin typeface="楷体" panose="02010609060101010101" charset="-122"/>
                <a:ea typeface="楷体" panose="02010609060101010101" charset="-122"/>
                <a:sym typeface="+mn-ea"/>
              </a:rPr>
              <a:t>同</a:t>
            </a:r>
            <a:r>
              <a:rPr lang="en-US" altLang="zh-CN" sz="2800" b="1">
                <a:latin typeface="楷体" panose="02010609060101010101" charset="-122"/>
                <a:ea typeface="楷体" panose="02010609060101010101" charset="-122"/>
                <a:sym typeface="+mn-ea"/>
              </a:rPr>
              <a:t>“</a:t>
            </a:r>
            <a:r>
              <a:rPr lang="zh-CN" altLang="en-US" sz="2800" b="1">
                <a:latin typeface="楷体" panose="02010609060101010101" charset="-122"/>
                <a:ea typeface="楷体" panose="02010609060101010101" charset="-122"/>
                <a:sym typeface="+mn-ea"/>
              </a:rPr>
              <a:t>鲁</a:t>
            </a:r>
            <a:r>
              <a:rPr lang="en-US" altLang="zh-CN" sz="2800" b="1">
                <a:latin typeface="楷体" panose="02010609060101010101" charset="-122"/>
                <a:ea typeface="楷体" panose="02010609060101010101" charset="-122"/>
                <a:sym typeface="+mn-ea"/>
              </a:rPr>
              <a:t>”</a:t>
            </a:r>
            <a:endParaRPr lang="en-US" altLang="zh-CN" sz="2800" b="1">
              <a:latin typeface="楷体" panose="02010609060101010101" charset="-122"/>
              <a:ea typeface="楷体" panose="02010609060101010101" charset="-122"/>
              <a:sym typeface="+mn-ea"/>
            </a:endParaRPr>
          </a:p>
        </p:txBody>
      </p:sp>
      <p:sp>
        <p:nvSpPr>
          <p:cNvPr id="6" name="太阳形 5">
            <a:hlinkClick r:id="rId4" action="ppaction://hlinksldjump"/>
          </p:cNvPr>
          <p:cNvSpPr/>
          <p:nvPr/>
        </p:nvSpPr>
        <p:spPr>
          <a:xfrm>
            <a:off x="11264265" y="6076950"/>
            <a:ext cx="641985" cy="614045"/>
          </a:xfrm>
          <a:prstGeom prst="sun">
            <a:avLst/>
          </a:prstGeom>
          <a:noFill/>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timing/>
</p:sld>
</file>

<file path=ppt/tags/tag1.xml><?xml version="1.0" encoding="utf-8"?>
<p:tagLst xmlns:p="http://schemas.openxmlformats.org/presentationml/2006/main">
  <p:tag name="KSO_WM_UNIT_PLACING_PICTURE_USER_VIEWPORT" val="{&quot;height&quot;:3275,&quot;width&quot;:3897}"/>
</p:tagLst>
</file>

<file path=ppt/tags/tag10.xml><?xml version="1.0" encoding="utf-8"?>
<p:tagLst xmlns:p="http://schemas.openxmlformats.org/presentationml/2006/main">
  <p:tag name="KSO_WM_BEAUTIFY_FLAG" val="#wm#"/>
  <p:tag name="KSO_WM_BLIP_RECT_BOTTOM" val="-14"/>
  <p:tag name="KSO_WM_BLIP_RECT_LEFT" val="0"/>
  <p:tag name="KSO_WM_BLIP_RECT_RIGHT" val="0"/>
  <p:tag name="KSO_WM_BLIP_RECT_TOP" val="-14"/>
  <p:tag name="KSO_WM_CREATIVE_CROP_HEIGHT" val="503.386"/>
  <p:tag name="KSO_WM_CREATIVE_CROP_ORG_DELTA_X" val="0"/>
  <p:tag name="KSO_WM_CREATIVE_CROP_ORG_DELTA_Y" val="0"/>
  <p:tag name="KSO_WM_CREATIVE_CROP_ORG_HEIGHT" val="410.949"/>
  <p:tag name="KSO_WM_CREATIVE_CROP_ORG_LEFT" val="123.15"/>
  <p:tag name="KSO_WM_CREATIVE_CROP_ORG_TOP" val="42.8501"/>
  <p:tag name="KSO_WM_CREATIVE_CROP_ORG_WIDTH" val="278.05"/>
  <p:tag name="KSO_WM_CREATIVE_CROP_SHAPE_HEIGHT" val="322.252"/>
  <p:tag name="KSO_WM_CREATIVE_CROP_SHAPE_LEFT" val="123.15"/>
  <p:tag name="KSO_WM_CREATIVE_CROP_SHAPE_TOP" val="87.1992"/>
  <p:tag name="KSO_WM_CREATIVE_CROP_SHAPE_WIDTH" val="278.05"/>
  <p:tag name="KSO_WM_CREATIVE_CROP_VERSION" val="1"/>
  <p:tag name="KSO_WM_CREATIVE_CROP_WIDTH" val="434.339"/>
  <p:tag name="KSO_WM_DIAGRAM_GROUP_CODE" val="1579293404"/>
  <p:tag name="KSO_WM_TAG_VERSION" val="1.0"/>
  <p:tag name="KSO_WM_TEMPLATE_CATEGORY" val="crop"/>
  <p:tag name="KSO_WM_TEMPLATE_INDEX" val="20203654"/>
  <p:tag name="KSO_WM_UNIT_COMPATIBLE" val="0"/>
  <p:tag name="KSO_WM_UNIT_DIAGRAM_ISNUMVISUAL" val="0"/>
  <p:tag name="KSO_WM_UNIT_DIAGRAM_ISREFERUNIT" val="0"/>
  <p:tag name="KSO_WM_UNIT_DIAGRAM_MODELTYPE" val="creativeCrop"/>
  <p:tag name="KSO_WM_UNIT_HIGHLIGHT" val="0"/>
  <p:tag name="KSO_WM_UNIT_ID" val="crop20203654_1*ζ_h_d*1_1_1"/>
  <p:tag name="KSO_WM_UNIT_INDEX" val="1_1_1"/>
  <p:tag name="KSO_WM_UNIT_LAYERLEVEL" val="1_1_1"/>
  <p:tag name="KSO_WM_UNIT_PARTIAL_ZOOM_RATIO" val="100"/>
  <p:tag name="KSO_WM_UNIT_SUPPORT_UNIT_TYPE" val="[&quot;all&quot;]"/>
  <p:tag name="KSO_WM_UNIT_TEXT_FILL_FORE_SCHEMECOLOR_INDEX" val="2"/>
  <p:tag name="KSO_WM_UNIT_TEXT_FILL_TYPE" val="1"/>
  <p:tag name="KSO_WM_UNIT_TYPE" val="ζ_h_d"/>
  <p:tag name="KSO_WM_UNIT_USESOURCEFORMAT_APPLY" val="1"/>
  <p:tag name="KSO_WM_UNIT_VALUE" val="1774*1531"/>
</p:tagLst>
</file>

<file path=ppt/tags/tag11.xml><?xml version="1.0" encoding="utf-8"?>
<p:tagLst xmlns:p="http://schemas.openxmlformats.org/presentationml/2006/main">
  <p:tag name="KSO_WM_BEAUTIFY_FLAG" val="#wm#"/>
  <p:tag name="KSO_WM_BLIP_RECT_BOTTOM" val="-14"/>
  <p:tag name="KSO_WM_BLIP_RECT_LEFT" val="0"/>
  <p:tag name="KSO_WM_BLIP_RECT_RIGHT" val="0"/>
  <p:tag name="KSO_WM_BLIP_RECT_TOP" val="-14"/>
  <p:tag name="KSO_WM_CREATIVE_CROP_HEIGHT" val="503.386"/>
  <p:tag name="KSO_WM_CREATIVE_CROP_ORG_DELTA_X" val="0"/>
  <p:tag name="KSO_WM_CREATIVE_CROP_ORG_DELTA_Y" val="0"/>
  <p:tag name="KSO_WM_CREATIVE_CROP_ORG_HEIGHT" val="410.949"/>
  <p:tag name="KSO_WM_CREATIVE_CROP_ORG_LEFT" val="123.15"/>
  <p:tag name="KSO_WM_CREATIVE_CROP_ORG_TOP" val="42.8501"/>
  <p:tag name="KSO_WM_CREATIVE_CROP_ORG_WIDTH" val="278.05"/>
  <p:tag name="KSO_WM_CREATIVE_CROP_SHAPE_HEIGHT" val="322.252"/>
  <p:tag name="KSO_WM_CREATIVE_CROP_SHAPE_LEFT" val="123.15"/>
  <p:tag name="KSO_WM_CREATIVE_CROP_SHAPE_TOP" val="87.1992"/>
  <p:tag name="KSO_WM_CREATIVE_CROP_SHAPE_WIDTH" val="278.05"/>
  <p:tag name="KSO_WM_CREATIVE_CROP_VERSION" val="1"/>
  <p:tag name="KSO_WM_CREATIVE_CROP_WIDTH" val="434.339"/>
  <p:tag name="KSO_WM_DIAGRAM_GROUP_CODE" val="1579293404"/>
  <p:tag name="KSO_WM_TAG_VERSION" val="1.0"/>
  <p:tag name="KSO_WM_TEMPLATE_CATEGORY" val="crop"/>
  <p:tag name="KSO_WM_TEMPLATE_INDEX" val="20203654"/>
  <p:tag name="KSO_WM_UNIT_COMPATIBLE" val="0"/>
  <p:tag name="KSO_WM_UNIT_DIAGRAM_ISNUMVISUAL" val="0"/>
  <p:tag name="KSO_WM_UNIT_DIAGRAM_ISREFERUNIT" val="0"/>
  <p:tag name="KSO_WM_UNIT_DIAGRAM_MODELTYPE" val="creativeCrop"/>
  <p:tag name="KSO_WM_UNIT_HIGHLIGHT" val="0"/>
  <p:tag name="KSO_WM_UNIT_ID" val="crop20203654_1*ζ_h_d*1_1_1"/>
  <p:tag name="KSO_WM_UNIT_INDEX" val="1_1_1"/>
  <p:tag name="KSO_WM_UNIT_LAYERLEVEL" val="1_1_1"/>
  <p:tag name="KSO_WM_UNIT_PARTIAL_ZOOM_RATIO" val="100"/>
  <p:tag name="KSO_WM_UNIT_SUPPORT_UNIT_TYPE" val="[&quot;all&quot;]"/>
  <p:tag name="KSO_WM_UNIT_TEXT_FILL_FORE_SCHEMECOLOR_INDEX" val="2"/>
  <p:tag name="KSO_WM_UNIT_TEXT_FILL_TYPE" val="1"/>
  <p:tag name="KSO_WM_UNIT_TYPE" val="ζ_h_d"/>
  <p:tag name="KSO_WM_UNIT_USESOURCEFORMAT_APPLY" val="1"/>
  <p:tag name="KSO_WM_UNIT_VALUE" val="1774*1531"/>
</p:tagLst>
</file>

<file path=ppt/tags/tag12.xml><?xml version="1.0" encoding="utf-8"?>
<p:tagLst xmlns:p="http://schemas.openxmlformats.org/presentationml/2006/main">
  <p:tag name="KSO_WM_BEAUTIFY_FLAG" val="#wm#"/>
  <p:tag name="KSO_WM_TEMPLATE_CATEGORY" val="custom"/>
  <p:tag name="KSO_WM_TEMPLATE_INDEX" val="20204732"/>
</p:tagLst>
</file>

<file path=ppt/tags/tag13.xml><?xml version="1.0" encoding="utf-8"?>
<p:tagLst xmlns:p="http://schemas.openxmlformats.org/presentationml/2006/main">
  <p:tag name="KSO_WM_BEAUTIFY_FLAG" val="#wm#"/>
  <p:tag name="KSO_WM_TEMPLATE_CATEGORY" val="custom"/>
  <p:tag name="KSO_WM_TEMPLATE_INDEX" val="20204732"/>
</p:tagLst>
</file>

<file path=ppt/tags/tag14.xml><?xml version="1.0" encoding="utf-8"?>
<p:tagLst xmlns:p="http://schemas.openxmlformats.org/presentationml/2006/main">
  <p:tag name="KSO_WM_BEAUTIFY_FLAG" val="#wm#"/>
  <p:tag name="KSO_WM_TEMPLATE_CATEGORY" val="custom"/>
  <p:tag name="KSO_WM_TEMPLATE_INDEX" val="20204732"/>
</p:tagLst>
</file>

<file path=ppt/tags/tag15.xml><?xml version="1.0" encoding="utf-8"?>
<p:tagLst xmlns:p="http://schemas.openxmlformats.org/presentationml/2006/main">
  <p:tag name="KSO_WM_BEAUTIFY_FLAG" val="#wm#"/>
  <p:tag name="KSO_WM_TEMPLATE_CATEGORY" val="custom"/>
  <p:tag name="KSO_WM_TEMPLATE_INDEX" val="20204732"/>
</p:tagLst>
</file>

<file path=ppt/tags/tag16.xml><?xml version="1.0" encoding="utf-8"?>
<p:tagLst xmlns:p="http://schemas.openxmlformats.org/presentationml/2006/main">
  <p:tag name="AS_OS" val="Unix 3.10 unknown"/>
  <p:tag name="AS_RELEASE_DATE" val="2020.11.30"/>
  <p:tag name="AS_TITLE" val="Aspose.Slides for Java"/>
  <p:tag name="AS_VERSION" val="20.11"/>
</p:tagLst>
</file>

<file path=ppt/tags/tag2.xml><?xml version="1.0" encoding="utf-8"?>
<p:tagLst xmlns:p="http://schemas.openxmlformats.org/presentationml/2006/main">
  <p:tag name="KSO_WM_UNIT_PLACING_PICTURE_USER_VIEWPORT" val="{&quot;height&quot;:3517,&quot;width&quot;:4185}"/>
</p:tagLst>
</file>

<file path=ppt/tags/tag3.xml><?xml version="1.0" encoding="utf-8"?>
<p:tagLst xmlns:p="http://schemas.openxmlformats.org/presentationml/2006/main">
  <p:tag name="KSO_WM_BEAUTIFY_FLAG" val="#wm#"/>
  <p:tag name="KSO_WM_BLIP_RECT_BOTTOM" val="-14"/>
  <p:tag name="KSO_WM_BLIP_RECT_LEFT" val="0"/>
  <p:tag name="KSO_WM_BLIP_RECT_RIGHT" val="0"/>
  <p:tag name="KSO_WM_BLIP_RECT_TOP" val="-14"/>
  <p:tag name="KSO_WM_CREATIVE_CROP_HEIGHT" val="503.386"/>
  <p:tag name="KSO_WM_CREATIVE_CROP_ORG_DELTA_X" val="0"/>
  <p:tag name="KSO_WM_CREATIVE_CROP_ORG_DELTA_Y" val="0"/>
  <p:tag name="KSO_WM_CREATIVE_CROP_ORG_HEIGHT" val="410.949"/>
  <p:tag name="KSO_WM_CREATIVE_CROP_ORG_LEFT" val="123.15"/>
  <p:tag name="KSO_WM_CREATIVE_CROP_ORG_TOP" val="42.8501"/>
  <p:tag name="KSO_WM_CREATIVE_CROP_ORG_WIDTH" val="278.05"/>
  <p:tag name="KSO_WM_CREATIVE_CROP_SHAPE_HEIGHT" val="322.252"/>
  <p:tag name="KSO_WM_CREATIVE_CROP_SHAPE_LEFT" val="123.15"/>
  <p:tag name="KSO_WM_CREATIVE_CROP_SHAPE_TOP" val="87.1992"/>
  <p:tag name="KSO_WM_CREATIVE_CROP_SHAPE_WIDTH" val="278.05"/>
  <p:tag name="KSO_WM_CREATIVE_CROP_VERSION" val="1"/>
  <p:tag name="KSO_WM_CREATIVE_CROP_WIDTH" val="434.339"/>
  <p:tag name="KSO_WM_DIAGRAM_GROUP_CODE" val="1579293404"/>
  <p:tag name="KSO_WM_TAG_VERSION" val="1.0"/>
  <p:tag name="KSO_WM_TEMPLATE_CATEGORY" val="crop"/>
  <p:tag name="KSO_WM_TEMPLATE_INDEX" val="20203654"/>
  <p:tag name="KSO_WM_UNIT_COMPATIBLE" val="0"/>
  <p:tag name="KSO_WM_UNIT_DIAGRAM_ISNUMVISUAL" val="0"/>
  <p:tag name="KSO_WM_UNIT_DIAGRAM_ISREFERUNIT" val="0"/>
  <p:tag name="KSO_WM_UNIT_DIAGRAM_MODELTYPE" val="creativeCrop"/>
  <p:tag name="KSO_WM_UNIT_HIGHLIGHT" val="0"/>
  <p:tag name="KSO_WM_UNIT_ID" val="crop20203654_1*ζ_h_d*1_1_1"/>
  <p:tag name="KSO_WM_UNIT_INDEX" val="1_1_1"/>
  <p:tag name="KSO_WM_UNIT_LAYERLEVEL" val="1_1_1"/>
  <p:tag name="KSO_WM_UNIT_PARTIAL_ZOOM_RATIO" val="100"/>
  <p:tag name="KSO_WM_UNIT_SUPPORT_UNIT_TYPE" val="[&quot;all&quot;]"/>
  <p:tag name="KSO_WM_UNIT_TEXT_FILL_FORE_SCHEMECOLOR_INDEX" val="2"/>
  <p:tag name="KSO_WM_UNIT_TEXT_FILL_TYPE" val="1"/>
  <p:tag name="KSO_WM_UNIT_TYPE" val="ζ_h_d"/>
  <p:tag name="KSO_WM_UNIT_USESOURCEFORMAT_APPLY" val="1"/>
  <p:tag name="KSO_WM_UNIT_VALUE" val="1774*1531"/>
</p:tagLst>
</file>

<file path=ppt/tags/tag4.xml><?xml version="1.0" encoding="utf-8"?>
<p:tagLst xmlns:p="http://schemas.openxmlformats.org/presentationml/2006/main">
  <p:tag name="KSO_WM_BEAUTIFY_FLAG" val="#wm#"/>
  <p:tag name="KSO_WM_UNIT_TABLE_BEAUTIFY" val="smartTable{996414ce-90aa-47b0-b4e7-6a54342183e2}"/>
  <p:tag name="KSO_WM_UNIT_TYPE" val="β"/>
  <p:tag name="TABLE_COLORIDX" val="f"/>
  <p:tag name="TABLE_ENDDRAG_ORIGIN_RECT" val="959*539"/>
  <p:tag name="TABLE_ENDDRAG_RECT" val="0*0*959*539"/>
  <p:tag name="TABLE_SKINIDX" val="2"/>
</p:tagLst>
</file>

<file path=ppt/tags/tag5.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features&quot;:[&quot;collage&quot;,&quot;carousel&quot;],&quot;support_big_font&quot;:false,&quot;picture_toward&quot;:0,&quot;picture_dockside&quot;:[],&quot;fill_id&quot;:&quot;05426f0b1077440ebd8848530286d431&quot;,&quot;fill_align&quot;:&quot;cm&quot;,&quot;chip_types&quot;:[&quot;diagram&quot;,&quot;pictext&quot;,&quot;text&quot;,&quot;picture&quot;,&quot;chart&quot;,&quot;table&quot;,&quot;video&quot;]}]]"/>
  <p:tag name="KSO_WM_CHIP_GROUPID" val="5f20142fc4814ce96fb1281a"/>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20142fc4814ce96fb1281b"/>
  <p:tag name="KSO_WM_SLIDE_BACKGROUND" val="[&quot;general&quot;]"/>
  <p:tag name="KSO_WM_SLIDE_BACKGROUND_TYPE" val="general"/>
  <p:tag name="KSO_WM_SLIDE_BK_DARK_LIGHT" val="2"/>
  <p:tag name="KSO_WM_SLIDE_ID" val="diagram20209527_1"/>
  <p:tag name="KSO_WM_SLIDE_INDEX" val="1"/>
  <p:tag name="KSO_WM_SLIDE_ITEM_CNT" val="0"/>
  <p:tag name="KSO_WM_SLIDE_LAYOUT" val="d"/>
  <p:tag name="KSO_WM_SLIDE_LAYOUT_CNT" val="1"/>
  <p:tag name="KSO_WM_SLIDE_LAYOUT_INFO" val="{&quot;backgroundInfo&quot;:[{&quot;bottom&quot;:0,&quot;bottomAbs&quot;:false,&quot;left&quot;:0,&quot;leftAbs&quot;:false,&quot;right&quot;:0,&quot;rightAbs&quot;:false,&quot;top&quot;:0,&quot;topAbs&quot;:false,&quot;type&quot;:&quot;general&quot;}],&quot;id&quot;:&quot;2021-04-01T21:05:57&quot;,&quot;maxSize&quot;:{&quot;size1&quot;:2.3102809749267719},&quot;minSize&quot;:{&quot;size1&quot;:2.3102809749267719},&quot;normalSize&quot;:{&quot;size1&quot;:2.3102809749267719},&quot;subLayout&quot;:[{&quot;id&quot;:&quot;2021-04-01T21:05:57&quot;,&quot;type&quot;:0},{&quot;id&quot;:&quot;2021-04-01T21:05:57&quot;,&quot;margin&quot;:{&quot;bottom&quot;:1.6929999589920044,&quot;left&quot;:1.6929999589920044,&quot;right&quot;:1.6929999589920044,&quot;top&quot;:1.2699999809265137},&quot;type&quot;:0}],&quot;type&quot;:0}"/>
  <p:tag name="KSO_WM_SLIDE_POSITION" val="47*107"/>
  <p:tag name="KSO_WM_SLIDE_RATIO" val="1.777778"/>
  <p:tag name="KSO_WM_SLIDE_SIZE" val="864*324"/>
  <p:tag name="KSO_WM_SLIDE_SUBTYPE" val="picTxt"/>
  <p:tag name="KSO_WM_SLIDE_SUPPORT_FEATURE_TYPE" val="3"/>
  <p:tag name="KSO_WM_SLIDE_TYPE" val="text"/>
  <p:tag name="KSO_WM_TAG_VERSION" val="1.0"/>
  <p:tag name="KSO_WM_TEMPLATE_ASSEMBLE_GROUPID" val="6041fb64196af95873905b7a"/>
  <p:tag name="KSO_WM_TEMPLATE_ASSEMBLE_XID" val="6041fb64196af95873905b7a"/>
  <p:tag name="KSO_WM_TEMPLATE_CATEGORY" val="diagram"/>
  <p:tag name="KSO_WM_TEMPLATE_COLOR_TYPE" val="1"/>
  <p:tag name="KSO_WM_TEMPLATE_INDEX" val="20209527"/>
  <p:tag name="KSO_WM_TEMPLATE_MASTER_TYPE" val="0"/>
  <p:tag name="KSO_WM_TEMPLATE_SUBCATEGORY" val="21"/>
  <p:tag name="KSO_WM_TEMPLATE_THUMBS_INDEX" val="1、4、7、12、13、14、15、16、17、18、20、24、25、28、33、36、40、43、44"/>
</p:tagLst>
</file>

<file path=ppt/tags/tag6.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features&quot;:[&quot;collage&quot;,&quot;carousel&quot;],&quot;support_big_font&quot;:false,&quot;picture_toward&quot;:0,&quot;picture_dockside&quot;:[],&quot;fill_id&quot;:&quot;05426f0b1077440ebd8848530286d431&quot;,&quot;fill_align&quot;:&quot;cm&quot;,&quot;chip_types&quot;:[&quot;diagram&quot;,&quot;pictext&quot;,&quot;text&quot;,&quot;picture&quot;,&quot;chart&quot;,&quot;table&quot;,&quot;video&quot;]}]]"/>
  <p:tag name="KSO_WM_CHIP_GROUPID" val="5f20142fc4814ce96fb1281a"/>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20142fc4814ce96fb1281b"/>
  <p:tag name="KSO_WM_SLIDE_BACKGROUND" val="[&quot;general&quot;]"/>
  <p:tag name="KSO_WM_SLIDE_BACKGROUND_TYPE" val="general"/>
  <p:tag name="KSO_WM_SLIDE_BK_DARK_LIGHT" val="2"/>
  <p:tag name="KSO_WM_SLIDE_ID" val="diagram20209527_1"/>
  <p:tag name="KSO_WM_SLIDE_INDEX" val="1"/>
  <p:tag name="KSO_WM_SLIDE_ITEM_CNT" val="0"/>
  <p:tag name="KSO_WM_SLIDE_LAYOUT" val="d"/>
  <p:tag name="KSO_WM_SLIDE_LAYOUT_CNT" val="1"/>
  <p:tag name="KSO_WM_SLIDE_LAYOUT_INFO" val="{&quot;backgroundInfo&quot;:[{&quot;bottom&quot;:0,&quot;bottomAbs&quot;:false,&quot;left&quot;:0,&quot;leftAbs&quot;:false,&quot;right&quot;:0,&quot;rightAbs&quot;:false,&quot;top&quot;:0,&quot;topAbs&quot;:false,&quot;type&quot;:&quot;general&quot;}],&quot;id&quot;:&quot;2021-04-01T21:05:57&quot;,&quot;maxSize&quot;:{&quot;size1&quot;:2.3102809749267719},&quot;minSize&quot;:{&quot;size1&quot;:2.3102809749267719},&quot;normalSize&quot;:{&quot;size1&quot;:2.3102809749267719},&quot;subLayout&quot;:[{&quot;id&quot;:&quot;2021-04-01T21:05:57&quot;,&quot;type&quot;:0},{&quot;id&quot;:&quot;2021-04-01T21:05:57&quot;,&quot;margin&quot;:{&quot;bottom&quot;:1.6929999589920044,&quot;left&quot;:1.6929999589920044,&quot;right&quot;:1.6929999589920044,&quot;top&quot;:1.2699999809265137},&quot;type&quot;:0}],&quot;type&quot;:0}"/>
  <p:tag name="KSO_WM_SLIDE_POSITION" val="47*107"/>
  <p:tag name="KSO_WM_SLIDE_RATIO" val="1.777778"/>
  <p:tag name="KSO_WM_SLIDE_SIZE" val="864*324"/>
  <p:tag name="KSO_WM_SLIDE_SUBTYPE" val="picTxt"/>
  <p:tag name="KSO_WM_SLIDE_SUPPORT_FEATURE_TYPE" val="3"/>
  <p:tag name="KSO_WM_SLIDE_TYPE" val="text"/>
  <p:tag name="KSO_WM_TAG_VERSION" val="1.0"/>
  <p:tag name="KSO_WM_TEMPLATE_ASSEMBLE_GROUPID" val="6041fb64196af95873905b7a"/>
  <p:tag name="KSO_WM_TEMPLATE_ASSEMBLE_XID" val="6041fb64196af95873905b7a"/>
  <p:tag name="KSO_WM_TEMPLATE_CATEGORY" val="diagram"/>
  <p:tag name="KSO_WM_TEMPLATE_COLOR_TYPE" val="1"/>
  <p:tag name="KSO_WM_TEMPLATE_INDEX" val="20209527"/>
  <p:tag name="KSO_WM_TEMPLATE_MASTER_TYPE" val="0"/>
  <p:tag name="KSO_WM_TEMPLATE_SUBCATEGORY" val="21"/>
  <p:tag name="KSO_WM_TEMPLATE_THUMBS_INDEX" val="1、4、7、12、13、14、15、16、17、18、20、24、25、28、33、36、40、43、44"/>
</p:tagLst>
</file>

<file path=ppt/tags/tag7.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features&quot;:[&quot;collage&quot;,&quot;carousel&quot;],&quot;support_big_font&quot;:false,&quot;picture_toward&quot;:0,&quot;picture_dockside&quot;:[],&quot;fill_id&quot;:&quot;05426f0b1077440ebd8848530286d431&quot;,&quot;fill_align&quot;:&quot;cm&quot;,&quot;chip_types&quot;:[&quot;diagram&quot;,&quot;pictext&quot;,&quot;text&quot;,&quot;picture&quot;,&quot;chart&quot;,&quot;table&quot;,&quot;video&quot;]}]]"/>
  <p:tag name="KSO_WM_CHIP_GROUPID" val="5f20142fc4814ce96fb1281a"/>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20142fc4814ce96fb1281b"/>
  <p:tag name="KSO_WM_SLIDE_BACKGROUND" val="[&quot;general&quot;]"/>
  <p:tag name="KSO_WM_SLIDE_BACKGROUND_TYPE" val="general"/>
  <p:tag name="KSO_WM_SLIDE_BK_DARK_LIGHT" val="2"/>
  <p:tag name="KSO_WM_SLIDE_ID" val="diagram20209527_1"/>
  <p:tag name="KSO_WM_SLIDE_INDEX" val="1"/>
  <p:tag name="KSO_WM_SLIDE_ITEM_CNT" val="0"/>
  <p:tag name="KSO_WM_SLIDE_LAYOUT" val="d"/>
  <p:tag name="KSO_WM_SLIDE_LAYOUT_CNT" val="1"/>
  <p:tag name="KSO_WM_SLIDE_LAYOUT_INFO" val="{&quot;backgroundInfo&quot;:[{&quot;bottom&quot;:0,&quot;bottomAbs&quot;:false,&quot;left&quot;:0,&quot;leftAbs&quot;:false,&quot;right&quot;:0,&quot;rightAbs&quot;:false,&quot;top&quot;:0,&quot;topAbs&quot;:false,&quot;type&quot;:&quot;general&quot;}],&quot;id&quot;:&quot;2021-04-01T21:05:57&quot;,&quot;maxSize&quot;:{&quot;size1&quot;:2.3102809749267719},&quot;minSize&quot;:{&quot;size1&quot;:2.3102809749267719},&quot;normalSize&quot;:{&quot;size1&quot;:2.3102809749267719},&quot;subLayout&quot;:[{&quot;id&quot;:&quot;2021-04-01T21:05:57&quot;,&quot;type&quot;:0},{&quot;id&quot;:&quot;2021-04-01T21:05:57&quot;,&quot;margin&quot;:{&quot;bottom&quot;:1.6929999589920044,&quot;left&quot;:1.6929999589920044,&quot;right&quot;:1.6929999589920044,&quot;top&quot;:1.2699999809265137},&quot;type&quot;:0}],&quot;type&quot;:0}"/>
  <p:tag name="KSO_WM_SLIDE_POSITION" val="47*107"/>
  <p:tag name="KSO_WM_SLIDE_RATIO" val="1.777778"/>
  <p:tag name="KSO_WM_SLIDE_SIZE" val="864*324"/>
  <p:tag name="KSO_WM_SLIDE_SUBTYPE" val="picTxt"/>
  <p:tag name="KSO_WM_SLIDE_SUPPORT_FEATURE_TYPE" val="3"/>
  <p:tag name="KSO_WM_SLIDE_TYPE" val="text"/>
  <p:tag name="KSO_WM_TAG_VERSION" val="1.0"/>
  <p:tag name="KSO_WM_TEMPLATE_ASSEMBLE_GROUPID" val="6041fb64196af95873905b7a"/>
  <p:tag name="KSO_WM_TEMPLATE_ASSEMBLE_XID" val="6041fb64196af95873905b7a"/>
  <p:tag name="KSO_WM_TEMPLATE_CATEGORY" val="diagram"/>
  <p:tag name="KSO_WM_TEMPLATE_COLOR_TYPE" val="1"/>
  <p:tag name="KSO_WM_TEMPLATE_INDEX" val="20209527"/>
  <p:tag name="KSO_WM_TEMPLATE_MASTER_TYPE" val="0"/>
  <p:tag name="KSO_WM_TEMPLATE_SUBCATEGORY" val="21"/>
  <p:tag name="KSO_WM_TEMPLATE_THUMBS_INDEX" val="1、4、7、12、13、14、15、16、17、18、20、24、25、28、33、36、40、43、44"/>
</p:tagLst>
</file>

<file path=ppt/tags/tag8.xml><?xml version="1.0" encoding="utf-8"?>
<p:tagLst xmlns:p="http://schemas.openxmlformats.org/presentationml/2006/main">
  <p:tag name="KSO_WM_UNIT_PLACING_PICTURE_USER_VIEWPORT" val="{&quot;height&quot;:3817,&quot;width&quot;:2258}"/>
</p:tagLst>
</file>

<file path=ppt/tags/tag9.xml><?xml version="1.0" encoding="utf-8"?>
<p:tagLst xmlns:p="http://schemas.openxmlformats.org/presentationml/2006/main">
  <p:tag name="KSO_WM_BEAUTIFY_FLAG" val="#wm#"/>
  <p:tag name="KSO_WM_BLIP_RECT_BOTTOM" val="-14"/>
  <p:tag name="KSO_WM_BLIP_RECT_LEFT" val="0"/>
  <p:tag name="KSO_WM_BLIP_RECT_RIGHT" val="0"/>
  <p:tag name="KSO_WM_BLIP_RECT_TOP" val="-14"/>
  <p:tag name="KSO_WM_CREATIVE_CROP_HEIGHT" val="503.386"/>
  <p:tag name="KSO_WM_CREATIVE_CROP_ORG_DELTA_X" val="0"/>
  <p:tag name="KSO_WM_CREATIVE_CROP_ORG_DELTA_Y" val="0"/>
  <p:tag name="KSO_WM_CREATIVE_CROP_ORG_HEIGHT" val="410.949"/>
  <p:tag name="KSO_WM_CREATIVE_CROP_ORG_LEFT" val="123.15"/>
  <p:tag name="KSO_WM_CREATIVE_CROP_ORG_TOP" val="42.8501"/>
  <p:tag name="KSO_WM_CREATIVE_CROP_ORG_WIDTH" val="278.05"/>
  <p:tag name="KSO_WM_CREATIVE_CROP_SHAPE_HEIGHT" val="322.252"/>
  <p:tag name="KSO_WM_CREATIVE_CROP_SHAPE_LEFT" val="123.15"/>
  <p:tag name="KSO_WM_CREATIVE_CROP_SHAPE_TOP" val="87.1992"/>
  <p:tag name="KSO_WM_CREATIVE_CROP_SHAPE_WIDTH" val="278.05"/>
  <p:tag name="KSO_WM_CREATIVE_CROP_VERSION" val="1"/>
  <p:tag name="KSO_WM_CREATIVE_CROP_WIDTH" val="434.339"/>
  <p:tag name="KSO_WM_DIAGRAM_GROUP_CODE" val="1579293404"/>
  <p:tag name="KSO_WM_TAG_VERSION" val="1.0"/>
  <p:tag name="KSO_WM_TEMPLATE_CATEGORY" val="crop"/>
  <p:tag name="KSO_WM_TEMPLATE_INDEX" val="20203654"/>
  <p:tag name="KSO_WM_UNIT_COMPATIBLE" val="0"/>
  <p:tag name="KSO_WM_UNIT_DIAGRAM_ISNUMVISUAL" val="0"/>
  <p:tag name="KSO_WM_UNIT_DIAGRAM_ISREFERUNIT" val="0"/>
  <p:tag name="KSO_WM_UNIT_DIAGRAM_MODELTYPE" val="creativeCrop"/>
  <p:tag name="KSO_WM_UNIT_HIGHLIGHT" val="0"/>
  <p:tag name="KSO_WM_UNIT_ID" val="crop20203654_1*ζ_h_d*1_1_1"/>
  <p:tag name="KSO_WM_UNIT_INDEX" val="1_1_1"/>
  <p:tag name="KSO_WM_UNIT_LAYERLEVEL" val="1_1_1"/>
  <p:tag name="KSO_WM_UNIT_PARTIAL_ZOOM_RATIO" val="100"/>
  <p:tag name="KSO_WM_UNIT_SUPPORT_UNIT_TYPE" val="[&quot;all&quot;]"/>
  <p:tag name="KSO_WM_UNIT_TEXT_FILL_FORE_SCHEMECOLOR_INDEX" val="2"/>
  <p:tag name="KSO_WM_UNIT_TEXT_FILL_TYPE" val="1"/>
  <p:tag name="KSO_WM_UNIT_TYPE" val="ζ_h_d"/>
  <p:tag name="KSO_WM_UNIT_USESOURCEFORMAT_APPLY" val="1"/>
  <p:tag name="KSO_WM_UNIT_VALUE" val="1774*153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188</Paragraphs>
  <Slides>41</Slides>
  <Notes>2</Notes>
  <TotalTime>0</TotalTime>
  <HiddenSlides>0</HiddenSlides>
  <MMClips>0</MMClips>
  <ScaleCrop>0</ScaleCrop>
  <HeadingPairs>
    <vt:vector baseType="variant" size="6">
      <vt:variant>
        <vt:lpstr>Fonts used</vt:lpstr>
      </vt:variant>
      <vt:variant>
        <vt:i4>13</vt:i4>
      </vt:variant>
      <vt:variant>
        <vt:lpstr>Theme</vt:lpstr>
      </vt:variant>
      <vt:variant>
        <vt:i4>1</vt:i4>
      </vt:variant>
      <vt:variant>
        <vt:lpstr>Slide Titles</vt:lpstr>
      </vt:variant>
      <vt:variant>
        <vt:i4>41</vt:i4>
      </vt:variant>
    </vt:vector>
  </HeadingPairs>
  <TitlesOfParts>
    <vt:vector baseType="lpstr" size="55">
      <vt:lpstr>Arial</vt:lpstr>
      <vt:lpstr>等线 Light</vt:lpstr>
      <vt:lpstr>等线</vt:lpstr>
      <vt:lpstr>Calibri Light</vt:lpstr>
      <vt:lpstr>Calibri</vt:lpstr>
      <vt:lpstr>黑体</vt:lpstr>
      <vt:lpstr>方正宋刻本秀楷_GBK</vt:lpstr>
      <vt:lpstr>楷体</vt:lpstr>
      <vt:lpstr>微软雅黑</vt:lpstr>
      <vt:lpstr>宋体</vt:lpstr>
      <vt:lpstr>隶书</vt:lpstr>
      <vt:lpstr>Wingdings</vt:lpstr>
      <vt:lpstr>华文中宋</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王安石如何一一反驳司马光的观点？</vt:lpstr>
      <vt:lpstr>    王安石的反驳有何特色？</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2021-04-14T11:04:38.307</cp:lastPrinted>
  <dcterms:created xsi:type="dcterms:W3CDTF">2021-04-14T11:04:38Z</dcterms:created>
  <dcterms:modified xsi:type="dcterms:W3CDTF">2021-04-14T03:04:41Z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