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heme/theme2.xml" ContentType="application/vnd.openxmlformats-officedocument.them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2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notesSlides/notesSlide3.xml" ContentType="application/vnd.openxmlformats-officedocument.presentationml.notesSlide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4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5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6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7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8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notesSlides/notesSlide9.xml" ContentType="application/vnd.openxmlformats-officedocument.presentationml.notesSlide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notesSlides/notesSlide10.xml" ContentType="application/vnd.openxmlformats-officedocument.presentationml.notesSlide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notesSlides/notesSlide11.xml" ContentType="application/vnd.openxmlformats-officedocument.presentationml.notesSlide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2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notesSlides/notesSlide13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4.xml" ContentType="application/vnd.openxmlformats-officedocument.presentationml.notesSlide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notesSlides/notesSlide15.xml" ContentType="application/vnd.openxmlformats-officedocument.presentationml.notesSlide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notesSlides/notesSlide16.xml" ContentType="application/vnd.openxmlformats-officedocument.presentationml.notesSlide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notesSlides/notesSlide17.xml" ContentType="application/vnd.openxmlformats-officedocument.presentationml.notesSlide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notesSlides/notesSlide18.xml" ContentType="application/vnd.openxmlformats-officedocument.presentationml.notesSlide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notesSlides/notesSlide19.xml" ContentType="application/vnd.openxmlformats-officedocument.presentationml.notesSlide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notesSlides/notesSlide20.xml" ContentType="application/vnd.openxmlformats-officedocument.presentationml.notesSlide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notesSlides/notesSlide21.xml" ContentType="application/vnd.openxmlformats-officedocument.presentationml.notesSlide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notesSlides/notesSlide22.xml" ContentType="application/vnd.openxmlformats-officedocument.presentationml.notesSlide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notesSlides/notesSlide23.xml" ContentType="application/vnd.openxmlformats-officedocument.presentationml.notesSlide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791" r:id="rId2"/>
    <p:sldId id="410" r:id="rId3"/>
    <p:sldId id="411" r:id="rId4"/>
    <p:sldId id="601" r:id="rId5"/>
    <p:sldId id="495" r:id="rId6"/>
    <p:sldId id="665" r:id="rId7"/>
    <p:sldId id="732" r:id="rId8"/>
    <p:sldId id="529" r:id="rId9"/>
    <p:sldId id="818" r:id="rId10"/>
    <p:sldId id="820" r:id="rId11"/>
    <p:sldId id="819" r:id="rId12"/>
    <p:sldId id="821" r:id="rId13"/>
    <p:sldId id="822" r:id="rId14"/>
    <p:sldId id="823" r:id="rId15"/>
    <p:sldId id="824" r:id="rId16"/>
    <p:sldId id="825" r:id="rId17"/>
    <p:sldId id="826" r:id="rId18"/>
    <p:sldId id="827" r:id="rId19"/>
    <p:sldId id="828" r:id="rId20"/>
    <p:sldId id="829" r:id="rId21"/>
    <p:sldId id="830" r:id="rId22"/>
    <p:sldId id="832" r:id="rId23"/>
    <p:sldId id="831" r:id="rId24"/>
    <p:sldId id="837" r:id="rId25"/>
    <p:sldId id="838" r:id="rId26"/>
    <p:sldId id="839" r:id="rId27"/>
    <p:sldId id="840" r:id="rId28"/>
    <p:sldId id="668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582" y="-108"/>
      </p:cViewPr>
      <p:guideLst>
        <p:guide orient="horz" pos="219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heme" Target="../theme/theme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1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37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54.xml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70.xml"/><Relationship Id="rId2" Type="http://schemas.openxmlformats.org/officeDocument/2006/relationships/tags" Target="../tags/tag369.xml"/><Relationship Id="rId1" Type="http://schemas.openxmlformats.org/officeDocument/2006/relationships/tags" Target="../tags/tag368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" Type="http://schemas.openxmlformats.org/officeDocument/2006/relationships/tags" Target="../tags/tag397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" Type="http://schemas.openxmlformats.org/officeDocument/2006/relationships/tags" Target="../tags/tag412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" Type="http://schemas.openxmlformats.org/officeDocument/2006/relationships/tags" Target="../tags/tag441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" Type="http://schemas.openxmlformats.org/officeDocument/2006/relationships/tags" Target="../tags/tag506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" Type="http://schemas.openxmlformats.org/officeDocument/2006/relationships/tags" Target="../tags/tag519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tags" Target="../tags/tag532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49.xml"/><Relationship Id="rId2" Type="http://schemas.openxmlformats.org/officeDocument/2006/relationships/tags" Target="../tags/tag548.xml"/><Relationship Id="rId1" Type="http://schemas.openxmlformats.org/officeDocument/2006/relationships/tags" Target="../tags/tag547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70.xml"/><Relationship Id="rId2" Type="http://schemas.openxmlformats.org/officeDocument/2006/relationships/tags" Target="../tags/tag569.xml"/><Relationship Id="rId1" Type="http://schemas.openxmlformats.org/officeDocument/2006/relationships/tags" Target="../tags/tag568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5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7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41.xml"/><Relationship Id="rId7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4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>
            <a:clrChange>
              <a:clrFrom>
                <a:srgbClr val="FDE6D3"/>
              </a:clrFrom>
              <a:clrTo>
                <a:srgbClr val="FDE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红色, 天空&#10;&#10;已生成高可信度的说明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>
            <p:custDataLst>
              <p:tags r:id="rId2"/>
            </p:custDataLst>
          </p:nvPr>
        </p:nvCxnSpPr>
        <p:spPr>
          <a:xfrm>
            <a:off x="0" y="774700"/>
            <a:ext cx="1219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8625" y="271463"/>
            <a:ext cx="546100" cy="58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>
          <a:xfrm>
            <a:off x="1111980" y="424768"/>
            <a:ext cx="5530403" cy="4335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kumimoji="0" lang="zh-CN" altLang="en-US" sz="1600" b="1" i="0" u="none" strike="noStrike" kern="1200" cap="none" spc="15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  <p:custDataLst>
              <p:tags r:id="rId3"/>
            </p:custDataLst>
          </p:nvPr>
        </p:nvSpPr>
        <p:spPr>
          <a:xfrm>
            <a:off x="879475" y="6350000"/>
            <a:ext cx="2700338" cy="315913"/>
          </a:xfrm>
        </p:spPr>
        <p:txBody>
          <a:bodyPr/>
          <a:lstStyle/>
          <a:p>
            <a:pPr lvl="0" eaLnBrk="1" hangingPunct="1"/>
            <a:fld id="{BB962C8B-B14F-4D97-AF65-F5344CB8AC3E}" type="datetime1">
              <a:rPr lang="zh-CN" altLang="en-US"/>
              <a:t>2022/8/29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2"/>
            <p:custDataLst>
              <p:tags r:id="rId4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lvl="0" eaLnBrk="1" hangingPunct="1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3"/>
            <p:custDataLst>
              <p:tags r:id="rId5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>
            <a:clrChange>
              <a:clrFrom>
                <a:srgbClr val="FDE6D3"/>
              </a:clrFrom>
              <a:clrTo>
                <a:srgbClr val="FDE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>
            <a:clrChange>
              <a:clrFrom>
                <a:srgbClr val="F1E8E6"/>
              </a:clrFrom>
              <a:clrTo>
                <a:srgbClr val="F1E8E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3E8761-A14E-4E6E-B19C-D0ABAA7747FF}" type="datetimeFigureOut">
              <a:rPr lang="zh-CN" altLang="en-US" smtClean="0"/>
              <a:t>2022/8/29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3410F0F-E077-475B-A7EC-03CDC27F5B8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7">
            <a:clrChange>
              <a:clrFrom>
                <a:srgbClr val="FDE6D3"/>
              </a:clrFrom>
              <a:clrTo>
                <a:srgbClr val="FDE6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file:///D:\qq&#25991;&#20214;\712321467\Image\C2C\Image2\%7b75232B38-A165-1FB7-499C-2E1C792CACB5%7d.png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image" Target="../media/image8.jpeg"/><Relationship Id="rId3" Type="http://schemas.openxmlformats.org/officeDocument/2006/relationships/tags" Target="../tags/tag91.xml"/><Relationship Id="rId21" Type="http://schemas.openxmlformats.org/officeDocument/2006/relationships/image" Target="../media/image11.jpeg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90.xml"/><Relationship Id="rId16" Type="http://schemas.openxmlformats.org/officeDocument/2006/relationships/slideLayout" Target="../slideLayouts/slideLayout9.xml"/><Relationship Id="rId20" Type="http://schemas.openxmlformats.org/officeDocument/2006/relationships/image" Target="../media/image10.jpeg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19" Type="http://schemas.openxmlformats.org/officeDocument/2006/relationships/image" Target="../media/image9.jpeg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48.xml"/><Relationship Id="rId7" Type="http://schemas.openxmlformats.org/officeDocument/2006/relationships/slideLayout" Target="../slideLayouts/slideLayout9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10" Type="http://schemas.openxmlformats.org/officeDocument/2006/relationships/image" Target="../media/image19.png"/><Relationship Id="rId4" Type="http://schemas.openxmlformats.org/officeDocument/2006/relationships/tags" Target="../tags/tag249.xml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62.xml"/><Relationship Id="rId13" Type="http://schemas.openxmlformats.org/officeDocument/2006/relationships/tags" Target="../tags/tag267.xml"/><Relationship Id="rId3" Type="http://schemas.openxmlformats.org/officeDocument/2006/relationships/tags" Target="../tags/tag257.xml"/><Relationship Id="rId7" Type="http://schemas.openxmlformats.org/officeDocument/2006/relationships/tags" Target="../tags/tag261.xml"/><Relationship Id="rId12" Type="http://schemas.openxmlformats.org/officeDocument/2006/relationships/tags" Target="../tags/tag266.xml"/><Relationship Id="rId2" Type="http://schemas.openxmlformats.org/officeDocument/2006/relationships/tags" Target="../tags/tag256.xml"/><Relationship Id="rId16" Type="http://schemas.openxmlformats.org/officeDocument/2006/relationships/image" Target="../media/image20.png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11" Type="http://schemas.openxmlformats.org/officeDocument/2006/relationships/tags" Target="../tags/tag265.xml"/><Relationship Id="rId5" Type="http://schemas.openxmlformats.org/officeDocument/2006/relationships/tags" Target="../tags/tag259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264.xml"/><Relationship Id="rId4" Type="http://schemas.openxmlformats.org/officeDocument/2006/relationships/tags" Target="../tags/tag258.xml"/><Relationship Id="rId9" Type="http://schemas.openxmlformats.org/officeDocument/2006/relationships/tags" Target="../tags/tag263.xml"/><Relationship Id="rId14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13" Type="http://schemas.openxmlformats.org/officeDocument/2006/relationships/tags" Target="../tags/tag283.xml"/><Relationship Id="rId18" Type="http://schemas.openxmlformats.org/officeDocument/2006/relationships/tags" Target="../tags/tag288.xml"/><Relationship Id="rId26" Type="http://schemas.openxmlformats.org/officeDocument/2006/relationships/tags" Target="../tags/tag296.xml"/><Relationship Id="rId3" Type="http://schemas.openxmlformats.org/officeDocument/2006/relationships/tags" Target="../tags/tag273.xml"/><Relationship Id="rId21" Type="http://schemas.openxmlformats.org/officeDocument/2006/relationships/tags" Target="../tags/tag291.xml"/><Relationship Id="rId34" Type="http://schemas.openxmlformats.org/officeDocument/2006/relationships/image" Target="../media/image13.jpeg"/><Relationship Id="rId7" Type="http://schemas.openxmlformats.org/officeDocument/2006/relationships/tags" Target="../tags/tag277.xml"/><Relationship Id="rId12" Type="http://schemas.openxmlformats.org/officeDocument/2006/relationships/tags" Target="../tags/tag282.xml"/><Relationship Id="rId17" Type="http://schemas.openxmlformats.org/officeDocument/2006/relationships/tags" Target="../tags/tag287.xml"/><Relationship Id="rId25" Type="http://schemas.openxmlformats.org/officeDocument/2006/relationships/tags" Target="../tags/tag29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272.xml"/><Relationship Id="rId16" Type="http://schemas.openxmlformats.org/officeDocument/2006/relationships/tags" Target="../tags/tag286.xml"/><Relationship Id="rId20" Type="http://schemas.openxmlformats.org/officeDocument/2006/relationships/tags" Target="../tags/tag290.xml"/><Relationship Id="rId29" Type="http://schemas.openxmlformats.org/officeDocument/2006/relationships/tags" Target="../tags/tag299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11" Type="http://schemas.openxmlformats.org/officeDocument/2006/relationships/tags" Target="../tags/tag281.xml"/><Relationship Id="rId24" Type="http://schemas.openxmlformats.org/officeDocument/2006/relationships/tags" Target="../tags/tag294.xml"/><Relationship Id="rId32" Type="http://schemas.openxmlformats.org/officeDocument/2006/relationships/tags" Target="../tags/tag302.xml"/><Relationship Id="rId5" Type="http://schemas.openxmlformats.org/officeDocument/2006/relationships/tags" Target="../tags/tag275.xml"/><Relationship Id="rId15" Type="http://schemas.openxmlformats.org/officeDocument/2006/relationships/tags" Target="../tags/tag285.xml"/><Relationship Id="rId23" Type="http://schemas.openxmlformats.org/officeDocument/2006/relationships/tags" Target="../tags/tag293.xml"/><Relationship Id="rId28" Type="http://schemas.openxmlformats.org/officeDocument/2006/relationships/tags" Target="../tags/tag298.xml"/><Relationship Id="rId10" Type="http://schemas.openxmlformats.org/officeDocument/2006/relationships/tags" Target="../tags/tag280.xml"/><Relationship Id="rId19" Type="http://schemas.openxmlformats.org/officeDocument/2006/relationships/tags" Target="../tags/tag289.xml"/><Relationship Id="rId31" Type="http://schemas.openxmlformats.org/officeDocument/2006/relationships/tags" Target="../tags/tag301.xml"/><Relationship Id="rId4" Type="http://schemas.openxmlformats.org/officeDocument/2006/relationships/tags" Target="../tags/tag274.xml"/><Relationship Id="rId9" Type="http://schemas.openxmlformats.org/officeDocument/2006/relationships/tags" Target="../tags/tag279.xml"/><Relationship Id="rId14" Type="http://schemas.openxmlformats.org/officeDocument/2006/relationships/tags" Target="../tags/tag284.xml"/><Relationship Id="rId22" Type="http://schemas.openxmlformats.org/officeDocument/2006/relationships/tags" Target="../tags/tag292.xml"/><Relationship Id="rId27" Type="http://schemas.openxmlformats.org/officeDocument/2006/relationships/tags" Target="../tags/tag297.xml"/><Relationship Id="rId30" Type="http://schemas.openxmlformats.org/officeDocument/2006/relationships/tags" Target="../tags/tag30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10.xml"/><Relationship Id="rId13" Type="http://schemas.openxmlformats.org/officeDocument/2006/relationships/tags" Target="../tags/tag315.xml"/><Relationship Id="rId18" Type="http://schemas.openxmlformats.org/officeDocument/2006/relationships/notesSlide" Target="../notesSlides/notesSlide9.xml"/><Relationship Id="rId3" Type="http://schemas.openxmlformats.org/officeDocument/2006/relationships/tags" Target="../tags/tag305.xml"/><Relationship Id="rId21" Type="http://schemas.openxmlformats.org/officeDocument/2006/relationships/image" Target="../media/image22.jpeg"/><Relationship Id="rId7" Type="http://schemas.openxmlformats.org/officeDocument/2006/relationships/tags" Target="../tags/tag309.xml"/><Relationship Id="rId12" Type="http://schemas.openxmlformats.org/officeDocument/2006/relationships/tags" Target="../tags/tag314.xml"/><Relationship Id="rId17" Type="http://schemas.openxmlformats.org/officeDocument/2006/relationships/slideLayout" Target="../slideLayouts/slideLayout9.xml"/><Relationship Id="rId2" Type="http://schemas.openxmlformats.org/officeDocument/2006/relationships/tags" Target="../tags/tag304.xml"/><Relationship Id="rId16" Type="http://schemas.openxmlformats.org/officeDocument/2006/relationships/tags" Target="../tags/tag318.xml"/><Relationship Id="rId20" Type="http://schemas.openxmlformats.org/officeDocument/2006/relationships/image" Target="file:///C:\Users\Administrator\AppData\Local\Temp\wps\INetCache\a9af4b70d7626e70f9b850bd1085a066" TargetMode="Externa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11" Type="http://schemas.openxmlformats.org/officeDocument/2006/relationships/tags" Target="../tags/tag313.xml"/><Relationship Id="rId24" Type="http://schemas.openxmlformats.org/officeDocument/2006/relationships/image" Target="file:///C:\Users\Administrator\AppData\Local\Temp\wps\INetCache\f6993acd3de573dc9d1f5ebc4f29bdf1" TargetMode="External"/><Relationship Id="rId5" Type="http://schemas.openxmlformats.org/officeDocument/2006/relationships/tags" Target="../tags/tag307.xml"/><Relationship Id="rId15" Type="http://schemas.openxmlformats.org/officeDocument/2006/relationships/tags" Target="../tags/tag317.xml"/><Relationship Id="rId23" Type="http://schemas.openxmlformats.org/officeDocument/2006/relationships/image" Target="../media/image23.jpeg"/><Relationship Id="rId10" Type="http://schemas.openxmlformats.org/officeDocument/2006/relationships/tags" Target="../tags/tag312.xml"/><Relationship Id="rId19" Type="http://schemas.openxmlformats.org/officeDocument/2006/relationships/image" Target="../media/image21.jpeg"/><Relationship Id="rId4" Type="http://schemas.openxmlformats.org/officeDocument/2006/relationships/tags" Target="../tags/tag306.xml"/><Relationship Id="rId9" Type="http://schemas.openxmlformats.org/officeDocument/2006/relationships/tags" Target="../tags/tag311.xml"/><Relationship Id="rId14" Type="http://schemas.openxmlformats.org/officeDocument/2006/relationships/tags" Target="../tags/tag316.xml"/><Relationship Id="rId22" Type="http://schemas.openxmlformats.org/officeDocument/2006/relationships/image" Target="file:///C:\Users\Administrator\AppData\Local\Temp\wps\INetCache\a7f604b998eba25dc97627643c1b7e16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29.xml"/><Relationship Id="rId13" Type="http://schemas.openxmlformats.org/officeDocument/2006/relationships/tags" Target="../tags/tag334.xml"/><Relationship Id="rId3" Type="http://schemas.openxmlformats.org/officeDocument/2006/relationships/tags" Target="../tags/tag324.xml"/><Relationship Id="rId7" Type="http://schemas.openxmlformats.org/officeDocument/2006/relationships/tags" Target="../tags/tag328.xml"/><Relationship Id="rId12" Type="http://schemas.openxmlformats.org/officeDocument/2006/relationships/tags" Target="../tags/tag333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11" Type="http://schemas.openxmlformats.org/officeDocument/2006/relationships/tags" Target="../tags/tag332.xml"/><Relationship Id="rId5" Type="http://schemas.openxmlformats.org/officeDocument/2006/relationships/tags" Target="../tags/tag326.xml"/><Relationship Id="rId15" Type="http://schemas.openxmlformats.org/officeDocument/2006/relationships/notesSlide" Target="../notesSlides/notesSlide10.xml"/><Relationship Id="rId10" Type="http://schemas.openxmlformats.org/officeDocument/2006/relationships/tags" Target="../tags/tag331.xml"/><Relationship Id="rId4" Type="http://schemas.openxmlformats.org/officeDocument/2006/relationships/tags" Target="../tags/tag325.xml"/><Relationship Id="rId9" Type="http://schemas.openxmlformats.org/officeDocument/2006/relationships/tags" Target="../tags/tag330.xml"/><Relationship Id="rId14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45.xml"/><Relationship Id="rId13" Type="http://schemas.openxmlformats.org/officeDocument/2006/relationships/tags" Target="../tags/tag350.xml"/><Relationship Id="rId3" Type="http://schemas.openxmlformats.org/officeDocument/2006/relationships/tags" Target="../tags/tag340.xml"/><Relationship Id="rId7" Type="http://schemas.openxmlformats.org/officeDocument/2006/relationships/tags" Target="../tags/tag344.xml"/><Relationship Id="rId12" Type="http://schemas.openxmlformats.org/officeDocument/2006/relationships/tags" Target="../tags/tag349.xml"/><Relationship Id="rId17" Type="http://schemas.openxmlformats.org/officeDocument/2006/relationships/image" Target="../media/image24.png"/><Relationship Id="rId2" Type="http://schemas.openxmlformats.org/officeDocument/2006/relationships/tags" Target="../tags/tag339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338.xml"/><Relationship Id="rId6" Type="http://schemas.openxmlformats.org/officeDocument/2006/relationships/tags" Target="../tags/tag343.xml"/><Relationship Id="rId11" Type="http://schemas.openxmlformats.org/officeDocument/2006/relationships/tags" Target="../tags/tag348.xml"/><Relationship Id="rId5" Type="http://schemas.openxmlformats.org/officeDocument/2006/relationships/tags" Target="../tags/tag342.xml"/><Relationship Id="rId15" Type="http://schemas.openxmlformats.org/officeDocument/2006/relationships/slideLayout" Target="../slideLayouts/slideLayout9.xml"/><Relationship Id="rId10" Type="http://schemas.openxmlformats.org/officeDocument/2006/relationships/tags" Target="../tags/tag347.xml"/><Relationship Id="rId4" Type="http://schemas.openxmlformats.org/officeDocument/2006/relationships/tags" Target="../tags/tag341.xml"/><Relationship Id="rId9" Type="http://schemas.openxmlformats.org/officeDocument/2006/relationships/tags" Target="../tags/tag346.xml"/><Relationship Id="rId14" Type="http://schemas.openxmlformats.org/officeDocument/2006/relationships/tags" Target="../tags/tag35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13" Type="http://schemas.openxmlformats.org/officeDocument/2006/relationships/tags" Target="../tags/tag367.xml"/><Relationship Id="rId3" Type="http://schemas.openxmlformats.org/officeDocument/2006/relationships/tags" Target="../tags/tag357.xml"/><Relationship Id="rId7" Type="http://schemas.openxmlformats.org/officeDocument/2006/relationships/tags" Target="../tags/tag361.xml"/><Relationship Id="rId12" Type="http://schemas.openxmlformats.org/officeDocument/2006/relationships/tags" Target="../tags/tag366.xml"/><Relationship Id="rId2" Type="http://schemas.openxmlformats.org/officeDocument/2006/relationships/tags" Target="../tags/tag356.xml"/><Relationship Id="rId16" Type="http://schemas.openxmlformats.org/officeDocument/2006/relationships/image" Target="../media/image25.png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11" Type="http://schemas.openxmlformats.org/officeDocument/2006/relationships/tags" Target="../tags/tag365.xml"/><Relationship Id="rId5" Type="http://schemas.openxmlformats.org/officeDocument/2006/relationships/tags" Target="../tags/tag359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364.xml"/><Relationship Id="rId4" Type="http://schemas.openxmlformats.org/officeDocument/2006/relationships/tags" Target="../tags/tag358.xml"/><Relationship Id="rId9" Type="http://schemas.openxmlformats.org/officeDocument/2006/relationships/tags" Target="../tags/tag363.xml"/><Relationship Id="rId14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373.xml"/><Relationship Id="rId7" Type="http://schemas.openxmlformats.org/officeDocument/2006/relationships/tags" Target="../tags/tag377.xml"/><Relationship Id="rId12" Type="http://schemas.openxmlformats.org/officeDocument/2006/relationships/tags" Target="../tags/tag382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11" Type="http://schemas.openxmlformats.org/officeDocument/2006/relationships/tags" Target="../tags/tag381.xml"/><Relationship Id="rId5" Type="http://schemas.openxmlformats.org/officeDocument/2006/relationships/tags" Target="../tags/tag375.xml"/><Relationship Id="rId15" Type="http://schemas.openxmlformats.org/officeDocument/2006/relationships/image" Target="../media/image26.png"/><Relationship Id="rId10" Type="http://schemas.openxmlformats.org/officeDocument/2006/relationships/tags" Target="../tags/tag380.xml"/><Relationship Id="rId4" Type="http://schemas.openxmlformats.org/officeDocument/2006/relationships/tags" Target="../tags/tag374.xml"/><Relationship Id="rId9" Type="http://schemas.openxmlformats.org/officeDocument/2006/relationships/tags" Target="../tags/tag379.xml"/><Relationship Id="rId14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93.xml"/><Relationship Id="rId13" Type="http://schemas.openxmlformats.org/officeDocument/2006/relationships/notesSlide" Target="../notesSlides/notesSlide14.xml"/><Relationship Id="rId3" Type="http://schemas.openxmlformats.org/officeDocument/2006/relationships/tags" Target="../tags/tag388.xml"/><Relationship Id="rId7" Type="http://schemas.openxmlformats.org/officeDocument/2006/relationships/tags" Target="../tags/tag392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387.xml"/><Relationship Id="rId1" Type="http://schemas.openxmlformats.org/officeDocument/2006/relationships/tags" Target="../tags/tag386.xml"/><Relationship Id="rId6" Type="http://schemas.openxmlformats.org/officeDocument/2006/relationships/tags" Target="../tags/tag391.xml"/><Relationship Id="rId11" Type="http://schemas.openxmlformats.org/officeDocument/2006/relationships/tags" Target="../tags/tag396.xml"/><Relationship Id="rId5" Type="http://schemas.openxmlformats.org/officeDocument/2006/relationships/tags" Target="../tags/tag390.xml"/><Relationship Id="rId10" Type="http://schemas.openxmlformats.org/officeDocument/2006/relationships/tags" Target="../tags/tag395.xml"/><Relationship Id="rId4" Type="http://schemas.openxmlformats.org/officeDocument/2006/relationships/tags" Target="../tags/tag389.xml"/><Relationship Id="rId9" Type="http://schemas.openxmlformats.org/officeDocument/2006/relationships/tags" Target="../tags/tag39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07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402.xml"/><Relationship Id="rId7" Type="http://schemas.openxmlformats.org/officeDocument/2006/relationships/tags" Target="../tags/tag406.xml"/><Relationship Id="rId12" Type="http://schemas.openxmlformats.org/officeDocument/2006/relationships/tags" Target="../tags/tag411.xml"/><Relationship Id="rId2" Type="http://schemas.openxmlformats.org/officeDocument/2006/relationships/tags" Target="../tags/tag401.xml"/><Relationship Id="rId1" Type="http://schemas.openxmlformats.org/officeDocument/2006/relationships/tags" Target="../tags/tag400.xml"/><Relationship Id="rId6" Type="http://schemas.openxmlformats.org/officeDocument/2006/relationships/tags" Target="../tags/tag405.xml"/><Relationship Id="rId11" Type="http://schemas.openxmlformats.org/officeDocument/2006/relationships/tags" Target="../tags/tag410.xml"/><Relationship Id="rId5" Type="http://schemas.openxmlformats.org/officeDocument/2006/relationships/tags" Target="../tags/tag404.xml"/><Relationship Id="rId15" Type="http://schemas.openxmlformats.org/officeDocument/2006/relationships/image" Target="../media/image27.png"/><Relationship Id="rId10" Type="http://schemas.openxmlformats.org/officeDocument/2006/relationships/tags" Target="../tags/tag409.xml"/><Relationship Id="rId4" Type="http://schemas.openxmlformats.org/officeDocument/2006/relationships/tags" Target="../tags/tag403.xml"/><Relationship Id="rId9" Type="http://schemas.openxmlformats.org/officeDocument/2006/relationships/tags" Target="../tags/tag408.xml"/><Relationship Id="rId1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422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417.xml"/><Relationship Id="rId7" Type="http://schemas.openxmlformats.org/officeDocument/2006/relationships/tags" Target="../tags/tag421.xml"/><Relationship Id="rId12" Type="http://schemas.openxmlformats.org/officeDocument/2006/relationships/slideLayout" Target="../slideLayouts/slideLayout9.xml"/><Relationship Id="rId2" Type="http://schemas.openxmlformats.org/officeDocument/2006/relationships/tags" Target="../tags/tag416.xml"/><Relationship Id="rId1" Type="http://schemas.openxmlformats.org/officeDocument/2006/relationships/tags" Target="../tags/tag415.xml"/><Relationship Id="rId6" Type="http://schemas.openxmlformats.org/officeDocument/2006/relationships/tags" Target="../tags/tag420.xml"/><Relationship Id="rId11" Type="http://schemas.openxmlformats.org/officeDocument/2006/relationships/tags" Target="../tags/tag425.xml"/><Relationship Id="rId5" Type="http://schemas.openxmlformats.org/officeDocument/2006/relationships/tags" Target="../tags/tag419.xml"/><Relationship Id="rId10" Type="http://schemas.openxmlformats.org/officeDocument/2006/relationships/tags" Target="../tags/tag424.xml"/><Relationship Id="rId4" Type="http://schemas.openxmlformats.org/officeDocument/2006/relationships/tags" Target="../tags/tag418.xml"/><Relationship Id="rId9" Type="http://schemas.openxmlformats.org/officeDocument/2006/relationships/tags" Target="../tags/tag4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36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431.xml"/><Relationship Id="rId7" Type="http://schemas.openxmlformats.org/officeDocument/2006/relationships/tags" Target="../tags/tag435.xml"/><Relationship Id="rId12" Type="http://schemas.openxmlformats.org/officeDocument/2006/relationships/tags" Target="../tags/tag440.xml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11" Type="http://schemas.openxmlformats.org/officeDocument/2006/relationships/tags" Target="../tags/tag439.xml"/><Relationship Id="rId5" Type="http://schemas.openxmlformats.org/officeDocument/2006/relationships/tags" Target="../tags/tag433.xml"/><Relationship Id="rId15" Type="http://schemas.openxmlformats.org/officeDocument/2006/relationships/image" Target="../media/image27.png"/><Relationship Id="rId10" Type="http://schemas.openxmlformats.org/officeDocument/2006/relationships/tags" Target="../tags/tag438.xml"/><Relationship Id="rId4" Type="http://schemas.openxmlformats.org/officeDocument/2006/relationships/tags" Target="../tags/tag432.xml"/><Relationship Id="rId9" Type="http://schemas.openxmlformats.org/officeDocument/2006/relationships/tags" Target="../tags/tag437.xml"/><Relationship Id="rId14" Type="http://schemas.openxmlformats.org/officeDocument/2006/relationships/notesSlide" Target="../notesSlides/notesSlide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51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446.xml"/><Relationship Id="rId7" Type="http://schemas.openxmlformats.org/officeDocument/2006/relationships/tags" Target="../tags/tag450.xml"/><Relationship Id="rId12" Type="http://schemas.openxmlformats.org/officeDocument/2006/relationships/tags" Target="../tags/tag455.xml"/><Relationship Id="rId2" Type="http://schemas.openxmlformats.org/officeDocument/2006/relationships/tags" Target="../tags/tag445.xml"/><Relationship Id="rId16" Type="http://schemas.openxmlformats.org/officeDocument/2006/relationships/image" Target="file:///C:\Users\Administrator\AppData\Local\Temp\wps\INetCache\420626467654c34562ece8976718a32c" TargetMode="External"/><Relationship Id="rId1" Type="http://schemas.openxmlformats.org/officeDocument/2006/relationships/tags" Target="../tags/tag444.xml"/><Relationship Id="rId6" Type="http://schemas.openxmlformats.org/officeDocument/2006/relationships/tags" Target="../tags/tag449.xml"/><Relationship Id="rId11" Type="http://schemas.openxmlformats.org/officeDocument/2006/relationships/tags" Target="../tags/tag454.xml"/><Relationship Id="rId5" Type="http://schemas.openxmlformats.org/officeDocument/2006/relationships/tags" Target="../tags/tag448.xml"/><Relationship Id="rId15" Type="http://schemas.openxmlformats.org/officeDocument/2006/relationships/image" Target="../media/image28.jpeg"/><Relationship Id="rId10" Type="http://schemas.openxmlformats.org/officeDocument/2006/relationships/tags" Target="../tags/tag453.xml"/><Relationship Id="rId4" Type="http://schemas.openxmlformats.org/officeDocument/2006/relationships/tags" Target="../tags/tag447.xml"/><Relationship Id="rId9" Type="http://schemas.openxmlformats.org/officeDocument/2006/relationships/tags" Target="../tags/tag452.xml"/><Relationship Id="rId14" Type="http://schemas.openxmlformats.org/officeDocument/2006/relationships/notesSlide" Target="../notesSlides/notesSlid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66.xml"/><Relationship Id="rId13" Type="http://schemas.openxmlformats.org/officeDocument/2006/relationships/tags" Target="../tags/tag471.xml"/><Relationship Id="rId18" Type="http://schemas.openxmlformats.org/officeDocument/2006/relationships/tags" Target="../tags/tag476.xml"/><Relationship Id="rId26" Type="http://schemas.openxmlformats.org/officeDocument/2006/relationships/tags" Target="../tags/tag484.xml"/><Relationship Id="rId3" Type="http://schemas.openxmlformats.org/officeDocument/2006/relationships/tags" Target="../tags/tag461.xml"/><Relationship Id="rId21" Type="http://schemas.openxmlformats.org/officeDocument/2006/relationships/tags" Target="../tags/tag479.xml"/><Relationship Id="rId34" Type="http://schemas.openxmlformats.org/officeDocument/2006/relationships/image" Target="../media/image13.jpeg"/><Relationship Id="rId7" Type="http://schemas.openxmlformats.org/officeDocument/2006/relationships/tags" Target="../tags/tag465.xml"/><Relationship Id="rId12" Type="http://schemas.openxmlformats.org/officeDocument/2006/relationships/tags" Target="../tags/tag470.xml"/><Relationship Id="rId17" Type="http://schemas.openxmlformats.org/officeDocument/2006/relationships/tags" Target="../tags/tag475.xml"/><Relationship Id="rId25" Type="http://schemas.openxmlformats.org/officeDocument/2006/relationships/tags" Target="../tags/tag483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460.xml"/><Relationship Id="rId16" Type="http://schemas.openxmlformats.org/officeDocument/2006/relationships/tags" Target="../tags/tag474.xml"/><Relationship Id="rId20" Type="http://schemas.openxmlformats.org/officeDocument/2006/relationships/tags" Target="../tags/tag478.xml"/><Relationship Id="rId29" Type="http://schemas.openxmlformats.org/officeDocument/2006/relationships/tags" Target="../tags/tag487.xml"/><Relationship Id="rId1" Type="http://schemas.openxmlformats.org/officeDocument/2006/relationships/tags" Target="../tags/tag459.xml"/><Relationship Id="rId6" Type="http://schemas.openxmlformats.org/officeDocument/2006/relationships/tags" Target="../tags/tag464.xml"/><Relationship Id="rId11" Type="http://schemas.openxmlformats.org/officeDocument/2006/relationships/tags" Target="../tags/tag469.xml"/><Relationship Id="rId24" Type="http://schemas.openxmlformats.org/officeDocument/2006/relationships/tags" Target="../tags/tag482.xml"/><Relationship Id="rId32" Type="http://schemas.openxmlformats.org/officeDocument/2006/relationships/tags" Target="../tags/tag490.xml"/><Relationship Id="rId5" Type="http://schemas.openxmlformats.org/officeDocument/2006/relationships/tags" Target="../tags/tag463.xml"/><Relationship Id="rId15" Type="http://schemas.openxmlformats.org/officeDocument/2006/relationships/tags" Target="../tags/tag473.xml"/><Relationship Id="rId23" Type="http://schemas.openxmlformats.org/officeDocument/2006/relationships/tags" Target="../tags/tag481.xml"/><Relationship Id="rId28" Type="http://schemas.openxmlformats.org/officeDocument/2006/relationships/tags" Target="../tags/tag486.xml"/><Relationship Id="rId10" Type="http://schemas.openxmlformats.org/officeDocument/2006/relationships/tags" Target="../tags/tag468.xml"/><Relationship Id="rId19" Type="http://schemas.openxmlformats.org/officeDocument/2006/relationships/tags" Target="../tags/tag477.xml"/><Relationship Id="rId31" Type="http://schemas.openxmlformats.org/officeDocument/2006/relationships/tags" Target="../tags/tag489.xml"/><Relationship Id="rId4" Type="http://schemas.openxmlformats.org/officeDocument/2006/relationships/tags" Target="../tags/tag462.xml"/><Relationship Id="rId9" Type="http://schemas.openxmlformats.org/officeDocument/2006/relationships/tags" Target="../tags/tag467.xml"/><Relationship Id="rId14" Type="http://schemas.openxmlformats.org/officeDocument/2006/relationships/tags" Target="../tags/tag472.xml"/><Relationship Id="rId22" Type="http://schemas.openxmlformats.org/officeDocument/2006/relationships/tags" Target="../tags/tag480.xml"/><Relationship Id="rId27" Type="http://schemas.openxmlformats.org/officeDocument/2006/relationships/tags" Target="../tags/tag485.xml"/><Relationship Id="rId30" Type="http://schemas.openxmlformats.org/officeDocument/2006/relationships/tags" Target="../tags/tag48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98.xml"/><Relationship Id="rId13" Type="http://schemas.openxmlformats.org/officeDocument/2006/relationships/tags" Target="../tags/tag503.xml"/><Relationship Id="rId18" Type="http://schemas.openxmlformats.org/officeDocument/2006/relationships/image" Target="../media/image29.png"/><Relationship Id="rId3" Type="http://schemas.openxmlformats.org/officeDocument/2006/relationships/tags" Target="../tags/tag493.xml"/><Relationship Id="rId7" Type="http://schemas.openxmlformats.org/officeDocument/2006/relationships/tags" Target="../tags/tag497.xml"/><Relationship Id="rId12" Type="http://schemas.openxmlformats.org/officeDocument/2006/relationships/tags" Target="../tags/tag502.xml"/><Relationship Id="rId17" Type="http://schemas.openxmlformats.org/officeDocument/2006/relationships/notesSlide" Target="../notesSlides/notesSlide19.xml"/><Relationship Id="rId2" Type="http://schemas.openxmlformats.org/officeDocument/2006/relationships/tags" Target="../tags/tag492.xml"/><Relationship Id="rId16" Type="http://schemas.openxmlformats.org/officeDocument/2006/relationships/slideLayout" Target="../slideLayouts/slideLayout9.xml"/><Relationship Id="rId1" Type="http://schemas.openxmlformats.org/officeDocument/2006/relationships/tags" Target="../tags/tag491.xml"/><Relationship Id="rId6" Type="http://schemas.openxmlformats.org/officeDocument/2006/relationships/tags" Target="../tags/tag496.xml"/><Relationship Id="rId11" Type="http://schemas.openxmlformats.org/officeDocument/2006/relationships/tags" Target="../tags/tag501.xml"/><Relationship Id="rId5" Type="http://schemas.openxmlformats.org/officeDocument/2006/relationships/tags" Target="../tags/tag495.xml"/><Relationship Id="rId15" Type="http://schemas.openxmlformats.org/officeDocument/2006/relationships/tags" Target="../tags/tag505.xml"/><Relationship Id="rId10" Type="http://schemas.openxmlformats.org/officeDocument/2006/relationships/tags" Target="../tags/tag500.xml"/><Relationship Id="rId4" Type="http://schemas.openxmlformats.org/officeDocument/2006/relationships/tags" Target="../tags/tag494.xml"/><Relationship Id="rId9" Type="http://schemas.openxmlformats.org/officeDocument/2006/relationships/tags" Target="../tags/tag499.xml"/><Relationship Id="rId14" Type="http://schemas.openxmlformats.org/officeDocument/2006/relationships/tags" Target="../tags/tag50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516.xml"/><Relationship Id="rId3" Type="http://schemas.openxmlformats.org/officeDocument/2006/relationships/tags" Target="../tags/tag511.xml"/><Relationship Id="rId7" Type="http://schemas.openxmlformats.org/officeDocument/2006/relationships/tags" Target="../tags/tag515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510.xml"/><Relationship Id="rId1" Type="http://schemas.openxmlformats.org/officeDocument/2006/relationships/tags" Target="../tags/tag509.xml"/><Relationship Id="rId6" Type="http://schemas.openxmlformats.org/officeDocument/2006/relationships/tags" Target="../tags/tag514.xml"/><Relationship Id="rId11" Type="http://schemas.openxmlformats.org/officeDocument/2006/relationships/slideLayout" Target="../slideLayouts/slideLayout9.xml"/><Relationship Id="rId5" Type="http://schemas.openxmlformats.org/officeDocument/2006/relationships/tags" Target="../tags/tag513.xml"/><Relationship Id="rId10" Type="http://schemas.openxmlformats.org/officeDocument/2006/relationships/tags" Target="../tags/tag518.xml"/><Relationship Id="rId4" Type="http://schemas.openxmlformats.org/officeDocument/2006/relationships/tags" Target="../tags/tag512.xml"/><Relationship Id="rId9" Type="http://schemas.openxmlformats.org/officeDocument/2006/relationships/tags" Target="../tags/tag51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529.xml"/><Relationship Id="rId3" Type="http://schemas.openxmlformats.org/officeDocument/2006/relationships/tags" Target="../tags/tag524.xml"/><Relationship Id="rId7" Type="http://schemas.openxmlformats.org/officeDocument/2006/relationships/tags" Target="../tags/tag528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523.xml"/><Relationship Id="rId1" Type="http://schemas.openxmlformats.org/officeDocument/2006/relationships/tags" Target="../tags/tag522.xml"/><Relationship Id="rId6" Type="http://schemas.openxmlformats.org/officeDocument/2006/relationships/tags" Target="../tags/tag527.xml"/><Relationship Id="rId11" Type="http://schemas.openxmlformats.org/officeDocument/2006/relationships/slideLayout" Target="../slideLayouts/slideLayout9.xml"/><Relationship Id="rId5" Type="http://schemas.openxmlformats.org/officeDocument/2006/relationships/tags" Target="../tags/tag526.xml"/><Relationship Id="rId10" Type="http://schemas.openxmlformats.org/officeDocument/2006/relationships/tags" Target="../tags/tag531.xml"/><Relationship Id="rId4" Type="http://schemas.openxmlformats.org/officeDocument/2006/relationships/tags" Target="../tags/tag525.xml"/><Relationship Id="rId9" Type="http://schemas.openxmlformats.org/officeDocument/2006/relationships/tags" Target="../tags/tag5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542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537.xml"/><Relationship Id="rId7" Type="http://schemas.openxmlformats.org/officeDocument/2006/relationships/tags" Target="../tags/tag541.xml"/><Relationship Id="rId12" Type="http://schemas.openxmlformats.org/officeDocument/2006/relationships/tags" Target="../tags/tag546.xml"/><Relationship Id="rId2" Type="http://schemas.openxmlformats.org/officeDocument/2006/relationships/tags" Target="../tags/tag536.xml"/><Relationship Id="rId16" Type="http://schemas.openxmlformats.org/officeDocument/2006/relationships/image" Target="file:///C:\Users\Administrator\AppData\Local\Temp\wps\INetCache\3bcf14321135a225875b6a3cf6921a29" TargetMode="External"/><Relationship Id="rId1" Type="http://schemas.openxmlformats.org/officeDocument/2006/relationships/tags" Target="../tags/tag535.xml"/><Relationship Id="rId6" Type="http://schemas.openxmlformats.org/officeDocument/2006/relationships/tags" Target="../tags/tag540.xml"/><Relationship Id="rId11" Type="http://schemas.openxmlformats.org/officeDocument/2006/relationships/tags" Target="../tags/tag545.xml"/><Relationship Id="rId5" Type="http://schemas.openxmlformats.org/officeDocument/2006/relationships/tags" Target="../tags/tag539.xml"/><Relationship Id="rId15" Type="http://schemas.openxmlformats.org/officeDocument/2006/relationships/image" Target="../media/image30.jpeg"/><Relationship Id="rId10" Type="http://schemas.openxmlformats.org/officeDocument/2006/relationships/tags" Target="../tags/tag544.xml"/><Relationship Id="rId4" Type="http://schemas.openxmlformats.org/officeDocument/2006/relationships/tags" Target="../tags/tag538.xml"/><Relationship Id="rId9" Type="http://schemas.openxmlformats.org/officeDocument/2006/relationships/tags" Target="../tags/tag543.xml"/><Relationship Id="rId14" Type="http://schemas.openxmlformats.org/officeDocument/2006/relationships/notesSlide" Target="../notesSlides/notesSlide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557.xml"/><Relationship Id="rId13" Type="http://schemas.openxmlformats.org/officeDocument/2006/relationships/tags" Target="../tags/tag562.xml"/><Relationship Id="rId18" Type="http://schemas.openxmlformats.org/officeDocument/2006/relationships/tags" Target="../tags/tag567.xml"/><Relationship Id="rId3" Type="http://schemas.openxmlformats.org/officeDocument/2006/relationships/tags" Target="../tags/tag552.xml"/><Relationship Id="rId21" Type="http://schemas.openxmlformats.org/officeDocument/2006/relationships/image" Target="../media/image31.png"/><Relationship Id="rId7" Type="http://schemas.openxmlformats.org/officeDocument/2006/relationships/tags" Target="../tags/tag556.xml"/><Relationship Id="rId12" Type="http://schemas.openxmlformats.org/officeDocument/2006/relationships/tags" Target="../tags/tag561.xml"/><Relationship Id="rId17" Type="http://schemas.openxmlformats.org/officeDocument/2006/relationships/tags" Target="../tags/tag566.xml"/><Relationship Id="rId2" Type="http://schemas.openxmlformats.org/officeDocument/2006/relationships/tags" Target="../tags/tag551.xml"/><Relationship Id="rId16" Type="http://schemas.openxmlformats.org/officeDocument/2006/relationships/tags" Target="../tags/tag565.xml"/><Relationship Id="rId20" Type="http://schemas.openxmlformats.org/officeDocument/2006/relationships/notesSlide" Target="../notesSlides/notesSlide23.xml"/><Relationship Id="rId1" Type="http://schemas.openxmlformats.org/officeDocument/2006/relationships/tags" Target="../tags/tag550.xml"/><Relationship Id="rId6" Type="http://schemas.openxmlformats.org/officeDocument/2006/relationships/tags" Target="../tags/tag555.xml"/><Relationship Id="rId11" Type="http://schemas.openxmlformats.org/officeDocument/2006/relationships/tags" Target="../tags/tag560.xml"/><Relationship Id="rId5" Type="http://schemas.openxmlformats.org/officeDocument/2006/relationships/tags" Target="../tags/tag554.xml"/><Relationship Id="rId15" Type="http://schemas.openxmlformats.org/officeDocument/2006/relationships/tags" Target="../tags/tag564.xml"/><Relationship Id="rId10" Type="http://schemas.openxmlformats.org/officeDocument/2006/relationships/tags" Target="../tags/tag559.xml"/><Relationship Id="rId19" Type="http://schemas.openxmlformats.org/officeDocument/2006/relationships/slideLayout" Target="../slideLayouts/slideLayout9.xml"/><Relationship Id="rId4" Type="http://schemas.openxmlformats.org/officeDocument/2006/relationships/tags" Target="../tags/tag553.xml"/><Relationship Id="rId9" Type="http://schemas.openxmlformats.org/officeDocument/2006/relationships/tags" Target="../tags/tag558.xml"/><Relationship Id="rId14" Type="http://schemas.openxmlformats.org/officeDocument/2006/relationships/tags" Target="../tags/tag56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26" Type="http://schemas.openxmlformats.org/officeDocument/2006/relationships/tags" Target="../tags/tag134.xml"/><Relationship Id="rId3" Type="http://schemas.openxmlformats.org/officeDocument/2006/relationships/tags" Target="../tags/tag111.xml"/><Relationship Id="rId21" Type="http://schemas.openxmlformats.org/officeDocument/2006/relationships/tags" Target="../tags/tag129.xml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5" Type="http://schemas.openxmlformats.org/officeDocument/2006/relationships/tags" Target="../tags/tag133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0" Type="http://schemas.openxmlformats.org/officeDocument/2006/relationships/tags" Target="../tags/tag128.xml"/><Relationship Id="rId29" Type="http://schemas.openxmlformats.org/officeDocument/2006/relationships/tags" Target="../tags/tag137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24" Type="http://schemas.openxmlformats.org/officeDocument/2006/relationships/tags" Target="../tags/tag132.xml"/><Relationship Id="rId5" Type="http://schemas.openxmlformats.org/officeDocument/2006/relationships/tags" Target="../tags/tag113.xml"/><Relationship Id="rId15" Type="http://schemas.openxmlformats.org/officeDocument/2006/relationships/tags" Target="../tags/tag123.xml"/><Relationship Id="rId23" Type="http://schemas.openxmlformats.org/officeDocument/2006/relationships/tags" Target="../tags/tag131.xml"/><Relationship Id="rId28" Type="http://schemas.openxmlformats.org/officeDocument/2006/relationships/tags" Target="../tags/tag136.xml"/><Relationship Id="rId10" Type="http://schemas.openxmlformats.org/officeDocument/2006/relationships/tags" Target="../tags/tag118.xml"/><Relationship Id="rId19" Type="http://schemas.openxmlformats.org/officeDocument/2006/relationships/tags" Target="../tags/tag127.xml"/><Relationship Id="rId31" Type="http://schemas.openxmlformats.org/officeDocument/2006/relationships/notesSlide" Target="../notesSlides/notesSlide2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tags" Target="../tags/tag122.xml"/><Relationship Id="rId22" Type="http://schemas.openxmlformats.org/officeDocument/2006/relationships/tags" Target="../tags/tag130.xml"/><Relationship Id="rId27" Type="http://schemas.openxmlformats.org/officeDocument/2006/relationships/tags" Target="../tags/tag135.xml"/><Relationship Id="rId30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tags" Target="../tags/tag153.xml"/><Relationship Id="rId18" Type="http://schemas.openxmlformats.org/officeDocument/2006/relationships/tags" Target="../tags/tag158.xml"/><Relationship Id="rId26" Type="http://schemas.openxmlformats.org/officeDocument/2006/relationships/tags" Target="../tags/tag166.xml"/><Relationship Id="rId3" Type="http://schemas.openxmlformats.org/officeDocument/2006/relationships/tags" Target="../tags/tag143.xml"/><Relationship Id="rId21" Type="http://schemas.openxmlformats.org/officeDocument/2006/relationships/tags" Target="../tags/tag161.xml"/><Relationship Id="rId34" Type="http://schemas.openxmlformats.org/officeDocument/2006/relationships/image" Target="../media/image13.jpeg"/><Relationship Id="rId7" Type="http://schemas.openxmlformats.org/officeDocument/2006/relationships/tags" Target="../tags/tag147.xml"/><Relationship Id="rId12" Type="http://schemas.openxmlformats.org/officeDocument/2006/relationships/tags" Target="../tags/tag152.xml"/><Relationship Id="rId17" Type="http://schemas.openxmlformats.org/officeDocument/2006/relationships/tags" Target="../tags/tag157.xml"/><Relationship Id="rId25" Type="http://schemas.openxmlformats.org/officeDocument/2006/relationships/tags" Target="../tags/tag16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142.xml"/><Relationship Id="rId16" Type="http://schemas.openxmlformats.org/officeDocument/2006/relationships/tags" Target="../tags/tag156.xml"/><Relationship Id="rId20" Type="http://schemas.openxmlformats.org/officeDocument/2006/relationships/tags" Target="../tags/tag160.xml"/><Relationship Id="rId29" Type="http://schemas.openxmlformats.org/officeDocument/2006/relationships/tags" Target="../tags/tag169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24" Type="http://schemas.openxmlformats.org/officeDocument/2006/relationships/tags" Target="../tags/tag164.xml"/><Relationship Id="rId32" Type="http://schemas.openxmlformats.org/officeDocument/2006/relationships/tags" Target="../tags/tag172.xml"/><Relationship Id="rId5" Type="http://schemas.openxmlformats.org/officeDocument/2006/relationships/tags" Target="../tags/tag145.xml"/><Relationship Id="rId15" Type="http://schemas.openxmlformats.org/officeDocument/2006/relationships/tags" Target="../tags/tag155.xml"/><Relationship Id="rId23" Type="http://schemas.openxmlformats.org/officeDocument/2006/relationships/tags" Target="../tags/tag163.xml"/><Relationship Id="rId28" Type="http://schemas.openxmlformats.org/officeDocument/2006/relationships/tags" Target="../tags/tag168.xml"/><Relationship Id="rId10" Type="http://schemas.openxmlformats.org/officeDocument/2006/relationships/tags" Target="../tags/tag150.xml"/><Relationship Id="rId19" Type="http://schemas.openxmlformats.org/officeDocument/2006/relationships/tags" Target="../tags/tag159.xml"/><Relationship Id="rId31" Type="http://schemas.openxmlformats.org/officeDocument/2006/relationships/tags" Target="../tags/tag171.xml"/><Relationship Id="rId4" Type="http://schemas.openxmlformats.org/officeDocument/2006/relationships/tags" Target="../tags/tag144.xml"/><Relationship Id="rId9" Type="http://schemas.openxmlformats.org/officeDocument/2006/relationships/tags" Target="../tags/tag149.xml"/><Relationship Id="rId14" Type="http://schemas.openxmlformats.org/officeDocument/2006/relationships/tags" Target="../tags/tag154.xml"/><Relationship Id="rId22" Type="http://schemas.openxmlformats.org/officeDocument/2006/relationships/tags" Target="../tags/tag162.xml"/><Relationship Id="rId27" Type="http://schemas.openxmlformats.org/officeDocument/2006/relationships/tags" Target="../tags/tag167.xml"/><Relationship Id="rId30" Type="http://schemas.openxmlformats.org/officeDocument/2006/relationships/tags" Target="../tags/tag17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image" Target="../media/image15.png"/><Relationship Id="rId3" Type="http://schemas.openxmlformats.org/officeDocument/2006/relationships/tags" Target="../tags/tag175.xml"/><Relationship Id="rId7" Type="http://schemas.openxmlformats.org/officeDocument/2006/relationships/tags" Target="../tags/tag179.xml"/><Relationship Id="rId12" Type="http://schemas.openxmlformats.org/officeDocument/2006/relationships/image" Target="../media/image14.png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77.xml"/><Relationship Id="rId10" Type="http://schemas.openxmlformats.org/officeDocument/2006/relationships/slideLayout" Target="../slideLayouts/slideLayout9.xml"/><Relationship Id="rId4" Type="http://schemas.openxmlformats.org/officeDocument/2006/relationships/tags" Target="../tags/tag176.xml"/><Relationship Id="rId9" Type="http://schemas.openxmlformats.org/officeDocument/2006/relationships/tags" Target="../tags/tag18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tags" Target="../tags/tag202.xml"/><Relationship Id="rId26" Type="http://schemas.openxmlformats.org/officeDocument/2006/relationships/tags" Target="../tags/tag210.xml"/><Relationship Id="rId3" Type="http://schemas.openxmlformats.org/officeDocument/2006/relationships/tags" Target="../tags/tag187.xml"/><Relationship Id="rId21" Type="http://schemas.openxmlformats.org/officeDocument/2006/relationships/tags" Target="../tags/tag205.xml"/><Relationship Id="rId34" Type="http://schemas.openxmlformats.org/officeDocument/2006/relationships/image" Target="../media/image13.jpeg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5" Type="http://schemas.openxmlformats.org/officeDocument/2006/relationships/tags" Target="../tags/tag209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tags" Target="../tags/tag204.xml"/><Relationship Id="rId29" Type="http://schemas.openxmlformats.org/officeDocument/2006/relationships/tags" Target="../tags/tag213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24" Type="http://schemas.openxmlformats.org/officeDocument/2006/relationships/tags" Target="../tags/tag208.xml"/><Relationship Id="rId32" Type="http://schemas.openxmlformats.org/officeDocument/2006/relationships/tags" Target="../tags/tag216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23" Type="http://schemas.openxmlformats.org/officeDocument/2006/relationships/tags" Target="../tags/tag207.xml"/><Relationship Id="rId28" Type="http://schemas.openxmlformats.org/officeDocument/2006/relationships/tags" Target="../tags/tag212.xml"/><Relationship Id="rId10" Type="http://schemas.openxmlformats.org/officeDocument/2006/relationships/tags" Target="../tags/tag194.xml"/><Relationship Id="rId19" Type="http://schemas.openxmlformats.org/officeDocument/2006/relationships/tags" Target="../tags/tag203.xml"/><Relationship Id="rId31" Type="http://schemas.openxmlformats.org/officeDocument/2006/relationships/tags" Target="../tags/tag215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Relationship Id="rId22" Type="http://schemas.openxmlformats.org/officeDocument/2006/relationships/tags" Target="../tags/tag206.xml"/><Relationship Id="rId27" Type="http://schemas.openxmlformats.org/officeDocument/2006/relationships/tags" Target="../tags/tag211.xml"/><Relationship Id="rId30" Type="http://schemas.openxmlformats.org/officeDocument/2006/relationships/tags" Target="../tags/tag2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24.xml"/><Relationship Id="rId13" Type="http://schemas.openxmlformats.org/officeDocument/2006/relationships/slideLayout" Target="../slideLayouts/slideLayout9.xml"/><Relationship Id="rId3" Type="http://schemas.openxmlformats.org/officeDocument/2006/relationships/tags" Target="../tags/tag219.xml"/><Relationship Id="rId7" Type="http://schemas.openxmlformats.org/officeDocument/2006/relationships/tags" Target="../tags/tag223.xml"/><Relationship Id="rId12" Type="http://schemas.openxmlformats.org/officeDocument/2006/relationships/tags" Target="../tags/tag228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11" Type="http://schemas.openxmlformats.org/officeDocument/2006/relationships/tags" Target="../tags/tag227.xml"/><Relationship Id="rId5" Type="http://schemas.openxmlformats.org/officeDocument/2006/relationships/tags" Target="../tags/tag221.xml"/><Relationship Id="rId15" Type="http://schemas.openxmlformats.org/officeDocument/2006/relationships/image" Target="../media/image16.jpeg"/><Relationship Id="rId10" Type="http://schemas.openxmlformats.org/officeDocument/2006/relationships/tags" Target="../tags/tag226.xml"/><Relationship Id="rId4" Type="http://schemas.openxmlformats.org/officeDocument/2006/relationships/tags" Target="../tags/tag220.xml"/><Relationship Id="rId9" Type="http://schemas.openxmlformats.org/officeDocument/2006/relationships/tags" Target="../tags/tag225.xml"/><Relationship Id="rId1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Administrator\AppData\Local\Temp\wps\INetCache\a00607bdaefe57980c5ef1f7bccfbc30" TargetMode="External"/><Relationship Id="rId3" Type="http://schemas.openxmlformats.org/officeDocument/2006/relationships/tags" Target="../tags/tag234.xml"/><Relationship Id="rId7" Type="http://schemas.openxmlformats.org/officeDocument/2006/relationships/image" Target="../media/image17.jpeg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3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Administrator\AppData\Local\Temp\wps\INetCache\a00607bdaefe57980c5ef1f7bccfbc30" TargetMode="External"/><Relationship Id="rId3" Type="http://schemas.openxmlformats.org/officeDocument/2006/relationships/tags" Target="../tags/tag241.xml"/><Relationship Id="rId7" Type="http://schemas.openxmlformats.org/officeDocument/2006/relationships/image" Target="../media/image17.jpeg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2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10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4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1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1137181" y="346723"/>
            <a:ext cx="2859469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情景导入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4850765" y="2138045"/>
            <a:ext cx="24911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七律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长征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</a:p>
          <a:p>
            <a:pPr algn="r"/>
            <a:r>
              <a:rPr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毛泽东</a:t>
            </a: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3636645" y="3029585"/>
            <a:ext cx="53708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红军不怕远征难，万水千山只等闲。 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五岭逶迤腾细浪，乌蒙磅礴走泥丸。 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金沙水拍云崖暖，大渡桥横铁索寒。 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更喜岷山千里雪，三军过后尽开颜。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50" y="1669415"/>
            <a:ext cx="3392805" cy="20212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80" name="Picture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160" y="4154805"/>
            <a:ext cx="3334385" cy="21043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98230" y="1669415"/>
            <a:ext cx="3353435" cy="2138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13470" y="4223385"/>
            <a:ext cx="3338195" cy="2114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137181" y="400698"/>
            <a:ext cx="2859469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长征路上</a:t>
            </a: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077210" y="1263015"/>
            <a:ext cx="1973580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资料拓展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1915" y="2000885"/>
            <a:ext cx="776351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漫漫征途中，红军将士同敌人进行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了</a:t>
            </a:r>
            <a:r>
              <a:rPr lang="en-US" altLang="zh-CN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600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余次战役战斗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，跨越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近百条江河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，攀越</a:t>
            </a:r>
            <a:r>
              <a:rPr lang="en-US" altLang="zh-CN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40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余座高山险峰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，其中海拔</a:t>
            </a:r>
            <a:r>
              <a:rPr lang="en-US" altLang="zh-CN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4000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米以上的雪山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就有</a:t>
            </a:r>
            <a:r>
              <a:rPr lang="en-US" altLang="zh-CN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20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余座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，穿越了被称为“死亡陷阱”的茫茫草地，用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顽强意志征服了人类生存极限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。红军将士上演了世界军事史上威武雄壮的战争活剧，创造了气吞山河的人间奇迹。（习近平主席讲话）</a:t>
            </a:r>
          </a:p>
          <a:p>
            <a:pPr>
              <a:lnSpc>
                <a:spcPct val="150000"/>
              </a:lnSpc>
            </a:pPr>
            <a:r>
              <a:rPr lang="zh-CN" altLang="en-US" sz="20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长征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途中，英雄的红军，血战湘江，四渡赤水，巧渡金沙江，强渡大渡河，飞夺泸定桥，鏖战独树镇，勇克包座，转战乌蒙山，击退上百万穷凶极恶的追兵阻敌，征服空气稀薄的冰山雪岭，穿越渺无人烟的沼泽草地，纵横十余省，长驱二万五千里</a:t>
            </a:r>
            <a:r>
              <a:rPr lang="zh-CN" altLang="en-US" sz="20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r>
              <a:rPr lang="zh-CN" altLang="en-US" sz="20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（习近平主席讲话）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037195" y="1472565"/>
            <a:ext cx="4105910" cy="2757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037195" y="4230370"/>
            <a:ext cx="4105910" cy="26200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8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9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五角星 8"/>
          <p:cNvSpPr/>
          <p:nvPr>
            <p:custDataLst>
              <p:tags r:id="rId3"/>
            </p:custDataLst>
          </p:nvPr>
        </p:nvSpPr>
        <p:spPr>
          <a:xfrm>
            <a:off x="11119485" y="580263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用一个词概括一下长征过程，长征路上有哪些难事？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12850" y="340995"/>
            <a:ext cx="4906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  整体感知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63575" y="2569210"/>
            <a:ext cx="4981575" cy="3977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6282690" y="2607945"/>
            <a:ext cx="4743450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艰苦卓绝的长征路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自然环境的恶劣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endParaRPr lang="en-US" altLang="zh-CN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物质资源的匮乏</a:t>
            </a:r>
            <a:endParaRPr lang="zh-CN" altLang="en-US" sz="2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en-US" altLang="zh-CN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endParaRPr lang="en-US" altLang="zh-CN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敌人的围追堵截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长征路途的遥远</a:t>
            </a:r>
            <a:endParaRPr lang="zh-CN" altLang="en-US" sz="280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2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3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3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2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2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3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4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9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20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-192" y="872288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/>
            <p:cNvSpPr/>
            <p:nvPr>
              <p:custDataLst>
                <p:tags r:id="rId14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avLst/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15"/>
              </p:custDataLst>
            </p:nvPr>
          </p:nvSpPr>
          <p:spPr>
            <a:xfrm>
              <a:off x="2642335" y="3041633"/>
              <a:ext cx="7207956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长征精神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16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17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avLst/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18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03</a:t>
                </a: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6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12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13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五角星 8"/>
          <p:cNvSpPr/>
          <p:nvPr>
            <p:custDataLst>
              <p:tags r:id="rId7"/>
            </p:custDataLst>
          </p:nvPr>
        </p:nvSpPr>
        <p:spPr>
          <a:xfrm>
            <a:off x="1751330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>
            <p:custDataLst>
              <p:tags r:id="rId8"/>
            </p:custDataLst>
          </p:nvPr>
        </p:nvSpPr>
        <p:spPr>
          <a:xfrm>
            <a:off x="373062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>
            <p:custDataLst>
              <p:tags r:id="rId9"/>
            </p:custDataLst>
          </p:nvPr>
        </p:nvSpPr>
        <p:spPr>
          <a:xfrm>
            <a:off x="563689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角星 12"/>
          <p:cNvSpPr/>
          <p:nvPr>
            <p:custDataLst>
              <p:tags r:id="rId10"/>
            </p:custDataLst>
          </p:nvPr>
        </p:nvSpPr>
        <p:spPr>
          <a:xfrm>
            <a:off x="7386320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>
            <p:custDataLst>
              <p:tags r:id="rId11"/>
            </p:custDataLst>
          </p:nvPr>
        </p:nvSpPr>
        <p:spPr>
          <a:xfrm>
            <a:off x="914844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11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2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4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五角星 8"/>
          <p:cNvSpPr/>
          <p:nvPr>
            <p:custDataLst>
              <p:tags r:id="rId3"/>
            </p:custDataLst>
          </p:nvPr>
        </p:nvSpPr>
        <p:spPr>
          <a:xfrm>
            <a:off x="11119485" y="580263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长征为何能取得胜利</a:t>
            </a: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？请同学们认真阅读文章，回答这个问题。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633095" y="5874385"/>
            <a:ext cx="10532745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zh-CN" altLang="en-US" sz="2400" b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艰苦卓绝的长征路中，一群有理想、有信念的红军将士团结一心，齐心协力的精神品质一切行动听指挥的工作作风，共同战胜了艰难险阻。</a:t>
            </a:r>
            <a:r>
              <a:rPr lang="en-US" altLang="zh-CN" sz="24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   </a:t>
            </a: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23875" y="2348230"/>
            <a:ext cx="110343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战士们在一旁手里握着枪，眼睛紧盯着川里，从他们的神情可以看出，此刻谁都心里痒痒的，恨不得一下扑过去，将敌人彻底消灭。但是，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这次是联合行动，必须听从统一指挥。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经过万水千山，经过一年多的长途跋涉，经过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无数次残酷的战斗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，忍受了一切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物质生活上的困难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，不少同志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流了血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，许多战友还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献出了宝贵的生命</a:t>
            </a:r>
            <a:r>
              <a:rPr lang="zh-CN" altLang="en-US" sz="2400" b="1" smtClean="0">
                <a:solidFill>
                  <a:prstClr val="black"/>
                </a:solidFill>
                <a:latin typeface="Arial" panose="020B0604020202020204" pitchFamily="34" charset="0"/>
                <a:ea typeface="华文楷体" panose="02010600040101010101" pitchFamily="2" charset="-122"/>
                <a:cs typeface="Arial" panose="020B0604020202020204" pitchFamily="34" charset="0"/>
                <a:sym typeface="+mn-ea"/>
              </a:rPr>
              <a:t>……</a:t>
            </a:r>
            <a:endParaRPr lang="en-US" altLang="zh-CN" sz="2400" b="1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Ø"/>
            </a:pPr>
            <a:endParaRPr lang="zh-CN" altLang="en-US" sz="2400"/>
          </a:p>
        </p:txBody>
      </p:sp>
      <p:pic>
        <p:nvPicPr>
          <p:cNvPr id="106" name="图片 105"/>
          <p:cNvPicPr/>
          <p:nvPr>
            <p:custDataLst>
              <p:tags r:id="rId8"/>
            </p:custDataLst>
          </p:nvPr>
        </p:nvPicPr>
        <p:blipFill>
          <a:blip r:embed="rId19" r:link="rId20"/>
          <a:stretch>
            <a:fillRect/>
          </a:stretch>
        </p:blipFill>
        <p:spPr>
          <a:xfrm>
            <a:off x="633095" y="4221480"/>
            <a:ext cx="3237865" cy="1652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>
            <p:custDataLst>
              <p:tags r:id="rId9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4258310" y="4221480"/>
            <a:ext cx="3329940" cy="1652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图片 106"/>
          <p:cNvPicPr/>
          <p:nvPr>
            <p:custDataLst>
              <p:tags r:id="rId10"/>
            </p:custDataLst>
          </p:nvPr>
        </p:nvPicPr>
        <p:blipFill>
          <a:blip r:embed="rId23" r:link="rId24"/>
          <a:stretch>
            <a:fillRect/>
          </a:stretch>
        </p:blipFill>
        <p:spPr>
          <a:xfrm>
            <a:off x="7974965" y="4198620"/>
            <a:ext cx="3190875" cy="16979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8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9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五角星 8"/>
          <p:cNvSpPr/>
          <p:nvPr>
            <p:custDataLst>
              <p:tags r:id="rId3"/>
            </p:custDataLst>
          </p:nvPr>
        </p:nvSpPr>
        <p:spPr>
          <a:xfrm>
            <a:off x="11119485" y="580263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长征为何能取得胜利</a:t>
            </a: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？请同学们认真阅读文章，回答这个问题。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490855" y="5802630"/>
            <a:ext cx="10532745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有共产党的领导，</a:t>
            </a:r>
            <a:r>
              <a:rPr lang="zh-CN" altLang="en-US" sz="24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领导干部身先士卒、率先垂范</a:t>
            </a: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274320" y="2242820"/>
            <a:ext cx="111613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Ø"/>
            </a:pPr>
            <a:r>
              <a:rPr 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总而言之，长征是以我们胜利、敌人失败的结果而告结束。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谁使长征胜利的呢？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是共产党。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没有共产党，这样的长征是不可能设想的。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中国共产党，它的领导机关，它的干部，它的党员，</a:t>
            </a:r>
            <a:r>
              <a:rPr lang="zh-CN" altLang="en-US" sz="24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是不怕任何艰难困苦的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。谁怀疑我们领导革命战争的能力，谁就会陷进机会主义的泥坑里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去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  <a:endParaRPr lang="en-US" sz="2400" b="1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度过了长途跋涉、征战万里的艰苦岁月。你们——党的领导人，不知疲倦地操劳着，为了中国人民的解放事业，为了党的事业，为了红军的胜利，全都消瘦了，花去了多少心血啊！你们在这艰苦卓绝的斗争中。运筹帷幄，把我们从一个胜利引向一个新的胜利，是多么不易啊！要说辛苦，你们最辛苦了！想到这里，我的心情和同志们一样，十分激动。（心理描写）</a:t>
            </a:r>
            <a:endParaRPr lang="en-US" sz="2400"/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9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4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0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五角星 8"/>
          <p:cNvSpPr/>
          <p:nvPr>
            <p:custDataLst>
              <p:tags r:id="rId3"/>
            </p:custDataLst>
          </p:nvPr>
        </p:nvSpPr>
        <p:spPr>
          <a:xfrm>
            <a:off x="11119485" y="580263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长征为何能取得胜利</a:t>
            </a: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？请同学们认真阅读文章，回答这个问题。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461010" y="5433060"/>
            <a:ext cx="10950575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红军的精神家园，理想家园，代表革命政权，是人民的政府</a:t>
            </a:r>
            <a:endParaRPr lang="zh-CN" altLang="en-US" sz="2400" b="1">
              <a:solidFill>
                <a:schemeClr val="bg1"/>
              </a:solidFill>
              <a:latin typeface="方正楷体_GBK" panose="02000000000000000000" charset="-122"/>
              <a:ea typeface="方正楷体_GBK" panose="02000000000000000000" charset="-122"/>
              <a:cs typeface="方正楷体_GBK" panose="020000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91185" y="2459990"/>
            <a:ext cx="64566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啊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，原来这里挂的是区苏维埃政府的牌子。</a:t>
            </a:r>
            <a:endParaRPr lang="zh-CN" altLang="en-US" sz="24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     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苏维埃！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多么亲切的名字啊！见了她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，像见到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久别重逢的亲人。</a:t>
            </a:r>
            <a:endParaRPr lang="en-US" sz="2400"/>
          </a:p>
        </p:txBody>
      </p:sp>
      <p:pic>
        <p:nvPicPr>
          <p:cNvPr id="2097167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080250" y="2401570"/>
            <a:ext cx="3913505" cy="288036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8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9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长征为何能取得胜利</a:t>
            </a: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？请同学们认真阅读文章，回答这个问题。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975995" y="5750560"/>
            <a:ext cx="10009505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有老百姓的拥护，军民同心</a:t>
            </a: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60350" y="2602230"/>
            <a:ext cx="57835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当地老百姓恨之入骨</a:t>
            </a:r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……乡邻全都拍手称快，……抬着猪、羊来慰问红军，红军的威信更加高了。</a:t>
            </a:r>
            <a:endParaRPr lang="zh-CN" altLang="en-US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在陕甘根据地人民的热烈欢送下</a:t>
            </a:r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……</a:t>
            </a:r>
            <a:endParaRPr lang="en-US" sz="2400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6779260" y="2519045"/>
            <a:ext cx="4820285" cy="28536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长征为何能取得胜利</a:t>
            </a: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？请同学们认真阅读文章，回答这个问题。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01600" y="2527300"/>
            <a:ext cx="6453505" cy="415417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457200" indent="-457200" algn="l" fontAlgn="auto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endParaRPr lang="zh-CN" altLang="en-US" sz="2400" b="1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457200" indent="-457200" algn="l" fontAlgn="auto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艰苦卓绝的长征路中，有一群有理想、有信念的红军将士团结一心，齐心协力的精神品质一切行动听指挥的工作作风，共同战胜了艰难险阻。</a:t>
            </a:r>
            <a:r>
              <a:rPr lang="en-US" altLang="zh-CN" sz="24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 </a:t>
            </a:r>
            <a:endParaRPr lang="zh-CN" altLang="en-US" sz="24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 algn="l" fontAlgn="auto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有共产党的领导、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领导干部身先士卒、率先垂范。</a:t>
            </a:r>
            <a:endParaRPr lang="zh-CN" altLang="en-US" sz="24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57200" indent="-45720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有老百姓的拥护，军民同心。</a:t>
            </a:r>
          </a:p>
          <a:p>
            <a:pPr marL="457200" indent="-45720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zh-CN" altLang="en-US" sz="24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红军的精神家园，理想家园，苏维埃代表革命政权，是人民的政府 </a:t>
            </a:r>
          </a:p>
          <a:p>
            <a:pPr marL="457200" indent="-457200" fontAlgn="auto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zh-CN" altLang="en-US" sz="24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555105" y="2527300"/>
            <a:ext cx="5548630" cy="41541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6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长征取得胜利，留给人们哪些长征精神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377825" y="2727960"/>
            <a:ext cx="11435715" cy="286131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400" b="1" smtClean="0">
                <a:solidFill>
                  <a:schemeClr val="bg1"/>
                </a:solidFill>
                <a:sym typeface="+mn-ea"/>
              </a:rPr>
              <a:t>习近平总书记说：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 smtClean="0">
                <a:solidFill>
                  <a:schemeClr val="bg1"/>
                </a:solidFill>
                <a:sym typeface="+mn-ea"/>
              </a:rPr>
              <a:t>      长征，</a:t>
            </a:r>
            <a:r>
              <a:rPr lang="en-US" altLang="zh-CN" sz="2400" b="1" smtClean="0">
                <a:solidFill>
                  <a:schemeClr val="bg1"/>
                </a:solidFill>
                <a:sym typeface="+mn-ea"/>
              </a:rPr>
              <a:t>这一惊天动地的革命壮举，是中国共产党和红军谱写的壮丽史诗，是中华民族伟大复兴历史进程中的巍峨丰碑。 </a:t>
            </a:r>
            <a:endParaRPr lang="zh-CN" altLang="en-US" sz="2400" b="1" smtClean="0">
              <a:solidFill>
                <a:schemeClr val="bg1"/>
              </a:solidFill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400" b="1" smtClean="0">
                <a:solidFill>
                  <a:schemeClr val="bg1"/>
                </a:solidFill>
                <a:sym typeface="+mn-ea"/>
              </a:rPr>
              <a:t>    </a:t>
            </a:r>
            <a:r>
              <a:rPr lang="en-US" altLang="zh-CN" sz="2400" b="1" smtClean="0">
                <a:solidFill>
                  <a:schemeClr val="bg1"/>
                </a:solidFill>
                <a:sym typeface="+mn-ea"/>
              </a:rPr>
              <a:t> </a:t>
            </a:r>
            <a:r>
              <a:rPr lang="zh-CN" altLang="en-US" sz="2400" b="1" smtClean="0">
                <a:solidFill>
                  <a:schemeClr val="bg1"/>
                </a:solidFill>
                <a:sym typeface="+mn-ea"/>
              </a:rPr>
              <a:t> 长征这一人类历史上的伟大壮举，留给我们最可宝贵的精神财富，就是中国共产党人和红军将士用生命和热血铸就的伟大长征精神。</a:t>
            </a:r>
            <a:endParaRPr lang="zh-CN" altLang="en-US" sz="24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1287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长征取得胜利，留给人们哪些长征精神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03200" y="2585720"/>
            <a:ext cx="8125460" cy="400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1，乐于吃苦，不惧艰难的革命乐观主义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30000"/>
              </a:lnSpc>
              <a:buClrTx/>
              <a:buSz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2、勇于战斗，无坚不摧的革命英雄主义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3、重于求实，独立自主的创新胆略</a:t>
            </a:r>
            <a:endParaRPr lang="zh-CN" altLang="en-US" sz="28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4、善于团结，顾全大局的集体主义。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，坚定革命理想和信念，坚信革命必然胜利的精神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，顾全大局、严守纪律、紧密团结的精神</a:t>
            </a:r>
            <a:endParaRPr lang="zh-CN" altLang="en-US" sz="2800" b="1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汉仪小隶书简" panose="02010600000101010101" charset="-128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199120" y="2585720"/>
            <a:ext cx="3806190" cy="381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</p:pic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" y="428"/>
            <a:ext cx="12180952" cy="6857143"/>
          </a:xfrm>
          <a:prstGeom prst="rect">
            <a:avLst/>
          </a:prstGeom>
          <a:solidFill>
            <a:srgbClr val="E8E2E2"/>
          </a:solidFill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829435" y="641985"/>
            <a:ext cx="9466580" cy="316928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eaLnBrk="1" hangingPunct="1"/>
            <a:endParaRPr lang="zh-CN" altLang="en-US" sz="2000" b="1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marR="0" lvl="0" indent="0" algn="ctr" eaLnBrk="1" hangingPunct="1"/>
            <a:r>
              <a:rPr lang="zh-CN" altLang="en-US" sz="6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《长征胜利万岁》 </a:t>
            </a:r>
          </a:p>
          <a:p>
            <a:pPr marL="0" marR="0" lvl="0" indent="0" algn="l" eaLnBrk="1" hangingPunct="1"/>
            <a:r>
              <a:rPr lang="zh-CN" altLang="en-US" sz="6000" b="1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cs typeface="微软雅黑" panose="020B0503020204020204" pitchFamily="34" charset="-122"/>
                <a:sym typeface="+mn-ea"/>
              </a:rPr>
              <a:t>                                   </a:t>
            </a:r>
          </a:p>
          <a:p>
            <a:pPr marL="0" marR="0" lvl="0" indent="0" algn="l" eaLnBrk="1" hangingPunct="1"/>
            <a:r>
              <a:rPr lang="zh-CN" altLang="en-US" sz="6000" b="1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  <a:cs typeface="微软雅黑" panose="020B0503020204020204" pitchFamily="34" charset="-122"/>
                <a:sym typeface="+mn-ea"/>
              </a:rPr>
              <a:t>                                   杨成武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6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7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02080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长征胜利有什么样伟大的意义，用文中的话回答。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210185" y="2339340"/>
            <a:ext cx="11798300" cy="4521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20000"/>
              </a:lnSpc>
            </a:pPr>
            <a:r>
              <a:rPr sz="24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（1）红军长征胜利创造了历史。是一次远征，一次名副其实的、前所未有的长征！</a:t>
            </a:r>
            <a:endParaRPr sz="2400" b="1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sz="2400" b="1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（2）长征是宣言书。长征的胜利宣告了红军战略转移取得了成功。红军是英雄好汉，帝国主义者和他们的走狗蒋介石等辈则是完全无用的。长征宣告了帝国主义和蒋介石围追堵截的破产。</a:t>
            </a:r>
          </a:p>
          <a:p>
            <a:pPr indent="0" fontAlgn="auto">
              <a:lnSpc>
                <a:spcPct val="120000"/>
              </a:lnSpc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（3）长征是宣传队。它向11个省内大约1万万人民宣布，只有红军的道路，才是解放他们的道路。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（4）长征又是播种机。它散布了许多种子在11个省内，发芽、长叶、开花、结果，将来是会有收获的。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r>
              <a:rPr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（5）长征的胜利证明了共产党的领导能力。只有跟着共产党中国革命才能取得成功。</a:t>
            </a:r>
            <a:endParaRPr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20000"/>
              </a:lnSpc>
            </a:pPr>
            <a:endParaRPr lang="zh-CN" altLang="en-US" sz="2400" b="1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汉仪小隶书简" panose="02010600000101010101" charset="-128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02080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长征胜利有什么样伟大的意义，用文中的话回答。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061720" y="2585720"/>
            <a:ext cx="726694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长征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又是宣言书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红军胜利</a:t>
            </a:r>
            <a:endParaRPr lang="en-US" altLang="zh-CN" sz="28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长征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又是宣传队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革命思想</a:t>
            </a:r>
            <a:endParaRPr lang="en-US" altLang="zh-CN" sz="280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长征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又是播种机    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革命种子</a:t>
            </a:r>
            <a:endParaRPr lang="zh-CN" altLang="en-US" sz="2800" b="1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汉仪小隶书简" panose="02010600000101010101" charset="-128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199120" y="2585720"/>
            <a:ext cx="3806190" cy="381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</p:pic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02080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长征胜利有什么样伟大的当代意义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419600" y="2279650"/>
            <a:ext cx="7626985" cy="452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每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一代人有每一代人的长征路，每一代人都要走好自己的长征路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。我们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这一代人的长征，就是要实现“两个一百年”奋斗目标、实现中华民族伟大复兴的中国梦。我们还有许多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“雪山” “草地”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需要跨越，还有许多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“娄山关”“腊子口”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需要征服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，要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实现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中华民族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伟大复兴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的梦想，就要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继续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发扬长征精神艰苦奋斗、开拓创新精神，不拍任何艰难险阻，敢于胜利的精神。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                                ——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习主席讲话</a:t>
            </a:r>
            <a:endParaRPr lang="zh-CN" altLang="en-US" sz="2400" b="1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汉仪小隶书简" panose="02010600000101010101" charset="-128"/>
              <a:sym typeface="+mn-ea"/>
            </a:endParaRPr>
          </a:p>
        </p:txBody>
      </p:sp>
      <p:pic>
        <p:nvPicPr>
          <p:cNvPr id="109" name="图片 108"/>
          <p:cNvPicPr/>
          <p:nvPr>
            <p:custDataLst>
              <p:tags r:id="rId6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186055" y="2390775"/>
            <a:ext cx="3972560" cy="30873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2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3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3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2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2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3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4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9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20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-192" y="872288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/>
            <p:cNvSpPr/>
            <p:nvPr>
              <p:custDataLst>
                <p:tags r:id="rId14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avLst/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15"/>
              </p:custDataLst>
            </p:nvPr>
          </p:nvSpPr>
          <p:spPr>
            <a:xfrm>
              <a:off x="2642335" y="3041633"/>
              <a:ext cx="7207956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写作技巧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16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17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avLst/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18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04</a:t>
                </a: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6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12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13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五角星 8"/>
          <p:cNvSpPr/>
          <p:nvPr>
            <p:custDataLst>
              <p:tags r:id="rId7"/>
            </p:custDataLst>
          </p:nvPr>
        </p:nvSpPr>
        <p:spPr>
          <a:xfrm>
            <a:off x="1751330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>
            <p:custDataLst>
              <p:tags r:id="rId8"/>
            </p:custDataLst>
          </p:nvPr>
        </p:nvSpPr>
        <p:spPr>
          <a:xfrm>
            <a:off x="373062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>
            <p:custDataLst>
              <p:tags r:id="rId9"/>
            </p:custDataLst>
          </p:nvPr>
        </p:nvSpPr>
        <p:spPr>
          <a:xfrm>
            <a:off x="563689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角星 12"/>
          <p:cNvSpPr/>
          <p:nvPr>
            <p:custDataLst>
              <p:tags r:id="rId10"/>
            </p:custDataLst>
          </p:nvPr>
        </p:nvSpPr>
        <p:spPr>
          <a:xfrm>
            <a:off x="7386320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>
            <p:custDataLst>
              <p:tags r:id="rId11"/>
            </p:custDataLst>
          </p:nvPr>
        </p:nvSpPr>
        <p:spPr>
          <a:xfrm>
            <a:off x="914844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10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4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1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3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0" y="1402080"/>
            <a:ext cx="12192000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精读课文第一部分，指战员抵达吴起镇的心情是怎样的？文章运用了哪些手法来表现？</a:t>
            </a:r>
            <a:endParaRPr lang="zh-CN" altLang="zh-CN" sz="2400" b="1" smtClean="0"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思考探究</a:t>
            </a: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65760" y="2162175"/>
            <a:ext cx="4521200" cy="21583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场面描写：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如红四团到达吴起镇后指战员“欢叫着冲着跑了下去”，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描写了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欢乐热烈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的场面。 </a:t>
            </a: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344145" y="4320312"/>
            <a:ext cx="4542782" cy="23304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动作描写：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如红四团到达吴起镇后指战员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“欢叫”“冲”“跑”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；“我们互相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祝贺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，互诉衷肠”。 </a:t>
            </a: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7077710" y="2162175"/>
            <a:ext cx="4759325" cy="215836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心理描写：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如“我们都很高兴”，“怎么能不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兴奋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，不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激动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呢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？”，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直接写出了战士们的情感和心情。</a:t>
            </a: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7125335" y="4320540"/>
            <a:ext cx="4711700" cy="23304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环境描写：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天气晴朗，阳光灿烂，天空是蓝盈盈的，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优美的自然环境营造了队伍进入小镇的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欢乐祥和</a:t>
            </a:r>
            <a:r>
              <a:rPr lang="zh-CN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的氛围。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4245610" y="2428875"/>
            <a:ext cx="3700780" cy="3700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212850" y="340995"/>
            <a:ext cx="312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场面描写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568960" y="1727200"/>
            <a:ext cx="10718165" cy="456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场面描写就是对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一个特定的时间与地点内许多人物活动的总体情况的描写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它往往是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叙述、描写、抒情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等表述方法的综合运用，是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自然景色、社会环境、人物活动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等描写对象的集中表现。常见的有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劳动场面、战斗场面、运动场面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以及各种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会议场面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等。场面描写要表现出一种特定的气氛，单一的表达方式和写作手法是不够的，要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综合运用记叙、描写、抒情、议论等表达手段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，以及</a:t>
            </a:r>
            <a:r>
              <a:rPr lang="zh-CN" altLang="en-US" sz="2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映衬、象征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等多种手法，这样才能使场面变成一幅</a:t>
            </a:r>
            <a:r>
              <a:rPr lang="zh-CN" altLang="en-US" sz="2800" b="1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生动而充满感染力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的图画。</a:t>
            </a:r>
            <a:endParaRPr lang="en-US" sz="2800" b="1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汉仪小隶书简" panose="02010600000101010101" charset="-128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5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6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7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8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212850" y="340995"/>
            <a:ext cx="6719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环境描写与场面描写的不同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36525" y="1592580"/>
            <a:ext cx="11918315" cy="458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1、感情色彩不同。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场面描写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更加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客观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，很少参杂作者的感情，只是对于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场景的客观描述，往往承上启下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。但是环境描写与作者的感情色彩脱离不了干系。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2、对象不同。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场面描写是描写某个地点所有任务的整体状态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。比如将自然环境、人文环境和人物活动杂糅在一起。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环境描写的对象是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人所在的自然环境和人文环境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。比如某个历史时期的街道、美丽的自然风光、某个房间的室内陈列。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环境描写围绕具体的环境。</a:t>
            </a:r>
            <a:endParaRPr lang="zh-CN" altLang="en-US" sz="24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3、作用不同。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场面描写围绕人物。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所以具有突出人物性格、塑造人物形象、表达中心思想的作用。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而环境描写作用是为表达中心思想做铺垫、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给人代入感、渲染文章气氛、描写特定景物。</a:t>
            </a:r>
            <a:endParaRPr lang="en-US" sz="2400" b="1" smtClean="0">
              <a:solidFill>
                <a:schemeClr val="tx1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汉仪小隶书简" panose="02010600000101010101" charset="-128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212850" y="340995"/>
            <a:ext cx="6719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环境描写与场面描写的不同</a:t>
            </a:r>
            <a:endParaRPr lang="zh-CN" altLang="en-US" sz="4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36525" y="1592580"/>
            <a:ext cx="11918315" cy="52197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  <a:r>
              <a:rPr lang="zh-CN" altLang="zh-CN" sz="2400" b="1"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作者回忆全军干部大会，为什么要插入和小平同志的对话？</a:t>
            </a:r>
            <a:endParaRPr lang="zh-CN" altLang="zh-CN" sz="2400" b="1" smtClean="0">
              <a:solidFill>
                <a:schemeClr val="bg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313055" y="2620010"/>
            <a:ext cx="7619365" cy="3716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增添了故事的波澜，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丰富了文章的内容，增强了回忆录内容的真实性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表现了邓小平同志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平易近人、关心同志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的可贵品质；也表现了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作者服从命令的军人品质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从一个侧面反映出我们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党和军队领导人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优良的工作作风和闪光的人格魅力，以及红军队伍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上下平等、相互尊重、团结友爱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精神风貌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800"/>
          </a:p>
        </p:txBody>
      </p:sp>
      <p:pic>
        <p:nvPicPr>
          <p:cNvPr id="110" name="图片 109"/>
          <p:cNvPicPr/>
          <p:nvPr>
            <p:custDataLst>
              <p:tags r:id="rId6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7932420" y="2860675"/>
            <a:ext cx="3946525" cy="2898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13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7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14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15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6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1137285" y="346710"/>
            <a:ext cx="323342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依体学文 </a:t>
            </a:r>
          </a:p>
        </p:txBody>
      </p:sp>
      <p:sp>
        <p:nvSpPr>
          <p:cNvPr id="9" name="五角星 8"/>
          <p:cNvSpPr/>
          <p:nvPr>
            <p:custDataLst>
              <p:tags r:id="rId4"/>
            </p:custDataLst>
          </p:nvPr>
        </p:nvSpPr>
        <p:spPr>
          <a:xfrm>
            <a:off x="4740275" y="1406525"/>
            <a:ext cx="474980" cy="493395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57150" y="1975485"/>
            <a:ext cx="12077700" cy="1273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85211E"/>
                </a:solidFill>
                <a:sym typeface="+mn-ea"/>
              </a:rPr>
              <a:t>定义：</a:t>
            </a:r>
            <a:r>
              <a:rPr lang="zh-CN" altLang="en-US" sz="2000" b="1">
                <a:solidFill>
                  <a:srgbClr val="85211E"/>
                </a:solidFill>
                <a:sym typeface="+mn-ea"/>
              </a:rPr>
              <a:t>回忆录,是追记本人或他人过去生活经历和社会活动的一种文体。具体说,回忆录可以指关于一系列事件的记录,通常由参加者所写而不像历史那样拘于形式和完备,；也可以指一种自传体描述,其口吻常闲而亲切,注意的焦点、通常在作者所知的人物、事件或时代上,回忆录讲求真实、广泛、突出。</a:t>
            </a:r>
            <a:r>
              <a:rPr lang="zh-CN" altLang="zh-CN" sz="20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2000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215255" y="1330325"/>
            <a:ext cx="1568450" cy="64516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回忆录</a:t>
            </a:r>
          </a:p>
        </p:txBody>
      </p:sp>
      <p:sp>
        <p:nvSpPr>
          <p:cNvPr id="12" name="五角星 11"/>
          <p:cNvSpPr/>
          <p:nvPr>
            <p:custDataLst>
              <p:tags r:id="rId7"/>
            </p:custDataLst>
          </p:nvPr>
        </p:nvSpPr>
        <p:spPr>
          <a:xfrm>
            <a:off x="6783705" y="1405890"/>
            <a:ext cx="474980" cy="493395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827530" y="3077210"/>
            <a:ext cx="82257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①精于剪裁，详略得当，注重实录。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（</a:t>
            </a:r>
            <a:r>
              <a:rPr lang="zh-CN" altLang="zh-CN" sz="2000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保证文章内容的真实性和严谨性）</a:t>
            </a:r>
          </a:p>
          <a:p>
            <a:pPr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②用小题材来反映大道理。</a:t>
            </a:r>
            <a:r>
              <a:rPr lang="zh-CN" altLang="zh-CN" sz="2000" kern="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</a:t>
            </a: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93980" y="4553585"/>
            <a:ext cx="9026525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标题</a:t>
            </a:r>
            <a:r>
              <a:rPr lang="zh-CN" altLang="en-US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可直接叫《××回忆录》；也可写成常规的记叙文标题，如《我在山东十六年》；还可采用双标题形式，如《难忘的岁月—在抗美援朝的日子里》。</a:t>
            </a:r>
            <a:r>
              <a:rPr lang="zh-CN" altLang="en-US" sz="2000" spc="10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2000" spc="1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开头</a:t>
            </a:r>
            <a:r>
              <a:rPr 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①交代写作缘起。②直接交代背景。</a:t>
            </a: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主体</a:t>
            </a:r>
            <a:r>
              <a:rPr 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回忆录一般以时空变换、人物行动、物品等为线索进行叙述和描写。</a:t>
            </a:r>
            <a:endParaRPr lang="en-US" altLang="en-US" sz="20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000" b="1" spc="1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结尾</a:t>
            </a:r>
            <a:r>
              <a:rPr lang="en-US" sz="20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总结型、评论型、展望型自然收束。</a:t>
            </a:r>
            <a:endParaRPr lang="zh-CN" altLang="en-US" sz="2000"/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93970" y="4091750"/>
            <a:ext cx="1498718" cy="4616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文体特征</a:t>
            </a: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93980" y="3248660"/>
            <a:ext cx="1615440" cy="4603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写作特点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267190" y="3634105"/>
            <a:ext cx="2461895" cy="31007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>
            <p:custDataLst>
              <p:tags r:id="rId1"/>
            </p:custDataLst>
          </p:nvPr>
        </p:nvGrpSpPr>
        <p:grpSpPr>
          <a:xfrm>
            <a:off x="2605927" y="1936193"/>
            <a:ext cx="8044406" cy="0"/>
            <a:chOff x="1736202" y="879676"/>
            <a:chExt cx="8044406" cy="0"/>
          </a:xfrm>
        </p:grpSpPr>
        <p:cxnSp>
          <p:nvCxnSpPr>
            <p:cNvPr id="25" name="直接连接符 24"/>
            <p:cNvCxnSpPr/>
            <p:nvPr>
              <p:custDataLst>
                <p:tags r:id="rId28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9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: 圆角 35"/>
          <p:cNvSpPr/>
          <p:nvPr>
            <p:custDataLst>
              <p:tags r:id="rId2"/>
            </p:custDataLst>
          </p:nvPr>
        </p:nvSpPr>
        <p:spPr>
          <a:xfrm>
            <a:off x="2092960" y="2432685"/>
            <a:ext cx="3587115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spc="150">
                <a:solidFill>
                  <a:schemeClr val="bg1"/>
                </a:solidFill>
                <a:uFillTx/>
                <a:sym typeface="+mn-ea"/>
              </a:rPr>
              <a:t>语言建构与运用</a:t>
            </a:r>
            <a:endParaRPr lang="en-US" altLang="zh-CN" sz="3200" b="1" spc="15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" name="矩形: 圆角 50"/>
          <p:cNvSpPr/>
          <p:nvPr>
            <p:custDataLst>
              <p:tags r:id="rId3"/>
            </p:custDataLst>
          </p:nvPr>
        </p:nvSpPr>
        <p:spPr>
          <a:xfrm>
            <a:off x="2092960" y="4585335"/>
            <a:ext cx="3587115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spc="150">
                <a:solidFill>
                  <a:schemeClr val="bg1"/>
                </a:solidFill>
                <a:uFillTx/>
                <a:sym typeface="+mn-ea"/>
              </a:rPr>
              <a:t>审美鉴赏与创造</a:t>
            </a:r>
            <a:endParaRPr lang="en-US" altLang="zh-CN" sz="3200" b="1" spc="15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4" name="矩形: 圆角 53"/>
          <p:cNvSpPr/>
          <p:nvPr>
            <p:custDataLst>
              <p:tags r:id="rId4"/>
            </p:custDataLst>
          </p:nvPr>
        </p:nvSpPr>
        <p:spPr>
          <a:xfrm>
            <a:off x="7683500" y="2432685"/>
            <a:ext cx="3774440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spc="150">
                <a:solidFill>
                  <a:schemeClr val="bg1"/>
                </a:solidFill>
                <a:uFillTx/>
                <a:sym typeface="+mn-ea"/>
              </a:rPr>
              <a:t>思维发展与提升</a:t>
            </a:r>
            <a:endParaRPr lang="en-US" altLang="zh-CN" sz="3200" b="1" spc="15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7" name="矩形: 圆角 56"/>
          <p:cNvSpPr/>
          <p:nvPr>
            <p:custDataLst>
              <p:tags r:id="rId5"/>
            </p:custDataLst>
          </p:nvPr>
        </p:nvSpPr>
        <p:spPr>
          <a:xfrm>
            <a:off x="7743825" y="4585970"/>
            <a:ext cx="3714115" cy="76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0000"/>
              </a:gs>
              <a:gs pos="100000">
                <a:srgbClr val="A11C1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200" b="1" spc="150">
                <a:solidFill>
                  <a:schemeClr val="bg1"/>
                </a:solidFill>
                <a:uFillTx/>
                <a:sym typeface="+mn-ea"/>
              </a:rPr>
              <a:t>文化传承与理解</a:t>
            </a:r>
            <a:endParaRPr lang="en-US" altLang="zh-CN" sz="3200" b="1" spc="15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8" name="组合 67"/>
          <p:cNvGrpSpPr/>
          <p:nvPr>
            <p:custDataLst>
              <p:tags r:id="rId6"/>
            </p:custDataLst>
          </p:nvPr>
        </p:nvGrpSpPr>
        <p:grpSpPr>
          <a:xfrm>
            <a:off x="524393" y="778590"/>
            <a:ext cx="11134207" cy="0"/>
            <a:chOff x="524393" y="778590"/>
            <a:chExt cx="11134207" cy="0"/>
          </a:xfrm>
        </p:grpSpPr>
        <p:grpSp>
          <p:nvGrpSpPr>
            <p:cNvPr id="60" name="îşľïḓé"/>
            <p:cNvGrpSpPr/>
            <p:nvPr>
              <p:custDataLst>
                <p:tags r:id="rId20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61" name="直接连接符 60"/>
              <p:cNvCxnSpPr/>
              <p:nvPr>
                <p:custDataLst>
                  <p:tags r:id="rId25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îşľïḓé"/>
            <p:cNvGrpSpPr/>
            <p:nvPr>
              <p:custDataLst>
                <p:tags r:id="rId21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65" name="直接连接符 64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>
                <p:custDataLst>
                  <p:tags r:id="rId24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7785735" y="5505450"/>
            <a:ext cx="35128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pc="150">
                <a:uFillTx/>
                <a:sym typeface="+mn-ea"/>
              </a:rPr>
              <a:t>通过对这</a:t>
            </a:r>
            <a:r>
              <a:rPr lang="zh-CN" altLang="en-US" spc="150">
                <a:uFillTx/>
                <a:sym typeface="+mn-ea"/>
              </a:rPr>
              <a:t>篇</a:t>
            </a:r>
            <a:r>
              <a:rPr lang="en-US" altLang="zh-CN" spc="150">
                <a:uFillTx/>
                <a:sym typeface="+mn-ea"/>
              </a:rPr>
              <a:t>文章的综合探究，理解老一辈革命家的革命情怀，总结他们对战争的思考，体悟他们不同的革命情怀。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284730" y="3263265"/>
            <a:ext cx="32753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pc="150">
                <a:uFillTx/>
                <a:sym typeface="+mn-ea"/>
              </a:rPr>
              <a:t>掌握回忆录文体的特征和写作特点。</a:t>
            </a:r>
            <a:endParaRPr lang="en-US"/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962900" y="3263265"/>
            <a:ext cx="32759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Heiti SC Medium" panose="02000000000000000000" pitchFamily="2" charset="-128"/>
                <a:ea typeface="Heiti SC Medium" panose="02000000000000000000" pitchFamily="2" charset="-128"/>
                <a:sym typeface="+mn-ea"/>
              </a:rPr>
              <a:t>梳理叙述思路，</a:t>
            </a:r>
            <a:r>
              <a:rPr lang="zh-CN" altLang="en-US" spc="150">
                <a:uFillTx/>
                <a:sym typeface="+mn-ea"/>
              </a:rPr>
              <a:t>学习</a:t>
            </a:r>
            <a:r>
              <a:rPr lang="en-US" spc="150">
                <a:uFillTx/>
                <a:sym typeface="+mn-ea"/>
              </a:rPr>
              <a:t>文章</a:t>
            </a:r>
            <a:r>
              <a:rPr lang="zh-CN" altLang="en-US">
                <a:latin typeface="Heiti SC Medium" panose="02000000000000000000" pitchFamily="2" charset="-128"/>
                <a:ea typeface="Heiti SC Medium" panose="02000000000000000000" pitchFamily="2" charset="-128"/>
                <a:sym typeface="+mn-ea"/>
              </a:rPr>
              <a:t>塑造的人物形象的方法。</a:t>
            </a:r>
            <a:endParaRPr lang="en-US" spc="150">
              <a:uFillTx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359535" y="391795"/>
            <a:ext cx="2165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</a:p>
        </p:txBody>
      </p:sp>
      <p:sp>
        <p:nvSpPr>
          <p:cNvPr id="6" name="五角星 5"/>
          <p:cNvSpPr/>
          <p:nvPr>
            <p:custDataLst>
              <p:tags r:id="rId11"/>
            </p:custDataLst>
          </p:nvPr>
        </p:nvSpPr>
        <p:spPr>
          <a:xfrm>
            <a:off x="1104265" y="222694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五角星 6"/>
          <p:cNvSpPr/>
          <p:nvPr>
            <p:custDataLst>
              <p:tags r:id="rId12"/>
            </p:custDataLst>
          </p:nvPr>
        </p:nvSpPr>
        <p:spPr>
          <a:xfrm>
            <a:off x="6662420" y="222694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>
            <p:custDataLst>
              <p:tags r:id="rId13"/>
            </p:custDataLst>
          </p:nvPr>
        </p:nvSpPr>
        <p:spPr>
          <a:xfrm>
            <a:off x="1123315" y="433070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>
            <p:custDataLst>
              <p:tags r:id="rId14"/>
            </p:custDataLst>
          </p:nvPr>
        </p:nvSpPr>
        <p:spPr>
          <a:xfrm>
            <a:off x="6713855" y="433070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1339215" y="2536825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6951980" y="4661535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6896100" y="2536825"/>
            <a:ext cx="6502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1359535" y="4661535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2180590" y="5505450"/>
            <a:ext cx="33794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Heiti SC Medium" panose="02000000000000000000" pitchFamily="2" charset="-128"/>
                <a:ea typeface="Heiti SC Medium" panose="02000000000000000000" pitchFamily="2" charset="-128"/>
                <a:sym typeface="+mn-ea"/>
              </a:rPr>
              <a:t>学习体味自强不息的长征精神，在审美鉴赏中，探究回忆录写人叙事的艺术特色。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2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3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3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2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2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3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4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9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20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-52897" y="819583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/>
            <p:cNvSpPr/>
            <p:nvPr>
              <p:custDataLst>
                <p:tags r:id="rId14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avLst/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15"/>
              </p:custDataLst>
            </p:nvPr>
          </p:nvSpPr>
          <p:spPr>
            <a:xfrm>
              <a:off x="2642335" y="3041633"/>
              <a:ext cx="7207956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知人论世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16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17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avLst/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18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01</a:t>
                </a: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6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12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13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五角星 8"/>
          <p:cNvSpPr/>
          <p:nvPr>
            <p:custDataLst>
              <p:tags r:id="rId7"/>
            </p:custDataLst>
          </p:nvPr>
        </p:nvSpPr>
        <p:spPr>
          <a:xfrm>
            <a:off x="2012950" y="523430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>
            <p:custDataLst>
              <p:tags r:id="rId8"/>
            </p:custDataLst>
          </p:nvPr>
        </p:nvSpPr>
        <p:spPr>
          <a:xfrm>
            <a:off x="3836035" y="523430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>
            <p:custDataLst>
              <p:tags r:id="rId9"/>
            </p:custDataLst>
          </p:nvPr>
        </p:nvSpPr>
        <p:spPr>
          <a:xfrm>
            <a:off x="5702935" y="523430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角星 12"/>
          <p:cNvSpPr/>
          <p:nvPr>
            <p:custDataLst>
              <p:tags r:id="rId10"/>
            </p:custDataLst>
          </p:nvPr>
        </p:nvSpPr>
        <p:spPr>
          <a:xfrm>
            <a:off x="7555865" y="523430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>
            <p:custDataLst>
              <p:tags r:id="rId11"/>
            </p:custDataLst>
          </p:nvPr>
        </p:nvSpPr>
        <p:spPr>
          <a:xfrm>
            <a:off x="9266555" y="523430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alphaModFix amt="49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îşľïḓé"/>
          <p:cNvGrpSpPr/>
          <p:nvPr>
            <p:custDataLst>
              <p:tags r:id="rId1"/>
            </p:custDataLst>
          </p:nvPr>
        </p:nvGrpSpPr>
        <p:grpSpPr>
          <a:xfrm flipH="1">
            <a:off x="11129970" y="6341428"/>
            <a:ext cx="528630" cy="0"/>
            <a:chOff x="784958" y="2463718"/>
            <a:chExt cx="528630" cy="0"/>
          </a:xfrm>
        </p:grpSpPr>
        <p:cxnSp>
          <p:nvCxnSpPr>
            <p:cNvPr id="94" name="直接连接符 93"/>
            <p:cNvCxnSpPr/>
            <p:nvPr>
              <p:custDataLst>
                <p:tags r:id="rId7"/>
              </p:custDataLst>
            </p:nvPr>
          </p:nvCxnSpPr>
          <p:spPr>
            <a:xfrm>
              <a:off x="784958" y="2463718"/>
              <a:ext cx="360000" cy="0"/>
            </a:xfrm>
            <a:prstGeom prst="line">
              <a:avLst/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>
              <p:custDataLst>
                <p:tags r:id="rId8"/>
              </p:custDataLst>
            </p:nvPr>
          </p:nvCxnSpPr>
          <p:spPr>
            <a:xfrm flipH="1">
              <a:off x="1242156" y="2463718"/>
              <a:ext cx="0" cy="0"/>
            </a:xfrm>
            <a:prstGeom prst="line">
              <a:avLst/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>
              <p:custDataLst>
                <p:tags r:id="rId9"/>
              </p:custDataLst>
            </p:nvPr>
          </p:nvCxnSpPr>
          <p:spPr>
            <a:xfrm flipH="1">
              <a:off x="1313588" y="2463718"/>
              <a:ext cx="0" cy="0"/>
            </a:xfrm>
            <a:prstGeom prst="line">
              <a:avLst/>
            </a:prstGeom>
            <a:ln w="571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1210084" y="367419"/>
            <a:ext cx="2859469" cy="70675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  <p:sp>
        <p:nvSpPr>
          <p:cNvPr id="12" name="矩形: 圆角 11"/>
          <p:cNvSpPr/>
          <p:nvPr>
            <p:custDataLst>
              <p:tags r:id="rId3"/>
            </p:custDataLst>
          </p:nvPr>
        </p:nvSpPr>
        <p:spPr>
          <a:xfrm>
            <a:off x="4117340" y="1559560"/>
            <a:ext cx="7904480" cy="5114290"/>
          </a:xfrm>
          <a:prstGeom prst="roundRect">
            <a:avLst>
              <a:gd name="adj" fmla="val 6098"/>
            </a:avLst>
          </a:prstGeom>
          <a:solidFill>
            <a:schemeClr val="bg1">
              <a:alpha val="54000"/>
            </a:schemeClr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>
              <a:lnSpc>
                <a:spcPct val="140000"/>
              </a:lnSpc>
              <a:spcAft>
                <a:spcPct val="0"/>
              </a:spcAft>
            </a:pPr>
            <a:endParaRPr lang="zh-CN" altLang="en-US" sz="24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40000"/>
              </a:lnSpc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生平: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杨成武(1914—2004),福建省长汀县人。1929年参加革命,1930年加入中国共产党。17岁当上团政委。后任红1军团第1师政治委员,指挥过抗日战争、解放战争,为创建新中国立下了不朽功勋。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成就: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在长征中，率部抢渡乌江，飞夺泸定桥，突破天险腊子口，屡建奇功。1983年6月，当选为政协第六届全国委员会副主席。1955年被授予上将军衔。</a:t>
            </a:r>
          </a:p>
          <a:p>
            <a:pPr>
              <a:lnSpc>
                <a:spcPct val="140000"/>
              </a:lnSpc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代表作品: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《杨成武军事文选》《忆长征》《反攻进攻曲》《战华北》《新的使命》《回忆录》。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五角星 4"/>
          <p:cNvSpPr/>
          <p:nvPr>
            <p:custDataLst>
              <p:tags r:id="rId4"/>
            </p:custDataLst>
          </p:nvPr>
        </p:nvSpPr>
        <p:spPr>
          <a:xfrm>
            <a:off x="11298555" y="585470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52780" y="1722755"/>
            <a:ext cx="3301365" cy="4131945"/>
          </a:xfrm>
          <a:prstGeom prst="ellipse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923925" y="5938520"/>
            <a:ext cx="23888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汉仪尚巍手书W" panose="00020600040101010101" charset="-122"/>
                <a:ea typeface="汉仪尚巍手书W" panose="00020600040101010101" charset="-122"/>
                <a:sym typeface="+mn-ea"/>
              </a:rPr>
              <a:t>开国上将杨成武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: 形状 8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C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2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3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>
                <p:custDataLst>
                  <p:tags r:id="rId3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2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2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>
                <p:custDataLst>
                  <p:tags r:id="rId3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>
            <p:custDataLst>
              <p:tags r:id="rId4"/>
            </p:custDataLst>
          </p:nvPr>
        </p:nvGrpSpPr>
        <p:grpSpPr>
          <a:xfrm>
            <a:off x="524393" y="758141"/>
            <a:ext cx="11134207" cy="0"/>
            <a:chOff x="524393" y="778590"/>
            <a:chExt cx="11134207" cy="0"/>
          </a:xfrm>
        </p:grpSpPr>
        <p:grpSp>
          <p:nvGrpSpPr>
            <p:cNvPr id="92" name="îşľïḓé"/>
            <p:cNvGrpSpPr/>
            <p:nvPr>
              <p:custDataLst>
                <p:tags r:id="rId19"/>
              </p:custDataLst>
            </p:nvPr>
          </p:nvGrpSpPr>
          <p:grpSpPr>
            <a:xfrm>
              <a:off x="524393" y="778590"/>
              <a:ext cx="528630" cy="0"/>
              <a:chOff x="784958" y="2463718"/>
              <a:chExt cx="528630" cy="0"/>
            </a:xfrm>
          </p:grpSpPr>
          <p:cxnSp>
            <p:nvCxnSpPr>
              <p:cNvPr id="97" name="直接连接符 96"/>
              <p:cNvCxnSpPr/>
              <p:nvPr>
                <p:custDataLst>
                  <p:tags r:id="rId24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>
                <p:custDataLst>
                  <p:tags r:id="rId25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îşľïḓé"/>
            <p:cNvGrpSpPr/>
            <p:nvPr>
              <p:custDataLst>
                <p:tags r:id="rId20"/>
              </p:custDataLst>
            </p:nvPr>
          </p:nvGrpSpPr>
          <p:grpSpPr>
            <a:xfrm flipH="1">
              <a:off x="11129970" y="778590"/>
              <a:ext cx="528630" cy="0"/>
              <a:chOff x="784958" y="2463718"/>
              <a:chExt cx="528630" cy="0"/>
            </a:xfrm>
          </p:grpSpPr>
          <p:cxnSp>
            <p:nvCxnSpPr>
              <p:cNvPr id="94" name="直接连接符 93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784958" y="2463718"/>
                <a:ext cx="36000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>
                <p:custDataLst>
                  <p:tags r:id="rId22"/>
                </p:custDataLst>
              </p:nvPr>
            </p:nvCxnSpPr>
            <p:spPr>
              <a:xfrm flipH="1">
                <a:off x="1242156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>
                <p:custDataLst>
                  <p:tags r:id="rId23"/>
                </p:custDataLst>
              </p:nvPr>
            </p:nvCxnSpPr>
            <p:spPr>
              <a:xfrm flipH="1">
                <a:off x="1313588" y="2463718"/>
                <a:ext cx="0" cy="0"/>
              </a:xfrm>
              <a:prstGeom prst="line">
                <a:avLst/>
              </a:prstGeom>
              <a:ln w="571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-192" y="872288"/>
            <a:ext cx="12192000" cy="6038417"/>
            <a:chOff x="-26227" y="819583"/>
            <a:chExt cx="12192000" cy="6038417"/>
          </a:xfrm>
        </p:grpSpPr>
        <p:sp>
          <p:nvSpPr>
            <p:cNvPr id="114" name="任意多边形: 形状 113"/>
            <p:cNvSpPr/>
            <p:nvPr>
              <p:custDataLst>
                <p:tags r:id="rId14"/>
              </p:custDataLst>
            </p:nvPr>
          </p:nvSpPr>
          <p:spPr>
            <a:xfrm flipV="1">
              <a:off x="-26227" y="4493466"/>
              <a:ext cx="12192000" cy="2364534"/>
            </a:xfrm>
            <a:custGeom>
              <a:avLst/>
              <a:gdLst>
                <a:gd name="connsiteX0" fmla="*/ 6068756 w 12192000"/>
                <a:gd name="connsiteY0" fmla="*/ 2364534 h 2364534"/>
                <a:gd name="connsiteX1" fmla="*/ 12093371 w 12192000"/>
                <a:gd name="connsiteY1" fmla="*/ 1003564 h 2364534"/>
                <a:gd name="connsiteX2" fmla="*/ 12192000 w 12192000"/>
                <a:gd name="connsiteY2" fmla="*/ 947421 h 2364534"/>
                <a:gd name="connsiteX3" fmla="*/ 12192000 w 12192000"/>
                <a:gd name="connsiteY3" fmla="*/ 0 h 2364534"/>
                <a:gd name="connsiteX4" fmla="*/ 0 w 12192000"/>
                <a:gd name="connsiteY4" fmla="*/ 0 h 2364534"/>
                <a:gd name="connsiteX5" fmla="*/ 0 w 12192000"/>
                <a:gd name="connsiteY5" fmla="*/ 978437 h 2364534"/>
                <a:gd name="connsiteX6" fmla="*/ 44143 w 12192000"/>
                <a:gd name="connsiteY6" fmla="*/ 1003564 h 2364534"/>
                <a:gd name="connsiteX7" fmla="*/ 6068756 w 12192000"/>
                <a:gd name="connsiteY7" fmla="*/ 2364534 h 236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2364534">
                  <a:moveTo>
                    <a:pt x="6068756" y="2364534"/>
                  </a:moveTo>
                  <a:cubicBezTo>
                    <a:pt x="8392426" y="2364534"/>
                    <a:pt x="10508142" y="1848573"/>
                    <a:pt x="12093371" y="1003564"/>
                  </a:cubicBezTo>
                  <a:lnTo>
                    <a:pt x="12192000" y="947421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978437"/>
                  </a:lnTo>
                  <a:lnTo>
                    <a:pt x="44143" y="1003564"/>
                  </a:lnTo>
                  <a:cubicBezTo>
                    <a:pt x="1629371" y="1848573"/>
                    <a:pt x="3745088" y="2364534"/>
                    <a:pt x="6068756" y="23645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0" dist="647700" dir="2700000" sx="89000" sy="89000" algn="tl" rotWithShape="0">
                <a:schemeClr val="tx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2" name="文本框 101"/>
            <p:cNvSpPr txBox="1"/>
            <p:nvPr>
              <p:custDataLst>
                <p:tags r:id="rId15"/>
              </p:custDataLst>
            </p:nvPr>
          </p:nvSpPr>
          <p:spPr>
            <a:xfrm>
              <a:off x="2642335" y="3041633"/>
              <a:ext cx="7207956" cy="10147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spc="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长征路上</a:t>
              </a:r>
            </a:p>
          </p:txBody>
        </p:sp>
        <p:grpSp>
          <p:nvGrpSpPr>
            <p:cNvPr id="107" name="组合 106"/>
            <p:cNvGrpSpPr/>
            <p:nvPr>
              <p:custDataLst>
                <p:tags r:id="rId16"/>
              </p:custDataLst>
            </p:nvPr>
          </p:nvGrpSpPr>
          <p:grpSpPr>
            <a:xfrm>
              <a:off x="5154592" y="819583"/>
              <a:ext cx="1882816" cy="1882816"/>
              <a:chOff x="5358596" y="954139"/>
              <a:chExt cx="1474808" cy="1474808"/>
            </a:xfrm>
          </p:grpSpPr>
          <p:sp>
            <p:nvSpPr>
              <p:cNvPr id="78" name="任意多边形: 形状 77"/>
              <p:cNvSpPr/>
              <p:nvPr>
                <p:custDataLst>
                  <p:tags r:id="rId17"/>
                </p:custDataLst>
              </p:nvPr>
            </p:nvSpPr>
            <p:spPr>
              <a:xfrm>
                <a:off x="5358596" y="954139"/>
                <a:ext cx="1474808" cy="1474808"/>
              </a:xfrm>
              <a:custGeom>
                <a:avLst/>
                <a:gdLst>
                  <a:gd name="connsiteX0" fmla="*/ 737404 w 1474808"/>
                  <a:gd name="connsiteY0" fmla="*/ 0 h 1474808"/>
                  <a:gd name="connsiteX1" fmla="*/ 1474808 w 1474808"/>
                  <a:gd name="connsiteY1" fmla="*/ 737404 h 1474808"/>
                  <a:gd name="connsiteX2" fmla="*/ 737404 w 1474808"/>
                  <a:gd name="connsiteY2" fmla="*/ 1474808 h 1474808"/>
                  <a:gd name="connsiteX3" fmla="*/ 0 w 1474808"/>
                  <a:gd name="connsiteY3" fmla="*/ 737404 h 1474808"/>
                  <a:gd name="connsiteX4" fmla="*/ 737404 w 1474808"/>
                  <a:gd name="connsiteY4" fmla="*/ 0 h 147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08" h="1474808">
                    <a:moveTo>
                      <a:pt x="737404" y="0"/>
                    </a:moveTo>
                    <a:cubicBezTo>
                      <a:pt x="1144661" y="0"/>
                      <a:pt x="1474808" y="330147"/>
                      <a:pt x="1474808" y="737404"/>
                    </a:cubicBezTo>
                    <a:cubicBezTo>
                      <a:pt x="1474808" y="1144661"/>
                      <a:pt x="1144661" y="1474808"/>
                      <a:pt x="737404" y="1474808"/>
                    </a:cubicBezTo>
                    <a:cubicBezTo>
                      <a:pt x="330147" y="1474808"/>
                      <a:pt x="0" y="1144661"/>
                      <a:pt x="0" y="737404"/>
                    </a:cubicBezTo>
                    <a:cubicBezTo>
                      <a:pt x="0" y="330147"/>
                      <a:pt x="330147" y="0"/>
                      <a:pt x="737404" y="0"/>
                    </a:cubicBezTo>
                    <a:close/>
                  </a:path>
                </a:pathLst>
              </a:custGeom>
              <a:solidFill>
                <a:srgbClr val="C00000">
                  <a:alpha val="54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6" name="椭圆 105"/>
              <p:cNvSpPr/>
              <p:nvPr>
                <p:custDataLst>
                  <p:tags r:id="rId18"/>
                </p:custDataLst>
              </p:nvPr>
            </p:nvSpPr>
            <p:spPr>
              <a:xfrm>
                <a:off x="5582856" y="1178399"/>
                <a:ext cx="1026288" cy="10262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en-US" sz="4000">
                    <a:gradFill>
                      <a:gsLst>
                        <a:gs pos="0">
                          <a:srgbClr val="C00000"/>
                        </a:gs>
                        <a:gs pos="100000">
                          <a:srgbClr val="A11C1C"/>
                        </a:gs>
                      </a:gsLst>
                      <a:lin ang="2700000" scaled="0"/>
                    </a:gradFill>
                    <a:latin typeface="字魂105号-简雅黑" panose="00000500000000000000" pitchFamily="2" charset="-122"/>
                    <a:ea typeface="字魂105号-简雅黑" panose="00000500000000000000" pitchFamily="2" charset="-122"/>
                  </a:rPr>
                  <a:t>02</a:t>
                </a:r>
              </a:p>
            </p:txBody>
          </p:sp>
        </p:grpSp>
      </p:grpSp>
      <p:grpSp>
        <p:nvGrpSpPr>
          <p:cNvPr id="118" name="组合 117"/>
          <p:cNvGrpSpPr/>
          <p:nvPr>
            <p:custDataLst>
              <p:tags r:id="rId6"/>
            </p:custDataLst>
          </p:nvPr>
        </p:nvGrpSpPr>
        <p:grpSpPr>
          <a:xfrm>
            <a:off x="2073797" y="1760991"/>
            <a:ext cx="8044406" cy="0"/>
            <a:chOff x="1736202" y="879676"/>
            <a:chExt cx="8044406" cy="0"/>
          </a:xfrm>
        </p:grpSpPr>
        <p:cxnSp>
          <p:nvCxnSpPr>
            <p:cNvPr id="120" name="直接连接符 119"/>
            <p:cNvCxnSpPr/>
            <p:nvPr>
              <p:custDataLst>
                <p:tags r:id="rId12"/>
              </p:custDataLst>
            </p:nvPr>
          </p:nvCxnSpPr>
          <p:spPr>
            <a:xfrm flipH="1">
              <a:off x="704898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>
              <p:custDataLst>
                <p:tags r:id="rId13"/>
              </p:custDataLst>
            </p:nvPr>
          </p:nvCxnSpPr>
          <p:spPr>
            <a:xfrm>
              <a:off x="1736202" y="879676"/>
              <a:ext cx="2731626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五角星 8"/>
          <p:cNvSpPr/>
          <p:nvPr>
            <p:custDataLst>
              <p:tags r:id="rId7"/>
            </p:custDataLst>
          </p:nvPr>
        </p:nvSpPr>
        <p:spPr>
          <a:xfrm>
            <a:off x="1751330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角星 10"/>
          <p:cNvSpPr/>
          <p:nvPr>
            <p:custDataLst>
              <p:tags r:id="rId8"/>
            </p:custDataLst>
          </p:nvPr>
        </p:nvSpPr>
        <p:spPr>
          <a:xfrm>
            <a:off x="373062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角星 11"/>
          <p:cNvSpPr/>
          <p:nvPr>
            <p:custDataLst>
              <p:tags r:id="rId9"/>
            </p:custDataLst>
          </p:nvPr>
        </p:nvSpPr>
        <p:spPr>
          <a:xfrm>
            <a:off x="563689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角星 12"/>
          <p:cNvSpPr/>
          <p:nvPr>
            <p:custDataLst>
              <p:tags r:id="rId10"/>
            </p:custDataLst>
          </p:nvPr>
        </p:nvSpPr>
        <p:spPr>
          <a:xfrm>
            <a:off x="7386320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>
            <p:custDataLst>
              <p:tags r:id="rId11"/>
            </p:custDataLst>
          </p:nvPr>
        </p:nvSpPr>
        <p:spPr>
          <a:xfrm>
            <a:off x="9148445" y="5459095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>
              <p:custDataLst>
                <p:tags r:id="rId8"/>
              </p:custDataLst>
            </p:nvPr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>
                <p:custDataLst>
                  <p:tags r:id="rId9"/>
                </p:custDataLst>
              </p:nvPr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五角星 8"/>
          <p:cNvSpPr/>
          <p:nvPr>
            <p:custDataLst>
              <p:tags r:id="rId3"/>
            </p:custDataLst>
          </p:nvPr>
        </p:nvSpPr>
        <p:spPr>
          <a:xfrm>
            <a:off x="11119485" y="5802630"/>
            <a:ext cx="969645" cy="974090"/>
          </a:xfrm>
          <a:prstGeom prst="star5">
            <a:avLst>
              <a:gd name="adj" fmla="val 18149"/>
              <a:gd name="hf" fmla="val 105146"/>
              <a:gd name="vf" fmla="val 11055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0" y="1434465"/>
            <a:ext cx="12192000" cy="82994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0" algn="ct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  <a:sym typeface="+mn-ea"/>
              </a:rPr>
              <a:t>请同学们快速地浏览课文，从课文中寻找具体长征细节。</a:t>
            </a: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12850" y="340995"/>
            <a:ext cx="4906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  整体感知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/>
          <a:srcRect l="3049" t="3361" r="3131" b="4426"/>
          <a:stretch>
            <a:fillRect/>
          </a:stretch>
        </p:blipFill>
        <p:spPr bwMode="auto">
          <a:xfrm>
            <a:off x="1212850" y="2352675"/>
            <a:ext cx="9184640" cy="45053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137181" y="400698"/>
            <a:ext cx="2859469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长征路上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117975" y="1862455"/>
            <a:ext cx="8074025" cy="407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第三段：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经过万水千山，经过一年多的长途跋涉，经过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无数次残酷的战斗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，忍受了一切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物质生活上的困难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，不少同志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流了血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，许多战友还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献出了宝贵的生命</a:t>
            </a:r>
            <a:r>
              <a:rPr lang="zh-CN" altLang="en-US" sz="2400" b="1" smtClean="0">
                <a:solidFill>
                  <a:prstClr val="black"/>
                </a:solidFill>
                <a:latin typeface="Arial" panose="020B0604020202020204" pitchFamily="34" charset="0"/>
                <a:ea typeface="华文楷体" panose="02010600040101010101" pitchFamily="2" charset="-122"/>
                <a:cs typeface="Arial" panose="020B0604020202020204" pitchFamily="34" charset="0"/>
                <a:sym typeface="+mn-ea"/>
              </a:rPr>
              <a:t>……</a:t>
            </a:r>
            <a:endParaRPr lang="en-US" altLang="zh-CN" sz="2400" b="1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第十一段：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马鸿逵、马宏宾的骑兵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一直尾追我们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！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第十二段：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经过甘南急行数百里的红军部队，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减员不少，给养困难，又初到天气寒冷的西北地区，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极需休整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第二十段：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原团参谋长现二大队大队长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李英华同志也壮烈牺牲了。</a:t>
            </a:r>
            <a:endParaRPr lang="zh-CN" altLang="en-US" sz="2400"/>
          </a:p>
        </p:txBody>
      </p:sp>
      <p:pic>
        <p:nvPicPr>
          <p:cNvPr id="114" name="图片 113"/>
          <p:cNvPicPr/>
          <p:nvPr>
            <p:custDataLst>
              <p:tags r:id="rId4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27000" y="1862455"/>
            <a:ext cx="3804920" cy="44170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137181" y="400698"/>
            <a:ext cx="2859469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spc="600">
                <a:gradFill>
                  <a:gsLst>
                    <a:gs pos="100000">
                      <a:srgbClr val="A11C1C"/>
                    </a:gs>
                    <a:gs pos="0">
                      <a:srgbClr val="C00000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长征路上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96690" y="1862455"/>
            <a:ext cx="8195310" cy="4569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第二十二段：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虽然那天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天降大雪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，我们仍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穿着单衣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第三十九段：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从瑞金算起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最多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的走了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二万五千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里，这确实是一次远征，一次名副其实的、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前所未有的</a:t>
            </a: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长征！</a:t>
            </a:r>
            <a:endParaRPr lang="en-US" altLang="zh-CN" sz="2400" b="1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第四十二段：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二万五千里中</a:t>
            </a:r>
            <a:r>
              <a:rPr lang="en-US" altLang="zh-CN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我们完成的空前伟大的远征，是历史上从来没有过的。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我们却开动了每人的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两只脚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，长驱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二万余里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，纵横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十一个省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  <a:p>
            <a:pPr fontAlgn="auto">
              <a:lnSpc>
                <a:spcPts val="3880"/>
              </a:lnSpc>
            </a:pPr>
            <a:r>
              <a:rPr lang="zh-CN" altLang="en-US" sz="2400" b="1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十二个月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光阴中间，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天上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每日几十架飞机侦察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轰炸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地下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几十万大军围追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堵截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路上</a:t>
            </a:r>
            <a:r>
              <a:rPr lang="zh-CN" altLang="en-US" sz="24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遇着了说不尽的</a:t>
            </a:r>
            <a:r>
              <a:rPr lang="zh-CN" altLang="en-US" sz="2400" b="1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艰难险阻</a:t>
            </a:r>
            <a:r>
              <a:rPr lang="zh-CN" altLang="en-US" sz="2400" b="1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</a:p>
          <a:p>
            <a:pPr fontAlgn="auto">
              <a:lnSpc>
                <a:spcPts val="3880"/>
              </a:lnSpc>
            </a:pPr>
            <a:endParaRPr lang="zh-CN" altLang="en-US" sz="2400"/>
          </a:p>
        </p:txBody>
      </p:sp>
      <p:pic>
        <p:nvPicPr>
          <p:cNvPr id="114" name="图片 113"/>
          <p:cNvPicPr/>
          <p:nvPr>
            <p:custDataLst>
              <p:tags r:id="rId4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27000" y="1862455"/>
            <a:ext cx="3804920" cy="44170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  <p:tag name="KSO_WM_UNIT_PLACING_PICTURE_USER_VIEWPORT" val="{&quot;height&quot;:7869.2960629921263,&quot;width&quot;:6248.5716535433066}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095;#40718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2327</Words>
  <Application>Microsoft Office PowerPoint</Application>
  <PresentationFormat>自定义</PresentationFormat>
  <Paragraphs>179</Paragraphs>
  <Slides>28</Slides>
  <Notes>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2022-08-26T13:34:48Z</cp:lastPrinted>
  <dcterms:created xsi:type="dcterms:W3CDTF">2022-08-26T13:34:48Z</dcterms:created>
  <dcterms:modified xsi:type="dcterms:W3CDTF">2022-08-29T00:41:31Z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