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1" r:id="rId4"/>
    <p:sldId id="272" r:id="rId5"/>
    <p:sldId id="260" r:id="rId6"/>
    <p:sldId id="269" r:id="rId7"/>
    <p:sldId id="261" r:id="rId8"/>
    <p:sldId id="27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3027562" y="1051175"/>
            <a:ext cx="3272630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pPr marL="0" indent="0" eaLnBrk="1" hangingPunct="1">
              <a:buNone/>
            </a:pPr>
            <a:r>
              <a:rPr lang="zh-CN" altLang="en-US" sz="1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课堂巩固训练</a:t>
            </a:r>
            <a:endParaRPr lang="en-US" altLang="zh-CN" sz="1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9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9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9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u="sng" dirty="0"/>
              <a:t>                 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pPr marL="0" indent="0" eaLnBrk="1" hangingPunct="1">
              <a:buNone/>
            </a:pPr>
            <a:endParaRPr lang="en-US" altLang="zh-CN" sz="2000" dirty="0" smtClean="0">
              <a:latin typeface="+mj-ea"/>
            </a:endParaRPr>
          </a:p>
          <a:p>
            <a:pPr marL="0" indent="0" eaLnBrk="1" hangingPunct="1">
              <a:buNone/>
            </a:pPr>
            <a:r>
              <a:rPr lang="en-US" altLang="zh-CN" sz="2000" b="1" dirty="0" smtClean="0">
                <a:latin typeface="+mj-ea"/>
              </a:rPr>
              <a:t> </a:t>
            </a:r>
            <a:endParaRPr lang="zh-CN" altLang="en-US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70" y="836712"/>
            <a:ext cx="1638728" cy="852310"/>
          </a:xfrm>
          <a:prstGeom prst="rect">
            <a:avLst/>
          </a:prstGeom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685" y="1689022"/>
            <a:ext cx="794721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加色字词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注音全都正确的一组是 （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暧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暧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ài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ài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悠悠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yōu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yōu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呦呦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yōu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yōu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慷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慨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kǎi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阡陌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qiān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樊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笼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fán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吐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哺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bǔ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三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匝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zhā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衿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jīnɡ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掇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duō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     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狗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吠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fèi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686" y="4124026"/>
            <a:ext cx="7528122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项中“陌”应读“</a:t>
            </a: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项中“匝”应读“</a:t>
            </a: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zā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项中“衿”应读“</a:t>
            </a: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686" y="1196752"/>
            <a:ext cx="794721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下列加色词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的解释全都正确的一项是 （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少无适俗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韵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韵律）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恋旧林（约束）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契阔谈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同“宴”，宴席，宴会）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宅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十余亩（方形）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三十年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（离开）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枉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用相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问候、探望）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对酒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（应当）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何时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掇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拾取，摘取）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686" y="4124026"/>
            <a:ext cx="7528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韵：气质，情致。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方：四周围绕。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当：对。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9654" y="835128"/>
            <a:ext cx="794721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关于诗句修辞手法的分析，有误的一项是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A.“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明明如月，何时可掇？”以明月比喻贤才，以明月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不可掇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，比喻贤才难得。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B.“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呦呦鹿鸣，食野之苹。我有嘉宾，鼓瑟吹笙”四句诗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，引用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成句，表达了诗人对贤才的期盼之情。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C.“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久在樊笼里，复得返自然”两句诗，巧妙运用比喻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修辞手法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，形象生动地写出了诗人对当时污浊官场的厌恶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和对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自由生活的向往。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D.“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狗吠深巷中，鸡鸣桑树颠”两句诗运用了比拟的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修辞手法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，赋予动物以人的情感和动作，抒发了诗人对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恬淡自由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生活的赞美。</a:t>
            </a:r>
            <a:endParaRPr lang="en-US" altLang="zh-CN" sz="19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686" y="4897779"/>
            <a:ext cx="752812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运用了比拟的修辞手法”错误，“狗吠”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“鸡鸣”原本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是动物的动作，这两句诗没有运用比拟，应是运用了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对偶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的修辞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手法。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93128" y="908720"/>
            <a:ext cx="81833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中诗句理解不恰当的一项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少无适俗韵，性本爱丘山：从小就没有适应世俗的气质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，天性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本来就只喜爱田园、山林。韵，这里指气质，情致。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误落尘网中，一去三十年：错误地落入官场的罗网里，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一离开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故园就是三十年（陶渊明大约二十五岁离开少时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，直到五十五岁方归，所以说“一去三十年”）。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羁鸟恋旧林，池鱼思故渊：被关在笼中的鸟留恋原来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飞翔栖息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过的树林，池中的鱼思念以往自由生活过的深潭。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开荒南野际，守拙归园田：在南面的田野开荒，我安守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清贫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回归故里。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5085184"/>
            <a:ext cx="5760640" cy="917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“守拙”是“持守愚拙的本性”的意思。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93128" y="908720"/>
            <a:ext cx="81833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课文内容填空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）曹操在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短歌行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中借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中的句子表达了自己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对人才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的渴望。这两句诗是：“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短歌行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中劝说那些有才能的人赶快择主而事的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诗句是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树三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匝，何枝可依？”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）陶渊明在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中用鸟和鱼来表达自己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对田园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和自由的向往的两句诗是：“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中揭示陶渊明辞官归隐的主要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两句诗是：“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zh-CN" altLang="en-US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7401" y="184482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青青子衿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3032" y="184482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悠悠我心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273530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月明星稀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1800" y="273530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乌鹊南飞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9912" y="361520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羁鸟恋旧林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6136" y="362592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池鱼思故渊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40512" y="458112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少无适俗韵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79498" y="457814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性本爱丘山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691" y="750059"/>
            <a:ext cx="816518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有一度假山庄的设计布景，完全体现了陶渊明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其一）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的意境，有草屋、榆柳、桃李、远村、狗吠、鸡鸣等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，且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取名“渊明山庄”。请你写一段赞美（或宣传）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“渊明山庄”的话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，要求语言生动、有文采、有意境，能吸引游客，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字左右。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000" u="sng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en-US" altLang="zh-CN" sz="2000" u="sng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509" y="3573016"/>
            <a:ext cx="78488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）现代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市充满无奈，春天的鸟啼，夏天的蝉鸣，秋天的虫叫，冬天的雪声，这些大自然的声音难以听到，而汽车发动机的声音却四季叫嚣。去渊明山庄一游，会让你洗去烦躁郁闷，让你的心灵保持宁静旷达。这里有清风流水，有桃红柳绿，有狗吠鸡鸣，在这里，你可以为心灵找到归宿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要体现陶渊明诗歌中静谧的意境，要突出“渊明山庄”在涤荡人心方面的作用。语言要优美，以吸引游客为目的。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691" y="750059"/>
            <a:ext cx="816518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仿照下面文段中的画线句子再写两个句子。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对酒当歌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，酒，被泉水不停润泽，朦胧中任风月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穿越了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时空，依然能看到智者对酒当歌时的潇洒。酒，让人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这“明月几时有？把酒问青天”时词人的不凡气魄，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这“酒酣胸胆尚开张”时文人的豪兴傲气，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</a:t>
            </a:r>
            <a:r>
              <a:rPr lang="zh-CN" altLang="en-US" sz="20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如今，古时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的佳酿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已无处可寻，而佳酿制成的诗句，倒是历久弥香，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愈发芳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醇。</a:t>
            </a:r>
            <a:r>
              <a:rPr lang="en-US" altLang="zh-CN" sz="20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altLang="zh-CN" sz="2000" u="sng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487" y="4365104"/>
            <a:ext cx="7848872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示例）回味这“酒入愁肠，化作相思泪”时词人的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多愁善感回味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这“浓睡不消残酒”时文人的悲伤心情。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中要有“酒”，要引用有关“酒”的诗词名句，要展现写这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一名句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时，作者当时的心境。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2092</Words>
  <Application>WPS 演示</Application>
  <PresentationFormat>全屏显示(4:3)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等线</vt:lpstr>
      <vt:lpstr>等线 Light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13</cp:revision>
  <dcterms:created xsi:type="dcterms:W3CDTF">2019-09-12T02:30:00Z</dcterms:created>
  <dcterms:modified xsi:type="dcterms:W3CDTF">2019-09-18T02:17:07Z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