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3" r:id="rId4"/>
    <p:sldId id="472" r:id="rId5"/>
    <p:sldId id="460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73" r:id="rId17"/>
    <p:sldId id="471" r:id="rId18"/>
    <p:sldId id="474" r:id="rId19"/>
    <p:sldId id="475" r:id="rId20"/>
    <p:sldId id="476" r:id="rId21"/>
    <p:sldId id="477" r:id="rId22"/>
    <p:sldId id="478" r:id="rId23"/>
    <p:sldId id="479" r:id="rId24"/>
    <p:sldId id="480" r:id="rId25"/>
    <p:sldId id="481" r:id="rId26"/>
    <p:sldId id="482" r:id="rId27"/>
    <p:sldId id="493" r:id="rId28"/>
    <p:sldId id="483" r:id="rId29"/>
    <p:sldId id="484" r:id="rId30"/>
    <p:sldId id="485" r:id="rId31"/>
    <p:sldId id="486" r:id="rId32"/>
    <p:sldId id="494" r:id="rId33"/>
    <p:sldId id="495" r:id="rId34"/>
    <p:sldId id="496" r:id="rId35"/>
    <p:sldId id="497" r:id="rId36"/>
    <p:sldId id="498" r:id="rId37"/>
    <p:sldId id="499" r:id="rId38"/>
    <p:sldId id="487" r:id="rId39"/>
    <p:sldId id="488" r:id="rId40"/>
    <p:sldId id="489" r:id="rId41"/>
    <p:sldId id="506" r:id="rId42"/>
    <p:sldId id="490" r:id="rId43"/>
    <p:sldId id="491" r:id="rId44"/>
    <p:sldId id="500" r:id="rId45"/>
    <p:sldId id="501" r:id="rId46"/>
    <p:sldId id="502" r:id="rId47"/>
    <p:sldId id="503" r:id="rId48"/>
    <p:sldId id="507" r:id="rId49"/>
    <p:sldId id="508" r:id="rId50"/>
    <p:sldId id="509" r:id="rId51"/>
    <p:sldId id="510" r:id="rId52"/>
    <p:sldId id="511" r:id="rId53"/>
    <p:sldId id="512" r:id="rId54"/>
    <p:sldId id="513" r:id="rId55"/>
    <p:sldId id="514" r:id="rId56"/>
    <p:sldId id="515" r:id="rId57"/>
    <p:sldId id="516" r:id="rId58"/>
    <p:sldId id="504" r:id="rId59"/>
    <p:sldId id="505" r:id="rId60"/>
    <p:sldId id="492" r:id="rId61"/>
    <p:sldId id="438" r:id="rId62"/>
    <p:sldId id="439" r:id="rId63"/>
    <p:sldId id="440" r:id="rId64"/>
    <p:sldId id="441" r:id="rId65"/>
    <p:sldId id="442" r:id="rId66"/>
    <p:sldId id="443" r:id="rId67"/>
    <p:sldId id="444" r:id="rId68"/>
    <p:sldId id="445" r:id="rId69"/>
    <p:sldId id="446" r:id="rId70"/>
    <p:sldId id="421" r:id="rId71"/>
    <p:sldId id="414" r:id="rId72"/>
    <p:sldId id="519" r:id="rId73"/>
    <p:sldId id="517" r:id="rId74"/>
    <p:sldId id="518" r:id="rId75"/>
    <p:sldId id="411" r:id="rId76"/>
  </p:sldIdLst>
  <p:sldSz cx="12192000" cy="6858000"/>
  <p:notesSz cx="6858000" cy="9144000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tags" Target="tags/tag706.xml" /><Relationship Id="rId78" Type="http://schemas.openxmlformats.org/officeDocument/2006/relationships/presProps" Target="presProps.xml" /><Relationship Id="rId79" Type="http://schemas.openxmlformats.org/officeDocument/2006/relationships/viewProps" Target="viewProps.xml" /><Relationship Id="rId8" Type="http://schemas.openxmlformats.org/officeDocument/2006/relationships/slide" Target="slides/slide6.xml" /><Relationship Id="rId80" Type="http://schemas.openxmlformats.org/officeDocument/2006/relationships/theme" Target="theme/theme1.xml" /><Relationship Id="rId81" Type="http://schemas.openxmlformats.org/officeDocument/2006/relationships/tableStyles" Target="tableStyles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74.xml" /><Relationship Id="rId4" Type="http://schemas.openxmlformats.org/officeDocument/2006/relationships/image" Target="../media/image3.png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9.xml" /><Relationship Id="rId4" Type="http://schemas.openxmlformats.org/officeDocument/2006/relationships/image" Target="../media/image3.png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image" Target="../media/image2.png" /><Relationship Id="rId4" Type="http://schemas.openxmlformats.org/officeDocument/2006/relationships/tags" Target="../tags/tag97.xml" /><Relationship Id="rId5" Type="http://schemas.openxmlformats.org/officeDocument/2006/relationships/image" Target="../media/image3.png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image" Target="../media/image2.png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image" Target="../media/image2.png" /><Relationship Id="rId4" Type="http://schemas.openxmlformats.org/officeDocument/2006/relationships/tags" Target="../tags/tag115.xml" /><Relationship Id="rId5" Type="http://schemas.openxmlformats.org/officeDocument/2006/relationships/image" Target="../media/image3.png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tags" Target="../tags/tag132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24.xml" /><Relationship Id="rId3" Type="http://schemas.openxmlformats.org/officeDocument/2006/relationships/image" Target="../media/image2.png" /><Relationship Id="rId4" Type="http://schemas.openxmlformats.org/officeDocument/2006/relationships/tags" Target="../tags/tag125.xml" /><Relationship Id="rId5" Type="http://schemas.openxmlformats.org/officeDocument/2006/relationships/image" Target="../media/image3.png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34.xml" /><Relationship Id="rId3" Type="http://schemas.openxmlformats.org/officeDocument/2006/relationships/image" Target="../media/image2.png" /><Relationship Id="rId4" Type="http://schemas.openxmlformats.org/officeDocument/2006/relationships/tags" Target="../tags/tag135.xml" /><Relationship Id="rId5" Type="http://schemas.openxmlformats.org/officeDocument/2006/relationships/image" Target="../media/image3.png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46.xml" /><Relationship Id="rId3" Type="http://schemas.openxmlformats.org/officeDocument/2006/relationships/image" Target="../media/image2.png" /><Relationship Id="rId4" Type="http://schemas.openxmlformats.org/officeDocument/2006/relationships/tags" Target="../tags/tag147.xml" /><Relationship Id="rId5" Type="http://schemas.openxmlformats.org/officeDocument/2006/relationships/image" Target="../media/image6.png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10" Type="http://schemas.openxmlformats.org/officeDocument/2006/relationships/tags" Target="../tags/tag18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2.xml" /><Relationship Id="rId4" Type="http://schemas.openxmlformats.org/officeDocument/2006/relationships/image" Target="../media/image3.png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image" Target="../media/image4.png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27.xml" /><Relationship Id="rId4" Type="http://schemas.openxmlformats.org/officeDocument/2006/relationships/image" Target="../media/image3.png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tags" Target="../tags/tag45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36.xml" /><Relationship Id="rId4" Type="http://schemas.openxmlformats.org/officeDocument/2006/relationships/image" Target="../media/image3.png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image" Target="../media/image5.png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10" Type="http://schemas.openxmlformats.org/officeDocument/2006/relationships/tags" Target="../tags/tag63.xml" /><Relationship Id="rId11" Type="http://schemas.openxmlformats.org/officeDocument/2006/relationships/tags" Target="../tags/tag6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7.xml" /><Relationship Id="rId4" Type="http://schemas.openxmlformats.org/officeDocument/2006/relationships/image" Target="../media/image3.png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tags" Target="../tags/tag61.xml" /><Relationship Id="rId9" Type="http://schemas.openxmlformats.org/officeDocument/2006/relationships/tags" Target="../tags/tag6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10" Type="http://schemas.openxmlformats.org/officeDocument/2006/relationships/tags" Target="../tags/tag72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66.xml" /><Relationship Id="rId4" Type="http://schemas.openxmlformats.org/officeDocument/2006/relationships/image" Target="../media/image3.png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55" y="735096"/>
            <a:ext cx="5486400" cy="5387807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7"/>
            </p:custDataLst>
          </p:nvPr>
        </p:nvSpPr>
        <p:spPr>
          <a:xfrm>
            <a:off x="1038860" y="3632201"/>
            <a:ext cx="4826000" cy="3702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ct val="0"/>
              </a:spcAft>
              <a:buClrTx/>
              <a:buSzTx/>
            </a:pPr>
            <a:r>
              <a:rPr lang="zh-CN" altLang="en-US"/>
              <a:t>单击此处编辑副标题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8"/>
            </p:custDataLst>
          </p:nvPr>
        </p:nvSpPr>
        <p:spPr>
          <a:xfrm>
            <a:off x="1038861" y="2236424"/>
            <a:ext cx="4825365" cy="1191307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48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  <p:cxnSp>
        <p:nvCxnSpPr>
          <p:cNvPr id="11" name="直接连接符 10"/>
          <p:cNvCxnSpPr/>
          <p:nvPr userDrawn="1">
            <p:custDataLst>
              <p:tags r:id="rId9"/>
            </p:custDataLst>
          </p:nvPr>
        </p:nvCxnSpPr>
        <p:spPr>
          <a:xfrm>
            <a:off x="1015365" y="4187190"/>
            <a:ext cx="47650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10"/>
            </p:custDataLst>
          </p:nvPr>
        </p:nvSpPr>
        <p:spPr>
          <a:xfrm>
            <a:off x="1015365" y="4371975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汇报人姓名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  <p:custDataLst>
              <p:tags r:id="rId11"/>
            </p:custDataLst>
          </p:nvPr>
        </p:nvSpPr>
        <p:spPr>
          <a:xfrm>
            <a:off x="1015364" y="4881332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汇报日期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7"/>
            </p:custDataLst>
          </p:nvPr>
        </p:nvSpPr>
        <p:spPr>
          <a:xfrm>
            <a:off x="9777095" y="1239202"/>
            <a:ext cx="666895" cy="438023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marL="0" indent="0" algn="dist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0" lvl="0"/>
            <a:r>
              <a:rPr lang="zh-CN" altLang="en-US"/>
              <a:t>单击此处编辑文本</a:t>
            </a:r>
          </a:p>
        </p:txBody>
      </p:sp>
      <p:cxnSp>
        <p:nvCxnSpPr>
          <p:cNvPr id="7" name="直接连接符 6"/>
          <p:cNvCxnSpPr/>
          <p:nvPr userDrawn="1">
            <p:custDataLst>
              <p:tags r:id="rId8"/>
            </p:custDataLst>
          </p:nvPr>
        </p:nvCxnSpPr>
        <p:spPr>
          <a:xfrm flipH="1">
            <a:off x="9573895" y="1239202"/>
            <a:ext cx="0" cy="43783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9"/>
            </p:custDataLst>
          </p:nvPr>
        </p:nvSpPr>
        <p:spPr>
          <a:xfrm>
            <a:off x="7966710" y="1238567"/>
            <a:ext cx="1403985" cy="438023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22060"/>
            <a:ext cx="720090" cy="5359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952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65277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7055"/>
            <a:ext cx="1619885" cy="1210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99333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7861453" y="1769866"/>
            <a:ext cx="1498294" cy="3632812"/>
          </a:xfrm>
        </p:spPr>
        <p:txBody>
          <a:bodyPr vert="eaVert"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3" hasCustomPrompt="1"/>
            <p:custDataLst>
              <p:tags r:id="rId8"/>
            </p:custDataLst>
          </p:nvPr>
        </p:nvSpPr>
        <p:spPr>
          <a:xfrm>
            <a:off x="3021376" y="1769866"/>
            <a:ext cx="4692440" cy="3633176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5.xml" /><Relationship Id="rId21" Type="http://schemas.openxmlformats.org/officeDocument/2006/relationships/tags" Target="../tags/tag156.xml" /><Relationship Id="rId22" Type="http://schemas.openxmlformats.org/officeDocument/2006/relationships/tags" Target="../tags/tag157.xml" /><Relationship Id="rId23" Type="http://schemas.openxmlformats.org/officeDocument/2006/relationships/tags" Target="../tags/tag158.xml" /><Relationship Id="rId24" Type="http://schemas.openxmlformats.org/officeDocument/2006/relationships/tags" Target="../tags/tag159.xml" /><Relationship Id="rId25" Type="http://schemas.openxmlformats.org/officeDocument/2006/relationships/tags" Target="../tags/tag160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itchFamily="34" charset="0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2" Type="http://schemas.openxmlformats.org/officeDocument/2006/relationships/tags" Target="../tags/tag268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86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tags" Target="../tags/tag292.xml" /><Relationship Id="rId9" Type="http://schemas.openxmlformats.org/officeDocument/2006/relationships/tags" Target="../tags/tag29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08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49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tags" Target="../tags/tag346.xml" /><Relationship Id="rId8" Type="http://schemas.openxmlformats.org/officeDocument/2006/relationships/tags" Target="../tags/tag347.xml" /><Relationship Id="rId9" Type="http://schemas.openxmlformats.org/officeDocument/2006/relationships/tags" Target="../tags/tag34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50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tags" Target="../tags/tag353.xml" /><Relationship Id="rId6" Type="http://schemas.openxmlformats.org/officeDocument/2006/relationships/tags" Target="../tags/tag35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63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71.xml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12" Type="http://schemas.openxmlformats.org/officeDocument/2006/relationships/tags" Target="../tags/tag192.xml" /><Relationship Id="rId13" Type="http://schemas.openxmlformats.org/officeDocument/2006/relationships/tags" Target="../tags/tag193.xml" /><Relationship Id="rId14" Type="http://schemas.openxmlformats.org/officeDocument/2006/relationships/tags" Target="../tags/tag194.xml" /><Relationship Id="rId15" Type="http://schemas.openxmlformats.org/officeDocument/2006/relationships/tags" Target="../tags/tag195.xml" /><Relationship Id="rId16" Type="http://schemas.openxmlformats.org/officeDocument/2006/relationships/tags" Target="../tags/tag196.xml" /><Relationship Id="rId17" Type="http://schemas.openxmlformats.org/officeDocument/2006/relationships/tags" Target="../tags/tag197.xml" /><Relationship Id="rId18" Type="http://schemas.openxmlformats.org/officeDocument/2006/relationships/tags" Target="../tags/tag198.xml" /><Relationship Id="rId19" Type="http://schemas.openxmlformats.org/officeDocument/2006/relationships/tags" Target="../tags/tag199.xml" /><Relationship Id="rId2" Type="http://schemas.openxmlformats.org/officeDocument/2006/relationships/tags" Target="../tags/tag182.xml" /><Relationship Id="rId20" Type="http://schemas.openxmlformats.org/officeDocument/2006/relationships/tags" Target="../tags/tag200.xml" /><Relationship Id="rId21" Type="http://schemas.openxmlformats.org/officeDocument/2006/relationships/tags" Target="../tags/tag201.xml" /><Relationship Id="rId22" Type="http://schemas.openxmlformats.org/officeDocument/2006/relationships/tags" Target="../tags/tag202.xml" /><Relationship Id="rId23" Type="http://schemas.openxmlformats.org/officeDocument/2006/relationships/tags" Target="../tags/tag203.xml" /><Relationship Id="rId24" Type="http://schemas.openxmlformats.org/officeDocument/2006/relationships/tags" Target="../tags/tag204.xml" /><Relationship Id="rId25" Type="http://schemas.openxmlformats.org/officeDocument/2006/relationships/tags" Target="../tags/tag205.xml" /><Relationship Id="rId26" Type="http://schemas.openxmlformats.org/officeDocument/2006/relationships/tags" Target="../tags/tag206.xml" /><Relationship Id="rId27" Type="http://schemas.openxmlformats.org/officeDocument/2006/relationships/tags" Target="../tags/tag207.xml" /><Relationship Id="rId28" Type="http://schemas.openxmlformats.org/officeDocument/2006/relationships/tags" Target="../tags/tag208.xml" /><Relationship Id="rId29" Type="http://schemas.openxmlformats.org/officeDocument/2006/relationships/tags" Target="../tags/tag209.xml" /><Relationship Id="rId3" Type="http://schemas.openxmlformats.org/officeDocument/2006/relationships/tags" Target="../tags/tag183.xml" /><Relationship Id="rId30" Type="http://schemas.openxmlformats.org/officeDocument/2006/relationships/tags" Target="../tags/tag210.xml" /><Relationship Id="rId31" Type="http://schemas.openxmlformats.org/officeDocument/2006/relationships/tags" Target="../tags/tag211.xml" /><Relationship Id="rId32" Type="http://schemas.openxmlformats.org/officeDocument/2006/relationships/tags" Target="../tags/tag212.xml" /><Relationship Id="rId33" Type="http://schemas.openxmlformats.org/officeDocument/2006/relationships/tags" Target="../tags/tag213.xml" /><Relationship Id="rId34" Type="http://schemas.openxmlformats.org/officeDocument/2006/relationships/tags" Target="../tags/tag214.xml" /><Relationship Id="rId35" Type="http://schemas.openxmlformats.org/officeDocument/2006/relationships/tags" Target="../tags/tag215.xml" /><Relationship Id="rId36" Type="http://schemas.openxmlformats.org/officeDocument/2006/relationships/tags" Target="../tags/tag216.xml" /><Relationship Id="rId37" Type="http://schemas.openxmlformats.org/officeDocument/2006/relationships/tags" Target="../tags/tag217.xml" /><Relationship Id="rId38" Type="http://schemas.openxmlformats.org/officeDocument/2006/relationships/tags" Target="../tags/tag218.xml" /><Relationship Id="rId39" Type="http://schemas.openxmlformats.org/officeDocument/2006/relationships/tags" Target="../tags/tag219.xml" /><Relationship Id="rId4" Type="http://schemas.openxmlformats.org/officeDocument/2006/relationships/tags" Target="../tags/tag184.xml" /><Relationship Id="rId40" Type="http://schemas.openxmlformats.org/officeDocument/2006/relationships/tags" Target="../tags/tag220.xml" /><Relationship Id="rId41" Type="http://schemas.openxmlformats.org/officeDocument/2006/relationships/tags" Target="../tags/tag221.xml" /><Relationship Id="rId42" Type="http://schemas.openxmlformats.org/officeDocument/2006/relationships/tags" Target="../tags/tag222.xml" /><Relationship Id="rId43" Type="http://schemas.openxmlformats.org/officeDocument/2006/relationships/tags" Target="../tags/tag223.xml" /><Relationship Id="rId44" Type="http://schemas.openxmlformats.org/officeDocument/2006/relationships/tags" Target="../tags/tag224.xml" /><Relationship Id="rId45" Type="http://schemas.openxmlformats.org/officeDocument/2006/relationships/tags" Target="../tags/tag225.xml" /><Relationship Id="rId46" Type="http://schemas.openxmlformats.org/officeDocument/2006/relationships/tags" Target="../tags/tag226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87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tags" Target="../tags/tag39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95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00.xml" /><Relationship Id="rId3" Type="http://schemas.openxmlformats.org/officeDocument/2006/relationships/tags" Target="../tags/tag401.xml" /><Relationship Id="rId4" Type="http://schemas.openxmlformats.org/officeDocument/2006/relationships/tags" Target="../tags/tag402.xml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tags" Target="../tags/tag40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06.xml" /><Relationship Id="rId3" Type="http://schemas.openxmlformats.org/officeDocument/2006/relationships/tags" Target="../tags/tag407.xml" /><Relationship Id="rId4" Type="http://schemas.openxmlformats.org/officeDocument/2006/relationships/tags" Target="../tags/tag408.xml" /><Relationship Id="rId5" Type="http://schemas.openxmlformats.org/officeDocument/2006/relationships/tags" Target="../tags/tag40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tags" Target="../tags/tag412.xml" /><Relationship Id="rId5" Type="http://schemas.openxmlformats.org/officeDocument/2006/relationships/tags" Target="../tags/tag413.xml" /><Relationship Id="rId6" Type="http://schemas.openxmlformats.org/officeDocument/2006/relationships/tags" Target="../tags/tag41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15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tags" Target="../tags/tag42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22.xml" /><Relationship Id="rId3" Type="http://schemas.openxmlformats.org/officeDocument/2006/relationships/tags" Target="../tags/tag423.xml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27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31.xml" /><Relationship Id="rId3" Type="http://schemas.openxmlformats.org/officeDocument/2006/relationships/tags" Target="../tags/tag432.xml" /><Relationship Id="rId4" Type="http://schemas.openxmlformats.org/officeDocument/2006/relationships/tags" Target="../tags/tag433.xml" /><Relationship Id="rId5" Type="http://schemas.openxmlformats.org/officeDocument/2006/relationships/tags" Target="../tags/tag434.xml" /><Relationship Id="rId6" Type="http://schemas.openxmlformats.org/officeDocument/2006/relationships/tags" Target="../tags/tag435.xml" /><Relationship Id="rId7" Type="http://schemas.openxmlformats.org/officeDocument/2006/relationships/tags" Target="../tags/tag436.xml" /><Relationship Id="rId8" Type="http://schemas.openxmlformats.org/officeDocument/2006/relationships/tags" Target="../tags/tag437.xml" /><Relationship Id="rId9" Type="http://schemas.openxmlformats.org/officeDocument/2006/relationships/tags" Target="../tags/tag43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39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51.xml" /><Relationship Id="rId11" Type="http://schemas.openxmlformats.org/officeDocument/2006/relationships/tags" Target="../tags/tag452.xml" /><Relationship Id="rId12" Type="http://schemas.openxmlformats.org/officeDocument/2006/relationships/tags" Target="../tags/tag453.xml" /><Relationship Id="rId13" Type="http://schemas.openxmlformats.org/officeDocument/2006/relationships/tags" Target="../tags/tag454.xml" /><Relationship Id="rId14" Type="http://schemas.openxmlformats.org/officeDocument/2006/relationships/tags" Target="../tags/tag455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tags" Target="../tags/tag449.xml" /><Relationship Id="rId9" Type="http://schemas.openxmlformats.org/officeDocument/2006/relationships/tags" Target="../tags/tag45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56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tags" Target="../tags/tag459.xml" /><Relationship Id="rId6" Type="http://schemas.openxmlformats.org/officeDocument/2006/relationships/tags" Target="../tags/tag460.xml" /><Relationship Id="rId7" Type="http://schemas.openxmlformats.org/officeDocument/2006/relationships/tags" Target="../tags/tag461.xml" /><Relationship Id="rId8" Type="http://schemas.openxmlformats.org/officeDocument/2006/relationships/tags" Target="../tags/tag462.xml" /><Relationship Id="rId9" Type="http://schemas.openxmlformats.org/officeDocument/2006/relationships/tags" Target="../tags/tag46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tags" Target="../tags/tag466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75.xml" /><Relationship Id="rId11" Type="http://schemas.openxmlformats.org/officeDocument/2006/relationships/tags" Target="../tags/tag476.xml" /><Relationship Id="rId12" Type="http://schemas.openxmlformats.org/officeDocument/2006/relationships/tags" Target="../tags/tag477.xml" /><Relationship Id="rId13" Type="http://schemas.openxmlformats.org/officeDocument/2006/relationships/tags" Target="../tags/tag478.xml" /><Relationship Id="rId14" Type="http://schemas.openxmlformats.org/officeDocument/2006/relationships/tags" Target="../tags/tag479.xml" /><Relationship Id="rId2" Type="http://schemas.openxmlformats.org/officeDocument/2006/relationships/tags" Target="../tags/tag467.xml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tags" Target="../tags/tag472.xml" /><Relationship Id="rId8" Type="http://schemas.openxmlformats.org/officeDocument/2006/relationships/tags" Target="../tags/tag473.xml" /><Relationship Id="rId9" Type="http://schemas.openxmlformats.org/officeDocument/2006/relationships/tags" Target="../tags/tag47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88.xml" /><Relationship Id="rId11" Type="http://schemas.openxmlformats.org/officeDocument/2006/relationships/tags" Target="../tags/tag489.xml" /><Relationship Id="rId2" Type="http://schemas.openxmlformats.org/officeDocument/2006/relationships/tags" Target="../tags/tag480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Relationship Id="rId7" Type="http://schemas.openxmlformats.org/officeDocument/2006/relationships/tags" Target="../tags/tag485.xml" /><Relationship Id="rId8" Type="http://schemas.openxmlformats.org/officeDocument/2006/relationships/tags" Target="../tags/tag486.xml" /><Relationship Id="rId9" Type="http://schemas.openxmlformats.org/officeDocument/2006/relationships/tags" Target="../tags/tag48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98.xml" /><Relationship Id="rId11" Type="http://schemas.openxmlformats.org/officeDocument/2006/relationships/tags" Target="../tags/tag499.xml" /><Relationship Id="rId12" Type="http://schemas.openxmlformats.org/officeDocument/2006/relationships/tags" Target="../tags/tag500.xml" /><Relationship Id="rId13" Type="http://schemas.openxmlformats.org/officeDocument/2006/relationships/tags" Target="../tags/tag501.xml" /><Relationship Id="rId14" Type="http://schemas.openxmlformats.org/officeDocument/2006/relationships/tags" Target="../tags/tag502.xml" /><Relationship Id="rId2" Type="http://schemas.openxmlformats.org/officeDocument/2006/relationships/tags" Target="../tags/tag490.xml" /><Relationship Id="rId3" Type="http://schemas.openxmlformats.org/officeDocument/2006/relationships/tags" Target="../tags/tag491.xml" /><Relationship Id="rId4" Type="http://schemas.openxmlformats.org/officeDocument/2006/relationships/tags" Target="../tags/tag492.xml" /><Relationship Id="rId5" Type="http://schemas.openxmlformats.org/officeDocument/2006/relationships/tags" Target="../tags/tag493.xml" /><Relationship Id="rId6" Type="http://schemas.openxmlformats.org/officeDocument/2006/relationships/tags" Target="../tags/tag494.xml" /><Relationship Id="rId7" Type="http://schemas.openxmlformats.org/officeDocument/2006/relationships/tags" Target="../tags/tag495.xml" /><Relationship Id="rId8" Type="http://schemas.openxmlformats.org/officeDocument/2006/relationships/tags" Target="../tags/tag496.xml" /><Relationship Id="rId9" Type="http://schemas.openxmlformats.org/officeDocument/2006/relationships/tags" Target="../tags/tag49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03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tags" Target="../tags/tag509.xml" /><Relationship Id="rId9" Type="http://schemas.openxmlformats.org/officeDocument/2006/relationships/tags" Target="../tags/tag510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19.xml" /><Relationship Id="rId11" Type="http://schemas.openxmlformats.org/officeDocument/2006/relationships/tags" Target="../tags/tag520.xml" /><Relationship Id="rId12" Type="http://schemas.openxmlformats.org/officeDocument/2006/relationships/tags" Target="../tags/tag521.xml" /><Relationship Id="rId13" Type="http://schemas.openxmlformats.org/officeDocument/2006/relationships/tags" Target="../tags/tag522.xml" /><Relationship Id="rId14" Type="http://schemas.openxmlformats.org/officeDocument/2006/relationships/tags" Target="../tags/tag523.xml" /><Relationship Id="rId15" Type="http://schemas.openxmlformats.org/officeDocument/2006/relationships/tags" Target="../tags/tag524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Relationship Id="rId7" Type="http://schemas.openxmlformats.org/officeDocument/2006/relationships/tags" Target="../tags/tag516.xml" /><Relationship Id="rId8" Type="http://schemas.openxmlformats.org/officeDocument/2006/relationships/tags" Target="../tags/tag517.xml" /><Relationship Id="rId9" Type="http://schemas.openxmlformats.org/officeDocument/2006/relationships/tags" Target="../tags/tag5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25.xml" /><Relationship Id="rId3" Type="http://schemas.openxmlformats.org/officeDocument/2006/relationships/tags" Target="../tags/tag526.xml" /><Relationship Id="rId4" Type="http://schemas.openxmlformats.org/officeDocument/2006/relationships/tags" Target="../tags/tag527.xml" /><Relationship Id="rId5" Type="http://schemas.openxmlformats.org/officeDocument/2006/relationships/tags" Target="../tags/tag528.xml" /><Relationship Id="rId6" Type="http://schemas.openxmlformats.org/officeDocument/2006/relationships/tags" Target="../tags/tag529.xml" /><Relationship Id="rId7" Type="http://schemas.openxmlformats.org/officeDocument/2006/relationships/tags" Target="../tags/tag530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39.xml" /><Relationship Id="rId11" Type="http://schemas.openxmlformats.org/officeDocument/2006/relationships/tags" Target="../tags/tag540.xml" /><Relationship Id="rId12" Type="http://schemas.openxmlformats.org/officeDocument/2006/relationships/tags" Target="../tags/tag541.xml" /><Relationship Id="rId13" Type="http://schemas.openxmlformats.org/officeDocument/2006/relationships/tags" Target="../tags/tag542.xml" /><Relationship Id="rId14" Type="http://schemas.openxmlformats.org/officeDocument/2006/relationships/tags" Target="../tags/tag543.xml" /><Relationship Id="rId2" Type="http://schemas.openxmlformats.org/officeDocument/2006/relationships/tags" Target="../tags/tag531.xml" /><Relationship Id="rId3" Type="http://schemas.openxmlformats.org/officeDocument/2006/relationships/tags" Target="../tags/tag532.xml" /><Relationship Id="rId4" Type="http://schemas.openxmlformats.org/officeDocument/2006/relationships/tags" Target="../tags/tag533.xml" /><Relationship Id="rId5" Type="http://schemas.openxmlformats.org/officeDocument/2006/relationships/tags" Target="../tags/tag534.xml" /><Relationship Id="rId6" Type="http://schemas.openxmlformats.org/officeDocument/2006/relationships/tags" Target="../tags/tag535.xml" /><Relationship Id="rId7" Type="http://schemas.openxmlformats.org/officeDocument/2006/relationships/tags" Target="../tags/tag536.xml" /><Relationship Id="rId8" Type="http://schemas.openxmlformats.org/officeDocument/2006/relationships/tags" Target="../tags/tag537.xml" /><Relationship Id="rId9" Type="http://schemas.openxmlformats.org/officeDocument/2006/relationships/tags" Target="../tags/tag538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tags" Target="../tags/tag546.xml" /><Relationship Id="rId5" Type="http://schemas.openxmlformats.org/officeDocument/2006/relationships/tags" Target="../tags/tag547.xml" /><Relationship Id="rId6" Type="http://schemas.openxmlformats.org/officeDocument/2006/relationships/tags" Target="../tags/tag548.xml" /><Relationship Id="rId7" Type="http://schemas.openxmlformats.org/officeDocument/2006/relationships/tags" Target="../tags/tag549.xml" /><Relationship Id="rId8" Type="http://schemas.openxmlformats.org/officeDocument/2006/relationships/tags" Target="../tags/tag550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51.xml" /><Relationship Id="rId3" Type="http://schemas.openxmlformats.org/officeDocument/2006/relationships/tags" Target="../tags/tag552.xml" /><Relationship Id="rId4" Type="http://schemas.openxmlformats.org/officeDocument/2006/relationships/tags" Target="../tags/tag553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62.xml" /><Relationship Id="rId11" Type="http://schemas.openxmlformats.org/officeDocument/2006/relationships/tags" Target="../tags/tag563.xml" /><Relationship Id="rId12" Type="http://schemas.openxmlformats.org/officeDocument/2006/relationships/tags" Target="../tags/tag564.xml" /><Relationship Id="rId2" Type="http://schemas.openxmlformats.org/officeDocument/2006/relationships/tags" Target="../tags/tag554.xml" /><Relationship Id="rId3" Type="http://schemas.openxmlformats.org/officeDocument/2006/relationships/tags" Target="../tags/tag555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tags" Target="../tags/tag559.xml" /><Relationship Id="rId8" Type="http://schemas.openxmlformats.org/officeDocument/2006/relationships/tags" Target="../tags/tag560.xml" /><Relationship Id="rId9" Type="http://schemas.openxmlformats.org/officeDocument/2006/relationships/tags" Target="../tags/tag561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73.xml" /><Relationship Id="rId2" Type="http://schemas.openxmlformats.org/officeDocument/2006/relationships/tags" Target="../tags/tag565.xml" /><Relationship Id="rId3" Type="http://schemas.openxmlformats.org/officeDocument/2006/relationships/tags" Target="../tags/tag566.xml" /><Relationship Id="rId4" Type="http://schemas.openxmlformats.org/officeDocument/2006/relationships/tags" Target="../tags/tag567.xml" /><Relationship Id="rId5" Type="http://schemas.openxmlformats.org/officeDocument/2006/relationships/tags" Target="../tags/tag568.xml" /><Relationship Id="rId6" Type="http://schemas.openxmlformats.org/officeDocument/2006/relationships/tags" Target="../tags/tag569.xml" /><Relationship Id="rId7" Type="http://schemas.openxmlformats.org/officeDocument/2006/relationships/tags" Target="../tags/tag570.xml" /><Relationship Id="rId8" Type="http://schemas.openxmlformats.org/officeDocument/2006/relationships/tags" Target="../tags/tag571.xml" /><Relationship Id="rId9" Type="http://schemas.openxmlformats.org/officeDocument/2006/relationships/tags" Target="../tags/tag57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82.xml" /><Relationship Id="rId11" Type="http://schemas.openxmlformats.org/officeDocument/2006/relationships/tags" Target="../tags/tag583.xml" /><Relationship Id="rId12" Type="http://schemas.openxmlformats.org/officeDocument/2006/relationships/tags" Target="../tags/tag584.xml" /><Relationship Id="rId2" Type="http://schemas.openxmlformats.org/officeDocument/2006/relationships/tags" Target="../tags/tag574.xml" /><Relationship Id="rId3" Type="http://schemas.openxmlformats.org/officeDocument/2006/relationships/tags" Target="../tags/tag575.xml" /><Relationship Id="rId4" Type="http://schemas.openxmlformats.org/officeDocument/2006/relationships/tags" Target="../tags/tag576.xml" /><Relationship Id="rId5" Type="http://schemas.openxmlformats.org/officeDocument/2006/relationships/tags" Target="../tags/tag577.xml" /><Relationship Id="rId6" Type="http://schemas.openxmlformats.org/officeDocument/2006/relationships/tags" Target="../tags/tag578.xml" /><Relationship Id="rId7" Type="http://schemas.openxmlformats.org/officeDocument/2006/relationships/tags" Target="../tags/tag579.xml" /><Relationship Id="rId8" Type="http://schemas.openxmlformats.org/officeDocument/2006/relationships/tags" Target="../tags/tag580.xml" /><Relationship Id="rId9" Type="http://schemas.openxmlformats.org/officeDocument/2006/relationships/tags" Target="../tags/tag581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93.xml" /><Relationship Id="rId11" Type="http://schemas.openxmlformats.org/officeDocument/2006/relationships/tags" Target="../tags/tag594.xml" /><Relationship Id="rId12" Type="http://schemas.openxmlformats.org/officeDocument/2006/relationships/tags" Target="../tags/tag595.xml" /><Relationship Id="rId2" Type="http://schemas.openxmlformats.org/officeDocument/2006/relationships/tags" Target="../tags/tag585.xml" /><Relationship Id="rId3" Type="http://schemas.openxmlformats.org/officeDocument/2006/relationships/tags" Target="../tags/tag586.xml" /><Relationship Id="rId4" Type="http://schemas.openxmlformats.org/officeDocument/2006/relationships/tags" Target="../tags/tag587.xml" /><Relationship Id="rId5" Type="http://schemas.openxmlformats.org/officeDocument/2006/relationships/tags" Target="../tags/tag588.xml" /><Relationship Id="rId6" Type="http://schemas.openxmlformats.org/officeDocument/2006/relationships/tags" Target="../tags/tag589.xml" /><Relationship Id="rId7" Type="http://schemas.openxmlformats.org/officeDocument/2006/relationships/tags" Target="../tags/tag590.xml" /><Relationship Id="rId8" Type="http://schemas.openxmlformats.org/officeDocument/2006/relationships/tags" Target="../tags/tag591.xml" /><Relationship Id="rId9" Type="http://schemas.openxmlformats.org/officeDocument/2006/relationships/tags" Target="../tags/tag59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96.xml" /><Relationship Id="rId3" Type="http://schemas.openxmlformats.org/officeDocument/2006/relationships/tags" Target="../tags/tag597.xml" /><Relationship Id="rId4" Type="http://schemas.openxmlformats.org/officeDocument/2006/relationships/tags" Target="../tags/tag598.xml" /><Relationship Id="rId5" Type="http://schemas.openxmlformats.org/officeDocument/2006/relationships/tags" Target="../tags/tag599.xml" /><Relationship Id="rId6" Type="http://schemas.openxmlformats.org/officeDocument/2006/relationships/tags" Target="../tags/tag600.xml" /><Relationship Id="rId7" Type="http://schemas.openxmlformats.org/officeDocument/2006/relationships/tags" Target="../tags/tag601.xml" /><Relationship Id="rId8" Type="http://schemas.openxmlformats.org/officeDocument/2006/relationships/tags" Target="../tags/tag60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03.xml" /><Relationship Id="rId3" Type="http://schemas.openxmlformats.org/officeDocument/2006/relationships/tags" Target="../tags/tag604.xml" /><Relationship Id="rId4" Type="http://schemas.openxmlformats.org/officeDocument/2006/relationships/tags" Target="../tags/tag605.xml" /><Relationship Id="rId5" Type="http://schemas.openxmlformats.org/officeDocument/2006/relationships/tags" Target="../tags/tag606.xml" /><Relationship Id="rId6" Type="http://schemas.openxmlformats.org/officeDocument/2006/relationships/tags" Target="../tags/tag607.xml" /><Relationship Id="rId7" Type="http://schemas.openxmlformats.org/officeDocument/2006/relationships/tags" Target="../tags/tag60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tags" Target="../tags/tag242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09.xml" /><Relationship Id="rId3" Type="http://schemas.openxmlformats.org/officeDocument/2006/relationships/tags" Target="../tags/tag610.xml" /><Relationship Id="rId4" Type="http://schemas.openxmlformats.org/officeDocument/2006/relationships/tags" Target="../tags/tag611.xml" /><Relationship Id="rId5" Type="http://schemas.openxmlformats.org/officeDocument/2006/relationships/tags" Target="../tags/tag612.xml" /><Relationship Id="rId6" Type="http://schemas.openxmlformats.org/officeDocument/2006/relationships/tags" Target="../tags/tag613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14.xml" /><Relationship Id="rId3" Type="http://schemas.openxmlformats.org/officeDocument/2006/relationships/tags" Target="../tags/tag615.xml" /><Relationship Id="rId4" Type="http://schemas.openxmlformats.org/officeDocument/2006/relationships/tags" Target="../tags/tag616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625.xml" /><Relationship Id="rId11" Type="http://schemas.openxmlformats.org/officeDocument/2006/relationships/tags" Target="../tags/tag626.xml" /><Relationship Id="rId12" Type="http://schemas.openxmlformats.org/officeDocument/2006/relationships/tags" Target="../tags/tag627.xml" /><Relationship Id="rId13" Type="http://schemas.openxmlformats.org/officeDocument/2006/relationships/tags" Target="../tags/tag628.xml" /><Relationship Id="rId2" Type="http://schemas.openxmlformats.org/officeDocument/2006/relationships/tags" Target="../tags/tag617.xml" /><Relationship Id="rId3" Type="http://schemas.openxmlformats.org/officeDocument/2006/relationships/tags" Target="../tags/tag618.xml" /><Relationship Id="rId4" Type="http://schemas.openxmlformats.org/officeDocument/2006/relationships/tags" Target="../tags/tag619.xml" /><Relationship Id="rId5" Type="http://schemas.openxmlformats.org/officeDocument/2006/relationships/tags" Target="../tags/tag620.xml" /><Relationship Id="rId6" Type="http://schemas.openxmlformats.org/officeDocument/2006/relationships/tags" Target="../tags/tag621.xml" /><Relationship Id="rId7" Type="http://schemas.openxmlformats.org/officeDocument/2006/relationships/tags" Target="../tags/tag622.xml" /><Relationship Id="rId8" Type="http://schemas.openxmlformats.org/officeDocument/2006/relationships/tags" Target="../tags/tag623.xml" /><Relationship Id="rId9" Type="http://schemas.openxmlformats.org/officeDocument/2006/relationships/tags" Target="../tags/tag624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29.xml" /><Relationship Id="rId3" Type="http://schemas.openxmlformats.org/officeDocument/2006/relationships/tags" Target="../tags/tag630.xml" /><Relationship Id="rId4" Type="http://schemas.openxmlformats.org/officeDocument/2006/relationships/tags" Target="../tags/tag631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640.xml" /><Relationship Id="rId11" Type="http://schemas.openxmlformats.org/officeDocument/2006/relationships/tags" Target="../tags/tag641.xml" /><Relationship Id="rId12" Type="http://schemas.openxmlformats.org/officeDocument/2006/relationships/tags" Target="../tags/tag642.xml" /><Relationship Id="rId13" Type="http://schemas.openxmlformats.org/officeDocument/2006/relationships/tags" Target="../tags/tag643.xml" /><Relationship Id="rId2" Type="http://schemas.openxmlformats.org/officeDocument/2006/relationships/tags" Target="../tags/tag632.xml" /><Relationship Id="rId3" Type="http://schemas.openxmlformats.org/officeDocument/2006/relationships/tags" Target="../tags/tag633.xml" /><Relationship Id="rId4" Type="http://schemas.openxmlformats.org/officeDocument/2006/relationships/tags" Target="../tags/tag634.xml" /><Relationship Id="rId5" Type="http://schemas.openxmlformats.org/officeDocument/2006/relationships/tags" Target="../tags/tag635.xml" /><Relationship Id="rId6" Type="http://schemas.openxmlformats.org/officeDocument/2006/relationships/tags" Target="../tags/tag636.xml" /><Relationship Id="rId7" Type="http://schemas.openxmlformats.org/officeDocument/2006/relationships/tags" Target="../tags/tag637.xml" /><Relationship Id="rId8" Type="http://schemas.openxmlformats.org/officeDocument/2006/relationships/tags" Target="../tags/tag638.xml" /><Relationship Id="rId9" Type="http://schemas.openxmlformats.org/officeDocument/2006/relationships/tags" Target="../tags/tag639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44.xml" /><Relationship Id="rId3" Type="http://schemas.openxmlformats.org/officeDocument/2006/relationships/tags" Target="../tags/tag645.xml" /><Relationship Id="rId4" Type="http://schemas.openxmlformats.org/officeDocument/2006/relationships/tags" Target="../tags/tag646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47.xml" /><Relationship Id="rId3" Type="http://schemas.openxmlformats.org/officeDocument/2006/relationships/tags" Target="../tags/tag648.xml" /><Relationship Id="rId4" Type="http://schemas.openxmlformats.org/officeDocument/2006/relationships/tags" Target="../tags/tag649.xml" /><Relationship Id="rId5" Type="http://schemas.openxmlformats.org/officeDocument/2006/relationships/tags" Target="../tags/tag650.xml" /><Relationship Id="rId6" Type="http://schemas.openxmlformats.org/officeDocument/2006/relationships/tags" Target="../tags/tag651.xml" /><Relationship Id="rId7" Type="http://schemas.openxmlformats.org/officeDocument/2006/relationships/tags" Target="../tags/tag65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53.xml" /><Relationship Id="rId3" Type="http://schemas.openxmlformats.org/officeDocument/2006/relationships/tags" Target="../tags/tag654.xml" /><Relationship Id="rId4" Type="http://schemas.openxmlformats.org/officeDocument/2006/relationships/tags" Target="../tags/tag655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664.xml" /><Relationship Id="rId11" Type="http://schemas.openxmlformats.org/officeDocument/2006/relationships/tags" Target="../tags/tag665.xml" /><Relationship Id="rId12" Type="http://schemas.openxmlformats.org/officeDocument/2006/relationships/tags" Target="../tags/tag666.xml" /><Relationship Id="rId13" Type="http://schemas.openxmlformats.org/officeDocument/2006/relationships/tags" Target="../tags/tag667.xml" /><Relationship Id="rId2" Type="http://schemas.openxmlformats.org/officeDocument/2006/relationships/tags" Target="../tags/tag656.xml" /><Relationship Id="rId3" Type="http://schemas.openxmlformats.org/officeDocument/2006/relationships/tags" Target="../tags/tag657.xml" /><Relationship Id="rId4" Type="http://schemas.openxmlformats.org/officeDocument/2006/relationships/tags" Target="../tags/tag658.xml" /><Relationship Id="rId5" Type="http://schemas.openxmlformats.org/officeDocument/2006/relationships/tags" Target="../tags/tag659.xml" /><Relationship Id="rId6" Type="http://schemas.openxmlformats.org/officeDocument/2006/relationships/tags" Target="../tags/tag660.xml" /><Relationship Id="rId7" Type="http://schemas.openxmlformats.org/officeDocument/2006/relationships/tags" Target="../tags/tag661.xml" /><Relationship Id="rId8" Type="http://schemas.openxmlformats.org/officeDocument/2006/relationships/tags" Target="../tags/tag662.xml" /><Relationship Id="rId9" Type="http://schemas.openxmlformats.org/officeDocument/2006/relationships/tags" Target="../tags/tag663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68.xml" /><Relationship Id="rId3" Type="http://schemas.openxmlformats.org/officeDocument/2006/relationships/tags" Target="../tags/tag669.xml" /><Relationship Id="rId4" Type="http://schemas.openxmlformats.org/officeDocument/2006/relationships/tags" Target="../tags/tag6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71.xml" /><Relationship Id="rId3" Type="http://schemas.openxmlformats.org/officeDocument/2006/relationships/tags" Target="../tags/tag672.xml" /><Relationship Id="rId4" Type="http://schemas.openxmlformats.org/officeDocument/2006/relationships/tags" Target="../tags/tag673.xml" /><Relationship Id="rId5" Type="http://schemas.openxmlformats.org/officeDocument/2006/relationships/tags" Target="../tags/tag674.xml" /><Relationship Id="rId6" Type="http://schemas.openxmlformats.org/officeDocument/2006/relationships/tags" Target="../tags/tag675.xml" /><Relationship Id="rId7" Type="http://schemas.openxmlformats.org/officeDocument/2006/relationships/tags" Target="../tags/tag676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85.xml" /><Relationship Id="rId11" Type="http://schemas.openxmlformats.org/officeDocument/2006/relationships/tags" Target="../tags/tag686.xml" /><Relationship Id="rId12" Type="http://schemas.openxmlformats.org/officeDocument/2006/relationships/tags" Target="../tags/tag687.xml" /><Relationship Id="rId2" Type="http://schemas.openxmlformats.org/officeDocument/2006/relationships/tags" Target="../tags/tag677.xml" /><Relationship Id="rId3" Type="http://schemas.openxmlformats.org/officeDocument/2006/relationships/tags" Target="../tags/tag678.xml" /><Relationship Id="rId4" Type="http://schemas.openxmlformats.org/officeDocument/2006/relationships/tags" Target="../tags/tag679.xml" /><Relationship Id="rId5" Type="http://schemas.openxmlformats.org/officeDocument/2006/relationships/tags" Target="../tags/tag680.xml" /><Relationship Id="rId6" Type="http://schemas.openxmlformats.org/officeDocument/2006/relationships/tags" Target="../tags/tag681.xml" /><Relationship Id="rId7" Type="http://schemas.openxmlformats.org/officeDocument/2006/relationships/tags" Target="../tags/tag682.xml" /><Relationship Id="rId8" Type="http://schemas.openxmlformats.org/officeDocument/2006/relationships/tags" Target="../tags/tag683.xml" /><Relationship Id="rId9" Type="http://schemas.openxmlformats.org/officeDocument/2006/relationships/tags" Target="../tags/tag684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696.xml" /><Relationship Id="rId2" Type="http://schemas.openxmlformats.org/officeDocument/2006/relationships/tags" Target="../tags/tag688.xml" /><Relationship Id="rId3" Type="http://schemas.openxmlformats.org/officeDocument/2006/relationships/tags" Target="../tags/tag689.xml" /><Relationship Id="rId4" Type="http://schemas.openxmlformats.org/officeDocument/2006/relationships/tags" Target="../tags/tag690.xml" /><Relationship Id="rId5" Type="http://schemas.openxmlformats.org/officeDocument/2006/relationships/tags" Target="../tags/tag691.xml" /><Relationship Id="rId6" Type="http://schemas.openxmlformats.org/officeDocument/2006/relationships/tags" Target="../tags/tag692.xml" /><Relationship Id="rId7" Type="http://schemas.openxmlformats.org/officeDocument/2006/relationships/tags" Target="../tags/tag693.xml" /><Relationship Id="rId8" Type="http://schemas.openxmlformats.org/officeDocument/2006/relationships/tags" Target="../tags/tag694.xml" /><Relationship Id="rId9" Type="http://schemas.openxmlformats.org/officeDocument/2006/relationships/tags" Target="../tags/tag695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97.xml" /><Relationship Id="rId3" Type="http://schemas.openxmlformats.org/officeDocument/2006/relationships/tags" Target="../tags/tag698.xml" /><Relationship Id="rId4" Type="http://schemas.openxmlformats.org/officeDocument/2006/relationships/tags" Target="../tags/tag699.xml" /><Relationship Id="rId5" Type="http://schemas.openxmlformats.org/officeDocument/2006/relationships/tags" Target="../tags/tag700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701.xml" /><Relationship Id="rId3" Type="http://schemas.openxmlformats.org/officeDocument/2006/relationships/tags" Target="../tags/tag702.xml" /><Relationship Id="rId4" Type="http://schemas.openxmlformats.org/officeDocument/2006/relationships/tags" Target="../tags/tag703.xml" /><Relationship Id="rId5" Type="http://schemas.openxmlformats.org/officeDocument/2006/relationships/image" Target="../media/image7.png" /><Relationship Id="rId6" Type="http://schemas.openxmlformats.org/officeDocument/2006/relationships/tags" Target="../tags/tag704.xml" /><Relationship Id="rId7" Type="http://schemas.openxmlformats.org/officeDocument/2006/relationships/tags" Target="../tags/tag70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sz="quarter" idx="14"/>
            <p:custDataLst>
              <p:tags r:id="rId4"/>
            </p:custDataLst>
          </p:nvPr>
        </p:nvSpPr>
        <p:spPr>
          <a:xfrm>
            <a:off x="1038860" y="3377565"/>
            <a:ext cx="4826000" cy="674370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第九讲  特殊句式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 idx="15"/>
            <p:custDataLst>
              <p:tags r:id="rId5"/>
            </p:custDataLst>
          </p:nvPr>
        </p:nvSpPr>
        <p:spPr>
          <a:xfrm>
            <a:off x="1038860" y="2042160"/>
            <a:ext cx="5469255" cy="1191260"/>
          </a:xfrm>
        </p:spPr>
        <p:txBody>
          <a:bodyPr>
            <a:normAutofit fontScale="90000"/>
          </a:bodyPr>
          <a:lstStyle/>
          <a:p>
            <a:r>
              <a:rPr lang="zh-CN" altLang="en-US" b="1"/>
              <a:t>文言文阅读十二讲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7269480" y="4954905"/>
            <a:ext cx="806450" cy="408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张海山</a:t>
            </a:r>
          </a:p>
        </p:txBody>
      </p:sp>
      <p:sp>
        <p:nvSpPr>
          <p:cNvPr id="12" name="文本占位符 1"/>
          <p:cNvSpPr txBox="1"/>
          <p:nvPr>
            <p:custDataLst>
              <p:tags r:id="rId7"/>
            </p:custDataLst>
          </p:nvPr>
        </p:nvSpPr>
        <p:spPr>
          <a:xfrm>
            <a:off x="322580" y="353614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0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lang="zh-CN" altLang="en-US" sz="4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itchFamily="34" charset="0"/>
                <a:ea typeface="隶书" panose="02010509060101010101" pitchFamily="49" charset="-122"/>
                <a:cs typeface="Arial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/>
              <a:t>2021</a:t>
            </a:r>
            <a:endParaRPr lang="en-US"/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6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773680" y="1112520"/>
            <a:ext cx="7008495" cy="2999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1、荀卿，赵人。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2、秦，虎狼之国。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3、刘备天下枭雄。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4、此人力士。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5、此子贤者。</a:t>
            </a:r>
            <a:endParaRPr lang="zh-CN" altLang="en-US" sz="2800"/>
          </a:p>
        </p:txBody>
      </p:sp>
      <p:sp>
        <p:nvSpPr>
          <p:cNvPr id="33797" name="Text Box 5"/>
          <p:cNvSpPr/>
          <p:nvPr>
            <p:custDataLst>
              <p:tags r:id="rId5"/>
            </p:custDataLst>
          </p:nvPr>
        </p:nvSpPr>
        <p:spPr>
          <a:xfrm>
            <a:off x="2483803" y="4796790"/>
            <a:ext cx="8497887" cy="1046163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⑥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：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没有词语标志，通过语意直接表判断。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              可以转化为“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者，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也”句式。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3797" grpId="2"/>
      <p:bldP spid="33797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7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01445" y="988060"/>
            <a:ext cx="10712450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1、予本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非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文人画士。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2、六国破灭，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非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兵不利，战不善。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3、城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非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不高也，池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非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不深也，兵革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非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不坚利也。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4、此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非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曹孟德之诗乎？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5、人死，则曰：“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非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我也，岁也。”</a:t>
            </a:r>
            <a:r>
              <a:rPr lang="zh-CN" altLang="en-US" b="1">
                <a:solidFill>
                  <a:srgbClr val="000808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35845" name="Text Box 5"/>
          <p:cNvSpPr/>
          <p:nvPr>
            <p:custDataLst>
              <p:tags r:id="rId5"/>
            </p:custDataLst>
          </p:nvPr>
        </p:nvSpPr>
        <p:spPr>
          <a:xfrm>
            <a:off x="2820035" y="4541203"/>
            <a:ext cx="7488238" cy="10064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句式特点（7）：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用“非”等词语表示否定性判断。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5845" grpId="2"/>
      <p:bldP spid="35845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75" name="Text Box 11"/>
          <p:cNvSpPr/>
          <p:nvPr>
            <p:custDataLst>
              <p:tags r:id="rId3"/>
            </p:custDataLst>
          </p:nvPr>
        </p:nvSpPr>
        <p:spPr>
          <a:xfrm>
            <a:off x="1247140" y="309245"/>
            <a:ext cx="6264275" cy="7016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3366FF"/>
                </a:solidFill>
                <a:ea typeface="黑体" panose="02010609060101010101" charset="-122"/>
              </a:rPr>
              <a:t>总结：判断句的主要形式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880870" y="1193165"/>
            <a:ext cx="5872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一、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用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“者”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或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“也”句式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表判断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99235" y="1715135"/>
            <a:ext cx="105295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ym typeface="+mn-ea"/>
              </a:rPr>
              <a:t>   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①用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者，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也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表判断。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 ②句末用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者也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表判断。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 ③前单用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者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或后单用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也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表判断。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723390" y="3098800"/>
            <a:ext cx="56051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ym typeface="Wingdings"/>
              </a:rPr>
              <a:t>二、用代词</a:t>
            </a:r>
            <a:r>
              <a:rPr lang="zh-CN" altLang="en-US" sz="2800" b="1">
                <a:solidFill>
                  <a:srgbClr val="FF0000"/>
                </a:solidFill>
                <a:sym typeface="Wingdings"/>
              </a:rPr>
              <a:t>"此" "是"</a:t>
            </a:r>
            <a:r>
              <a:rPr lang="zh-CN" altLang="en-US" sz="2800" b="1">
                <a:sym typeface="Wingdings"/>
              </a:rPr>
              <a:t>句式表判断。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723390" y="3815715"/>
            <a:ext cx="5615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三、用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动词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为” “是”</a:t>
            </a:r>
            <a:r>
              <a:rPr lang="zh-CN" altLang="en-US" sz="2800" b="1">
                <a:sym typeface="+mn-ea"/>
              </a:rPr>
              <a:t>表判断。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723390" y="4629150"/>
            <a:ext cx="1019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Wingdings"/>
              </a:rPr>
              <a:t>四、用副词</a:t>
            </a:r>
            <a:r>
              <a:rPr lang="zh-CN" altLang="en-US" sz="2800" b="1">
                <a:solidFill>
                  <a:srgbClr val="FF0000"/>
                </a:solidFill>
                <a:sym typeface="Wingdings"/>
              </a:rPr>
              <a:t>“即”“乃”“则”“皆”“素”“诚”</a:t>
            </a:r>
            <a:r>
              <a:rPr lang="zh-CN" altLang="en-US" sz="2800" b="1">
                <a:sym typeface="Wingdings"/>
              </a:rPr>
              <a:t>等表判断。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723390" y="5394325"/>
            <a:ext cx="7650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五、通过语意直接表示判断（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无标志判断句</a:t>
            </a:r>
            <a:r>
              <a:rPr lang="zh-CN" altLang="en-US" sz="2800" b="1">
                <a:sym typeface="+mn-ea"/>
              </a:rPr>
              <a:t>）。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723390" y="6220460"/>
            <a:ext cx="56445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Wingdings"/>
              </a:rPr>
              <a:t>六、用“非” 等表示否定的判断。</a:t>
            </a:r>
            <a:endParaRPr lang="zh-CN" altLang="en-US" sz="2800"/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1026795"/>
            <a:ext cx="10852237" cy="441964"/>
          </a:xfrm>
        </p:spPr>
        <p:txBody>
          <a:bodyPr/>
          <a:lstStyle/>
          <a:p>
            <a:r>
              <a:rPr sz="32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下列句式中哪些是判断句：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170805" y="306070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CC00"/>
                </a:solidFill>
                <a:sym typeface="+mn-ea"/>
              </a:rPr>
              <a:t>课堂小练</a:t>
            </a:r>
            <a:endParaRPr lang="zh-CN" altLang="en-US" sz="36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535430" y="1468755"/>
            <a:ext cx="1056576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ym typeface="+mn-ea"/>
              </a:rPr>
              <a:t>    </a:t>
            </a:r>
            <a:r>
              <a:rPr lang="zh-CN" altLang="en-US" sz="2800" b="1">
                <a:sym typeface="+mn-ea"/>
              </a:rPr>
              <a:t>1、旦日飨士卒，为击破沛公军。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    2、邻之厚，君之薄也。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    3、臣乃市井鼓刀屠者。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    4、曾不若孀妻弱子。 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    5、项王乃复引兵而东，至东城，乃有二十人骑。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    6、夺项王天下者，必沛公也。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    7、是可忍，孰不可忍？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    8、此帝王之资也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681480" y="551815"/>
            <a:ext cx="1011618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ym typeface="+mn-ea"/>
              </a:rPr>
              <a:t>    </a:t>
            </a:r>
            <a:r>
              <a:rPr lang="zh-CN" altLang="en-US" sz="3200" b="1">
                <a:sym typeface="+mn-ea"/>
              </a:rPr>
              <a:t>1、旦日飨士卒，为击破沛公军。</a:t>
            </a:r>
            <a:endParaRPr lang="zh-CN" altLang="en-US" sz="3200" b="1"/>
          </a:p>
          <a:p>
            <a:pPr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    2、邻之厚，君之薄也。</a:t>
            </a:r>
            <a:endParaRPr lang="zh-CN" altLang="en-US" sz="3200" b="1"/>
          </a:p>
          <a:p>
            <a:pPr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    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3、臣乃市井鼓刀屠者。</a:t>
            </a:r>
            <a:endParaRPr lang="zh-CN" altLang="en-US" sz="32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    4、曾不若孀妻弱子。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 </a:t>
            </a:r>
            <a:endParaRPr lang="zh-CN" altLang="en-US" sz="32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    5、项王乃复引兵而东，至东城，乃有二十人骑。</a:t>
            </a:r>
            <a:endParaRPr lang="zh-CN" altLang="en-US" sz="3200" b="1"/>
          </a:p>
          <a:p>
            <a:pPr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    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6、夺项王天下者，必沛公也。</a:t>
            </a:r>
            <a:endParaRPr lang="zh-CN" altLang="en-US" sz="32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    7、是可忍，孰不可忍？</a:t>
            </a:r>
            <a:endParaRPr lang="zh-CN" altLang="en-US" sz="3200" b="1"/>
          </a:p>
          <a:p>
            <a:pPr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    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8、此帝王之资也。</a:t>
            </a: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571625" y="86360"/>
            <a:ext cx="10480675" cy="6292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典题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翻译下面的语句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注意判断句的译法。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是寡人之过也。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《烛之武退秦师》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今日往而不反者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竖子也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《荆轲刺秦王》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事所以不成者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乃欲以生劫之。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《荆轲刺秦王》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吾令人望其气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皆为龙虎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成五采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此天子气也。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《鸿门宴》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en-US" altLang="zh-CN" sz="280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所以遣将守关者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备他盗之出入与非常也。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《鸿门宴》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823845" y="1079500"/>
            <a:ext cx="26720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这是我的过错。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823845" y="2160905"/>
            <a:ext cx="679069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去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了而不能好好回来复命的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那是没用的人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823845" y="3244850"/>
            <a:ext cx="66725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事情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不成功的原因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是想活生生地劫持你。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931160" y="4337685"/>
            <a:ext cx="85394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让人观望了他那里的云气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都是龙虎的形状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呈现五彩</a:t>
            </a:r>
          </a:p>
          <a:p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的颜色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这是天子的云气。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931160" y="5755005"/>
            <a:ext cx="8331200" cy="11245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派遣将领防守函谷关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是为了防备其他盗贼的进入</a:t>
            </a:r>
          </a:p>
          <a:p>
            <a:pPr>
              <a:lnSpc>
                <a:spcPct val="120000"/>
              </a:lnSpc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和意外的</a:t>
            </a: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变</a:t>
            </a: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故</a:t>
            </a: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  <p:bldP spid="8" grpId="10"/>
      <p:bldP spid="8" grpId="1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040380" y="949960"/>
            <a:ext cx="51873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二、被动句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425700" y="2322195"/>
            <a:ext cx="84594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被动句是指主语和谓语之间的关系是被动关系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也就是说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主语是谓语动词所表示的行为的被动者、受事者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而不是主动者、施事者。被动句主要有两大类型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一是有标志的被动句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即借助一些被动词来表示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二是无标志的被动句。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1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26845" y="1042670"/>
            <a:ext cx="10638155" cy="2999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1、不拘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时，学于余。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2、而君幸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赵王。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</a:t>
            </a:r>
            <a:r>
              <a:rPr lang="zh-CN" altLang="en-US" sz="2800" b="1">
                <a:sym typeface="+mn-ea"/>
              </a:rPr>
              <a:t>此非孟德之困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ym typeface="+mn-ea"/>
              </a:rPr>
              <a:t>周郎者乎？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</a:t>
            </a:r>
            <a:r>
              <a:rPr lang="zh-CN" altLang="en-US" sz="2800" b="1">
                <a:sym typeface="+mn-ea"/>
              </a:rPr>
              <a:t>不能容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ym typeface="+mn-ea"/>
              </a:rPr>
              <a:t>远近。</a:t>
            </a:r>
            <a:endParaRPr lang="zh-CN" altLang="en-US" sz="2800" b="1"/>
          </a:p>
          <a:p>
            <a:pPr>
              <a:lnSpc>
                <a:spcPct val="135000"/>
              </a:lnSpc>
            </a:pPr>
            <a:r>
              <a:rPr lang="zh-CN" altLang="en-US" sz="2800" b="1">
                <a:sym typeface="+mn-ea"/>
              </a:rPr>
              <a:t>5、故内惑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ym typeface="+mn-ea"/>
              </a:rPr>
              <a:t>郑袖，外欺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ym typeface="+mn-ea"/>
              </a:rPr>
              <a:t>张仪。</a:t>
            </a:r>
            <a:endParaRPr lang="zh-CN" altLang="en-US" sz="2800"/>
          </a:p>
        </p:txBody>
      </p:sp>
      <p:sp>
        <p:nvSpPr>
          <p:cNvPr id="41989" name="Text Box 5"/>
          <p:cNvSpPr/>
          <p:nvPr>
            <p:custDataLst>
              <p:tags r:id="rId5"/>
            </p:custDataLst>
          </p:nvPr>
        </p:nvSpPr>
        <p:spPr>
          <a:xfrm>
            <a:off x="2103755" y="4285933"/>
            <a:ext cx="7345363" cy="1411287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被动句句式特点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①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            1</a:t>
            </a:r>
            <a:r>
              <a:rPr lang="zh-CN" altLang="en-US" sz="3200" b="1">
                <a:solidFill>
                  <a:srgbClr val="0066FF"/>
                </a:solidFill>
                <a:latin typeface="Arial" pitchFamily="34" charset="0"/>
                <a:ea typeface="楷体_GB2312" pitchFamily="1" charset="-122"/>
              </a:rPr>
              <a:t>—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5 </a:t>
            </a:r>
            <a:r>
              <a:rPr lang="zh-CN" altLang="en-US" sz="3600" b="1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用介词 </a:t>
            </a:r>
            <a:r>
              <a:rPr lang="zh-CN" altLang="en-US" sz="3600" b="1">
                <a:solidFill>
                  <a:srgbClr val="FF0000"/>
                </a:solidFill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于</a:t>
            </a:r>
            <a:r>
              <a:rPr lang="zh-CN" altLang="en-US" sz="3600" b="1">
                <a:solidFill>
                  <a:srgbClr val="FF0000"/>
                </a:solidFill>
                <a:ea typeface="楷体_GB2312" pitchFamily="1" charset="-122"/>
              </a:rPr>
              <a:t>” </a:t>
            </a:r>
            <a:r>
              <a:rPr lang="zh-CN" altLang="en-US" sz="3600" b="1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表被动。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1989" grpId="2"/>
      <p:bldP spid="41989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2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71625" y="1019175"/>
            <a:ext cx="10542270" cy="3580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1、秦城恐不可得，徒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见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欺。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2、信而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见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疑，忠而</a:t>
            </a:r>
            <a:r>
              <a:rPr lang="zh-CN" altLang="en-US" sz="2800" b="1" u="sng">
                <a:solidFill>
                  <a:srgbClr val="000808"/>
                </a:solidFill>
                <a:sym typeface="+mn-ea"/>
              </a:rPr>
              <a:t>被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谤。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3、然则将军之仇报，而燕国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见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陵之耻除矣。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4、臣诚恐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见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欺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ym typeface="+mn-ea"/>
              </a:rPr>
              <a:t>王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而负赵。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5、吾长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见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笑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大方之家。   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6、吾不能举全吴之地，十万之众，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受</a:t>
            </a:r>
            <a:r>
              <a:rPr lang="zh-CN" altLang="en-US" sz="2800" b="1">
                <a:sym typeface="+mn-ea"/>
              </a:rPr>
              <a:t>制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于</a:t>
            </a:r>
            <a:r>
              <a:rPr lang="zh-CN" altLang="en-US" sz="2800" b="1">
                <a:sym typeface="+mn-ea"/>
              </a:rPr>
              <a:t>人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45061" name="Text Box 5"/>
          <p:cNvSpPr/>
          <p:nvPr>
            <p:custDataLst>
              <p:tags r:id="rId5"/>
            </p:custDataLst>
          </p:nvPr>
        </p:nvSpPr>
        <p:spPr>
          <a:xfrm>
            <a:off x="325755" y="4869180"/>
            <a:ext cx="11788140" cy="190944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ts val="2165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被动句句式特点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②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：   </a:t>
            </a:r>
          </a:p>
          <a:p>
            <a:pPr>
              <a:lnSpc>
                <a:spcPts val="2165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                  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Arial" pitchFamily="34" charset="0"/>
                <a:ea typeface="楷体_GB2312" pitchFamily="1" charset="-122"/>
              </a:rPr>
              <a:t>—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</a:rPr>
              <a:t>3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见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”</a:t>
            </a:r>
          </a:p>
          <a:p>
            <a:pPr>
              <a:lnSpc>
                <a:spcPts val="2165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                  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</a:rPr>
              <a:t>4</a:t>
            </a:r>
            <a:r>
              <a:rPr lang="zh-CN" altLang="en-US" sz="2800" b="1">
                <a:solidFill>
                  <a:schemeClr val="hlink"/>
                </a:solidFill>
                <a:latin typeface="Arial" pitchFamily="34" charset="0"/>
                <a:ea typeface="楷体_GB2312" pitchFamily="1" charset="-122"/>
              </a:rPr>
              <a:t>—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     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见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于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”</a:t>
            </a:r>
          </a:p>
          <a:p>
            <a:pPr>
              <a:lnSpc>
                <a:spcPts val="2165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                    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</a:rPr>
              <a:t> 6 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“受.....于......”    表被动。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5061" grpId="2"/>
      <p:bldP spid="45061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3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59560" y="998220"/>
            <a:ext cx="1055370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1、吴广素爱人，士卒多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用者。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2、父母宗族皆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戮没。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3、身死人手，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天下笑者，何也？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4、其印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予群从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所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得。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5、如姬父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人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所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杀。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6、为国者无使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积威之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所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劫哉！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7、不者，若属皆且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为所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虏！</a:t>
            </a:r>
            <a:endParaRPr lang="zh-CN" altLang="en-US" sz="2800"/>
          </a:p>
        </p:txBody>
      </p:sp>
      <p:sp>
        <p:nvSpPr>
          <p:cNvPr id="48133" name="Text Box 5"/>
          <p:cNvSpPr/>
          <p:nvPr>
            <p:custDataLst>
              <p:tags r:id="rId5"/>
            </p:custDataLst>
          </p:nvPr>
        </p:nvSpPr>
        <p:spPr>
          <a:xfrm>
            <a:off x="1219835" y="4879340"/>
            <a:ext cx="9752330" cy="181483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被动句句式特点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③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1—3  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”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                                 4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6  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所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                  7  “为所”      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8133" grpId="2"/>
      <p:bldP spid="48133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itchFamily="2" charset="-122"/>
                <a:sym typeface="+mn-ea"/>
              </a:rPr>
              <a:t>“</a:t>
            </a:r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  <a:sym typeface="+mn-ea"/>
              </a:rPr>
              <a:t>考什么？</a:t>
            </a:r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itchFamily="2" charset="-122"/>
                <a:sym typeface="+mn-ea"/>
              </a:rPr>
              <a:t>”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华文行楷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08630" y="1678305"/>
            <a:ext cx="467360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黑体" panose="02010609060101010101" charset="-122"/>
                <a:sym typeface="+mn-ea"/>
              </a:rPr>
              <a:t>《考试大纲》要求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191260" y="3106420"/>
            <a:ext cx="107219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幼圆" pitchFamily="1" charset="-122"/>
                <a:sym typeface="+mn-ea"/>
              </a:rPr>
              <a:t> 1、③理解与现代汉语不同的句式和用法</a:t>
            </a:r>
            <a:b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幼圆" pitchFamily="1" charset="-122"/>
                <a:sym typeface="+mn-ea"/>
              </a:rPr>
            </a:b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幼圆" pitchFamily="1" charset="-122"/>
                <a:sym typeface="+mn-ea"/>
              </a:rPr>
              <a:t>       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幼圆" pitchFamily="1" charset="-122"/>
                <a:sym typeface="+mn-ea"/>
              </a:rPr>
              <a:t>不同的句式和用法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幼圆" pitchFamily="1" charset="-122"/>
                <a:sym typeface="+mn-ea"/>
              </a:rPr>
              <a:t>：判断句、被动句、宾语前置、成分省略和词类活用（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幼圆" pitchFamily="1" charset="-122"/>
                <a:sym typeface="+mn-ea"/>
              </a:rPr>
              <a:t>属于</a:t>
            </a:r>
            <a:r>
              <a:rPr lang="zh-CN" altLang="en-US" sz="4000" b="1">
                <a:solidFill>
                  <a:srgbClr val="0000CC"/>
                </a:solidFill>
                <a:latin typeface="Times New Roman" pitchFamily="18" charset="0"/>
                <a:sym typeface="+mn-ea"/>
              </a:rPr>
              <a:t>理解层级 B</a:t>
            </a:r>
            <a:r>
              <a:rPr lang="zh-CN" altLang="en-US" sz="4000">
                <a:latin typeface="Times New Roman" pitchFamily="18" charset="0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幼圆" pitchFamily="1" charset="-122"/>
                <a:sym typeface="+mn-ea"/>
              </a:rPr>
              <a:t>）</a:t>
            </a:r>
            <a:endParaRPr lang="zh-CN" altLang="en-US" sz="4000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4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17675" y="977900"/>
            <a:ext cx="10275570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1、曲罢曾教善才服，妆成每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被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秋娘妒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2、信而见疑，忠而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被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谤。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3、仍更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被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驱遣，何言复来还？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4、舞榭歌台，风流总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被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雨打风吹去。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5、予犹记周公之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被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逮，在三月丁卯之望。</a:t>
            </a:r>
            <a:endParaRPr lang="zh-CN" altLang="en-US" sz="2800"/>
          </a:p>
        </p:txBody>
      </p:sp>
      <p:sp>
        <p:nvSpPr>
          <p:cNvPr id="51205" name="Text Box 5"/>
          <p:cNvSpPr/>
          <p:nvPr>
            <p:custDataLst>
              <p:tags r:id="rId5"/>
            </p:custDataLst>
          </p:nvPr>
        </p:nvSpPr>
        <p:spPr>
          <a:xfrm>
            <a:off x="2062798" y="4680903"/>
            <a:ext cx="8066087" cy="1166812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句式特点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④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：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</a:rPr>
              <a:t>          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1—5 </a:t>
            </a:r>
            <a:r>
              <a:rPr lang="zh-CN" altLang="en-US" sz="2800" b="1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介词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被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表被动，与今相同。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1205" grpId="2"/>
      <p:bldP spid="51205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5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021205" y="1223645"/>
            <a:ext cx="5818505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808"/>
                </a:solidFill>
                <a:sym typeface="+mn-ea"/>
              </a:rPr>
              <a:t>1、洎牧以谗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诛</a:t>
            </a:r>
            <a:r>
              <a:rPr lang="zh-CN" altLang="en-US" sz="32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32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808"/>
                </a:solidFill>
                <a:sym typeface="+mn-ea"/>
              </a:rPr>
              <a:t>2、城之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破</a:t>
            </a:r>
            <a:r>
              <a:rPr lang="zh-CN" altLang="en-US" sz="3200" b="1">
                <a:solidFill>
                  <a:srgbClr val="000808"/>
                </a:solidFill>
                <a:sym typeface="+mn-ea"/>
              </a:rPr>
              <a:t>也。</a:t>
            </a:r>
            <a:endParaRPr lang="zh-CN" altLang="en-US" sz="32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808"/>
                </a:solidFill>
                <a:sym typeface="+mn-ea"/>
              </a:rPr>
              <a:t>3、戍卒叫，函谷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举</a:t>
            </a:r>
            <a:r>
              <a:rPr lang="zh-CN" altLang="en-US" sz="32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32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808"/>
                </a:solidFill>
                <a:sym typeface="+mn-ea"/>
              </a:rPr>
              <a:t>4、忠不必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用</a:t>
            </a:r>
            <a:r>
              <a:rPr lang="zh-CN" altLang="en-US" sz="3200" b="1">
                <a:solidFill>
                  <a:srgbClr val="000808"/>
                </a:solidFill>
                <a:sym typeface="+mn-ea"/>
              </a:rPr>
              <a:t>兮，贤不必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以</a:t>
            </a:r>
            <a:r>
              <a:rPr lang="zh-CN" altLang="en-US" sz="32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32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808"/>
                </a:solidFill>
                <a:sym typeface="+mn-ea"/>
              </a:rPr>
              <a:t>5、王之</a:t>
            </a:r>
            <a:r>
              <a:rPr lang="zh-CN" altLang="en-US" sz="3200" b="1">
                <a:solidFill>
                  <a:srgbClr val="FF3300"/>
                </a:solidFill>
                <a:sym typeface="+mn-ea"/>
              </a:rPr>
              <a:t>蔽</a:t>
            </a:r>
            <a:r>
              <a:rPr lang="zh-CN" altLang="en-US" sz="3200" b="1">
                <a:solidFill>
                  <a:srgbClr val="000808"/>
                </a:solidFill>
                <a:sym typeface="+mn-ea"/>
              </a:rPr>
              <a:t>甚矣。</a:t>
            </a:r>
            <a:endParaRPr lang="zh-CN" altLang="en-US" sz="3200"/>
          </a:p>
        </p:txBody>
      </p:sp>
      <p:sp>
        <p:nvSpPr>
          <p:cNvPr id="54277" name="Text Box 5"/>
          <p:cNvSpPr/>
          <p:nvPr>
            <p:custDataLst>
              <p:tags r:id="rId5"/>
            </p:custDataLst>
          </p:nvPr>
        </p:nvSpPr>
        <p:spPr>
          <a:xfrm>
            <a:off x="2223453" y="4750118"/>
            <a:ext cx="7561262" cy="1319212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</a:t>
            </a:r>
            <a:r>
              <a:rPr lang="zh-CN" altLang="en-US" sz="3200" b="1">
                <a:solidFill>
                  <a:srgbClr val="0066FF"/>
                </a:solidFill>
                <a:latin typeface="宋体" panose="02010600030101010101" pitchFamily="2" charset="-122"/>
                <a:sym typeface="楷体_GB2312" pitchFamily="1" charset="-122"/>
              </a:rPr>
              <a:t>⑤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没有语言标志，动词本身表被动。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4277" grpId="2"/>
      <p:bldP spid="54277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443230"/>
            <a:ext cx="10852150" cy="854075"/>
          </a:xfrm>
        </p:spPr>
        <p:txBody>
          <a:bodyPr/>
          <a:lstStyle/>
          <a:p>
            <a:r>
              <a:rPr sz="4400" b="1">
                <a:solidFill>
                  <a:srgbClr val="3366FF"/>
                </a:solidFill>
                <a:ea typeface="黑体" panose="02010609060101010101" charset="-122"/>
                <a:sym typeface="+mn-ea"/>
              </a:rPr>
              <a:t>总结：被动句的主要形式</a:t>
            </a:r>
            <a:endParaRPr lang="zh-CN" altLang="en-US" sz="44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546985" y="1520825"/>
            <a:ext cx="52647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一、用介词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“于”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表被动。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546985" y="2510790"/>
            <a:ext cx="91332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二、用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“见”“见…于…”“受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…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于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…”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表被动。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321560" y="3500120"/>
            <a:ext cx="87268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三、用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“为”“为…所…”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 “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为所”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表被动。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546985" y="4252595"/>
            <a:ext cx="5059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四、用介词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“被”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表被动。</a:t>
            </a:r>
            <a:endParaRPr lang="zh-CN" altLang="en-US" sz="32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546985" y="5200015"/>
            <a:ext cx="7498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五、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动词本身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表被动。（</a:t>
            </a:r>
            <a:r>
              <a:rPr lang="zh-CN" altLang="en-US" sz="3200" b="1">
                <a:solidFill>
                  <a:srgbClr val="3366FF"/>
                </a:solidFill>
                <a:latin typeface="宋体" panose="02010600030101010101" pitchFamily="2" charset="-122"/>
                <a:sym typeface="+mn-ea"/>
              </a:rPr>
              <a:t>无标识被动句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200"/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22307" y="941070"/>
            <a:ext cx="10852237" cy="441964"/>
          </a:xfrm>
        </p:spPr>
        <p:txBody>
          <a:bodyPr/>
          <a:lstStyle/>
          <a:p>
            <a:r>
              <a:rPr sz="32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1、选出不是被动句的一句（          ）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775200" y="160020"/>
            <a:ext cx="22783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 </a:t>
            </a:r>
            <a:r>
              <a:rPr lang="zh-CN" altLang="en-US" sz="4000" b="1">
                <a:solidFill>
                  <a:srgbClr val="00CC00"/>
                </a:solidFill>
                <a:sym typeface="+mn-ea"/>
              </a:rPr>
              <a:t>课堂训练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730375" y="1631315"/>
            <a:ext cx="8052435" cy="2355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A、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  <a:sym typeface="+mn-ea"/>
              </a:rPr>
              <a:t>同舍生皆被绮绣。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B、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  <a:sym typeface="+mn-ea"/>
              </a:rPr>
              <a:t>今不速往，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恐为操所先。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C、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  <a:sym typeface="+mn-ea"/>
              </a:rPr>
              <a:t>帝感其诚。          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D、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  <a:sym typeface="+mn-ea"/>
              </a:rPr>
              <a:t>羸兵为人马所蹈藉。</a:t>
            </a:r>
            <a:r>
              <a:rPr lang="zh-CN" altLang="en-US" sz="3200">
                <a:latin typeface="宋体" panose="02010600030101010101" pitchFamily="2" charset="-122"/>
                <a:ea typeface="宋体" pitchFamily="2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955165" y="4094480"/>
            <a:ext cx="65119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3399"/>
                </a:solidFill>
                <a:sym typeface="+mn-ea"/>
              </a:rPr>
              <a:t> A. </a:t>
            </a:r>
            <a:r>
              <a:rPr lang="zh-CN" altLang="en-US" sz="2800" b="1">
                <a:solidFill>
                  <a:srgbClr val="FF3399"/>
                </a:solidFill>
                <a:sym typeface="+mn-ea"/>
              </a:rPr>
              <a:t>同屋的同学们都穿着绣花的丝绸衣服</a:t>
            </a:r>
            <a:r>
              <a:rPr lang="en-US" altLang="zh-CN" sz="2800" b="1">
                <a:solidFill>
                  <a:srgbClr val="FF3399"/>
                </a:solidFill>
                <a:sym typeface="+mn-ea"/>
              </a:rPr>
              <a:t>.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035175" y="4738370"/>
            <a:ext cx="7393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3399"/>
                </a:solidFill>
                <a:sym typeface="+mn-ea"/>
              </a:rPr>
              <a:t>B.</a:t>
            </a:r>
            <a:r>
              <a:rPr lang="zh-CN" altLang="en-US" sz="2800" b="1">
                <a:solidFill>
                  <a:srgbClr val="FF3399"/>
                </a:solidFill>
                <a:sym typeface="+mn-ea"/>
              </a:rPr>
              <a:t>现在如果不赶快去</a:t>
            </a:r>
            <a:r>
              <a:rPr lang="en-US" altLang="zh-CN" sz="2800" b="1">
                <a:solidFill>
                  <a:srgbClr val="FF3399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3399"/>
                </a:solidFill>
                <a:sym typeface="+mn-ea"/>
              </a:rPr>
              <a:t>恐怕被曹操抢占了先机。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035175" y="5346065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3399"/>
                </a:solidFill>
                <a:sym typeface="+mn-ea"/>
              </a:rPr>
              <a:t>C.</a:t>
            </a:r>
            <a:r>
              <a:rPr lang="zh-CN" altLang="en-US" sz="2800" b="1">
                <a:solidFill>
                  <a:srgbClr val="FF3399"/>
                </a:solidFill>
                <a:sym typeface="+mn-ea"/>
              </a:rPr>
              <a:t>天帝被愚公的诚心所感动。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035175" y="6026150"/>
            <a:ext cx="5161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3399"/>
                </a:solidFill>
                <a:sym typeface="+mn-ea"/>
              </a:rPr>
              <a:t>D.</a:t>
            </a:r>
            <a:r>
              <a:rPr lang="zh-CN" altLang="en-US" sz="2800" b="1">
                <a:solidFill>
                  <a:srgbClr val="FF3399"/>
                </a:solidFill>
                <a:sym typeface="+mn-ea"/>
              </a:rPr>
              <a:t>瘦弱无力的兵士被人马践踏。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7053580" y="654685"/>
            <a:ext cx="73342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Times New Roman" pitchFamily="18" charset="0"/>
                <a:sym typeface="+mn-ea"/>
              </a:rPr>
              <a:t>A</a:t>
            </a:r>
            <a:endParaRPr lang="zh-CN" altLang="en-US" sz="6000"/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  <p:bldP spid="6" grpId="4"/>
      <p:bldP spid="6" grpId="5"/>
      <p:bldP spid="7" grpId="6"/>
      <p:bldP spid="7" grpId="7"/>
      <p:bldP spid="8" grpId="8"/>
      <p:bldP spid="8" grpId="9"/>
      <p:bldP spid="9" grpId="10"/>
      <p:bldP spid="9" grpId="1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443230"/>
            <a:ext cx="10852150" cy="744855"/>
          </a:xfrm>
        </p:spPr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2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、选出不是被动句的一句（          ）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29790" y="1188085"/>
            <a:ext cx="9704070" cy="2355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A、吾属今为之虏矣。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B、皆好辞而以赋见称。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C、臣头今与璧俱碎于柱矣。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  D、行将为人所并。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279650" y="3682365"/>
            <a:ext cx="5872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sym typeface="+mn-ea"/>
              </a:rPr>
              <a:t>A.</a:t>
            </a:r>
            <a:r>
              <a:rPr lang="zh-CN" altLang="en-US" sz="3200" b="1">
                <a:solidFill>
                  <a:srgbClr val="FF3399"/>
                </a:solidFill>
                <a:sym typeface="+mn-ea"/>
              </a:rPr>
              <a:t>我们这些人就要被他俘虏了。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279650" y="4459605"/>
            <a:ext cx="8017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sym typeface="+mn-ea"/>
              </a:rPr>
              <a:t>B.</a:t>
            </a:r>
            <a:r>
              <a:rPr lang="zh-CN" altLang="en-US" sz="3200" b="1">
                <a:solidFill>
                  <a:srgbClr val="FF3399"/>
                </a:solidFill>
                <a:sym typeface="+mn-ea"/>
              </a:rPr>
              <a:t>都爱好擅长文辞</a:t>
            </a:r>
            <a:r>
              <a:rPr lang="en-US" altLang="zh-CN" sz="3200" b="1">
                <a:solidFill>
                  <a:srgbClr val="FF3399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3399"/>
                </a:solidFill>
                <a:sym typeface="+mn-ea"/>
              </a:rPr>
              <a:t>凭着辞赋好而被人称道。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279650" y="5236210"/>
            <a:ext cx="8310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sym typeface="+mn-ea"/>
              </a:rPr>
              <a:t>C.</a:t>
            </a:r>
            <a:r>
              <a:rPr lang="zh-CN" altLang="en-US" sz="3200" b="1">
                <a:solidFill>
                  <a:srgbClr val="FF3399"/>
                </a:solidFill>
                <a:sym typeface="+mn-ea"/>
              </a:rPr>
              <a:t>我的头颅今天就跟这块璧一起撞碎在殿柱。</a:t>
            </a:r>
            <a:endParaRPr lang="zh-CN" altLang="en-US" sz="32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279650" y="6062345"/>
            <a:ext cx="3840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3399"/>
                </a:solidFill>
                <a:sym typeface="+mn-ea"/>
              </a:rPr>
              <a:t>D.</a:t>
            </a:r>
            <a:r>
              <a:rPr lang="zh-CN" altLang="en-US" sz="3200" b="1">
                <a:solidFill>
                  <a:srgbClr val="FF3399"/>
                </a:solidFill>
                <a:sym typeface="+mn-ea"/>
              </a:rPr>
              <a:t>很快会被人吞并。</a:t>
            </a:r>
            <a:endParaRPr lang="zh-CN" altLang="en-US" sz="32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221855" y="308610"/>
            <a:ext cx="73342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Times New Roman" pitchFamily="18" charset="0"/>
                <a:sym typeface="+mn-ea"/>
              </a:rPr>
              <a:t>C</a:t>
            </a:r>
            <a:endParaRPr lang="zh-CN" altLang="en-US" sz="6000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  <p:bldP spid="8" grpId="10"/>
      <p:bldP spid="8" grpId="1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84095" y="443230"/>
            <a:ext cx="6870065" cy="964565"/>
          </a:xfrm>
        </p:spPr>
        <p:txBody>
          <a:bodyPr/>
          <a:lstStyle/>
          <a:p>
            <a:r>
              <a:rPr sz="40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3、翻译下面的句子。</a:t>
            </a:r>
            <a:endParaRPr lang="zh-CN" altLang="en-US" sz="40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558415" y="1872615"/>
            <a:ext cx="883412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sym typeface="+mn-ea"/>
              </a:rPr>
              <a:t>(朱)晖（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huī</a:t>
            </a:r>
            <a:r>
              <a:rPr lang="zh-CN" altLang="en-US" sz="4000" b="1">
                <a:latin typeface="宋体" panose="02010600030101010101" pitchFamily="2" charset="-122"/>
                <a:sym typeface="+mn-ea"/>
              </a:rPr>
              <a:t> ）刚于为吏，见忌于上，</a:t>
            </a:r>
          </a:p>
          <a:p>
            <a:r>
              <a:rPr lang="zh-CN" altLang="en-US" sz="4000" b="1">
                <a:latin typeface="宋体" panose="02010600030101010101" pitchFamily="2" charset="-122"/>
                <a:sym typeface="+mn-ea"/>
              </a:rPr>
              <a:t>所在多被劾。</a:t>
            </a:r>
            <a:endParaRPr lang="zh-CN" altLang="en-US" sz="400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422525" y="3718560"/>
            <a:ext cx="926782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3366FF"/>
                </a:solidFill>
                <a:ea typeface="黑体" panose="02010609060101010101" charset="-122"/>
                <a:sym typeface="+mn-ea"/>
              </a:rPr>
              <a:t>答  案：</a:t>
            </a:r>
            <a:endParaRPr lang="en-US" altLang="en-US" sz="4000" b="1">
              <a:solidFill>
                <a:srgbClr val="3366FF"/>
              </a:solidFill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rgbClr val="3366FF"/>
                </a:solidFill>
                <a:ea typeface="黑体" panose="02010609060101010101" charset="-122"/>
                <a:sym typeface="+mn-ea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ea typeface="楷体_GB2312" pitchFamily="1" charset="-122"/>
                <a:sym typeface="+mn-ea"/>
              </a:rPr>
              <a:t>朱晖在做官时很刚正，被上司忌恨，所到之处常常被人弹劾。</a:t>
            </a:r>
            <a:endParaRPr lang="zh-CN" altLang="en-US" sz="40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2"/>
      <p:bldP spid="5" grpId="3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309245"/>
            <a:ext cx="10852237" cy="441964"/>
          </a:xfrm>
        </p:spPr>
        <p:txBody>
          <a:bodyPr/>
          <a:lstStyle/>
          <a:p>
            <a:r>
              <a:rPr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翻译下面的语句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注意被动句的译法。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56715" y="892175"/>
            <a:ext cx="1027557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此非孟德之困于周郎者乎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《赤壁赋》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身死人手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为天下笑者。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《过秦论》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不者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若属皆且为所虏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《鸿门宴》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而君幸于赵王。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《廉颇蔺相如列传》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使不辱于诸侯。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《廉颇蔺相如列传》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872105" y="1468120"/>
            <a:ext cx="531939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这不是曹操被周瑜围困的地方吗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872105" y="2512060"/>
            <a:ext cx="56057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自身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死在人家手里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被天下人嘲笑。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872105" y="3556635"/>
            <a:ext cx="607949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如果不这样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你们这些人将要被他俘虏</a:t>
            </a:r>
            <a:r>
              <a:rPr lang="en-US" altLang="zh-CN" sz="2800" smtClean="0">
                <a:solidFill>
                  <a:srgbClr val="FF0000"/>
                </a:solidFill>
                <a:latin typeface="Times New Roman" pitchFamily="18" charset="0"/>
                <a:sym typeface="+mn-ea"/>
              </a:rPr>
              <a:t>!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872105" y="4552315"/>
            <a:ext cx="30276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而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您被赵王宠幸。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872105" y="5597525"/>
            <a:ext cx="33832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出使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不被诸侯侮辱。</a:t>
            </a:r>
            <a:endParaRPr lang="zh-CN" altLang="en-US" sz="2800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6" grpId="4"/>
      <p:bldP spid="6" grpId="5"/>
      <p:bldP spid="7" grpId="6"/>
      <p:bldP spid="7" grpId="7"/>
      <p:bldP spid="8" grpId="8"/>
      <p:bldP spid="8" grpId="9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745230" y="1083310"/>
            <a:ext cx="399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三、省略句</a:t>
            </a:r>
            <a:endParaRPr lang="zh-CN" altLang="en-US" sz="60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033270" y="2498725"/>
            <a:ext cx="932751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  <a:ea typeface="隶书" panose="02010509060101010101" pitchFamily="49" charset="-122"/>
                <a:sym typeface="+mn-ea"/>
              </a:rPr>
              <a:t>句子中省略某一词语或某种成分的现象，是古今共有的。</a:t>
            </a:r>
            <a:endParaRPr lang="zh-CN" altLang="en-US" sz="4400" b="1">
              <a:solidFill>
                <a:srgbClr val="0000FF"/>
              </a:solidFill>
              <a:latin typeface="Times New Roman" pitchFamily="18" charset="0"/>
              <a:ea typeface="隶书" panose="020105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  <a:ea typeface="隶书" panose="02010509060101010101" pitchFamily="49" charset="-122"/>
                <a:sym typeface="+mn-ea"/>
              </a:rPr>
              <a:t>       不过，文言文里这种现象更突出，而且有些在现代汉语里一般不能省略的句子成分，古文中也经常被省略。</a:t>
            </a:r>
            <a:endParaRPr lang="zh-CN" altLang="en-US" sz="44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815465" y="678180"/>
            <a:ext cx="954532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>
                <a:latin typeface="宋体" panose="02010600030101010101" pitchFamily="2" charset="-122"/>
                <a:sym typeface="+mn-ea"/>
              </a:rPr>
              <a:t>文言文中成分省略的现象非常普遍，常见的有以下几种：</a:t>
            </a:r>
            <a:endParaRPr lang="zh-CN" altLang="en-US" sz="5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1、省略主语   2、省略谓语</a:t>
            </a:r>
            <a:endParaRPr lang="zh-CN" altLang="en-US" sz="5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3、省略宾语   4、省略介词</a:t>
            </a:r>
            <a:endParaRPr lang="zh-CN" altLang="en-US" sz="54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1、翻译下列句子，体会省略特点。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84325" y="1224915"/>
            <a:ext cx="10238740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en-US" altLang="zh-CN" sz="3600" b="1">
                <a:latin typeface="宋体" panose="02010600030101010101" pitchFamily="2" charset="-122"/>
                <a:sym typeface="+mn-ea"/>
              </a:rPr>
              <a:t>     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1. 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永州之野产异蛇，黑质而白章；触草木，尽死；以啮人，无御之者。</a:t>
            </a:r>
            <a:endParaRPr lang="zh-CN" altLang="en-US" sz="360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     2、沛公谓张良曰：“度我至军中，公乃入。”</a:t>
            </a:r>
            <a:endParaRPr lang="zh-CN" altLang="en-US" sz="360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60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   3、曰：“不可，直不百步耳，是亦走也。”曰：“王如知此，则无望民之多于邻国也。”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Text Box 2"/>
          <p:cNvSpPr/>
          <p:nvPr>
            <p:custDataLst>
              <p:tags r:id="rId3"/>
            </p:custDataLst>
          </p:nvPr>
        </p:nvSpPr>
        <p:spPr>
          <a:xfrm>
            <a:off x="4008438" y="836613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　</a:t>
            </a:r>
            <a:r>
              <a:rPr lang="zh-CN" altLang="en-US" sz="2800" b="1"/>
              <a:t>　</a:t>
            </a:r>
            <a:r>
              <a:rPr lang="zh-CN" altLang="en-US" sz="3600" b="1">
                <a:ea typeface="黑体" panose="02010609060101010101" charset="-122"/>
              </a:rPr>
              <a:t>文言句式</a:t>
            </a:r>
          </a:p>
        </p:txBody>
      </p:sp>
      <p:cxnSp>
        <p:nvCxnSpPr>
          <p:cNvPr id="20483" name="Line 3"/>
          <p:cNvCxnSpPr/>
          <p:nvPr>
            <p:custDataLst>
              <p:tags r:id="rId4"/>
            </p:custDataLst>
          </p:nvPr>
        </p:nvCxnSpPr>
        <p:spPr>
          <a:xfrm flipV="1">
            <a:off x="5519738" y="1341438"/>
            <a:ext cx="1587" cy="3270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84" name="Line 4"/>
          <p:cNvCxnSpPr/>
          <p:nvPr>
            <p:custDataLst>
              <p:tags r:id="rId5"/>
            </p:custDataLst>
          </p:nvPr>
        </p:nvCxnSpPr>
        <p:spPr>
          <a:xfrm>
            <a:off x="3216275" y="1700213"/>
            <a:ext cx="48958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85" name="Line 5"/>
          <p:cNvCxnSpPr/>
          <p:nvPr>
            <p:custDataLst>
              <p:tags r:id="rId6"/>
            </p:custDataLst>
          </p:nvPr>
        </p:nvCxnSpPr>
        <p:spPr>
          <a:xfrm flipH="1">
            <a:off x="3216275" y="1700213"/>
            <a:ext cx="0" cy="2174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86" name="Line 6"/>
          <p:cNvCxnSpPr/>
          <p:nvPr>
            <p:custDataLst>
              <p:tags r:id="rId7"/>
            </p:custDataLst>
          </p:nvPr>
        </p:nvCxnSpPr>
        <p:spPr>
          <a:xfrm flipH="1">
            <a:off x="8112125" y="1700213"/>
            <a:ext cx="1588" cy="23495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87" name="Line 7"/>
          <p:cNvCxnSpPr/>
          <p:nvPr>
            <p:custDataLst>
              <p:tags r:id="rId8"/>
            </p:custDataLst>
          </p:nvPr>
        </p:nvCxnSpPr>
        <p:spPr>
          <a:xfrm>
            <a:off x="4800600" y="1700213"/>
            <a:ext cx="1588" cy="2460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88" name="Line 8"/>
          <p:cNvCxnSpPr/>
          <p:nvPr>
            <p:custDataLst>
              <p:tags r:id="rId9"/>
            </p:custDataLst>
          </p:nvPr>
        </p:nvCxnSpPr>
        <p:spPr>
          <a:xfrm flipH="1">
            <a:off x="6527800" y="1700213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489" name="Text Box 9"/>
          <p:cNvSpPr/>
          <p:nvPr>
            <p:custDataLst>
              <p:tags r:id="rId10"/>
            </p:custDataLst>
          </p:nvPr>
        </p:nvSpPr>
        <p:spPr>
          <a:xfrm>
            <a:off x="2495550" y="1916113"/>
            <a:ext cx="1223963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ea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ea typeface="黑体" panose="02010609060101010101" charset="-122"/>
              </a:rPr>
              <a:t>判断句</a:t>
            </a:r>
          </a:p>
        </p:txBody>
      </p:sp>
      <p:sp>
        <p:nvSpPr>
          <p:cNvPr id="20490" name="Text Box 10"/>
          <p:cNvSpPr/>
          <p:nvPr>
            <p:custDataLst>
              <p:tags r:id="rId11"/>
            </p:custDataLst>
          </p:nvPr>
        </p:nvSpPr>
        <p:spPr>
          <a:xfrm>
            <a:off x="4224338" y="1916113"/>
            <a:ext cx="1223962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ea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FF3300"/>
                </a:solidFill>
                <a:ea typeface="黑体" panose="02010609060101010101" charset="-122"/>
              </a:rPr>
              <a:t>倒装句</a:t>
            </a:r>
          </a:p>
        </p:txBody>
      </p:sp>
      <p:sp>
        <p:nvSpPr>
          <p:cNvPr id="20491" name="Text Box 11"/>
          <p:cNvSpPr/>
          <p:nvPr>
            <p:custDataLst>
              <p:tags r:id="rId12"/>
            </p:custDataLst>
          </p:nvPr>
        </p:nvSpPr>
        <p:spPr>
          <a:xfrm>
            <a:off x="6024563" y="1916113"/>
            <a:ext cx="1223962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ea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ea typeface="黑体" panose="02010609060101010101" charset="-122"/>
              </a:rPr>
              <a:t>被动句</a:t>
            </a:r>
          </a:p>
        </p:txBody>
      </p:sp>
      <p:sp>
        <p:nvSpPr>
          <p:cNvPr id="20492" name="Text Box 12"/>
          <p:cNvSpPr/>
          <p:nvPr>
            <p:custDataLst>
              <p:tags r:id="rId13"/>
            </p:custDataLst>
          </p:nvPr>
        </p:nvSpPr>
        <p:spPr>
          <a:xfrm>
            <a:off x="7535863" y="1916113"/>
            <a:ext cx="1152525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a typeface="黑体" panose="02010609060101010101" charset="-122"/>
              </a:rPr>
              <a:t>省略句</a:t>
            </a:r>
          </a:p>
        </p:txBody>
      </p:sp>
      <p:cxnSp>
        <p:nvCxnSpPr>
          <p:cNvPr id="20493" name="Line 13"/>
          <p:cNvCxnSpPr/>
          <p:nvPr>
            <p:custDataLst>
              <p:tags r:id="rId14"/>
            </p:custDataLst>
          </p:nvPr>
        </p:nvCxnSpPr>
        <p:spPr>
          <a:xfrm flipH="1">
            <a:off x="4800600" y="2276475"/>
            <a:ext cx="0" cy="2873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94" name="Line 14"/>
          <p:cNvCxnSpPr/>
          <p:nvPr>
            <p:custDataLst>
              <p:tags r:id="rId15"/>
            </p:custDataLst>
          </p:nvPr>
        </p:nvCxnSpPr>
        <p:spPr>
          <a:xfrm flipV="1">
            <a:off x="3000375" y="2565400"/>
            <a:ext cx="36718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95" name="Line 15"/>
          <p:cNvCxnSpPr/>
          <p:nvPr>
            <p:custDataLst>
              <p:tags r:id="rId16"/>
            </p:custDataLst>
          </p:nvPr>
        </p:nvCxnSpPr>
        <p:spPr>
          <a:xfrm flipH="1" flipV="1">
            <a:off x="6672263" y="25654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496" name="Text Box 16"/>
          <p:cNvSpPr/>
          <p:nvPr>
            <p:custDataLst>
              <p:tags r:id="rId17"/>
            </p:custDataLst>
          </p:nvPr>
        </p:nvSpPr>
        <p:spPr>
          <a:xfrm>
            <a:off x="2424113" y="2924175"/>
            <a:ext cx="1295400" cy="36830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黑体" panose="02010609060101010101" charset="-122"/>
              </a:rPr>
              <a:t>宾语前置</a:t>
            </a:r>
          </a:p>
        </p:txBody>
      </p:sp>
      <p:cxnSp>
        <p:nvCxnSpPr>
          <p:cNvPr id="20497" name="Line 17"/>
          <p:cNvCxnSpPr/>
          <p:nvPr>
            <p:custDataLst>
              <p:tags r:id="rId18"/>
            </p:custDataLst>
          </p:nvPr>
        </p:nvCxnSpPr>
        <p:spPr>
          <a:xfrm flipH="1">
            <a:off x="3000375" y="25654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498" name="Text Box 18"/>
          <p:cNvSpPr/>
          <p:nvPr>
            <p:custDataLst>
              <p:tags r:id="rId19"/>
            </p:custDataLst>
          </p:nvPr>
        </p:nvSpPr>
        <p:spPr>
          <a:xfrm>
            <a:off x="3648075" y="2924175"/>
            <a:ext cx="1368425" cy="36830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B0F0"/>
                </a:solidFill>
                <a:ea typeface="黑体" panose="02010609060101010101" charset="-122"/>
              </a:rPr>
              <a:t>状语后置</a:t>
            </a:r>
          </a:p>
        </p:txBody>
      </p:sp>
      <p:cxnSp>
        <p:nvCxnSpPr>
          <p:cNvPr id="20499" name="Line 19"/>
          <p:cNvCxnSpPr/>
          <p:nvPr>
            <p:custDataLst>
              <p:tags r:id="rId20"/>
            </p:custDataLst>
          </p:nvPr>
        </p:nvCxnSpPr>
        <p:spPr>
          <a:xfrm flipH="1">
            <a:off x="4224338" y="25654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500" name="Text Box 20"/>
          <p:cNvSpPr/>
          <p:nvPr>
            <p:custDataLst>
              <p:tags r:id="rId21"/>
            </p:custDataLst>
          </p:nvPr>
        </p:nvSpPr>
        <p:spPr>
          <a:xfrm>
            <a:off x="4943475" y="2924175"/>
            <a:ext cx="1136650" cy="36830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3399"/>
                </a:solidFill>
                <a:ea typeface="黑体" panose="02010609060101010101" charset="-122"/>
              </a:rPr>
              <a:t>定语后置</a:t>
            </a:r>
          </a:p>
        </p:txBody>
      </p:sp>
      <p:cxnSp>
        <p:nvCxnSpPr>
          <p:cNvPr id="20501" name="Line 21"/>
          <p:cNvCxnSpPr/>
          <p:nvPr>
            <p:custDataLst>
              <p:tags r:id="rId22"/>
            </p:custDataLst>
          </p:nvPr>
        </p:nvCxnSpPr>
        <p:spPr>
          <a:xfrm flipH="1">
            <a:off x="5519738" y="25654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502" name="Text Box 22"/>
          <p:cNvSpPr/>
          <p:nvPr>
            <p:custDataLst>
              <p:tags r:id="rId23"/>
            </p:custDataLst>
          </p:nvPr>
        </p:nvSpPr>
        <p:spPr>
          <a:xfrm>
            <a:off x="6167438" y="2924175"/>
            <a:ext cx="1209675" cy="36830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7030A0"/>
                </a:solidFill>
                <a:ea typeface="黑体" panose="02010609060101010101" charset="-122"/>
              </a:rPr>
              <a:t>主谓倒置</a:t>
            </a:r>
          </a:p>
        </p:txBody>
      </p:sp>
      <p:sp>
        <p:nvSpPr>
          <p:cNvPr id="20503" name="Text Box 23"/>
          <p:cNvSpPr/>
          <p:nvPr>
            <p:custDataLst>
              <p:tags r:id="rId24"/>
            </p:custDataLst>
          </p:nvPr>
        </p:nvSpPr>
        <p:spPr>
          <a:xfrm>
            <a:off x="1776413" y="44450"/>
            <a:ext cx="52546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solidFill>
                  <a:schemeClr val="hlink"/>
                </a:solidFill>
                <a:ea typeface="隶书" panose="02010509060101010101" pitchFamily="49" charset="-122"/>
              </a:rPr>
              <a:t>文言文句式</a:t>
            </a:r>
            <a:r>
              <a:rPr lang="en-US" altLang="zh-CN" sz="3600" b="1" i="1">
                <a:solidFill>
                  <a:schemeClr val="hlink"/>
                </a:solidFill>
                <a:ea typeface="隶书" panose="02010509060101010101" pitchFamily="49" charset="-122"/>
              </a:rPr>
              <a:t>:</a:t>
            </a:r>
          </a:p>
        </p:txBody>
      </p:sp>
      <p:sp>
        <p:nvSpPr>
          <p:cNvPr id="20504" name="Text Box 24"/>
          <p:cNvSpPr/>
          <p:nvPr>
            <p:custDataLst>
              <p:tags r:id="rId25"/>
            </p:custDataLst>
          </p:nvPr>
        </p:nvSpPr>
        <p:spPr>
          <a:xfrm>
            <a:off x="2135188" y="3573463"/>
            <a:ext cx="33845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倒装句语法公式</a:t>
            </a:r>
            <a:r>
              <a:rPr lang="en-US" altLang="zh-CN" sz="3200" b="1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</a:p>
        </p:txBody>
      </p:sp>
      <p:sp>
        <p:nvSpPr>
          <p:cNvPr id="20505" name="Text Box 25"/>
          <p:cNvSpPr/>
          <p:nvPr>
            <p:custDataLst>
              <p:tags r:id="rId26"/>
            </p:custDataLst>
          </p:nvPr>
        </p:nvSpPr>
        <p:spPr>
          <a:xfrm>
            <a:off x="3071813" y="5157788"/>
            <a:ext cx="59055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3399"/>
                </a:solidFill>
                <a:latin typeface="黑体" panose="02010609060101010101" charset="-122"/>
                <a:ea typeface="黑体" panose="02010609060101010101" charset="-122"/>
              </a:rPr>
              <a:t>（定语）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主语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＋</a:t>
            </a:r>
            <a:r>
              <a:rPr lang="en-US" altLang="zh-CN" sz="2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[</a:t>
            </a:r>
            <a:r>
              <a:rPr lang="zh-CN" altLang="en-US" sz="2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状语</a:t>
            </a:r>
            <a:r>
              <a:rPr lang="en-US" altLang="zh-CN" sz="2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]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谓语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＋</a:t>
            </a:r>
            <a:r>
              <a:rPr lang="zh-CN" altLang="en-US" sz="2000" b="1">
                <a:solidFill>
                  <a:srgbClr val="FF3399"/>
                </a:solidFill>
                <a:latin typeface="黑体" panose="02010609060101010101" charset="-122"/>
                <a:ea typeface="黑体" panose="02010609060101010101" charset="-122"/>
              </a:rPr>
              <a:t>（定语）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宾语</a:t>
            </a:r>
          </a:p>
        </p:txBody>
      </p:sp>
      <p:cxnSp>
        <p:nvCxnSpPr>
          <p:cNvPr id="20506" name="Line 26"/>
          <p:cNvCxnSpPr/>
          <p:nvPr>
            <p:custDataLst>
              <p:tags r:id="rId27"/>
            </p:custDataLst>
          </p:nvPr>
        </p:nvCxnSpPr>
        <p:spPr>
          <a:xfrm flipH="1">
            <a:off x="3863975" y="4941888"/>
            <a:ext cx="0" cy="3603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07" name="Line 27"/>
          <p:cNvCxnSpPr/>
          <p:nvPr>
            <p:custDataLst>
              <p:tags r:id="rId28"/>
            </p:custDataLst>
          </p:nvPr>
        </p:nvCxnSpPr>
        <p:spPr>
          <a:xfrm>
            <a:off x="3863975" y="4941888"/>
            <a:ext cx="9366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08" name="Line 28"/>
          <p:cNvCxnSpPr/>
          <p:nvPr>
            <p:custDataLst>
              <p:tags r:id="rId29"/>
            </p:custDataLst>
          </p:nvPr>
        </p:nvCxnSpPr>
        <p:spPr>
          <a:xfrm flipH="1">
            <a:off x="4800600" y="4941888"/>
            <a:ext cx="0" cy="2889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509" name="Text Box 29"/>
          <p:cNvSpPr/>
          <p:nvPr>
            <p:custDataLst>
              <p:tags r:id="rId30"/>
            </p:custDataLst>
          </p:nvPr>
        </p:nvSpPr>
        <p:spPr>
          <a:xfrm flipV="1">
            <a:off x="3359150" y="4365625"/>
            <a:ext cx="1874838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ea typeface="黑体" panose="02010609060101010101" charset="-122"/>
              </a:rPr>
              <a:t>定语后置</a:t>
            </a:r>
          </a:p>
        </p:txBody>
      </p:sp>
      <p:cxnSp>
        <p:nvCxnSpPr>
          <p:cNvPr id="20510" name="Line 30"/>
          <p:cNvCxnSpPr/>
          <p:nvPr>
            <p:custDataLst>
              <p:tags r:id="rId31"/>
            </p:custDataLst>
          </p:nvPr>
        </p:nvCxnSpPr>
        <p:spPr>
          <a:xfrm flipH="1">
            <a:off x="5448300" y="4941888"/>
            <a:ext cx="0" cy="2889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11" name="Line 31"/>
          <p:cNvCxnSpPr/>
          <p:nvPr>
            <p:custDataLst>
              <p:tags r:id="rId32"/>
            </p:custDataLst>
          </p:nvPr>
        </p:nvCxnSpPr>
        <p:spPr>
          <a:xfrm>
            <a:off x="5448300" y="4941888"/>
            <a:ext cx="10080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12" name="Line 32"/>
          <p:cNvCxnSpPr/>
          <p:nvPr>
            <p:custDataLst>
              <p:tags r:id="rId33"/>
            </p:custDataLst>
          </p:nvPr>
        </p:nvCxnSpPr>
        <p:spPr>
          <a:xfrm flipH="1">
            <a:off x="6456363" y="4941888"/>
            <a:ext cx="0" cy="3603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513" name="Text Box 33"/>
          <p:cNvSpPr/>
          <p:nvPr>
            <p:custDataLst>
              <p:tags r:id="rId34"/>
            </p:custDataLst>
          </p:nvPr>
        </p:nvSpPr>
        <p:spPr>
          <a:xfrm>
            <a:off x="5087938" y="4437063"/>
            <a:ext cx="1728787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B0F0"/>
                </a:solidFill>
                <a:ea typeface="黑体" panose="02010609060101010101" charset="-122"/>
              </a:rPr>
              <a:t>状语后置</a:t>
            </a:r>
          </a:p>
        </p:txBody>
      </p:sp>
      <p:cxnSp>
        <p:nvCxnSpPr>
          <p:cNvPr id="20514" name="Line 34"/>
          <p:cNvCxnSpPr/>
          <p:nvPr>
            <p:custDataLst>
              <p:tags r:id="rId35"/>
            </p:custDataLst>
          </p:nvPr>
        </p:nvCxnSpPr>
        <p:spPr>
          <a:xfrm flipH="1">
            <a:off x="7248525" y="4941888"/>
            <a:ext cx="0" cy="2873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15" name="Line 35"/>
          <p:cNvCxnSpPr/>
          <p:nvPr>
            <p:custDataLst>
              <p:tags r:id="rId36"/>
            </p:custDataLst>
          </p:nvPr>
        </p:nvCxnSpPr>
        <p:spPr>
          <a:xfrm flipV="1">
            <a:off x="7248525" y="4941888"/>
            <a:ext cx="10810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16" name="Line 36"/>
          <p:cNvCxnSpPr/>
          <p:nvPr>
            <p:custDataLst>
              <p:tags r:id="rId37"/>
            </p:custDataLst>
          </p:nvPr>
        </p:nvCxnSpPr>
        <p:spPr>
          <a:xfrm flipH="1">
            <a:off x="8328025" y="4941888"/>
            <a:ext cx="0" cy="3603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517" name="Text Box 37"/>
          <p:cNvSpPr/>
          <p:nvPr>
            <p:custDataLst>
              <p:tags r:id="rId38"/>
            </p:custDataLst>
          </p:nvPr>
        </p:nvSpPr>
        <p:spPr>
          <a:xfrm>
            <a:off x="7104063" y="4437063"/>
            <a:ext cx="1728787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ea typeface="黑体" panose="02010609060101010101" charset="-122"/>
              </a:rPr>
              <a:t>定语后置</a:t>
            </a:r>
          </a:p>
        </p:txBody>
      </p:sp>
      <p:cxnSp>
        <p:nvCxnSpPr>
          <p:cNvPr id="20518" name="Line 38"/>
          <p:cNvCxnSpPr/>
          <p:nvPr>
            <p:custDataLst>
              <p:tags r:id="rId39"/>
            </p:custDataLst>
          </p:nvPr>
        </p:nvCxnSpPr>
        <p:spPr>
          <a:xfrm flipH="1">
            <a:off x="7896225" y="4149725"/>
            <a:ext cx="0" cy="108108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19" name="Line 39"/>
          <p:cNvCxnSpPr/>
          <p:nvPr>
            <p:custDataLst>
              <p:tags r:id="rId40"/>
            </p:custDataLst>
          </p:nvPr>
        </p:nvCxnSpPr>
        <p:spPr>
          <a:xfrm flipH="1">
            <a:off x="5735638" y="4149725"/>
            <a:ext cx="21605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20" name="Line 40"/>
          <p:cNvCxnSpPr/>
          <p:nvPr>
            <p:custDataLst>
              <p:tags r:id="rId41"/>
            </p:custDataLst>
          </p:nvPr>
        </p:nvCxnSpPr>
        <p:spPr>
          <a:xfrm flipH="1">
            <a:off x="5735638" y="4149725"/>
            <a:ext cx="0" cy="10080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521" name="Text Box 41"/>
          <p:cNvSpPr/>
          <p:nvPr>
            <p:custDataLst>
              <p:tags r:id="rId42"/>
            </p:custDataLst>
          </p:nvPr>
        </p:nvSpPr>
        <p:spPr>
          <a:xfrm>
            <a:off x="5951538" y="3573463"/>
            <a:ext cx="1657350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黑体" panose="02010609060101010101" charset="-122"/>
              </a:rPr>
              <a:t>宾语前置</a:t>
            </a:r>
          </a:p>
        </p:txBody>
      </p:sp>
      <p:cxnSp>
        <p:nvCxnSpPr>
          <p:cNvPr id="20522" name="Line 42"/>
          <p:cNvCxnSpPr/>
          <p:nvPr>
            <p:custDataLst>
              <p:tags r:id="rId43"/>
            </p:custDataLst>
          </p:nvPr>
        </p:nvCxnSpPr>
        <p:spPr>
          <a:xfrm flipH="1">
            <a:off x="6167438" y="573405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23" name="Line 43"/>
          <p:cNvCxnSpPr/>
          <p:nvPr>
            <p:custDataLst>
              <p:tags r:id="rId44"/>
            </p:custDataLst>
          </p:nvPr>
        </p:nvCxnSpPr>
        <p:spPr>
          <a:xfrm flipH="1">
            <a:off x="4511675" y="5949950"/>
            <a:ext cx="16557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24" name="Line 44"/>
          <p:cNvCxnSpPr/>
          <p:nvPr>
            <p:custDataLst>
              <p:tags r:id="rId45"/>
            </p:custDataLst>
          </p:nvPr>
        </p:nvCxnSpPr>
        <p:spPr>
          <a:xfrm flipH="1" flipV="1">
            <a:off x="4511675" y="5589588"/>
            <a:ext cx="0" cy="3603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525" name="Text Box 45"/>
          <p:cNvSpPr/>
          <p:nvPr>
            <p:custDataLst>
              <p:tags r:id="rId46"/>
            </p:custDataLst>
          </p:nvPr>
        </p:nvSpPr>
        <p:spPr>
          <a:xfrm>
            <a:off x="4295775" y="6021388"/>
            <a:ext cx="1871663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7030A0"/>
                </a:solidFill>
                <a:ea typeface="黑体" panose="02010609060101010101" charset="-122"/>
              </a:rPr>
              <a:t>主谓倒置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fill="hold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 fill="hold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 fill="hold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 fill="hold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 fill="hold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 fill="hold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 fill="hold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 fill="hold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 fill="hold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 fill="hold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 fill="hold"/>
                                        <p:tgtEl>
                                          <p:spTgt spid="204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 fill="hold"/>
                                        <p:tgtEl>
                                          <p:spTgt spid="20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 fill="hold"/>
                                        <p:tgtEl>
                                          <p:spTgt spid="204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 fill="hold"/>
                                        <p:tgtEl>
                                          <p:spTgt spid="20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 fill="hold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16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 fill="hold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55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fill="hold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 fill="hold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fill="hold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fill="hold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 fill="hold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fill="hold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 fill="hold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 fill="hold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1" dur="2000" fill="hold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8" presetClass="entr" presetSubtype="16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4" dur="2000" fill="hold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 fill="hold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 fill="hold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fill="hold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55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fill="hold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6" dur="500" fill="hold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9" dur="500" fill="hold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2" dur="500" fill="hold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8" presetClass="entr" presetSubtype="16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8" dur="2000" fill="hold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4" dur="2000" fill="hold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7" dur="2000" fill="hold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0" dur="2000" fill="hold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6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6" dur="2000" fill="hold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 nodeType="clickPar">
                      <p:stCondLst>
                        <p:cond delay="indefinite"/>
                      </p:stCondLst>
                      <p:childTnLst>
                        <p:par>
                          <p:cTn id="2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20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20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9" grpId="1"/>
      <p:bldP spid="20490" grpId="2"/>
      <p:bldP spid="20491" grpId="3"/>
      <p:bldP spid="20492" grpId="4"/>
      <p:bldP spid="20496" grpId="5" uiExpand="1" build="allAtOnce"/>
      <p:bldP spid="20498" grpId="6" uiExpand="1" build="allAtOnce"/>
      <p:bldP spid="20500" grpId="7"/>
      <p:bldP spid="20502" grpId="8"/>
      <p:bldP spid="20503" grpId="9"/>
      <p:bldP spid="20504" grpId="10"/>
      <p:bldP spid="20505" grpId="11"/>
      <p:bldP spid="20509" grpId="12"/>
      <p:bldP spid="20513" grpId="13"/>
      <p:bldP spid="20517" grpId="14"/>
      <p:bldP spid="20521" grpId="15"/>
      <p:bldP spid="20525" grpId="16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1、翻译下列句子，体会省略特点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7785" y="1047750"/>
            <a:ext cx="12077065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1、永州之野产异</a:t>
            </a:r>
            <a:r>
              <a:rPr lang="zh-CN" altLang="en-US" sz="3200" b="1" u="sng">
                <a:latin typeface="楷体_GB2312" pitchFamily="1" charset="-122"/>
                <a:ea typeface="楷体_GB2312" pitchFamily="1" charset="-122"/>
                <a:sym typeface="+mn-ea"/>
              </a:rPr>
              <a:t>蛇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(蛇)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黑质而白章；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(蛇)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触</a:t>
            </a:r>
            <a:r>
              <a:rPr lang="zh-CN" altLang="en-US" sz="3200" b="1" u="sng">
                <a:latin typeface="楷体_GB2312" pitchFamily="1" charset="-122"/>
                <a:ea typeface="楷体_GB2312" pitchFamily="1" charset="-122"/>
                <a:sym typeface="+mn-ea"/>
              </a:rPr>
              <a:t>草木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(草木)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尽死；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(蛇)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以啮</a:t>
            </a:r>
            <a:r>
              <a:rPr lang="zh-CN" altLang="en-US" sz="3200" b="1" u="sng">
                <a:latin typeface="楷体_GB2312" pitchFamily="1" charset="-122"/>
                <a:ea typeface="楷体_GB2312" pitchFamily="1" charset="-122"/>
                <a:sym typeface="+mn-ea"/>
              </a:rPr>
              <a:t>人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(人)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无御之者。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2、沛公谓张良曰：</a:t>
            </a:r>
            <a:r>
              <a:rPr lang="zh-CN" altLang="en-US" sz="32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(公)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度我至军中，</a:t>
            </a:r>
            <a:r>
              <a:rPr lang="zh-CN" altLang="en-US" sz="3200" b="1" u="sng">
                <a:latin typeface="楷体_GB2312" pitchFamily="1" charset="-122"/>
                <a:ea typeface="楷体_GB2312" pitchFamily="1" charset="-122"/>
                <a:sym typeface="+mn-ea"/>
              </a:rPr>
              <a:t>公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乃入。</a:t>
            </a:r>
            <a:r>
              <a:rPr lang="zh-CN" altLang="en-US" sz="32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”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3、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(梁惠王)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曰：</a:t>
            </a:r>
            <a:r>
              <a:rPr lang="zh-CN" altLang="en-US" sz="32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不可，(五十步)直不百步耳，是亦走也。</a:t>
            </a:r>
            <a:r>
              <a:rPr lang="zh-CN" altLang="en-US" sz="32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(孟子)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曰：</a:t>
            </a:r>
            <a:r>
              <a:rPr lang="zh-CN" altLang="en-US" sz="32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王如知此，(王)则无望民之多于邻国也。</a:t>
            </a:r>
            <a:r>
              <a:rPr lang="zh-CN" altLang="en-US" sz="32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63495" name="Text Box 7"/>
          <p:cNvSpPr/>
          <p:nvPr>
            <p:custDataLst>
              <p:tags r:id="rId5"/>
            </p:custDataLst>
          </p:nvPr>
        </p:nvSpPr>
        <p:spPr>
          <a:xfrm>
            <a:off x="1751330" y="4542155"/>
            <a:ext cx="5111750" cy="579438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句式特点：</a:t>
            </a:r>
            <a:r>
              <a:rPr lang="zh-CN" altLang="en-US" sz="3200" b="1">
                <a:solidFill>
                  <a:srgbClr val="FF3300"/>
                </a:solidFill>
                <a:ea typeface="楷体_GB2312" pitchFamily="1" charset="-122"/>
              </a:rPr>
              <a:t>1、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省略主语。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751330" y="5528310"/>
            <a:ext cx="28378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（1）承前省；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382770" y="5528310"/>
            <a:ext cx="28378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（2）蒙后省；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618730" y="5528310"/>
            <a:ext cx="2429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（3）对话省</a:t>
            </a:r>
            <a:endParaRPr lang="zh-CN" altLang="en-US" sz="3200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3495" grpId="2"/>
      <p:bldP spid="63495" grpId="3"/>
      <p:bldP spid="4" grpId="4"/>
      <p:bldP spid="4" grpId="5"/>
      <p:bldP spid="5" grpId="6"/>
      <p:bldP spid="5" grpId="7"/>
      <p:bldP spid="6" grpId="8"/>
      <p:bldP spid="6" grpId="9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2、翻译下列句子，体会省略特点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08455" y="1254760"/>
            <a:ext cx="10335260" cy="2971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1、夫战，勇气也。一鼓作气，再而衰，三而竭。</a:t>
            </a:r>
            <a:endParaRPr lang="zh-CN" altLang="en-US" sz="360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2、三人行，必有我师焉，择其善者而从之，其不善者而改之。</a:t>
            </a:r>
            <a:br>
              <a:rPr lang="zh-CN" altLang="en-US" sz="3600">
                <a:latin typeface="宋体" panose="02010600030101010101" pitchFamily="2" charset="-122"/>
                <a:sym typeface="+mn-ea"/>
              </a:rPr>
            </a:br>
            <a:r>
              <a:rPr lang="zh-CN" altLang="en-US" sz="3600">
                <a:latin typeface="宋体" panose="02010600030101010101" pitchFamily="2" charset="-122"/>
                <a:sym typeface="+mn-ea"/>
              </a:rPr>
              <a:t>3、老臣今者殊不欲食，乃自强步，日三四里。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163830"/>
            <a:ext cx="10852150" cy="514985"/>
          </a:xfrm>
        </p:spPr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2、翻译下列句子，体会省略特点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26210" y="795655"/>
            <a:ext cx="1056576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1、夫战，勇气也。一鼓作气，再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(鼓)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而衰，三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(鼓)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而竭。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2、三人行，必有我师焉，择其善者而从之，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(择)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其不善者而改之。</a:t>
            </a:r>
            <a:b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3、老臣今者殊不欲食，乃自强步，日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(步)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三四里。</a:t>
            </a:r>
            <a:endParaRPr lang="zh-CN" altLang="en-US" sz="2800"/>
          </a:p>
        </p:txBody>
      </p:sp>
      <p:sp>
        <p:nvSpPr>
          <p:cNvPr id="65540" name="Text Box 5"/>
          <p:cNvSpPr/>
          <p:nvPr>
            <p:custDataLst>
              <p:tags r:id="rId5"/>
            </p:custDataLst>
          </p:nvPr>
        </p:nvSpPr>
        <p:spPr>
          <a:xfrm>
            <a:off x="2026603" y="2565718"/>
            <a:ext cx="5545137" cy="579437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   句式特点：</a:t>
            </a:r>
            <a:r>
              <a:rPr lang="zh-CN" altLang="en-US" sz="3200" b="1">
                <a:solidFill>
                  <a:srgbClr val="FF3300"/>
                </a:solidFill>
                <a:ea typeface="楷体_GB2312" pitchFamily="1" charset="-122"/>
              </a:rPr>
              <a:t>2、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省略谓语。</a:t>
            </a:r>
          </a:p>
        </p:txBody>
      </p:sp>
      <p:sp>
        <p:nvSpPr>
          <p:cNvPr id="56324" name="Text Box 6"/>
          <p:cNvSpPr/>
          <p:nvPr>
            <p:custDataLst>
              <p:tags r:id="rId6"/>
            </p:custDataLst>
          </p:nvPr>
        </p:nvSpPr>
        <p:spPr>
          <a:xfrm>
            <a:off x="1656715" y="3389630"/>
            <a:ext cx="10335260" cy="953135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/>
              <a:t>1、作战是靠勇气的。第一次</a:t>
            </a:r>
            <a:r>
              <a:rPr lang="zh-CN" altLang="en-US" sz="2800">
                <a:solidFill>
                  <a:srgbClr val="FF0000"/>
                </a:solidFill>
              </a:rPr>
              <a:t>击鼓</a:t>
            </a:r>
            <a:r>
              <a:rPr lang="zh-CN" altLang="en-US" sz="2800"/>
              <a:t>振作了士气，第二次</a:t>
            </a:r>
            <a:r>
              <a:rPr lang="zh-CN" altLang="en-US" sz="2800">
                <a:solidFill>
                  <a:srgbClr val="FF0000"/>
                </a:solidFill>
              </a:rPr>
              <a:t>击鼓</a:t>
            </a:r>
            <a:r>
              <a:rPr lang="zh-CN" altLang="en-US" sz="2800"/>
              <a:t>勇气低落，第三次</a:t>
            </a:r>
            <a:r>
              <a:rPr lang="zh-CN" altLang="en-US" sz="2800">
                <a:solidFill>
                  <a:srgbClr val="FF0000"/>
                </a:solidFill>
              </a:rPr>
              <a:t>击鼓</a:t>
            </a:r>
            <a:r>
              <a:rPr lang="zh-CN" altLang="en-US" sz="2800"/>
              <a:t>勇气就衰竭了。</a:t>
            </a:r>
          </a:p>
        </p:txBody>
      </p:sp>
      <p:sp>
        <p:nvSpPr>
          <p:cNvPr id="56325" name="Text Box 7"/>
          <p:cNvSpPr/>
          <p:nvPr>
            <p:custDataLst>
              <p:tags r:id="rId7"/>
            </p:custDataLst>
          </p:nvPr>
        </p:nvSpPr>
        <p:spPr>
          <a:xfrm>
            <a:off x="1656715" y="4536440"/>
            <a:ext cx="10335895" cy="953135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wrap="square" anchor="t" anchorCtr="0">
            <a:spAutoFit/>
          </a:bodyPr>
          <a:lstStyle/>
          <a:p>
            <a:r>
              <a:rPr lang="zh-CN" altLang="en-US" b="1"/>
              <a:t> </a:t>
            </a:r>
            <a:r>
              <a:rPr lang="zh-CN" altLang="en-US" sz="2800"/>
              <a:t>2、三个人同行</a:t>
            </a:r>
            <a:r>
              <a:rPr lang="en-US" altLang="zh-CN" sz="2800"/>
              <a:t>,</a:t>
            </a:r>
            <a:r>
              <a:rPr lang="zh-CN" altLang="en-US" sz="2800"/>
              <a:t>其中必定有我的老师。我</a:t>
            </a:r>
            <a:r>
              <a:rPr lang="zh-CN" altLang="en-US" sz="2800">
                <a:solidFill>
                  <a:srgbClr val="FF3300"/>
                </a:solidFill>
              </a:rPr>
              <a:t>选择</a:t>
            </a:r>
            <a:r>
              <a:rPr lang="zh-CN" altLang="en-US" sz="2800"/>
              <a:t>他好的方面向他学习</a:t>
            </a:r>
            <a:r>
              <a:rPr lang="en-US" altLang="zh-CN" sz="2800"/>
              <a:t>,</a:t>
            </a:r>
            <a:r>
              <a:rPr lang="zh-CN" altLang="en-US" sz="2800">
                <a:solidFill>
                  <a:srgbClr val="FF0000"/>
                </a:solidFill>
              </a:rPr>
              <a:t>看到</a:t>
            </a:r>
            <a:r>
              <a:rPr lang="zh-CN" altLang="en-US" sz="2800"/>
              <a:t>他不好的方面就对照自己改正自己的缺点。</a:t>
            </a:r>
          </a:p>
        </p:txBody>
      </p:sp>
      <p:sp>
        <p:nvSpPr>
          <p:cNvPr id="56326" name="Text Box 8"/>
          <p:cNvSpPr/>
          <p:nvPr>
            <p:custDataLst>
              <p:tags r:id="rId8"/>
            </p:custDataLst>
          </p:nvPr>
        </p:nvSpPr>
        <p:spPr>
          <a:xfrm>
            <a:off x="1656715" y="5765165"/>
            <a:ext cx="10335895" cy="52197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/>
              <a:t>3.老臣(我)现在特别不想吃东西,自己却勉强走走,每天</a:t>
            </a:r>
            <a:r>
              <a:rPr lang="zh-CN" altLang="en-US" sz="2800">
                <a:solidFill>
                  <a:srgbClr val="FF0000"/>
                </a:solidFill>
              </a:rPr>
              <a:t>走上</a:t>
            </a:r>
            <a:r>
              <a:rPr lang="zh-CN" altLang="en-US" sz="2800"/>
              <a:t>三四里。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55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5540" grpId="2"/>
      <p:bldP spid="65540" grpId="3"/>
      <p:bldP spid="56324" grpId="4"/>
      <p:bldP spid="56324" grpId="5"/>
      <p:bldP spid="56325" grpId="6"/>
      <p:bldP spid="56325" grpId="7"/>
      <p:bldP spid="56326" grpId="8"/>
      <p:bldP spid="56326" grpId="9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443230"/>
            <a:ext cx="10852150" cy="563245"/>
          </a:xfrm>
        </p:spPr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3、翻译下列句子，体会省略特点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899920" y="1087755"/>
            <a:ext cx="1017651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1、①尉剑挺，广起，夺而杀之。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②屠惧，投以骨。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③项伯乃夜驰之沛公军，私见张良，具告以事。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899920" y="3288665"/>
            <a:ext cx="10080625" cy="2355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2、①竖子不足与谋。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②此人一一为具言所闻。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③相如闻，不肯与会。</a:t>
            </a:r>
            <a:endParaRPr lang="zh-CN" altLang="en-US" sz="3200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163830"/>
            <a:ext cx="10852237" cy="441964"/>
          </a:xfrm>
        </p:spPr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3、翻译下列句子，体会省略特点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17625" y="605790"/>
            <a:ext cx="1077214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1、①尉剑挺，广起，夺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(剑)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而杀之。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②屠惧，投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(之)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以骨。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③项伯乃夜驰之沛公军，私见张良，具告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（之）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以事。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68780" y="2468880"/>
            <a:ext cx="10420985" cy="2355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2、①竖子不足与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(之)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谋。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②此人一一为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(之)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具言所闻。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③相如闻，不肯与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(之)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会。</a:t>
            </a:r>
            <a:endParaRPr lang="zh-CN" altLang="en-US" sz="3200"/>
          </a:p>
        </p:txBody>
      </p:sp>
      <p:sp>
        <p:nvSpPr>
          <p:cNvPr id="67590" name="Text Box 6"/>
          <p:cNvSpPr/>
          <p:nvPr>
            <p:custDataLst>
              <p:tags r:id="rId6"/>
            </p:custDataLst>
          </p:nvPr>
        </p:nvSpPr>
        <p:spPr>
          <a:xfrm>
            <a:off x="2487613" y="4824095"/>
            <a:ext cx="6194425" cy="1868488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句式特点：</a:t>
            </a:r>
            <a:r>
              <a:rPr lang="zh-CN" altLang="en-US" sz="3200" b="1">
                <a:solidFill>
                  <a:srgbClr val="FF3300"/>
                </a:solidFill>
                <a:ea typeface="楷体_GB2312" pitchFamily="1" charset="-122"/>
              </a:rPr>
              <a:t>3、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省略宾语。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          （1）省略动词宾语；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          （2）省略介词宾语。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67590" grpId="4"/>
      <p:bldP spid="67590" grpId="5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686435"/>
            <a:ext cx="10852237" cy="441964"/>
          </a:xfrm>
        </p:spPr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4、翻译下列句子，体会省略特点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72260" y="1795780"/>
            <a:ext cx="1054163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1、沛公军霸上，未得与项羽相见。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2、大王见臣列观，礼节甚倨。                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3、夫今樊将军，秦王购之金千斤，邑万家。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4、试与他虫斗，虫尽靡；又试之鸡，果如成言。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4、翻译下列句子，体会省略特点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59560" y="1090295"/>
            <a:ext cx="1063180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1、沛公军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(于)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霸上，未得与项羽相见。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2、大王见臣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(于)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列观，礼节甚倨。                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3、夫今樊将军，秦王购之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(以)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金千斤，邑万家。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4、试与他虫斗，虫尽靡；又试之</a:t>
            </a:r>
            <a:r>
              <a:rPr lang="zh-CN" altLang="en-US" sz="32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(以)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鸡，果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   如成言。</a:t>
            </a:r>
            <a:endParaRPr lang="zh-CN" altLang="en-US" sz="3200"/>
          </a:p>
        </p:txBody>
      </p:sp>
      <p:sp>
        <p:nvSpPr>
          <p:cNvPr id="69637" name="Text Box 5"/>
          <p:cNvSpPr/>
          <p:nvPr>
            <p:custDataLst>
              <p:tags r:id="rId5"/>
            </p:custDataLst>
          </p:nvPr>
        </p:nvSpPr>
        <p:spPr>
          <a:xfrm>
            <a:off x="2533333" y="4885055"/>
            <a:ext cx="5473700" cy="122872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句式特点：</a:t>
            </a:r>
            <a:r>
              <a:rPr lang="zh-CN" altLang="en-US" sz="3200" b="1">
                <a:solidFill>
                  <a:srgbClr val="FF3300"/>
                </a:solidFill>
                <a:ea typeface="楷体_GB2312" pitchFamily="1" charset="-122"/>
              </a:rPr>
              <a:t>4、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省略介词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       （主要是“于”  “以”两词）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9637" grpId="2"/>
      <p:bldP spid="69637" grpId="3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443230"/>
            <a:ext cx="10852150" cy="721360"/>
          </a:xfrm>
        </p:spPr>
        <p:txBody>
          <a:bodyPr/>
          <a:lstStyle/>
          <a:p>
            <a:r>
              <a:rPr sz="4400">
                <a:solidFill>
                  <a:srgbClr val="3366FF"/>
                </a:solidFill>
                <a:ea typeface="黑体" panose="02010609060101010101" charset="-122"/>
                <a:sym typeface="+mn-ea"/>
              </a:rPr>
              <a:t>省略句的主要形式：</a:t>
            </a:r>
            <a:endParaRPr lang="zh-CN" altLang="en-US" sz="44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30855" y="1301750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一、省略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主语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030855" y="2225040"/>
            <a:ext cx="30295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二、省略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谓语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030855" y="3256280"/>
            <a:ext cx="659574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三、省略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宾语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endParaRPr lang="zh-CN" altLang="en-US" sz="32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华文中宋" pitchFamily="2" charset="-122"/>
                <a:ea typeface="华文中宋" pitchFamily="2" charset="-122"/>
                <a:sym typeface="+mn-ea"/>
              </a:rPr>
              <a:t>　　</a:t>
            </a:r>
            <a:r>
              <a:rPr lang="zh-CN" altLang="en-US" sz="32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1、省略动词宾语；</a:t>
            </a:r>
            <a:endParaRPr lang="zh-CN" altLang="en-US" sz="32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　　2、省略介词宾语。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030855" y="5455285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四、省略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介词（“于”或“以”）</a:t>
            </a:r>
            <a:endParaRPr lang="zh-CN" altLang="en-US" sz="3200"/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87637" y="891540"/>
            <a:ext cx="10852237" cy="441964"/>
          </a:xfrm>
        </p:spPr>
        <p:txBody>
          <a:bodyPr/>
          <a:lstStyle/>
          <a:p>
            <a:r>
              <a:rPr sz="32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补出下列句子的省略成分。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876800" y="184785"/>
            <a:ext cx="2225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课堂训练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587500" y="1333500"/>
            <a:ext cx="1049210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1、均之二策,宁许以负秦曲。 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2、于是秦王不怿，为一击缶。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3、扶苏以数谏故，上使外将兵。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4、士志于道而耻恶衣恶食者,未足与议也。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5、收天下之兵，聚之咸阳。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6、齐威王欲将孙膑，孙膑谢曰：</a:t>
            </a:r>
            <a:r>
              <a:rPr lang="zh-CN" altLang="en-US" sz="28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刑余之人不可。</a:t>
            </a:r>
            <a:r>
              <a:rPr lang="zh-CN" altLang="en-US" sz="28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”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7、叶公见之，弃而还走。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8、死马且买之五百金，况生马乎？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105660" y="268605"/>
            <a:ext cx="9364345" cy="1297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      </a:t>
            </a:r>
            <a:r>
              <a:rPr lang="zh-CN" altLang="en-US" sz="40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课堂训练</a:t>
            </a:r>
            <a:endParaRPr lang="zh-CN" altLang="en-US" sz="4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补出下列句子的省略成分。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693545" y="1565910"/>
            <a:ext cx="1039685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1、均之二策,宁许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（之）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以负秦曲。 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2、于是秦王不怿，为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（之）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一击缶。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3、扶苏以数谏故，上使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（之）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外将兵。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4、士志于道而耻恶衣恶食者,未足与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（之）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议也。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5、收天下之兵，聚之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（于）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咸阳。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6、齐威王欲将孙膑，孙膑谢曰：</a:t>
            </a:r>
            <a:r>
              <a:rPr lang="zh-CN" altLang="en-US" sz="28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刑余之人不可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（将）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ea typeface="楷体_GB2312" pitchFamily="1" charset="-122"/>
                <a:sym typeface="+mn-ea"/>
              </a:rPr>
              <a:t>”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7、叶公见之，弃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（之）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而还走。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8、死马且买之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（以）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  <a:sym typeface="+mn-ea"/>
              </a:rPr>
              <a:t>五百金，况生马乎？</a:t>
            </a:r>
            <a:endParaRPr lang="zh-CN" altLang="en-US" sz="28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967355" y="205105"/>
            <a:ext cx="399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一、判断句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045970" y="1343025"/>
            <a:ext cx="785876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定义：</a:t>
            </a:r>
            <a:endParaRPr lang="en-US" altLang="en-US" sz="4400" b="1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en-US" sz="44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      </a:t>
            </a:r>
            <a:r>
              <a:rPr lang="zh-CN" altLang="en-US" sz="44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判断句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是对事物的性质、情况、事物之间的关系做出肯定或否定判断的句子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。 </a:t>
            </a:r>
            <a:endParaRPr lang="zh-CN" altLang="en-US" sz="440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63040" y="5017770"/>
            <a:ext cx="1028319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文言特殊句式和用法的考查，一般不会单独设置</a:t>
            </a:r>
          </a:p>
          <a:p>
            <a:r>
              <a:rPr lang="zh-CN" altLang="en-US" sz="3600" b="1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一个选择题，主要还是结合文言文</a:t>
            </a:r>
            <a:r>
              <a:rPr lang="zh-CN" altLang="en-US" sz="3600" b="1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翻译题</a:t>
            </a:r>
            <a:r>
              <a:rPr lang="zh-CN" altLang="en-US" sz="3600" b="1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来考查。</a:t>
            </a:r>
            <a:endParaRPr lang="zh-CN" altLang="en-US" sz="36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098675" y="431101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考法：</a:t>
            </a:r>
            <a:endParaRPr lang="zh-CN" altLang="en-US" sz="40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2"/>
      <p:bldP spid="6" grpId="3"/>
      <p:bldP spid="5" grpId="4"/>
      <p:bldP spid="5" grpId="5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翻译下面的语句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注意补出省略的成分。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05610" y="892175"/>
            <a:ext cx="1026223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待吾客与俱。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《荆轲刺秦王》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en-US" altLang="zh-CN" sz="2800" u="dotted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南取百越之地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以为桂林、象郡。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《过秦论》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en-US" altLang="zh-CN" sz="280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引以为流觞曲水。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《兰亭集序》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有碑仆道。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《游褒禅山记》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889885" y="1419860"/>
            <a:ext cx="907796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等待我的一个朋友与他一同前去。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后省略宾语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之</a:t>
            </a:r>
            <a:r>
              <a:rPr lang="en-US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”, 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俱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后省略谓语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去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”)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839085" y="2998470"/>
            <a:ext cx="912876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向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南攻取了百越的土地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把它划为桂林、象郡。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以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后省略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之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”)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889885" y="4479925"/>
            <a:ext cx="73329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引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清流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来作为流觞的曲水。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引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后省略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之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”)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889885" y="5548630"/>
            <a:ext cx="674116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有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块石碑倒在路上。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仆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后省略介词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于</a:t>
            </a:r>
            <a:r>
              <a:rPr lang="en-US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”)</a:t>
            </a:r>
            <a:endParaRPr lang="zh-CN" altLang="en-US" sz="2800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429000" y="1386840"/>
            <a:ext cx="399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四、倒装句</a:t>
            </a:r>
            <a:endParaRPr lang="zh-CN" altLang="en-US" sz="60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439670" y="3014345"/>
            <a:ext cx="810196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隶书" panose="02010509060101010101" pitchFamily="49" charset="-122"/>
                <a:sym typeface="+mn-ea"/>
              </a:rPr>
              <a:t>        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隶书" panose="02010509060101010101" pitchFamily="49" charset="-122"/>
                <a:sym typeface="+mn-ea"/>
              </a:rPr>
              <a:t>在文言文中，在一定条件下，句子成分的顺序会发生变化，这就是古汉语中的所谓倒装句（变式句）。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58440" y="443230"/>
            <a:ext cx="8763635" cy="1012190"/>
          </a:xfrm>
        </p:spPr>
        <p:txBody>
          <a:bodyPr/>
          <a:lstStyle/>
          <a:p>
            <a:r>
              <a:rPr sz="4000" b="1">
                <a:solidFill>
                  <a:srgbClr val="FF3399"/>
                </a:solidFill>
                <a:sym typeface="+mn-ea"/>
              </a:rPr>
              <a:t>知识储备一：</a:t>
            </a:r>
            <a:endParaRPr lang="zh-CN" altLang="en-US" sz="40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959100" y="1544955"/>
            <a:ext cx="72948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4000" b="1">
                <a:sym typeface="+mn-ea"/>
              </a:rPr>
              <a:t>现代汉语句子成分的排列顺序：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200910" y="2953385"/>
            <a:ext cx="18592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00FF00"/>
                </a:solidFill>
                <a:sym typeface="+mn-ea"/>
              </a:rPr>
              <a:t>（定）</a:t>
            </a:r>
            <a:endParaRPr lang="zh-CN" altLang="en-US" sz="4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765550" y="2953385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主</a:t>
            </a:r>
            <a:endParaRPr lang="zh-CN" altLang="en-US" sz="44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507230" y="2953385"/>
            <a:ext cx="18592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sym typeface="+mn-ea"/>
              </a:rPr>
              <a:t>［状］</a:t>
            </a:r>
            <a:endParaRPr lang="zh-CN" altLang="en-US" sz="44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472555" y="2953385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谓</a:t>
            </a:r>
            <a:endParaRPr lang="zh-CN" altLang="en-US" sz="44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349490" y="2953385"/>
            <a:ext cx="18592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00FF00"/>
                </a:solidFill>
                <a:sym typeface="+mn-ea"/>
              </a:rPr>
              <a:t>（定）</a:t>
            </a:r>
            <a:endParaRPr lang="zh-CN" altLang="en-US" sz="44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9208770" y="2953385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宾</a:t>
            </a:r>
            <a:endParaRPr lang="zh-CN" altLang="en-US" sz="4400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3571875" y="3721735"/>
            <a:ext cx="112903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 ══</a:t>
            </a:r>
            <a:endParaRPr lang="zh-CN" altLang="en-US" sz="4400"/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6366510" y="3721735"/>
            <a:ext cx="1300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itchFamily="34" charset="0"/>
                <a:sym typeface="+mn-ea"/>
              </a:rPr>
              <a:t>——</a:t>
            </a:r>
            <a:endParaRPr lang="zh-CN" altLang="en-US" sz="4400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8968105" y="3721735"/>
            <a:ext cx="148844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~~~~</a:t>
            </a:r>
            <a:endParaRPr lang="zh-CN" altLang="en-US" sz="4400"/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466340" y="443230"/>
            <a:ext cx="9055735" cy="963295"/>
          </a:xfrm>
        </p:spPr>
        <p:txBody>
          <a:bodyPr/>
          <a:lstStyle/>
          <a:p>
            <a:r>
              <a:rPr sz="4400" b="1">
                <a:solidFill>
                  <a:srgbClr val="FF3399"/>
                </a:solidFill>
                <a:sym typeface="+mn-ea"/>
              </a:rPr>
              <a:t>知识储备二：</a:t>
            </a:r>
            <a:endParaRPr lang="zh-CN" altLang="en-US" sz="44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686685" y="1314450"/>
            <a:ext cx="7040880" cy="838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600" b="1">
                <a:sym typeface="+mn-ea"/>
              </a:rPr>
              <a:t>文言倒装句主要有以下几种形式：</a:t>
            </a:r>
            <a:endParaRPr lang="zh-CN" altLang="en-US" sz="36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710940" y="2153285"/>
            <a:ext cx="373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一、宾语前置；</a:t>
            </a:r>
            <a:endParaRPr lang="zh-CN" altLang="en-US" sz="40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710940" y="2860040"/>
            <a:ext cx="373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二、定语后置；</a:t>
            </a:r>
            <a:endParaRPr lang="zh-CN" altLang="en-US" sz="40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710940" y="3815715"/>
            <a:ext cx="373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三、状语后置；</a:t>
            </a:r>
            <a:endParaRPr lang="zh-CN" altLang="en-US" sz="40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710940" y="4835525"/>
            <a:ext cx="373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四、主谓倒置。</a:t>
            </a:r>
            <a:endParaRPr lang="zh-CN" altLang="en-US" sz="4000"/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381500" y="2419350"/>
            <a:ext cx="3840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7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宾语前置</a:t>
            </a:r>
            <a:endParaRPr lang="zh-CN" altLang="en-US" sz="72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1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、翻译下列句子，归纳句式特点。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850390" y="1061720"/>
            <a:ext cx="2795270" cy="1835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①大王来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何</a:t>
            </a:r>
            <a:r>
              <a:rPr lang="zh-CN" altLang="en-US" sz="2800" b="1" u="sng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操</a:t>
            </a:r>
          </a:p>
          <a:p>
            <a:pPr marL="342900" indent="-342900"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②沛公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安</a:t>
            </a:r>
            <a:r>
              <a:rPr lang="zh-CN" altLang="en-US" sz="2800" b="1" u="sng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在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③客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何</a:t>
            </a:r>
            <a:r>
              <a:rPr lang="zh-CN" altLang="en-US" sz="2800" b="1" u="sng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为</a:t>
            </a: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者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?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>
                <a:latin typeface="宋体" panose="02010600030101010101" pitchFamily="2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79876" name="AutoShape 4"/>
          <p:cNvSpPr/>
          <p:nvPr>
            <p:custDataLst>
              <p:tags r:id="rId5"/>
            </p:custDataLst>
          </p:nvPr>
        </p:nvSpPr>
        <p:spPr>
          <a:xfrm>
            <a:off x="4516438" y="137763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4"/>
          <p:cNvSpPr/>
          <p:nvPr>
            <p:custDataLst>
              <p:tags r:id="rId6"/>
            </p:custDataLst>
          </p:nvPr>
        </p:nvSpPr>
        <p:spPr>
          <a:xfrm>
            <a:off x="4516438" y="2057718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4"/>
          <p:cNvSpPr/>
          <p:nvPr>
            <p:custDataLst>
              <p:tags r:id="rId7"/>
            </p:custDataLst>
          </p:nvPr>
        </p:nvSpPr>
        <p:spPr>
          <a:xfrm>
            <a:off x="4516438" y="2640648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091555" y="127000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操何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6091555" y="187325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在安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6091555" y="245618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为何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731010" y="2978150"/>
            <a:ext cx="1039495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/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  <a:sym typeface="+mn-ea"/>
              </a:rPr>
              <a:t>分析句子的特点：</a:t>
            </a:r>
            <a:endParaRPr lang="zh-CN" altLang="en-US" sz="2800" b="1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1、都是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疑问句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2、疑问代词分别是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“何”“安”“何”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，它们分别 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“操”“在”“为”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的宾语。</a:t>
            </a:r>
            <a:endParaRPr lang="zh-CN" altLang="en-US" sz="2800"/>
          </a:p>
        </p:txBody>
      </p:sp>
      <p:sp>
        <p:nvSpPr>
          <p:cNvPr id="70666" name="Rectangle 11"/>
          <p:cNvSpPr/>
          <p:nvPr>
            <p:custDataLst>
              <p:tags r:id="rId12"/>
            </p:custDataLst>
          </p:nvPr>
        </p:nvSpPr>
        <p:spPr>
          <a:xfrm>
            <a:off x="1766570" y="5322888"/>
            <a:ext cx="8062913" cy="55880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结论一：</a:t>
            </a:r>
            <a:r>
              <a:rPr lang="zh-CN" altLang="en-US" sz="2800" b="1">
                <a:solidFill>
                  <a:srgbClr val="FF0000"/>
                </a:solidFill>
              </a:rPr>
              <a:t>疑问句中疑问代词作宾语时，宾语前置。</a:t>
            </a:r>
          </a:p>
        </p:txBody>
      </p:sp>
      <p:sp>
        <p:nvSpPr>
          <p:cNvPr id="70667" name="Text Box 12"/>
          <p:cNvSpPr/>
          <p:nvPr>
            <p:custDataLst>
              <p:tags r:id="rId13"/>
            </p:custDataLst>
          </p:nvPr>
        </p:nvSpPr>
        <p:spPr>
          <a:xfrm>
            <a:off x="1766253" y="6068695"/>
            <a:ext cx="7991475" cy="652463"/>
          </a:xfrm>
          <a:prstGeom prst="rect">
            <a:avLst/>
          </a:prstGeom>
          <a:noFill/>
          <a:ln>
            <a:solidFill>
              <a:srgbClr val="00FF00"/>
            </a:solidFill>
            <a:miter lim="800000"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疑问代词：</a:t>
            </a: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何、谁、孰、胡、安、焉等。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2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9876" grpId="2"/>
      <p:bldP spid="79876" grpId="3"/>
      <p:bldP spid="4" grpId="4"/>
      <p:bldP spid="4" grpId="5"/>
      <p:bldP spid="5" grpId="6"/>
      <p:bldP spid="5" grpId="7"/>
      <p:bldP spid="6" grpId="8"/>
      <p:bldP spid="6" grpId="9"/>
      <p:bldP spid="7" grpId="10"/>
      <p:bldP spid="7" grpId="11"/>
      <p:bldP spid="8" grpId="12"/>
      <p:bldP spid="8" grpId="13"/>
      <p:bldP spid="9" grpId="14"/>
      <p:bldP spid="9" grpId="15"/>
      <p:bldP spid="70666" grpId="16"/>
      <p:bldP spid="70666" grpId="17"/>
      <p:bldP spid="70667" grpId="18"/>
      <p:bldP spid="70667" grpId="19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07230" y="334010"/>
            <a:ext cx="2436495" cy="441960"/>
          </a:xfrm>
        </p:spPr>
        <p:txBody>
          <a:bodyPr/>
          <a:lstStyle/>
          <a:p>
            <a:r>
              <a:rPr sz="4000" b="1">
                <a:solidFill>
                  <a:srgbClr val="FF0066"/>
                </a:solidFill>
                <a:ea typeface="华文中宋" pitchFamily="2" charset="-122"/>
                <a:sym typeface="+mn-ea"/>
              </a:rPr>
              <a:t>课堂训练</a:t>
            </a:r>
            <a:endParaRPr lang="zh-CN" altLang="en-US" sz="40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62405" y="963295"/>
            <a:ext cx="10729595" cy="3050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下列句子中与其他句式不同的一项是</a:t>
            </a: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  <a:sym typeface="Wingdings" panose="05000000000000000000" pitchFamily="2" charset="2"/>
              </a:rPr>
              <a:t>（          ）</a:t>
            </a: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A、豫州今欲何至？      </a:t>
            </a: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 B、臣实不才，又敢谁怨？</a:t>
            </a: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 C、若事之不济(成功)，此乃天也。 </a:t>
            </a: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 D、固一世之雄也，而今安在哉？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729105" y="4143375"/>
            <a:ext cx="51949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CC00"/>
                </a:solidFill>
                <a:sym typeface="+mn-ea"/>
              </a:rPr>
              <a:t>A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、刘豫州现在想要去哪里</a:t>
            </a:r>
            <a:r>
              <a:rPr lang="en-US" altLang="zh-CN" sz="3200" b="1">
                <a:solidFill>
                  <a:srgbClr val="00CC00"/>
                </a:solidFill>
                <a:sym typeface="+mn-ea"/>
              </a:rPr>
              <a:t>?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729105" y="4726940"/>
            <a:ext cx="94170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914400"/>
            <a:r>
              <a:rPr lang="en-US" altLang="zh-CN" sz="3200" b="1">
                <a:solidFill>
                  <a:srgbClr val="00CC00"/>
                </a:solidFill>
                <a:sym typeface="+mn-ea"/>
              </a:rPr>
              <a:t>B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、我确实没本事，又能怨恨谁呢？</a:t>
            </a:r>
            <a:r>
              <a:rPr lang="en-US" altLang="zh-CN" sz="3200" b="1">
                <a:solidFill>
                  <a:srgbClr val="0D0D0D"/>
                </a:solidFill>
                <a:sym typeface="+mn-ea"/>
              </a:rPr>
              <a:t>《</a:t>
            </a:r>
            <a:r>
              <a:rPr lang="zh-CN" altLang="en-US" sz="3200" b="1">
                <a:solidFill>
                  <a:srgbClr val="0D0D0D"/>
                </a:solidFill>
                <a:sym typeface="+mn-ea"/>
              </a:rPr>
              <a:t>楚归晋知罃</a:t>
            </a:r>
            <a:r>
              <a:rPr lang="en-US" altLang="zh-CN" sz="3200" b="1">
                <a:solidFill>
                  <a:srgbClr val="0D0D0D"/>
                </a:solidFill>
                <a:sym typeface="+mn-ea"/>
              </a:rPr>
              <a:t>》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731645" y="5406390"/>
            <a:ext cx="9123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914400"/>
            <a:r>
              <a:rPr lang="en-US" altLang="zh-CN" sz="3200" b="1">
                <a:solidFill>
                  <a:srgbClr val="00CC00"/>
                </a:solidFill>
                <a:sym typeface="+mn-ea"/>
              </a:rPr>
              <a:t>C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、如果事情不能够成功</a:t>
            </a:r>
            <a:r>
              <a:rPr lang="en-US" altLang="zh-CN" sz="3200" b="1">
                <a:solidFill>
                  <a:srgbClr val="00CC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那是天意啊！</a:t>
            </a:r>
            <a:r>
              <a:rPr lang="en-US" altLang="zh-CN" sz="3200" b="1">
                <a:solidFill>
                  <a:srgbClr val="0D0D0D"/>
                </a:solidFill>
                <a:sym typeface="+mn-ea"/>
              </a:rPr>
              <a:t>《</a:t>
            </a:r>
            <a:r>
              <a:rPr lang="zh-CN" altLang="en-US" sz="3200" b="1">
                <a:solidFill>
                  <a:srgbClr val="0D0D0D"/>
                </a:solidFill>
                <a:sym typeface="+mn-ea"/>
              </a:rPr>
              <a:t>赤壁赋</a:t>
            </a:r>
            <a:r>
              <a:rPr lang="en-US" altLang="zh-CN" sz="3200" b="1">
                <a:solidFill>
                  <a:srgbClr val="0D0D0D"/>
                </a:solidFill>
                <a:sym typeface="+mn-ea"/>
              </a:rPr>
              <a:t>》</a:t>
            </a:r>
            <a:endParaRPr lang="zh-CN" altLang="en-US" sz="32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731645" y="6074410"/>
            <a:ext cx="88296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CC00"/>
                </a:solidFill>
                <a:sym typeface="+mn-ea"/>
              </a:rPr>
              <a:t>D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、</a:t>
            </a:r>
            <a:r>
              <a:rPr lang="en-US" altLang="zh-CN" sz="3200" b="1">
                <a:solidFill>
                  <a:srgbClr val="00CC00"/>
                </a:solidFill>
                <a:sym typeface="+mn-ea"/>
              </a:rPr>
              <a:t>(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曹操</a:t>
            </a:r>
            <a:r>
              <a:rPr lang="en-US" altLang="zh-CN" sz="3200" b="1">
                <a:solidFill>
                  <a:srgbClr val="00CC00"/>
                </a:solidFill>
                <a:sym typeface="+mn-ea"/>
              </a:rPr>
              <a:t>)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本来是当世的英雄</a:t>
            </a:r>
            <a:r>
              <a:rPr lang="en-US" altLang="zh-CN" sz="3200" b="1">
                <a:solidFill>
                  <a:srgbClr val="00CC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00CC00"/>
                </a:solidFill>
                <a:sym typeface="+mn-ea"/>
              </a:rPr>
              <a:t>然而现在又在哪呢</a:t>
            </a:r>
            <a:r>
              <a:rPr lang="en-US" altLang="zh-CN" sz="3200" b="1">
                <a:solidFill>
                  <a:srgbClr val="00CC00"/>
                </a:solidFill>
                <a:sym typeface="+mn-ea"/>
              </a:rPr>
              <a:t>?</a:t>
            </a:r>
            <a:endParaRPr lang="zh-CN" altLang="en-US" sz="32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941060" y="324485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中宋" pitchFamily="2" charset="-122"/>
                <a:sym typeface="Wingdings" panose="05000000000000000000" pitchFamily="2" charset="2"/>
              </a:rPr>
              <a:t>  </a:t>
            </a:r>
            <a:r>
              <a:rPr lang="zh-CN" altLang="en-US" b="1">
                <a:solidFill>
                  <a:srgbClr val="0066FF"/>
                </a:solidFill>
                <a:ea typeface="华文中宋" pitchFamily="2" charset="-122"/>
                <a:sym typeface="Wingdings" panose="05000000000000000000" pitchFamily="2" charset="2"/>
              </a:rPr>
              <a:t>  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8792845" y="856615"/>
            <a:ext cx="6781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</a:rPr>
              <a:t>C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  <p:bldP spid="9" grpId="10"/>
      <p:bldP spid="9" grpId="1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2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65250" y="1085215"/>
            <a:ext cx="444627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①忌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不</a:t>
            </a:r>
            <a:r>
              <a:rPr lang="zh-CN" altLang="en-US" sz="2800" b="1" u="sng">
                <a:solidFill>
                  <a:srgbClr val="006600"/>
                </a:solidFill>
                <a:latin typeface="宋体" panose="02010600030101010101" pitchFamily="2" charset="-122"/>
                <a:sym typeface="+mn-ea"/>
              </a:rPr>
              <a:t>自</a:t>
            </a:r>
            <a:r>
              <a:rPr lang="zh-CN" altLang="en-US" sz="2800" b="1" u="sng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信</a:t>
            </a: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②然而不王者，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未</a:t>
            </a:r>
            <a:r>
              <a:rPr lang="zh-CN" altLang="en-US" sz="2800" b="1" u="sng">
                <a:solidFill>
                  <a:srgbClr val="006600"/>
                </a:solidFill>
                <a:latin typeface="宋体" panose="02010600030101010101" pitchFamily="2" charset="-122"/>
                <a:sym typeface="+mn-ea"/>
              </a:rPr>
              <a:t>之</a:t>
            </a:r>
            <a:r>
              <a:rPr lang="zh-CN" altLang="en-US" sz="2800" b="1" u="sng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有</a:t>
            </a: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也。</a:t>
            </a:r>
            <a:endParaRPr lang="zh-CN" altLang="en-US" sz="2800" b="1">
              <a:solidFill>
                <a:srgbClr val="000808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③古之人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不</a:t>
            </a:r>
            <a:r>
              <a:rPr lang="zh-CN" altLang="en-US" sz="2800" b="1" u="sng">
                <a:solidFill>
                  <a:srgbClr val="006600"/>
                </a:solidFill>
                <a:latin typeface="宋体" panose="02010600030101010101" pitchFamily="2" charset="-122"/>
                <a:sym typeface="+mn-ea"/>
              </a:rPr>
              <a:t>余</a:t>
            </a:r>
            <a:r>
              <a:rPr lang="zh-CN" altLang="en-US" sz="2800" b="1" u="sng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欺</a:t>
            </a:r>
            <a:r>
              <a:rPr lang="zh-CN" altLang="en-US" sz="2800" b="1">
                <a:solidFill>
                  <a:srgbClr val="000808"/>
                </a:solidFill>
                <a:latin typeface="宋体" panose="02010600030101010101" pitchFamily="2" charset="-122"/>
                <a:sym typeface="+mn-ea"/>
              </a:rPr>
              <a:t>也！</a:t>
            </a:r>
            <a:endParaRPr lang="zh-CN" altLang="en-US" sz="2800"/>
          </a:p>
        </p:txBody>
      </p:sp>
      <p:sp>
        <p:nvSpPr>
          <p:cNvPr id="82948" name="AutoShape 4"/>
          <p:cNvSpPr/>
          <p:nvPr>
            <p:custDataLst>
              <p:tags r:id="rId5"/>
            </p:custDataLst>
          </p:nvPr>
        </p:nvSpPr>
        <p:spPr>
          <a:xfrm>
            <a:off x="5963920" y="1205865"/>
            <a:ext cx="1656715" cy="419735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4"/>
          <p:cNvSpPr/>
          <p:nvPr>
            <p:custDataLst>
              <p:tags r:id="rId6"/>
            </p:custDataLst>
          </p:nvPr>
        </p:nvSpPr>
        <p:spPr>
          <a:xfrm>
            <a:off x="5963920" y="1821180"/>
            <a:ext cx="1656715" cy="419735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4"/>
          <p:cNvSpPr/>
          <p:nvPr>
            <p:custDataLst>
              <p:tags r:id="rId7"/>
            </p:custDataLst>
          </p:nvPr>
        </p:nvSpPr>
        <p:spPr>
          <a:xfrm>
            <a:off x="5963920" y="2435860"/>
            <a:ext cx="1656715" cy="419735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758555" y="120586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不信自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8758555" y="187261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未有之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8758555" y="251650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不欺余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583690" y="3038475"/>
            <a:ext cx="924242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  <a:sym typeface="+mn-ea"/>
              </a:rPr>
              <a:t>分析句子的特点：</a:t>
            </a:r>
            <a:endParaRPr lang="zh-CN" altLang="en-US" sz="2800" b="1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3C8C93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1、都是否定句，有否定词；</a:t>
            </a:r>
            <a:endParaRPr lang="zh-CN" altLang="en-US" sz="2800" b="1">
              <a:solidFill>
                <a:srgbClr val="3C8C93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3C8C93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2、都由代词 (</a:t>
            </a:r>
            <a:r>
              <a:rPr lang="zh-CN" altLang="en-US" sz="2800" b="1">
                <a:solidFill>
                  <a:srgbClr val="3C8C93"/>
                </a:solidFill>
                <a:latin typeface="华文中宋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3C8C93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自</a:t>
            </a:r>
            <a:r>
              <a:rPr lang="zh-CN" altLang="en-US" sz="2800" b="1">
                <a:solidFill>
                  <a:srgbClr val="3C8C93"/>
                </a:solidFill>
                <a:latin typeface="华文中宋" pitchFamily="2" charset="-122"/>
                <a:ea typeface="楷体_GB2312" pitchFamily="1" charset="-122"/>
                <a:sym typeface="+mn-ea"/>
              </a:rPr>
              <a:t>”“</a:t>
            </a:r>
            <a:r>
              <a:rPr lang="zh-CN" altLang="en-US" sz="2800" b="1">
                <a:solidFill>
                  <a:srgbClr val="3C8C93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之</a:t>
            </a:r>
            <a:r>
              <a:rPr lang="zh-CN" altLang="en-US" sz="2800" b="1">
                <a:solidFill>
                  <a:srgbClr val="3C8C93"/>
                </a:solidFill>
                <a:latin typeface="华文中宋" pitchFamily="2" charset="-122"/>
                <a:ea typeface="楷体_GB2312" pitchFamily="1" charset="-122"/>
                <a:sym typeface="+mn-ea"/>
              </a:rPr>
              <a:t>”“</a:t>
            </a:r>
            <a:r>
              <a:rPr lang="zh-CN" altLang="en-US" sz="2800" b="1">
                <a:solidFill>
                  <a:srgbClr val="3C8C93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余</a:t>
            </a:r>
            <a:r>
              <a:rPr lang="zh-CN" altLang="en-US" sz="2800" b="1">
                <a:solidFill>
                  <a:srgbClr val="3C8C93"/>
                </a:solidFill>
                <a:latin typeface="华文中宋" pitchFamily="2" charset="-122"/>
                <a:ea typeface="楷体_GB2312" pitchFamily="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3C8C93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)充当宾语。</a:t>
            </a:r>
            <a:endParaRPr lang="zh-CN" altLang="en-US" sz="2800"/>
          </a:p>
        </p:txBody>
      </p:sp>
      <p:sp>
        <p:nvSpPr>
          <p:cNvPr id="82955" name="Text Box 11"/>
          <p:cNvSpPr/>
          <p:nvPr>
            <p:custDataLst>
              <p:tags r:id="rId12"/>
            </p:custDataLst>
          </p:nvPr>
        </p:nvSpPr>
        <p:spPr>
          <a:xfrm>
            <a:off x="1701800" y="4953953"/>
            <a:ext cx="7056438" cy="652462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结论二：</a:t>
            </a:r>
            <a:r>
              <a:rPr lang="zh-CN" altLang="en-US" sz="2800" b="1">
                <a:solidFill>
                  <a:srgbClr val="FF0000"/>
                </a:solidFill>
              </a:rPr>
              <a:t>否定句中代词作宾语时，宾语前置。</a:t>
            </a:r>
          </a:p>
        </p:txBody>
      </p:sp>
      <p:sp>
        <p:nvSpPr>
          <p:cNvPr id="82956" name="Text Box 12"/>
          <p:cNvSpPr/>
          <p:nvPr>
            <p:custDataLst>
              <p:tags r:id="rId13"/>
            </p:custDataLst>
          </p:nvPr>
        </p:nvSpPr>
        <p:spPr>
          <a:xfrm>
            <a:off x="1701483" y="5960428"/>
            <a:ext cx="4679950" cy="523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否定词：</a:t>
            </a:r>
            <a:r>
              <a:rPr lang="zh-CN" altLang="en-US" sz="2800" b="1">
                <a:solidFill>
                  <a:srgbClr val="FF5050"/>
                </a:solidFill>
                <a:ea typeface="华文中宋" pitchFamily="2" charset="-122"/>
              </a:rPr>
              <a:t>不、未、莫、无 等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2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2948" grpId="2"/>
      <p:bldP spid="82948" grpId="3"/>
      <p:bldP spid="4" grpId="4"/>
      <p:bldP spid="4" grpId="5"/>
      <p:bldP spid="5" grpId="6"/>
      <p:bldP spid="5" grpId="7"/>
      <p:bldP spid="6" grpId="8"/>
      <p:bldP spid="6" grpId="9"/>
      <p:bldP spid="7" grpId="10"/>
      <p:bldP spid="7" grpId="11"/>
      <p:bldP spid="8" grpId="12"/>
      <p:bldP spid="8" grpId="13"/>
      <p:bldP spid="9" grpId="14"/>
      <p:bldP spid="9" grpId="15"/>
      <p:bldP spid="82955" grpId="16"/>
      <p:bldP spid="82955" grpId="17"/>
      <p:bldP spid="82956" grpId="18"/>
      <p:bldP spid="82956" grpId="19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988560" y="25781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CC00"/>
                </a:solidFill>
                <a:sym typeface="+mn-ea"/>
              </a:rPr>
              <a:t>课堂训练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523365" y="964565"/>
            <a:ext cx="10553700" cy="2999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5000"/>
              </a:lnSpc>
              <a:buNone/>
            </a:pPr>
            <a:r>
              <a:rPr lang="zh-CN" altLang="en-US" sz="28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下列句子与其他三项不同的一句是</a:t>
            </a:r>
            <a:r>
              <a:rPr lang="zh-CN" altLang="en-US" sz="2800" b="1">
                <a:solidFill>
                  <a:srgbClr val="0066FF"/>
                </a:solidFill>
                <a:ea typeface="华文中宋" pitchFamily="2" charset="-122"/>
                <a:sym typeface="Wingdings" panose="05000000000000000000" pitchFamily="2" charset="2"/>
              </a:rPr>
              <a:t>（         ）</a:t>
            </a:r>
          </a:p>
          <a:p>
            <a:pPr eaLnBrk="1" hangingPunct="1">
              <a:lnSpc>
                <a:spcPct val="135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A、城中皆不之觉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B、时人莫之许也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C、人马烧溺死者甚众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D、未之多见也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920240" y="3963670"/>
            <a:ext cx="49466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66"/>
                </a:solidFill>
                <a:sym typeface="+mn-ea"/>
              </a:rPr>
              <a:t>A</a:t>
            </a:r>
            <a:r>
              <a:rPr lang="zh-CN" altLang="en-US" sz="3200" b="1">
                <a:solidFill>
                  <a:srgbClr val="FF0066"/>
                </a:solidFill>
                <a:sym typeface="+mn-ea"/>
              </a:rPr>
              <a:t>、城中的人都没有发觉。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920240" y="4641215"/>
            <a:ext cx="57594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66"/>
                </a:solidFill>
                <a:sym typeface="+mn-ea"/>
              </a:rPr>
              <a:t>B</a:t>
            </a:r>
            <a:r>
              <a:rPr lang="zh-CN" altLang="en-US" sz="3200" b="1">
                <a:solidFill>
                  <a:srgbClr val="FF0066"/>
                </a:solidFill>
                <a:sym typeface="+mn-ea"/>
              </a:rPr>
              <a:t>、当时的人都不承认这件事。</a:t>
            </a:r>
            <a:endParaRPr lang="zh-CN" altLang="en-US" sz="32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920240" y="5358130"/>
            <a:ext cx="61658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66"/>
                </a:solidFill>
                <a:sym typeface="+mn-ea"/>
              </a:rPr>
              <a:t>C</a:t>
            </a:r>
            <a:r>
              <a:rPr lang="zh-CN" altLang="en-US" sz="3200" b="1">
                <a:solidFill>
                  <a:srgbClr val="FF0066"/>
                </a:solidFill>
                <a:sym typeface="+mn-ea"/>
              </a:rPr>
              <a:t>、人和马被烧死和溺死的很多。</a:t>
            </a:r>
            <a:endParaRPr lang="zh-CN" altLang="en-US" sz="3200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536815" y="257810"/>
            <a:ext cx="6826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中宋" pitchFamily="2" charset="-122"/>
                <a:sym typeface="Wingdings" panose="05000000000000000000" pitchFamily="2" charset="2"/>
              </a:rPr>
              <a:t>  </a:t>
            </a:r>
            <a:r>
              <a:rPr lang="en-US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中宋" pitchFamily="2" charset="-122"/>
                <a:sym typeface="Wingdings" panose="05000000000000000000" pitchFamily="2" charset="2"/>
              </a:rPr>
              <a:t>C</a:t>
            </a:r>
            <a:r>
              <a:rPr lang="zh-CN" altLang="en-US" b="1">
                <a:solidFill>
                  <a:srgbClr val="0066FF"/>
                </a:solidFill>
                <a:ea typeface="华文中宋" pitchFamily="2" charset="-122"/>
                <a:sym typeface="Wingdings" panose="05000000000000000000" pitchFamily="2" charset="2"/>
              </a:rPr>
              <a:t>     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  <p:bldP spid="6" grpId="4"/>
      <p:bldP spid="6" grpId="5"/>
      <p:bldP spid="7" grpId="6"/>
      <p:bldP spid="7" grpId="7"/>
      <p:bldP spid="8" grpId="8"/>
      <p:bldP spid="8" grpId="9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3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92225" y="1075055"/>
            <a:ext cx="4664710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1、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句读</a:t>
            </a:r>
            <a:r>
              <a:rPr lang="zh-CN" altLang="en-US" sz="2800" b="1" u="sng">
                <a:solidFill>
                  <a:srgbClr val="0000FF"/>
                </a:solidFill>
                <a:sym typeface="+mn-ea"/>
              </a:rPr>
              <a:t>之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不知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惑</a:t>
            </a:r>
            <a:r>
              <a:rPr lang="zh-CN" altLang="en-US" sz="2800" b="1" u="sng">
                <a:solidFill>
                  <a:srgbClr val="0000FF"/>
                </a:solidFill>
                <a:sym typeface="+mn-ea"/>
              </a:rPr>
              <a:t>之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不解</a:t>
            </a:r>
            <a:endParaRPr lang="zh-CN" altLang="en-US" sz="2800" b="1" u="sng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2、夫晋，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何厌</a:t>
            </a:r>
            <a:r>
              <a:rPr lang="zh-CN" altLang="en-US" sz="2800" b="1" u="sng">
                <a:solidFill>
                  <a:srgbClr val="0000FF"/>
                </a:solidFill>
                <a:sym typeface="+mn-ea"/>
              </a:rPr>
              <a:t>之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有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3、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唯命</a:t>
            </a:r>
            <a:r>
              <a:rPr lang="zh-CN" altLang="en-US" sz="2800" b="1" u="sng">
                <a:solidFill>
                  <a:srgbClr val="0000FF"/>
                </a:solidFill>
                <a:sym typeface="+mn-ea"/>
              </a:rPr>
              <a:t>是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从</a:t>
            </a:r>
            <a:endParaRPr lang="zh-CN" altLang="en-US" sz="2800" b="1" u="sng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4、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唯利</a:t>
            </a:r>
            <a:r>
              <a:rPr lang="zh-CN" altLang="en-US" sz="2800" b="1" u="sng">
                <a:solidFill>
                  <a:srgbClr val="0000FF"/>
                </a:solidFill>
                <a:sym typeface="+mn-ea"/>
              </a:rPr>
              <a:t>是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图</a:t>
            </a:r>
            <a:endParaRPr lang="zh-CN" altLang="en-US" sz="2800"/>
          </a:p>
        </p:txBody>
      </p:sp>
      <p:sp>
        <p:nvSpPr>
          <p:cNvPr id="86022" name="AutoShape 6"/>
          <p:cNvSpPr/>
          <p:nvPr>
            <p:custDataLst>
              <p:tags r:id="rId5"/>
            </p:custDataLst>
          </p:nvPr>
        </p:nvSpPr>
        <p:spPr>
          <a:xfrm>
            <a:off x="5956935" y="1349375"/>
            <a:ext cx="905510" cy="156845"/>
          </a:xfrm>
          <a:prstGeom prst="rightArrow">
            <a:avLst>
              <a:gd name="adj1" fmla="val 50000"/>
              <a:gd name="adj2" fmla="val 87346"/>
            </a:avLst>
          </a:prstGeom>
          <a:solidFill>
            <a:srgbClr val="00FFFF"/>
          </a:solidFill>
          <a:ln w="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6"/>
          <p:cNvSpPr/>
          <p:nvPr>
            <p:custDataLst>
              <p:tags r:id="rId6"/>
            </p:custDataLst>
          </p:nvPr>
        </p:nvSpPr>
        <p:spPr>
          <a:xfrm>
            <a:off x="5956935" y="1913255"/>
            <a:ext cx="905510" cy="156845"/>
          </a:xfrm>
          <a:prstGeom prst="rightArrow">
            <a:avLst>
              <a:gd name="adj1" fmla="val 50000"/>
              <a:gd name="adj2" fmla="val 87346"/>
            </a:avLst>
          </a:prstGeom>
          <a:solidFill>
            <a:srgbClr val="00FFFF"/>
          </a:solidFill>
          <a:ln w="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6"/>
          <p:cNvSpPr/>
          <p:nvPr>
            <p:custDataLst>
              <p:tags r:id="rId7"/>
            </p:custDataLst>
          </p:nvPr>
        </p:nvSpPr>
        <p:spPr>
          <a:xfrm>
            <a:off x="4828540" y="2496185"/>
            <a:ext cx="2033905" cy="156845"/>
          </a:xfrm>
          <a:prstGeom prst="rightArrow">
            <a:avLst>
              <a:gd name="adj1" fmla="val 50000"/>
              <a:gd name="adj2" fmla="val 87346"/>
            </a:avLst>
          </a:prstGeom>
          <a:solidFill>
            <a:srgbClr val="00FFFF"/>
          </a:solidFill>
          <a:ln w="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6"/>
          <p:cNvSpPr/>
          <p:nvPr>
            <p:custDataLst>
              <p:tags r:id="rId8"/>
            </p:custDataLst>
          </p:nvPr>
        </p:nvSpPr>
        <p:spPr>
          <a:xfrm>
            <a:off x="4828540" y="3157855"/>
            <a:ext cx="2033905" cy="156845"/>
          </a:xfrm>
          <a:prstGeom prst="rightArrow">
            <a:avLst>
              <a:gd name="adj1" fmla="val 50000"/>
              <a:gd name="adj2" fmla="val 87346"/>
            </a:avLst>
          </a:prstGeom>
          <a:solidFill>
            <a:srgbClr val="00FFFF"/>
          </a:solidFill>
          <a:ln w="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7603490" y="1075055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不知句读、不解惑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7603490" y="180784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有何厌</a:t>
            </a: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7603490" y="249618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唯从命</a:t>
            </a:r>
            <a:endParaRPr lang="zh-CN" altLang="en-US" sz="28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7603490" y="315785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唯图利</a:t>
            </a:r>
            <a:endParaRPr lang="zh-CN" altLang="en-US" sz="2800"/>
          </a:p>
        </p:txBody>
      </p:sp>
      <p:sp>
        <p:nvSpPr>
          <p:cNvPr id="86018" name="Text Box 2"/>
          <p:cNvSpPr/>
          <p:nvPr>
            <p:custDataLst>
              <p:tags r:id="rId13"/>
            </p:custDataLst>
          </p:nvPr>
        </p:nvSpPr>
        <p:spPr>
          <a:xfrm>
            <a:off x="1988820" y="3825558"/>
            <a:ext cx="8642350" cy="12096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结论三：用 </a:t>
            </a:r>
            <a:r>
              <a:rPr lang="zh-CN" altLang="en-US" sz="2800" b="1">
                <a:solidFill>
                  <a:srgbClr val="FF0000"/>
                </a:solidFill>
              </a:rPr>
              <a:t>“唯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</a:rPr>
              <a:t>是”</a:t>
            </a:r>
            <a:r>
              <a:rPr lang="zh-CN" altLang="en-US" sz="2800" b="1">
                <a:solidFill>
                  <a:srgbClr val="0000FF"/>
                </a:solidFill>
              </a:rPr>
              <a:t>或</a:t>
            </a:r>
            <a:r>
              <a:rPr lang="zh-CN" altLang="en-US" sz="2800" b="1">
                <a:solidFill>
                  <a:srgbClr val="FF0000"/>
                </a:solidFill>
              </a:rPr>
              <a:t>“之”</a:t>
            </a:r>
            <a:r>
              <a:rPr lang="zh-CN" altLang="en-US" sz="2800" b="1">
                <a:solidFill>
                  <a:srgbClr val="0000FF"/>
                </a:solidFill>
              </a:rPr>
              <a:t>把宾语提到动词前，以突出强调宾语。</a:t>
            </a: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1988820" y="5515610"/>
            <a:ext cx="90728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这时的“是”或“之”只是宾语前置的标志，没有什么实</a:t>
            </a: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在意义。</a:t>
            </a:r>
            <a:endParaRPr lang="zh-CN" altLang="en-US" sz="2800"/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6022" grpId="2"/>
      <p:bldP spid="86022" grpId="3"/>
      <p:bldP spid="4" grpId="4"/>
      <p:bldP spid="4" grpId="5"/>
      <p:bldP spid="5" grpId="6"/>
      <p:bldP spid="5" grpId="7"/>
      <p:bldP spid="6" grpId="8"/>
      <p:bldP spid="6" grpId="9"/>
      <p:bldP spid="7" grpId="10"/>
      <p:bldP spid="7" grpId="11"/>
      <p:bldP spid="8" grpId="12"/>
      <p:bldP spid="8" grpId="13"/>
      <p:bldP spid="9" grpId="14"/>
      <p:bldP spid="9" grpId="15"/>
      <p:bldP spid="10" grpId="16"/>
      <p:bldP spid="10" grpId="17"/>
      <p:bldP spid="86018" grpId="18"/>
      <p:bldP spid="86018" grpId="19"/>
      <p:bldP spid="11" grpId="20"/>
      <p:bldP spid="11" grpId="2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139700"/>
            <a:ext cx="10852237" cy="441964"/>
          </a:xfrm>
        </p:spPr>
        <p:txBody>
          <a:bodyPr/>
          <a:lstStyle/>
          <a:p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1.读一读，试着翻译下列句子，归纳句式特点。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65250" y="695960"/>
            <a:ext cx="10578465" cy="4826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200" b="1">
                <a:solidFill>
                  <a:srgbClr val="000808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1、廉颇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，赵之良将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2、项伯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，项羽季父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3、师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，所以传道受业解惑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4、今所谓慧空禅院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，褒之庐冢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5、虽又槁暴，不复挺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，輮使之然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6、吾妻之美我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，私我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7、所以遣将守关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，备他盗之出入与非常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8、吾所以为此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，以先国家之急而后私仇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23557" name="Text Box 5"/>
          <p:cNvSpPr/>
          <p:nvPr>
            <p:custDataLst>
              <p:tags r:id="rId5"/>
            </p:custDataLst>
          </p:nvPr>
        </p:nvSpPr>
        <p:spPr>
          <a:xfrm>
            <a:off x="1665288" y="5735003"/>
            <a:ext cx="7127875" cy="701675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FF"/>
                </a:solidFill>
                <a:ea typeface="楷体_GB2312" pitchFamily="1" charset="-122"/>
              </a:rPr>
              <a:t>句式特点</a:t>
            </a:r>
            <a:r>
              <a:rPr lang="zh-CN" altLang="en-US" sz="40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①</a:t>
            </a:r>
            <a:r>
              <a:rPr lang="zh-CN" altLang="en-US" sz="4000" b="1">
                <a:solidFill>
                  <a:srgbClr val="0066FF"/>
                </a:solidFill>
                <a:ea typeface="楷体_GB2312" pitchFamily="1" charset="-122"/>
              </a:rPr>
              <a:t>：</a:t>
            </a:r>
            <a:r>
              <a:rPr lang="zh-CN" altLang="en-US" sz="40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4000" b="1">
                <a:solidFill>
                  <a:srgbClr val="FF3300"/>
                </a:solidFill>
                <a:ea typeface="楷体_GB2312" pitchFamily="1" charset="-122"/>
              </a:rPr>
              <a:t>者，</a:t>
            </a:r>
            <a:r>
              <a:rPr lang="zh-CN" altLang="en-US" sz="40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4000" b="1">
                <a:solidFill>
                  <a:srgbClr val="FF3300"/>
                </a:solidFill>
                <a:ea typeface="楷体_GB2312" pitchFamily="1" charset="-122"/>
              </a:rPr>
              <a:t>也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3557" grpId="2"/>
      <p:bldP spid="23557" grpId="3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916170" y="245745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CC00"/>
                </a:solidFill>
                <a:sym typeface="+mn-ea"/>
              </a:rPr>
              <a:t>课堂训练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169160" y="1301750"/>
            <a:ext cx="7984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、下列句中不是宾语前置的一句是（　  ）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336165" y="2400935"/>
            <a:ext cx="5989320" cy="2945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A、 沛公安在？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B、 虽我之死，有子存焉。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C、 唯才是举。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34290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sym typeface="+mn-ea"/>
              </a:rPr>
              <a:t>D、 尔何知？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013190" y="1209675"/>
            <a:ext cx="55562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  <a:sym typeface="+mn-ea"/>
              </a:rPr>
              <a:t>B</a:t>
            </a:r>
            <a:endParaRPr lang="zh-CN" altLang="en-US" sz="44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  <p:bldP spid="6" grpId="4"/>
      <p:bldP spid="6" grpId="5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sym typeface="+mn-ea"/>
              </a:rPr>
              <a:t>4</a:t>
            </a:r>
            <a:r>
              <a:rPr sz="3600" b="1">
                <a:solidFill>
                  <a:srgbClr val="0066FF"/>
                </a:solidFill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388235" y="1326515"/>
            <a:ext cx="24199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1、</a:t>
            </a:r>
            <a:r>
              <a:rPr lang="zh-CN" altLang="en-US" sz="32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何</a:t>
            </a:r>
            <a:r>
              <a:rPr lang="zh-CN" altLang="en-US" sz="3200" b="1" u="sng">
                <a:latin typeface="宋体" panose="02010600030101010101" pitchFamily="2" charset="-122"/>
                <a:sym typeface="+mn-ea"/>
              </a:rPr>
              <a:t>以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战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？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388235" y="1969770"/>
            <a:ext cx="44519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2、微斯人，吾</a:t>
            </a:r>
            <a:r>
              <a:rPr lang="zh-CN" altLang="en-US" sz="32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谁</a:t>
            </a:r>
            <a:r>
              <a:rPr lang="zh-CN" altLang="en-US" sz="3200" b="1" u="sng">
                <a:latin typeface="宋体" panose="02010600030101010101" pitchFamily="2" charset="-122"/>
                <a:sym typeface="+mn-ea"/>
              </a:rPr>
              <a:t>与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归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？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388235" y="2734945"/>
            <a:ext cx="3639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3、项王项伯</a:t>
            </a:r>
            <a:r>
              <a:rPr lang="zh-CN" altLang="en-US" sz="3200" b="1" u="sng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东</a:t>
            </a:r>
            <a:r>
              <a:rPr lang="zh-CN" altLang="en-US" sz="3200" b="1" u="sng">
                <a:latin typeface="宋体" panose="02010600030101010101" pitchFamily="2" charset="-122"/>
                <a:sym typeface="+mn-ea"/>
              </a:rPr>
              <a:t>向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坐</a:t>
            </a:r>
            <a:endParaRPr lang="zh-CN" altLang="en-US" sz="3200"/>
          </a:p>
        </p:txBody>
      </p:sp>
      <p:sp>
        <p:nvSpPr>
          <p:cNvPr id="90124" name="AutoShape 12"/>
          <p:cNvSpPr/>
          <p:nvPr>
            <p:custDataLst>
              <p:tags r:id="rId7"/>
            </p:custDataLst>
          </p:nvPr>
        </p:nvSpPr>
        <p:spPr>
          <a:xfrm>
            <a:off x="6133465" y="1433195"/>
            <a:ext cx="2131695" cy="217170"/>
          </a:xfrm>
          <a:prstGeom prst="rightArrow">
            <a:avLst>
              <a:gd name="adj1" fmla="val 50000"/>
              <a:gd name="adj2" fmla="val 87346"/>
            </a:avLst>
          </a:prstGeom>
          <a:solidFill>
            <a:srgbClr val="00FFFF"/>
          </a:solidFill>
          <a:ln w="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12"/>
          <p:cNvSpPr/>
          <p:nvPr>
            <p:custDataLst>
              <p:tags r:id="rId8"/>
            </p:custDataLst>
          </p:nvPr>
        </p:nvSpPr>
        <p:spPr>
          <a:xfrm>
            <a:off x="6720840" y="2164715"/>
            <a:ext cx="1634490" cy="193040"/>
          </a:xfrm>
          <a:prstGeom prst="rightArrow">
            <a:avLst>
              <a:gd name="adj1" fmla="val 50000"/>
              <a:gd name="adj2" fmla="val 87346"/>
            </a:avLst>
          </a:prstGeom>
          <a:solidFill>
            <a:srgbClr val="00FFFF"/>
          </a:solidFill>
          <a:ln w="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2"/>
          <p:cNvSpPr/>
          <p:nvPr>
            <p:custDataLst>
              <p:tags r:id="rId9"/>
            </p:custDataLst>
          </p:nvPr>
        </p:nvSpPr>
        <p:spPr>
          <a:xfrm>
            <a:off x="6223635" y="2918460"/>
            <a:ext cx="2131695" cy="217170"/>
          </a:xfrm>
          <a:prstGeom prst="rightArrow">
            <a:avLst>
              <a:gd name="adj1" fmla="val 50000"/>
              <a:gd name="adj2" fmla="val 87346"/>
            </a:avLst>
          </a:prstGeom>
          <a:solidFill>
            <a:srgbClr val="00FFFF"/>
          </a:solidFill>
          <a:ln w="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9030335" y="124968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以何</a:t>
            </a: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9030335" y="20777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与谁</a:t>
            </a:r>
            <a:endParaRPr lang="zh-CN" altLang="en-US" sz="32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9030335" y="291846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向东</a:t>
            </a:r>
            <a:endParaRPr lang="zh-CN" altLang="en-US" sz="3200"/>
          </a:p>
        </p:txBody>
      </p:sp>
      <p:sp>
        <p:nvSpPr>
          <p:cNvPr id="90116" name="Rectangle 4"/>
          <p:cNvSpPr>
            <a:spLocks noGrp="1"/>
          </p:cNvSpPr>
          <p:nvPr>
            <p:ph type="body" idx="4294967295"/>
            <p:custDataLst>
              <p:tags r:id="rId13"/>
            </p:custDataLst>
          </p:nvPr>
        </p:nvSpPr>
        <p:spPr>
          <a:xfrm>
            <a:off x="2387918" y="4004310"/>
            <a:ext cx="8137525" cy="1190625"/>
          </a:xfrm>
          <a:ln>
            <a:solidFill>
              <a:srgbClr val="00FF00"/>
            </a:solidFill>
            <a:miter/>
          </a:ln>
        </p:spPr>
        <p:txBody>
          <a:bodyPr wrap="square" lIns="91440" tIns="45720" rIns="91440" bIns="45720" anchor="t">
            <a:normAutofit lnSpcReduction="10000"/>
          </a:bodyPr>
          <a:lstStyle/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结论四：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介宾结构，介词的宾语有时会置于介词前，形成介词的宾语前置。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901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0124" grpId="2"/>
      <p:bldP spid="90124" grpId="3"/>
      <p:bldP spid="8" grpId="4"/>
      <p:bldP spid="8" grpId="5"/>
      <p:bldP spid="4" grpId="6"/>
      <p:bldP spid="4" grpId="7"/>
      <p:bldP spid="6" grpId="8"/>
      <p:bldP spid="6" grpId="9"/>
      <p:bldP spid="9" grpId="10"/>
      <p:bldP spid="9" grpId="11"/>
      <p:bldP spid="5" grpId="12"/>
      <p:bldP spid="5" grpId="13"/>
      <p:bldP spid="7" grpId="14"/>
      <p:bldP spid="7" grpId="15"/>
      <p:bldP spid="10" grpId="16"/>
      <p:bldP spid="10" grpId="17"/>
      <p:bldP spid="90116" grpId="18" uiExpand="1" build="p" animBg="1"/>
      <p:bldP spid="90116" grpId="19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03985" y="443230"/>
            <a:ext cx="10118090" cy="623570"/>
          </a:xfrm>
        </p:spPr>
        <p:txBody>
          <a:bodyPr/>
          <a:lstStyle/>
          <a:p>
            <a:r>
              <a:rPr sz="4000" b="1">
                <a:solidFill>
                  <a:srgbClr val="00CC00"/>
                </a:solidFill>
                <a:latin typeface="宋体" panose="02010600030101010101" pitchFamily="2" charset="-122"/>
                <a:sym typeface="+mn-ea"/>
              </a:rPr>
              <a:t>总结：宾语前置有以下几种形式</a:t>
            </a:r>
            <a:endParaRPr lang="zh-CN" altLang="en-US" sz="4000"/>
          </a:p>
        </p:txBody>
      </p:sp>
      <p:sp>
        <p:nvSpPr>
          <p:cNvPr id="81921" name="Text Box 2"/>
          <p:cNvSpPr/>
          <p:nvPr>
            <p:custDataLst>
              <p:tags r:id="rId4"/>
            </p:custDataLst>
          </p:nvPr>
        </p:nvSpPr>
        <p:spPr>
          <a:xfrm>
            <a:off x="1403033" y="1631950"/>
            <a:ext cx="7777163" cy="52705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0066FF"/>
                </a:solidFill>
              </a:rPr>
              <a:t>    </a:t>
            </a:r>
            <a:r>
              <a:rPr lang="zh-CN" altLang="en-US" sz="2800" b="1">
                <a:solidFill>
                  <a:srgbClr val="000000"/>
                </a:solidFill>
              </a:rPr>
              <a:t>一、疑问句中</a:t>
            </a:r>
            <a:r>
              <a:rPr lang="zh-CN" altLang="en-US" sz="2800" b="1">
                <a:solidFill>
                  <a:srgbClr val="FF3300"/>
                </a:solidFill>
              </a:rPr>
              <a:t>疑问代词</a:t>
            </a:r>
            <a:r>
              <a:rPr lang="zh-CN" altLang="en-US" sz="2800" b="1">
                <a:solidFill>
                  <a:srgbClr val="000000"/>
                </a:solidFill>
              </a:rPr>
              <a:t>作宾语时，宾语前置。</a:t>
            </a:r>
          </a:p>
        </p:txBody>
      </p:sp>
      <p:sp>
        <p:nvSpPr>
          <p:cNvPr id="81922" name="Text Box 3"/>
          <p:cNvSpPr/>
          <p:nvPr>
            <p:custDataLst>
              <p:tags r:id="rId5"/>
            </p:custDataLst>
          </p:nvPr>
        </p:nvSpPr>
        <p:spPr>
          <a:xfrm>
            <a:off x="1403033" y="2742883"/>
            <a:ext cx="8316913" cy="52197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2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FF"/>
                </a:solidFill>
                <a:uLnTx/>
                <a:uFillTx/>
                <a:latin typeface="Arial" pitchFamily="34" charset="0"/>
                <a:ea typeface="宋体" pitchFamily="2" charset="-122"/>
                <a:cs typeface="Arial"/>
                <a:sym typeface="Wingdings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Arial" pitchFamily="34" charset="0"/>
                <a:ea typeface="宋体" pitchFamily="2" charset="-122"/>
                <a:cs typeface="Arial"/>
                <a:sym typeface="Wingdings"/>
              </a:rPr>
              <a:t>二、否定句中</a:t>
            </a:r>
            <a:r>
              <a:rPr kumimoji="0" lang="zh-CN" altLang="en-US" sz="28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uLnTx/>
                <a:uFillTx/>
                <a:latin typeface="Arial" pitchFamily="34" charset="0"/>
                <a:ea typeface="宋体" pitchFamily="2" charset="-122"/>
                <a:cs typeface="Arial"/>
                <a:sym typeface="Wingdings"/>
              </a:rPr>
              <a:t>代词</a:t>
            </a:r>
            <a:r>
              <a:rPr kumimoji="0" lang="zh-CN" altLang="en-US" sz="28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Arial" pitchFamily="34" charset="0"/>
                <a:ea typeface="宋体" pitchFamily="2" charset="-122"/>
                <a:cs typeface="Arial"/>
                <a:sym typeface="Wingdings"/>
              </a:rPr>
              <a:t>作宾语时，宾语前置。</a:t>
            </a:r>
            <a:r>
              <a:rPr kumimoji="0" lang="zh-CN" altLang="en-US" sz="28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Arial" pitchFamily="34" charset="0"/>
                <a:ea typeface="宋体" pitchFamily="2" charset="-122"/>
                <a:cs typeface="Arial"/>
                <a:sym typeface="Wingdings"/>
              </a:rPr>
              <a:t> </a:t>
            </a:r>
            <a:endParaRPr lang="zh-CN" altLang="en-US" sz="28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23" name="Text Box 4"/>
          <p:cNvSpPr/>
          <p:nvPr>
            <p:custDataLst>
              <p:tags r:id="rId6"/>
            </p:custDataLst>
          </p:nvPr>
        </p:nvSpPr>
        <p:spPr>
          <a:xfrm>
            <a:off x="1385253" y="3776663"/>
            <a:ext cx="8353425" cy="94615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0066FF"/>
                </a:solidFill>
              </a:rPr>
              <a:t>   </a:t>
            </a:r>
            <a:r>
              <a:rPr lang="zh-CN" altLang="en-US" sz="2800" b="1">
                <a:solidFill>
                  <a:srgbClr val="000000"/>
                </a:solidFill>
              </a:rPr>
              <a:t>三、用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</a:rPr>
              <a:t>之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3300"/>
                </a:solidFill>
              </a:rPr>
              <a:t>或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</a:rPr>
              <a:t>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</a:rPr>
              <a:t>把宾语提取到动词前，以</a:t>
            </a:r>
          </a:p>
          <a:p>
            <a:r>
              <a:rPr lang="zh-CN" altLang="en-US" sz="2800" b="1">
                <a:solidFill>
                  <a:srgbClr val="000000"/>
                </a:solidFill>
              </a:rPr>
              <a:t>          突出强调宾语。</a:t>
            </a:r>
          </a:p>
        </p:txBody>
      </p:sp>
      <p:sp>
        <p:nvSpPr>
          <p:cNvPr id="81924" name="Text Box 5"/>
          <p:cNvSpPr/>
          <p:nvPr>
            <p:custDataLst>
              <p:tags r:id="rId7"/>
            </p:custDataLst>
          </p:nvPr>
        </p:nvSpPr>
        <p:spPr>
          <a:xfrm>
            <a:off x="1385253" y="5145723"/>
            <a:ext cx="8151813" cy="52705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0066FF"/>
                </a:solidFill>
              </a:rPr>
              <a:t>  </a:t>
            </a:r>
            <a:r>
              <a:rPr lang="zh-CN" altLang="en-US" sz="2800" b="1">
                <a:solidFill>
                  <a:srgbClr val="000000"/>
                </a:solidFill>
              </a:rPr>
              <a:t>四、</a:t>
            </a:r>
            <a:r>
              <a:rPr lang="zh-CN" altLang="en-US" sz="2800" b="1">
                <a:solidFill>
                  <a:srgbClr val="FF3300"/>
                </a:solidFill>
              </a:rPr>
              <a:t>介词宾语</a:t>
            </a:r>
            <a:r>
              <a:rPr lang="zh-CN" altLang="en-US" sz="2800" b="1">
                <a:solidFill>
                  <a:srgbClr val="000000"/>
                </a:solidFill>
              </a:rPr>
              <a:t>，有时也放在介词的前面。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1" grpId="0"/>
      <p:bldP spid="81921" grpId="1"/>
      <p:bldP spid="81922" grpId="2"/>
      <p:bldP spid="81922" grpId="3"/>
      <p:bldP spid="81923" grpId="4"/>
      <p:bldP spid="81923" grpId="5"/>
      <p:bldP spid="81924" grpId="6"/>
      <p:bldP spid="81924" grpId="7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005580" y="2371090"/>
            <a:ext cx="3840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7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定语后置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1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25575" y="985520"/>
            <a:ext cx="482282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ym typeface="+mn-ea"/>
              </a:rPr>
              <a:t>①遂率</a:t>
            </a:r>
            <a:r>
              <a:rPr lang="zh-CN" altLang="en-US" sz="2800" u="sng">
                <a:sym typeface="+mn-ea"/>
              </a:rPr>
              <a:t>子孙荷担者</a:t>
            </a:r>
            <a:r>
              <a:rPr lang="zh-CN" altLang="en-US" sz="2800">
                <a:sym typeface="+mn-ea"/>
              </a:rPr>
              <a:t>三夫</a:t>
            </a:r>
            <a:endParaRPr lang="zh-CN" altLang="en-US" sz="280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sym typeface="+mn-ea"/>
              </a:rPr>
              <a:t>②求</a:t>
            </a:r>
            <a:r>
              <a:rPr lang="zh-CN" altLang="en-US" sz="2800" u="sng">
                <a:sym typeface="+mn-ea"/>
              </a:rPr>
              <a:t>人</a:t>
            </a:r>
            <a:r>
              <a:rPr lang="zh-CN" altLang="en-US" sz="2800" u="sng">
                <a:solidFill>
                  <a:srgbClr val="000000"/>
                </a:solidFill>
                <a:sym typeface="+mn-ea"/>
              </a:rPr>
              <a:t>可使报秦者</a:t>
            </a:r>
            <a:endParaRPr lang="zh-CN" altLang="en-US" sz="2800" u="sng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sym typeface="+mn-ea"/>
              </a:rPr>
              <a:t>③太子及</a:t>
            </a:r>
            <a:r>
              <a:rPr lang="zh-CN" altLang="en-US" sz="2800" u="sng">
                <a:sym typeface="+mn-ea"/>
              </a:rPr>
              <a:t>宾客知其事者</a:t>
            </a:r>
            <a:endParaRPr lang="zh-CN" altLang="en-US" sz="2800"/>
          </a:p>
        </p:txBody>
      </p:sp>
      <p:sp>
        <p:nvSpPr>
          <p:cNvPr id="96264" name="AutoShape 8"/>
          <p:cNvSpPr/>
          <p:nvPr>
            <p:custDataLst>
              <p:tags r:id="rId5"/>
            </p:custDataLst>
          </p:nvPr>
        </p:nvSpPr>
        <p:spPr>
          <a:xfrm>
            <a:off x="5715635" y="1261745"/>
            <a:ext cx="1073785" cy="16383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" name="AutoShape 8"/>
          <p:cNvSpPr/>
          <p:nvPr>
            <p:custDataLst>
              <p:tags r:id="rId6"/>
            </p:custDataLst>
          </p:nvPr>
        </p:nvSpPr>
        <p:spPr>
          <a:xfrm>
            <a:off x="5715635" y="1788795"/>
            <a:ext cx="1073785" cy="16383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5" name="AutoShape 8"/>
          <p:cNvSpPr/>
          <p:nvPr>
            <p:custDataLst>
              <p:tags r:id="rId7"/>
            </p:custDataLst>
          </p:nvPr>
        </p:nvSpPr>
        <p:spPr>
          <a:xfrm>
            <a:off x="5715635" y="2420620"/>
            <a:ext cx="1073785" cy="16383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372350" y="115951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荷担之子孙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7372350" y="178879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可使报秦之人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7451725" y="242062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知其事之宾客</a:t>
            </a:r>
          </a:p>
        </p:txBody>
      </p:sp>
      <p:sp>
        <p:nvSpPr>
          <p:cNvPr id="96262" name="Text Box 6"/>
          <p:cNvSpPr/>
          <p:nvPr>
            <p:custDataLst>
              <p:tags r:id="rId11"/>
            </p:custDataLst>
          </p:nvPr>
        </p:nvSpPr>
        <p:spPr>
          <a:xfrm>
            <a:off x="2405698" y="3168650"/>
            <a:ext cx="6373812" cy="155575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</a:rPr>
              <a:t>结论：定语后置形式之一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            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中心词＋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</a:rPr>
              <a:t>后置定语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3200" b="1">
                <a:solidFill>
                  <a:srgbClr val="00CC00"/>
                </a:solidFill>
                <a:ea typeface="黑体" panose="02010609060101010101" charset="-122"/>
              </a:rPr>
              <a:t>者</a:t>
            </a:r>
            <a:r>
              <a:rPr lang="zh-CN" altLang="en-US" sz="2800" b="1">
                <a:solidFill>
                  <a:srgbClr val="00CC00"/>
                </a:solidFill>
              </a:rPr>
              <a:t>     </a:t>
            </a:r>
            <a:r>
              <a:rPr lang="zh-CN" altLang="en-US" sz="2800" b="1"/>
              <a:t>       </a:t>
            </a: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6264" grpId="2"/>
      <p:bldP spid="96264" grpId="3"/>
      <p:bldP spid="4" grpId="4"/>
      <p:bldP spid="4" grpId="5"/>
      <p:bldP spid="5" grpId="6"/>
      <p:bldP spid="5" grpId="7"/>
      <p:bldP spid="6" grpId="8"/>
      <p:bldP spid="6" grpId="9"/>
      <p:bldP spid="7" grpId="10"/>
      <p:bldP spid="7" grpId="11"/>
      <p:bldP spid="8" grpId="12"/>
      <p:bldP spid="8" grpId="13"/>
      <p:bldP spid="96262" grpId="14"/>
      <p:bldP spid="96262" grpId="15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2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56080" y="1311910"/>
            <a:ext cx="388747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①</a:t>
            </a:r>
            <a:r>
              <a:rPr lang="zh-CN" altLang="en-US" sz="3200" u="sng">
                <a:sym typeface="+mn-ea"/>
              </a:rPr>
              <a:t>马之千里者</a:t>
            </a:r>
            <a:endParaRPr lang="zh-CN" altLang="en-US" sz="3200" u="sng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000000"/>
                </a:solidFill>
                <a:sym typeface="+mn-ea"/>
              </a:rPr>
              <a:t>②</a:t>
            </a:r>
            <a:r>
              <a:rPr lang="zh-CN" altLang="en-US" sz="3200" u="sng">
                <a:solidFill>
                  <a:srgbClr val="000000"/>
                </a:solidFill>
                <a:sym typeface="+mn-ea"/>
              </a:rPr>
              <a:t>石之铿然有声者</a:t>
            </a:r>
            <a:endParaRPr lang="zh-CN" altLang="en-US" sz="3200"/>
          </a:p>
        </p:txBody>
      </p:sp>
      <p:sp>
        <p:nvSpPr>
          <p:cNvPr id="96264" name="AutoShape 8"/>
          <p:cNvSpPr/>
          <p:nvPr>
            <p:custDataLst>
              <p:tags r:id="rId5"/>
            </p:custDataLst>
          </p:nvPr>
        </p:nvSpPr>
        <p:spPr>
          <a:xfrm>
            <a:off x="5667375" y="1674495"/>
            <a:ext cx="1073785" cy="16383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" name="AutoShape 8"/>
          <p:cNvSpPr/>
          <p:nvPr>
            <p:custDataLst>
              <p:tags r:id="rId6"/>
            </p:custDataLst>
          </p:nvPr>
        </p:nvSpPr>
        <p:spPr>
          <a:xfrm>
            <a:off x="5667375" y="2367280"/>
            <a:ext cx="1073785" cy="16383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524115" y="147002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千里之马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651115" y="216281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铿然有声之石</a:t>
            </a:r>
          </a:p>
        </p:txBody>
      </p:sp>
      <p:sp>
        <p:nvSpPr>
          <p:cNvPr id="97286" name="Text Box 6"/>
          <p:cNvSpPr/>
          <p:nvPr>
            <p:custDataLst>
              <p:tags r:id="rId9"/>
            </p:custDataLst>
          </p:nvPr>
        </p:nvSpPr>
        <p:spPr>
          <a:xfrm>
            <a:off x="2575878" y="3362960"/>
            <a:ext cx="6373812" cy="155575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</a:rPr>
              <a:t>结论：定语后置形式之二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          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中心词＋</a:t>
            </a:r>
            <a:r>
              <a:rPr lang="zh-CN" altLang="en-US" sz="3200" b="1">
                <a:solidFill>
                  <a:srgbClr val="00CC00"/>
                </a:solidFill>
                <a:ea typeface="黑体" panose="02010609060101010101" charset="-122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</a:rPr>
              <a:t>后置定语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3200" b="1">
                <a:solidFill>
                  <a:srgbClr val="00CC00"/>
                </a:solidFill>
                <a:ea typeface="黑体" panose="02010609060101010101" charset="-122"/>
              </a:rPr>
              <a:t>者</a:t>
            </a:r>
            <a:r>
              <a:rPr lang="zh-CN" altLang="en-US" sz="2800" b="1">
                <a:solidFill>
                  <a:srgbClr val="00CC00"/>
                </a:solidFill>
              </a:rPr>
              <a:t>  </a:t>
            </a:r>
            <a:r>
              <a:rPr lang="zh-CN" altLang="en-US" sz="2800" b="1"/>
              <a:t>          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6264" grpId="2"/>
      <p:bldP spid="96264" grpId="3"/>
      <p:bldP spid="4" grpId="4"/>
      <p:bldP spid="4" grpId="5"/>
      <p:bldP spid="5" grpId="6"/>
      <p:bldP spid="5" grpId="7"/>
      <p:bldP spid="6" grpId="8"/>
      <p:bldP spid="6" grpId="9"/>
      <p:bldP spid="97286" grpId="10"/>
      <p:bldP spid="97286" grpId="1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sym typeface="+mn-ea"/>
              </a:rPr>
              <a:t>3</a:t>
            </a:r>
            <a:r>
              <a:rPr sz="3600" b="1">
                <a:solidFill>
                  <a:srgbClr val="0066FF"/>
                </a:solidFill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83690" y="1057910"/>
            <a:ext cx="10069195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①居</a:t>
            </a:r>
            <a:r>
              <a:rPr lang="zh-CN" altLang="en-US" sz="3200" u="sng">
                <a:sym typeface="+mn-ea"/>
              </a:rPr>
              <a:t>庙堂之高</a:t>
            </a:r>
            <a:r>
              <a:rPr lang="zh-CN" altLang="en-US" sz="3200">
                <a:sym typeface="+mn-ea"/>
              </a:rPr>
              <a:t>则忧其民，处</a:t>
            </a:r>
            <a:r>
              <a:rPr lang="zh-CN" altLang="en-US" sz="3200" u="sng">
                <a:sym typeface="+mn-ea"/>
              </a:rPr>
              <a:t>江湖之远</a:t>
            </a:r>
            <a:r>
              <a:rPr lang="zh-CN" altLang="en-US" sz="3200">
                <a:sym typeface="+mn-ea"/>
              </a:rPr>
              <a:t>则忧其君</a:t>
            </a:r>
            <a:endParaRPr lang="zh-CN" altLang="en-US" sz="3200"/>
          </a:p>
          <a:p>
            <a:pPr>
              <a:lnSpc>
                <a:spcPct val="130000"/>
              </a:lnSpc>
            </a:pPr>
            <a:endParaRPr lang="zh-CN" altLang="en-US" sz="320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000000"/>
                </a:solidFill>
                <a:sym typeface="+mn-ea"/>
              </a:rPr>
              <a:t>②蚓无</a:t>
            </a:r>
            <a:r>
              <a:rPr lang="zh-CN" altLang="en-US" sz="3200" u="sng">
                <a:sym typeface="+mn-ea"/>
              </a:rPr>
              <a:t>爪牙之利</a:t>
            </a:r>
            <a:r>
              <a:rPr lang="zh-CN" altLang="en-US" sz="3200">
                <a:solidFill>
                  <a:srgbClr val="000000"/>
                </a:solidFill>
                <a:sym typeface="+mn-ea"/>
              </a:rPr>
              <a:t>，</a:t>
            </a:r>
            <a:r>
              <a:rPr lang="zh-CN" altLang="en-US" sz="3200" u="sng">
                <a:sym typeface="+mn-ea"/>
              </a:rPr>
              <a:t>筋骨之强</a:t>
            </a:r>
            <a:endParaRPr lang="zh-CN" altLang="en-US" sz="3200" u="sng"/>
          </a:p>
          <a:p>
            <a:pPr>
              <a:lnSpc>
                <a:spcPct val="130000"/>
              </a:lnSpc>
            </a:pPr>
            <a:endParaRPr lang="zh-CN" altLang="en-US" sz="320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③带</a:t>
            </a:r>
            <a:r>
              <a:rPr lang="zh-CN" altLang="en-US" sz="3200" u="sng">
                <a:sym typeface="+mn-ea"/>
              </a:rPr>
              <a:t>长铗之陆离</a:t>
            </a:r>
            <a:r>
              <a:rPr lang="zh-CN" altLang="en-US" sz="3200">
                <a:sym typeface="+mn-ea"/>
              </a:rPr>
              <a:t>兮，冠</a:t>
            </a:r>
            <a:r>
              <a:rPr lang="zh-CN" altLang="en-US" sz="3200" u="sng">
                <a:sym typeface="+mn-ea"/>
              </a:rPr>
              <a:t>切云之崔嵬</a:t>
            </a:r>
            <a:endParaRPr lang="zh-CN" altLang="en-US" sz="3200"/>
          </a:p>
        </p:txBody>
      </p:sp>
      <p:sp>
        <p:nvSpPr>
          <p:cNvPr id="98310" name="AutoShape 6"/>
          <p:cNvSpPr/>
          <p:nvPr>
            <p:custDataLst>
              <p:tags r:id="rId5"/>
            </p:custDataLst>
          </p:nvPr>
        </p:nvSpPr>
        <p:spPr>
          <a:xfrm>
            <a:off x="1733233" y="335248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833370" y="187769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高之庙堂、远之江湖</a:t>
            </a:r>
          </a:p>
        </p:txBody>
      </p:sp>
      <p:sp>
        <p:nvSpPr>
          <p:cNvPr id="5" name="AutoShape 6"/>
          <p:cNvSpPr/>
          <p:nvPr>
            <p:custDataLst>
              <p:tags r:id="rId7"/>
            </p:custDataLst>
          </p:nvPr>
        </p:nvSpPr>
        <p:spPr>
          <a:xfrm>
            <a:off x="1847533" y="218916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833370" y="316801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利之爪牙、强之筋骨</a:t>
            </a:r>
          </a:p>
        </p:txBody>
      </p:sp>
      <p:sp>
        <p:nvSpPr>
          <p:cNvPr id="7" name="AutoShape 6"/>
          <p:cNvSpPr/>
          <p:nvPr>
            <p:custDataLst>
              <p:tags r:id="rId9"/>
            </p:custDataLst>
          </p:nvPr>
        </p:nvSpPr>
        <p:spPr>
          <a:xfrm>
            <a:off x="1733233" y="445103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533650" y="4348480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陆离之长铗、崔嵬之切云</a:t>
            </a:r>
          </a:p>
        </p:txBody>
      </p:sp>
      <p:sp>
        <p:nvSpPr>
          <p:cNvPr id="98308" name="Text Box 4"/>
          <p:cNvSpPr/>
          <p:nvPr>
            <p:custDataLst>
              <p:tags r:id="rId11"/>
            </p:custDataLst>
          </p:nvPr>
        </p:nvSpPr>
        <p:spPr>
          <a:xfrm>
            <a:off x="2237105" y="5027930"/>
            <a:ext cx="6373813" cy="135890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</a:rPr>
              <a:t>结论：定语后置形式之三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          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中心词＋ </a:t>
            </a:r>
            <a:r>
              <a:rPr lang="zh-CN" altLang="en-US" sz="3200" b="1">
                <a:solidFill>
                  <a:srgbClr val="00CC00"/>
                </a:solidFill>
                <a:ea typeface="黑体" panose="02010609060101010101" charset="-122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</a:rPr>
              <a:t>后置定语</a:t>
            </a: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2"/>
      <p:bldP spid="5" grpId="3"/>
      <p:bldP spid="4" grpId="4"/>
      <p:bldP spid="4" grpId="5"/>
      <p:bldP spid="98310" grpId="6"/>
      <p:bldP spid="98310" grpId="7"/>
      <p:bldP spid="6" grpId="8"/>
      <p:bldP spid="6" grpId="9"/>
      <p:bldP spid="7" grpId="10"/>
      <p:bldP spid="7" grpId="11"/>
      <p:bldP spid="8" grpId="12"/>
      <p:bldP spid="8" grpId="13"/>
      <p:bldP spid="98308" grpId="14"/>
      <p:bldP spid="98308" grpId="15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sym typeface="+mn-ea"/>
              </a:rPr>
              <a:t>4</a:t>
            </a:r>
            <a:r>
              <a:rPr sz="3600" b="1">
                <a:solidFill>
                  <a:srgbClr val="0066FF"/>
                </a:solidFill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01445" y="960755"/>
            <a:ext cx="10687685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①尝遗余</a:t>
            </a:r>
            <a:r>
              <a:rPr lang="zh-CN" altLang="en-US" sz="3200" u="sng">
                <a:sym typeface="+mn-ea"/>
              </a:rPr>
              <a:t>核舟一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/>
          </a:p>
          <a:p>
            <a:pPr>
              <a:lnSpc>
                <a:spcPct val="130000"/>
              </a:lnSpc>
            </a:pPr>
            <a:endParaRPr lang="zh-CN" altLang="en-US" sz="3200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②以乘韦先，</a:t>
            </a:r>
            <a:r>
              <a:rPr lang="zh-CN" altLang="en-US" sz="3200" u="sng">
                <a:sym typeface="+mn-ea"/>
              </a:rPr>
              <a:t>牛十二</a:t>
            </a:r>
            <a:r>
              <a:rPr lang="zh-CN" altLang="en-US" sz="3200">
                <a:sym typeface="+mn-ea"/>
              </a:rPr>
              <a:t>犒师。</a:t>
            </a:r>
            <a:endParaRPr lang="zh-CN" altLang="en-US" sz="3200"/>
          </a:p>
          <a:p>
            <a:pPr>
              <a:lnSpc>
                <a:spcPct val="130000"/>
              </a:lnSpc>
            </a:pPr>
            <a:endParaRPr lang="zh-CN" altLang="en-US" sz="3200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③我有</a:t>
            </a:r>
            <a:r>
              <a:rPr lang="zh-CN" altLang="en-US" sz="3200" u="sng">
                <a:sym typeface="+mn-ea"/>
              </a:rPr>
              <a:t>白璧一双</a:t>
            </a:r>
            <a:r>
              <a:rPr lang="zh-CN" altLang="en-US" sz="3200">
                <a:sym typeface="+mn-ea"/>
              </a:rPr>
              <a:t>，欲献项王；</a:t>
            </a:r>
            <a:r>
              <a:rPr lang="zh-CN" altLang="en-US" sz="3200" u="sng">
                <a:sym typeface="+mn-ea"/>
              </a:rPr>
              <a:t>玉斗一双</a:t>
            </a:r>
            <a:r>
              <a:rPr lang="zh-CN" altLang="en-US" sz="3200">
                <a:sym typeface="+mn-ea"/>
              </a:rPr>
              <a:t>，欲与亚父。</a:t>
            </a:r>
            <a:endParaRPr lang="zh-CN" altLang="en-US" sz="3200"/>
          </a:p>
        </p:txBody>
      </p:sp>
      <p:sp>
        <p:nvSpPr>
          <p:cNvPr id="99334" name="AutoShape 6"/>
          <p:cNvSpPr/>
          <p:nvPr>
            <p:custDataLst>
              <p:tags r:id="rId5"/>
            </p:custDataLst>
          </p:nvPr>
        </p:nvSpPr>
        <p:spPr>
          <a:xfrm>
            <a:off x="1944688" y="2013268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" name="AutoShape 6"/>
          <p:cNvSpPr/>
          <p:nvPr>
            <p:custDataLst>
              <p:tags r:id="rId6"/>
            </p:custDataLst>
          </p:nvPr>
        </p:nvSpPr>
        <p:spPr>
          <a:xfrm>
            <a:off x="1944688" y="314801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5" name="AutoShape 6"/>
          <p:cNvSpPr/>
          <p:nvPr>
            <p:custDataLst>
              <p:tags r:id="rId7"/>
            </p:custDataLst>
          </p:nvPr>
        </p:nvSpPr>
        <p:spPr>
          <a:xfrm>
            <a:off x="1944688" y="450818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117215" y="182880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一（只）核舟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117215" y="304038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十二（头）牛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117215" y="432371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一双白璧、一双玉斗</a:t>
            </a:r>
          </a:p>
        </p:txBody>
      </p:sp>
      <p:sp>
        <p:nvSpPr>
          <p:cNvPr id="99332" name="Text Box 4"/>
          <p:cNvSpPr/>
          <p:nvPr>
            <p:custDataLst>
              <p:tags r:id="rId11"/>
            </p:custDataLst>
          </p:nvPr>
        </p:nvSpPr>
        <p:spPr>
          <a:xfrm>
            <a:off x="2395220" y="5014278"/>
            <a:ext cx="5256213" cy="137160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</a:rPr>
              <a:t>结论：定语后置形式之四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          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中心词＋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</a:rPr>
              <a:t> 数量词</a:t>
            </a: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9334" grpId="2"/>
      <p:bldP spid="99334" grpId="3"/>
      <p:bldP spid="6" grpId="4"/>
      <p:bldP spid="6" grpId="5"/>
      <p:bldP spid="4" grpId="6"/>
      <p:bldP spid="4" grpId="7"/>
      <p:bldP spid="7" grpId="8"/>
      <p:bldP spid="7" grpId="9"/>
      <p:bldP spid="5" grpId="10"/>
      <p:bldP spid="5" grpId="11"/>
      <p:bldP spid="8" grpId="12"/>
      <p:bldP spid="8" grpId="13"/>
      <p:bldP spid="99332" grpId="14"/>
      <p:bldP spid="99332" grpId="15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2450" y="443230"/>
            <a:ext cx="9699625" cy="782320"/>
          </a:xfrm>
        </p:spPr>
        <p:txBody>
          <a:bodyPr/>
          <a:lstStyle/>
          <a:p>
            <a:r>
              <a:rPr sz="4400" b="1">
                <a:solidFill>
                  <a:srgbClr val="00CC00"/>
                </a:solidFill>
                <a:latin typeface="宋体" panose="02010600030101010101" pitchFamily="2" charset="-122"/>
                <a:sym typeface="+mn-ea"/>
              </a:rPr>
              <a:t>总结：定语后置的几种形式</a:t>
            </a:r>
            <a:endParaRPr lang="zh-CN" altLang="en-US" sz="4400"/>
          </a:p>
        </p:txBody>
      </p:sp>
      <p:sp>
        <p:nvSpPr>
          <p:cNvPr id="91137" name="Text Box 2"/>
          <p:cNvSpPr/>
          <p:nvPr>
            <p:custDataLst>
              <p:tags r:id="rId4"/>
            </p:custDataLst>
          </p:nvPr>
        </p:nvSpPr>
        <p:spPr>
          <a:xfrm>
            <a:off x="1822133" y="1607185"/>
            <a:ext cx="5256213" cy="523875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0066FF"/>
                </a:solidFill>
              </a:rPr>
              <a:t>    </a:t>
            </a:r>
            <a:r>
              <a:rPr lang="zh-CN" altLang="en-US" sz="2800" b="1">
                <a:solidFill>
                  <a:srgbClr val="000000"/>
                </a:solidFill>
              </a:rPr>
              <a:t>一、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中心词＋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后置定语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2800" b="1">
                <a:solidFill>
                  <a:srgbClr val="00CC00"/>
                </a:solidFill>
                <a:ea typeface="黑体" panose="02010609060101010101" charset="-122"/>
              </a:rPr>
              <a:t>者</a:t>
            </a:r>
            <a:r>
              <a:rPr lang="zh-CN" altLang="en-US" sz="2400" b="1">
                <a:solidFill>
                  <a:srgbClr val="00CC00"/>
                </a:solidFill>
              </a:rPr>
              <a:t> 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91138" name="Text Box 3"/>
          <p:cNvSpPr/>
          <p:nvPr>
            <p:custDataLst>
              <p:tags r:id="rId5"/>
            </p:custDataLst>
          </p:nvPr>
        </p:nvSpPr>
        <p:spPr>
          <a:xfrm>
            <a:off x="1822133" y="2609533"/>
            <a:ext cx="5905500" cy="523875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0066FF"/>
                </a:solidFill>
              </a:rPr>
              <a:t>    </a:t>
            </a:r>
            <a:r>
              <a:rPr lang="zh-CN" altLang="en-US" sz="2800" b="1">
                <a:solidFill>
                  <a:srgbClr val="000000"/>
                </a:solidFill>
              </a:rPr>
              <a:t>二、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中心词＋</a:t>
            </a:r>
            <a:r>
              <a:rPr lang="zh-CN" altLang="en-US" sz="2800" b="1">
                <a:solidFill>
                  <a:srgbClr val="00CC00"/>
                </a:solidFill>
                <a:ea typeface="黑体" panose="02010609060101010101" charset="-122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后置定语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2800" b="1">
                <a:solidFill>
                  <a:srgbClr val="00CC00"/>
                </a:solidFill>
                <a:ea typeface="黑体" panose="02010609060101010101" charset="-122"/>
              </a:rPr>
              <a:t>者</a:t>
            </a:r>
            <a:r>
              <a:rPr lang="zh-CN" altLang="en-US" sz="2400" b="1">
                <a:solidFill>
                  <a:srgbClr val="00CC00"/>
                </a:solidFill>
              </a:rPr>
              <a:t> 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91139" name="Text Box 4"/>
          <p:cNvSpPr/>
          <p:nvPr>
            <p:custDataLst>
              <p:tags r:id="rId6"/>
            </p:custDataLst>
          </p:nvPr>
        </p:nvSpPr>
        <p:spPr>
          <a:xfrm>
            <a:off x="1822133" y="3679508"/>
            <a:ext cx="5184775" cy="652463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66FF"/>
                </a:solidFill>
              </a:rPr>
              <a:t>    </a:t>
            </a:r>
            <a:r>
              <a:rPr lang="zh-CN" altLang="en-US" sz="2800" b="1">
                <a:solidFill>
                  <a:srgbClr val="000000"/>
                </a:solidFill>
              </a:rPr>
              <a:t>三、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中心词＋ </a:t>
            </a:r>
            <a:r>
              <a:rPr lang="zh-CN" altLang="en-US" sz="2800" b="1">
                <a:solidFill>
                  <a:srgbClr val="00CC00"/>
                </a:solidFill>
                <a:ea typeface="黑体" panose="02010609060101010101" charset="-122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＋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后置定语</a:t>
            </a:r>
          </a:p>
        </p:txBody>
      </p:sp>
      <p:sp>
        <p:nvSpPr>
          <p:cNvPr id="91140" name="Text Box 5"/>
          <p:cNvSpPr/>
          <p:nvPr>
            <p:custDataLst>
              <p:tags r:id="rId7"/>
            </p:custDataLst>
          </p:nvPr>
        </p:nvSpPr>
        <p:spPr>
          <a:xfrm>
            <a:off x="1822133" y="4954905"/>
            <a:ext cx="4319588" cy="523875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0066FF"/>
                </a:solidFill>
              </a:rPr>
              <a:t>    </a:t>
            </a:r>
            <a:r>
              <a:rPr lang="zh-CN" altLang="en-US" sz="2800" b="1">
                <a:solidFill>
                  <a:srgbClr val="000000"/>
                </a:solidFill>
              </a:rPr>
              <a:t>四、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</a:rPr>
              <a:t>中心词＋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 数量词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1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1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7" grpId="0"/>
      <p:bldP spid="91137" grpId="1"/>
      <p:bldP spid="91138" grpId="2"/>
      <p:bldP spid="91138" grpId="3"/>
      <p:bldP spid="91139" grpId="4"/>
      <p:bldP spid="91139" grpId="5"/>
      <p:bldP spid="91140" grpId="6"/>
      <p:bldP spid="91140" grpId="7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31620" y="1342390"/>
            <a:ext cx="10087610" cy="441960"/>
          </a:xfrm>
        </p:spPr>
        <p:txBody>
          <a:bodyPr/>
          <a:lstStyle/>
          <a:p>
            <a:r>
              <a:rPr sz="3600" b="1">
                <a:solidFill>
                  <a:srgbClr val="0066FF"/>
                </a:solidFill>
                <a:latin typeface="宋体" panose="02010600030101010101" pitchFamily="2" charset="-122"/>
                <a:sym typeface="+mn-ea"/>
              </a:rPr>
              <a:t>1、下列句中不含定语后置的一项是（　）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563745" y="1117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CC00"/>
                </a:solidFill>
                <a:sym typeface="+mn-ea"/>
              </a:rPr>
              <a:t>当堂训练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838960" y="1906270"/>
            <a:ext cx="89154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A、人马烧溺死者甚众 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B、客之美我者，欲有求于我也。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C、太子及宾客知其事者，皆白衣冠以送之。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D、军书十二卷，卷卷有爷名。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9583420" y="1148715"/>
            <a:ext cx="589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FF3300"/>
                </a:solidFill>
                <a:latin typeface="Times New Roman" pitchFamily="18" charset="0"/>
                <a:sym typeface="+mn-ea"/>
              </a:rPr>
              <a:t>B</a:t>
            </a:r>
            <a:endParaRPr lang="zh-CN" altLang="en-US" sz="48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0"/>
            <a:ext cx="10852237" cy="441964"/>
          </a:xfrm>
        </p:spPr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2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.读一读，试着翻译下列句子，归纳句式特点。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96390" y="441960"/>
            <a:ext cx="1046924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1、城北徐公，齐国之美丽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2、莲，花之君子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3、夫战，勇气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4、和氏璧，天下所共传宝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5、养生丧死无憾，王道之始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6、道之所存，师之所存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7、粟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，民之所种。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8、四人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者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，庐陵萧君圭君玉，长乐王回深父，余弟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     安国平父，安上纯父。</a:t>
            </a:r>
            <a:endParaRPr lang="zh-CN" altLang="en-US" sz="2800"/>
          </a:p>
        </p:txBody>
      </p:sp>
      <p:sp>
        <p:nvSpPr>
          <p:cNvPr id="25605" name="Text Box 5"/>
          <p:cNvSpPr/>
          <p:nvPr>
            <p:custDataLst>
              <p:tags r:id="rId5"/>
            </p:custDataLst>
          </p:nvPr>
        </p:nvSpPr>
        <p:spPr>
          <a:xfrm>
            <a:off x="816610" y="5184775"/>
            <a:ext cx="10705465" cy="1604645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    句式特点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②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：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者也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                             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 也</a:t>
            </a:r>
            <a:endParaRPr lang="en-US" altLang="en-US" sz="2800" b="1">
              <a:solidFill>
                <a:srgbClr val="FF3300"/>
              </a:solidFill>
              <a:ea typeface="楷体_GB2312" pitchFamily="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                             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者，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endParaRPr lang="zh-CN" altLang="en-US" sz="2800" b="1">
              <a:solidFill>
                <a:srgbClr val="FF3300"/>
              </a:solidFill>
              <a:ea typeface="楷体_GB2312" pitchFamily="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5605" grpId="2"/>
      <p:bldP spid="25605" grpId="3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58502" y="856615"/>
            <a:ext cx="10852237" cy="441964"/>
          </a:xfrm>
        </p:spPr>
        <p:txBody>
          <a:bodyPr/>
          <a:lstStyle/>
          <a:p>
            <a:r>
              <a:rPr sz="3600" b="1">
                <a:solidFill>
                  <a:srgbClr val="0066FF"/>
                </a:solidFill>
                <a:latin typeface="宋体" panose="02010600030101010101" pitchFamily="2" charset="-122"/>
                <a:sym typeface="+mn-ea"/>
              </a:rPr>
              <a:t>2、选出下列句中不含定语后置的一项（</a:t>
            </a:r>
            <a:r>
              <a:rPr sz="3600">
                <a:solidFill>
                  <a:srgbClr val="0066FF"/>
                </a:solidFill>
                <a:latin typeface="宋体" panose="02010600030101010101" pitchFamily="2" charset="-122"/>
                <a:sym typeface="+mn-ea"/>
              </a:rPr>
              <a:t>　</a:t>
            </a:r>
            <a:r>
              <a:rPr sz="3600" b="1">
                <a:solidFill>
                  <a:srgbClr val="0066FF"/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911985" y="1721485"/>
            <a:ext cx="87928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A、疆土之新辟者，移种民以居之。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B、村中少年好事者驯养一虫。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C、今战士还者及关羽水军精甲万人。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D、贤于己者，忌之而不愿问焉。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540875" y="616585"/>
            <a:ext cx="6781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  <a:latin typeface="Times New Roman" pitchFamily="18" charset="0"/>
                <a:sym typeface="+mn-ea"/>
              </a:rPr>
              <a:t>D</a:t>
            </a:r>
            <a:endParaRPr lang="zh-CN" altLang="en-US" sz="54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763010" y="2358390"/>
            <a:ext cx="3840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7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状语后置</a:t>
            </a:r>
            <a:endParaRPr lang="zh-CN" altLang="en-US" sz="72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1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20520" y="1072515"/>
            <a:ext cx="1040828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①青，</a:t>
            </a:r>
            <a:r>
              <a:rPr lang="zh-CN" altLang="en-US" sz="3200" u="sng">
                <a:sym typeface="+mn-ea"/>
              </a:rPr>
              <a:t>取之于蓝</a:t>
            </a:r>
            <a:r>
              <a:rPr lang="zh-CN" altLang="en-US" sz="3200">
                <a:sym typeface="+mn-ea"/>
              </a:rPr>
              <a:t>，而</a:t>
            </a:r>
            <a:r>
              <a:rPr lang="zh-CN" altLang="en-US" sz="3200" u="sng">
                <a:sym typeface="+mn-ea"/>
              </a:rPr>
              <a:t>青于蓝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/>
          </a:p>
          <a:p>
            <a:pPr>
              <a:lnSpc>
                <a:spcPct val="130000"/>
              </a:lnSpc>
            </a:pPr>
            <a:endParaRPr lang="zh-CN" altLang="en-US" sz="3200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②君子博学而日</a:t>
            </a:r>
            <a:r>
              <a:rPr lang="zh-CN" altLang="en-US" sz="3200" u="sng">
                <a:sym typeface="+mn-ea"/>
              </a:rPr>
              <a:t>参省乎己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 u="sng"/>
          </a:p>
          <a:p>
            <a:pPr>
              <a:lnSpc>
                <a:spcPct val="130000"/>
              </a:lnSpc>
            </a:pPr>
            <a:endParaRPr lang="zh-CN" altLang="en-US" sz="3200" u="sng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③</a:t>
            </a:r>
            <a:r>
              <a:rPr lang="zh-CN" altLang="en-US" sz="3200" u="sng">
                <a:sym typeface="+mn-ea"/>
              </a:rPr>
              <a:t>申之以孝悌之义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 u="sng"/>
          </a:p>
          <a:p>
            <a:pPr>
              <a:lnSpc>
                <a:spcPct val="130000"/>
              </a:lnSpc>
            </a:pPr>
            <a:endParaRPr lang="zh-CN" altLang="en-US" sz="3200" u="sng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④私见张良，</a:t>
            </a:r>
            <a:r>
              <a:rPr lang="zh-CN" altLang="en-US" sz="3200" u="sng">
                <a:sym typeface="+mn-ea"/>
              </a:rPr>
              <a:t>具告以事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05479" name="AutoShape 7"/>
          <p:cNvSpPr/>
          <p:nvPr>
            <p:custDataLst>
              <p:tags r:id="rId5"/>
            </p:custDataLst>
          </p:nvPr>
        </p:nvSpPr>
        <p:spPr>
          <a:xfrm>
            <a:off x="2049780" y="2055495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" name="AutoShape 7"/>
          <p:cNvSpPr/>
          <p:nvPr>
            <p:custDataLst>
              <p:tags r:id="rId6"/>
            </p:custDataLst>
          </p:nvPr>
        </p:nvSpPr>
        <p:spPr>
          <a:xfrm>
            <a:off x="2049780" y="328168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5" name="AutoShape 7"/>
          <p:cNvSpPr/>
          <p:nvPr>
            <p:custDataLst>
              <p:tags r:id="rId7"/>
            </p:custDataLst>
          </p:nvPr>
        </p:nvSpPr>
        <p:spPr>
          <a:xfrm>
            <a:off x="1976755" y="453771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AutoShape 7"/>
          <p:cNvSpPr/>
          <p:nvPr>
            <p:custDataLst>
              <p:tags r:id="rId8"/>
            </p:custDataLst>
          </p:nvPr>
        </p:nvSpPr>
        <p:spPr>
          <a:xfrm>
            <a:off x="1976755" y="581279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936240" y="1870710"/>
            <a:ext cx="67056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于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（从）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蓝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］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取之、 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于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（比）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蓝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］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青</a:t>
            </a:r>
            <a:endParaRPr lang="zh-CN" altLang="en-US" sz="2800" b="1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936240" y="3096895"/>
            <a:ext cx="3394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乎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（对）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己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］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参省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2936240" y="4453890"/>
            <a:ext cx="44672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（用）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孝悌之义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］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申之</a:t>
            </a:r>
            <a:endParaRPr lang="zh-CN" altLang="en-US" sz="28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936240" y="5704840"/>
            <a:ext cx="3394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（把）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事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］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具告</a:t>
            </a:r>
            <a:endParaRPr lang="zh-CN" altLang="en-US" sz="2800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  <p:bldP spid="4" grpId="1"/>
      <p:bldP spid="5" grpId="2"/>
      <p:bldP spid="6" grpId="3"/>
      <p:bldP spid="3" grpId="4"/>
      <p:bldP spid="3" grpId="5"/>
      <p:bldP spid="7" grpId="6"/>
      <p:bldP spid="7" grpId="7"/>
      <p:bldP spid="8" grpId="8"/>
      <p:bldP spid="8" grpId="9"/>
      <p:bldP spid="9" grpId="10"/>
      <p:bldP spid="9" grpId="11"/>
      <p:bldP spid="10" grpId="12"/>
      <p:bldP spid="10" grpId="13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814195" y="1310640"/>
            <a:ext cx="9011920" cy="4490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文言文中的</a:t>
            </a:r>
            <a:r>
              <a:rPr lang="zh-CN" altLang="en-US" sz="44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状语后置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一般即指</a:t>
            </a:r>
            <a:r>
              <a:rPr lang="zh-CN" altLang="en-US" sz="44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介词结构后置。</a:t>
            </a:r>
            <a:endParaRPr lang="zh-CN" altLang="en-US" sz="44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文言文中的介词结构大都会置于谓语部分后面，其中尤以</a:t>
            </a:r>
            <a:r>
              <a:rPr lang="zh-CN" altLang="en-US" sz="44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“以”“于”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构成的介词结构居多。</a:t>
            </a:r>
            <a:endParaRPr lang="zh-CN" altLang="en-US" sz="44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2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32585" y="1000125"/>
            <a:ext cx="1043241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①将军</a:t>
            </a:r>
            <a:r>
              <a:rPr lang="zh-CN" altLang="en-US" sz="3200" u="sng">
                <a:sym typeface="+mn-ea"/>
              </a:rPr>
              <a:t>战河北</a:t>
            </a:r>
            <a:r>
              <a:rPr lang="zh-CN" altLang="en-US" sz="3200">
                <a:sym typeface="+mn-ea"/>
              </a:rPr>
              <a:t>，臣</a:t>
            </a:r>
            <a:r>
              <a:rPr lang="zh-CN" altLang="en-US" sz="3200" u="sng">
                <a:sym typeface="+mn-ea"/>
              </a:rPr>
              <a:t>战河南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 u="sng"/>
          </a:p>
          <a:p>
            <a:pPr>
              <a:lnSpc>
                <a:spcPct val="130000"/>
              </a:lnSpc>
            </a:pPr>
            <a:endParaRPr lang="zh-CN" altLang="en-US" sz="3200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②遂与秦王</a:t>
            </a:r>
            <a:r>
              <a:rPr lang="zh-CN" altLang="en-US" sz="3200" u="sng">
                <a:sym typeface="+mn-ea"/>
              </a:rPr>
              <a:t>会渑池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 u="sng"/>
          </a:p>
          <a:p>
            <a:pPr>
              <a:lnSpc>
                <a:spcPct val="130000"/>
              </a:lnSpc>
            </a:pPr>
            <a:endParaRPr lang="zh-CN" altLang="en-US" sz="3200" u="sng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③得璧，</a:t>
            </a:r>
            <a:r>
              <a:rPr lang="zh-CN" altLang="en-US" sz="3200" u="sng">
                <a:sym typeface="+mn-ea"/>
              </a:rPr>
              <a:t>传之美人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/>
          </a:p>
          <a:p>
            <a:pPr>
              <a:lnSpc>
                <a:spcPct val="130000"/>
              </a:lnSpc>
            </a:pPr>
            <a:endParaRPr lang="zh-CN" altLang="en-US" sz="3200" u="sng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④请</a:t>
            </a:r>
            <a:r>
              <a:rPr lang="zh-CN" altLang="en-US" sz="3200" u="sng">
                <a:sym typeface="+mn-ea"/>
              </a:rPr>
              <a:t>奉盆缶秦王</a:t>
            </a:r>
            <a:r>
              <a:rPr lang="zh-CN" altLang="en-US" sz="3200">
                <a:sym typeface="+mn-ea"/>
              </a:rPr>
              <a:t>，以相娱乐。</a:t>
            </a:r>
            <a:endParaRPr lang="zh-CN" altLang="en-US" sz="3200"/>
          </a:p>
        </p:txBody>
      </p:sp>
      <p:sp>
        <p:nvSpPr>
          <p:cNvPr id="107527" name="AutoShape 7"/>
          <p:cNvSpPr/>
          <p:nvPr>
            <p:custDataLst>
              <p:tags r:id="rId5"/>
            </p:custDataLst>
          </p:nvPr>
        </p:nvSpPr>
        <p:spPr>
          <a:xfrm>
            <a:off x="2390140" y="1903095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" name="AutoShape 7"/>
          <p:cNvSpPr/>
          <p:nvPr>
            <p:custDataLst>
              <p:tags r:id="rId6"/>
            </p:custDataLst>
          </p:nvPr>
        </p:nvSpPr>
        <p:spPr>
          <a:xfrm>
            <a:off x="2304415" y="320929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5" name="AutoShape 7"/>
          <p:cNvSpPr/>
          <p:nvPr>
            <p:custDataLst>
              <p:tags r:id="rId7"/>
            </p:custDataLst>
          </p:nvPr>
        </p:nvSpPr>
        <p:spPr>
          <a:xfrm>
            <a:off x="2231390" y="453771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AutoShape 7"/>
          <p:cNvSpPr/>
          <p:nvPr>
            <p:custDataLst>
              <p:tags r:id="rId8"/>
            </p:custDataLst>
          </p:nvPr>
        </p:nvSpPr>
        <p:spPr>
          <a:xfrm>
            <a:off x="2158365" y="5776595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192145" y="1795145"/>
            <a:ext cx="69272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rgbClr val="CC3300"/>
                </a:solidFill>
                <a:ea typeface="楷体_GB2312" pitchFamily="1" charset="-122"/>
                <a:sym typeface="+mn-ea"/>
              </a:rPr>
              <a:t>于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(在)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河北］作战、［</a:t>
            </a:r>
            <a:r>
              <a:rPr lang="zh-CN" altLang="en-US" sz="2800" b="1">
                <a:solidFill>
                  <a:srgbClr val="CC3300"/>
                </a:solidFill>
                <a:ea typeface="楷体_GB2312" pitchFamily="1" charset="-122"/>
                <a:sym typeface="+mn-ea"/>
              </a:rPr>
              <a:t>于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(在)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河南］作战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362960" y="3101340"/>
            <a:ext cx="33762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rgbClr val="CC3300"/>
                </a:solidFill>
                <a:ea typeface="楷体_GB2312" pitchFamily="1" charset="-122"/>
                <a:sym typeface="+mn-ea"/>
              </a:rPr>
              <a:t>于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(在)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渑池］会见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3362960" y="4352925"/>
            <a:ext cx="30372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rgbClr val="CC3300"/>
                </a:solidFill>
                <a:ea typeface="楷体_GB2312" pitchFamily="1" charset="-122"/>
                <a:sym typeface="+mn-ea"/>
              </a:rPr>
              <a:t>于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（给）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］美人</a:t>
            </a:r>
            <a:endParaRPr lang="zh-CN" altLang="en-US" sz="28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192145" y="5668645"/>
            <a:ext cx="30372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［</a:t>
            </a:r>
            <a:r>
              <a:rPr lang="zh-CN" altLang="en-US" sz="2800" b="1">
                <a:solidFill>
                  <a:srgbClr val="CC3300"/>
                </a:solidFill>
                <a:ea typeface="楷体_GB2312" pitchFamily="1" charset="-122"/>
                <a:sym typeface="+mn-ea"/>
              </a:rPr>
              <a:t>于</a:t>
            </a:r>
            <a:r>
              <a:rPr lang="zh-CN" altLang="en-US" sz="2800" b="1">
                <a:solidFill>
                  <a:srgbClr val="3399FF"/>
                </a:solidFill>
                <a:sym typeface="+mn-ea"/>
              </a:rPr>
              <a:t>（给）</a:t>
            </a:r>
            <a:r>
              <a:rPr lang="zh-CN" altLang="en-US" sz="2800" b="1">
                <a:solidFill>
                  <a:schemeClr val="hlink"/>
                </a:solidFill>
                <a:ea typeface="楷体_GB2312" pitchFamily="1" charset="-122"/>
                <a:sym typeface="+mn-ea"/>
              </a:rPr>
              <a:t>］秦王</a:t>
            </a:r>
            <a:endParaRPr lang="zh-CN" altLang="en-US" sz="2800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7" grpId="0"/>
      <p:bldP spid="4" grpId="1"/>
      <p:bldP spid="5" grpId="2"/>
      <p:bldP spid="6" grpId="3"/>
      <p:bldP spid="3" grpId="4"/>
      <p:bldP spid="3" grpId="5"/>
      <p:bldP spid="7" grpId="6"/>
      <p:bldP spid="7" grpId="7"/>
      <p:bldP spid="8" grpId="8"/>
      <p:bldP spid="8" grpId="9"/>
      <p:bldP spid="9" grpId="10"/>
      <p:bldP spid="9" grpId="11"/>
      <p:bldP spid="10" grpId="12"/>
      <p:bldP spid="10" grpId="13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235200" y="1702435"/>
            <a:ext cx="838898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有时候，后置的介词结构中的介词(主要是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“以”“于”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这两个介词)会省去，这种情况仍可视为介词结构后置。</a:t>
            </a:r>
            <a:endParaRPr lang="zh-CN" altLang="en-US" sz="44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70660" y="1195705"/>
            <a:ext cx="10075545" cy="441960"/>
          </a:xfrm>
        </p:spPr>
        <p:txBody>
          <a:bodyPr/>
          <a:lstStyle/>
          <a:p>
            <a:r>
              <a:rPr sz="3600" b="1">
                <a:solidFill>
                  <a:srgbClr val="0066FF"/>
                </a:solidFill>
                <a:latin typeface="宋体" panose="02010600030101010101" pitchFamily="2" charset="-122"/>
                <a:sym typeface="+mn-ea"/>
              </a:rPr>
              <a:t>下列句子不属于状语后置的一句是</a:t>
            </a:r>
            <a:r>
              <a:rPr sz="3600" b="1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     ）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182870" y="403225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CC00"/>
                </a:solidFill>
                <a:sym typeface="+mn-ea"/>
              </a:rPr>
              <a:t>当堂训练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826895" y="2124075"/>
            <a:ext cx="9412605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A、寡人之于国也，尽心焉耳矣。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B、得复见将军于此。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C、苟全性命于乱世，不求闻达于诸侯 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D、则无望民之多于邻国也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9552940" y="955675"/>
            <a:ext cx="6781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  <a:sym typeface="+mn-ea"/>
              </a:rPr>
              <a:t>A</a:t>
            </a:r>
            <a:endParaRPr lang="zh-CN" altLang="en-US" sz="54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604260" y="2406650"/>
            <a:ext cx="3840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72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主谓倒置</a:t>
            </a:r>
            <a:endParaRPr lang="zh-CN" altLang="en-US" sz="72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89050" y="443230"/>
            <a:ext cx="10233025" cy="441960"/>
          </a:xfrm>
        </p:spPr>
        <p:txBody>
          <a:bodyPr/>
          <a:lstStyle/>
          <a:p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11300" y="960755"/>
            <a:ext cx="11085830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①甚矣，汝之不惠!</a:t>
            </a:r>
            <a:endParaRPr lang="zh-CN" altLang="en-US" sz="3200"/>
          </a:p>
          <a:p>
            <a:pPr>
              <a:lnSpc>
                <a:spcPct val="130000"/>
              </a:lnSpc>
            </a:pPr>
            <a:endParaRPr lang="zh-CN" altLang="en-US" sz="3200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②美哉，我少年中国!</a:t>
            </a:r>
            <a:endParaRPr lang="zh-CN" altLang="en-US" sz="3200" u="sng"/>
          </a:p>
          <a:p>
            <a:pPr>
              <a:lnSpc>
                <a:spcPct val="130000"/>
              </a:lnSpc>
            </a:pPr>
            <a:endParaRPr lang="zh-CN" altLang="en-US" sz="3200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③安在公子能急人之困也？</a:t>
            </a:r>
            <a:endParaRPr lang="zh-CN" altLang="en-US" sz="3200"/>
          </a:p>
          <a:p>
            <a:pPr>
              <a:lnSpc>
                <a:spcPct val="130000"/>
              </a:lnSpc>
            </a:pPr>
            <a:endParaRPr lang="zh-CN" altLang="en-US" sz="3200"/>
          </a:p>
          <a:p>
            <a:pPr>
              <a:lnSpc>
                <a:spcPct val="130000"/>
              </a:lnSpc>
            </a:pPr>
            <a:r>
              <a:rPr lang="zh-CN" altLang="en-US" sz="3200">
                <a:sym typeface="+mn-ea"/>
              </a:rPr>
              <a:t>④何哉，尔所谓达者？</a:t>
            </a:r>
            <a:endParaRPr lang="zh-CN" altLang="en-US" sz="3200"/>
          </a:p>
        </p:txBody>
      </p:sp>
      <p:sp>
        <p:nvSpPr>
          <p:cNvPr id="112647" name="AutoShape 7"/>
          <p:cNvSpPr/>
          <p:nvPr>
            <p:custDataLst>
              <p:tags r:id="rId5"/>
            </p:custDataLst>
          </p:nvPr>
        </p:nvSpPr>
        <p:spPr>
          <a:xfrm>
            <a:off x="2157730" y="1861185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" name="AutoShape 7"/>
          <p:cNvSpPr/>
          <p:nvPr>
            <p:custDataLst>
              <p:tags r:id="rId6"/>
            </p:custDataLst>
          </p:nvPr>
        </p:nvSpPr>
        <p:spPr>
          <a:xfrm>
            <a:off x="2157730" y="316992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5" name="AutoShape 7"/>
          <p:cNvSpPr/>
          <p:nvPr>
            <p:custDataLst>
              <p:tags r:id="rId7"/>
            </p:custDataLst>
          </p:nvPr>
        </p:nvSpPr>
        <p:spPr>
          <a:xfrm>
            <a:off x="2157730" y="4387215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AutoShape 7"/>
          <p:cNvSpPr/>
          <p:nvPr>
            <p:custDataLst>
              <p:tags r:id="rId8"/>
            </p:custDataLst>
          </p:nvPr>
        </p:nvSpPr>
        <p:spPr>
          <a:xfrm>
            <a:off x="2157730" y="578358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309620" y="1753235"/>
            <a:ext cx="2446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汝之不惠甚矣!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309620" y="2954020"/>
            <a:ext cx="28035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我少年中国美哉!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3309620" y="4279265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公子能急人之困安在也？</a:t>
            </a:r>
            <a:endParaRPr lang="zh-CN" altLang="en-US" sz="28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309620" y="5567680"/>
            <a:ext cx="3042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尔所谓达者何哉？</a:t>
            </a:r>
            <a:endParaRPr lang="zh-CN" altLang="en-US" sz="2800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7" grpId="0"/>
      <p:bldP spid="4" grpId="1"/>
      <p:bldP spid="5" grpId="2"/>
      <p:bldP spid="6" grpId="3"/>
      <p:bldP spid="3" grpId="4"/>
      <p:bldP spid="3" grpId="5"/>
      <p:bldP spid="7" grpId="6"/>
      <p:bldP spid="7" grpId="7"/>
      <p:bldP spid="8" grpId="8"/>
      <p:bldP spid="8" grpId="9"/>
      <p:bldP spid="9" grpId="10"/>
      <p:bldP spid="9" grpId="11"/>
      <p:bldP spid="10" grpId="12"/>
      <p:bldP spid="10" grpId="13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032635" y="1184275"/>
            <a:ext cx="8563610" cy="4490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主谓倒置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即将谓语前置，大都是为了突出谓语部分，适应表达的需要。</a:t>
            </a:r>
            <a:endParaRPr lang="zh-CN" altLang="en-US" sz="44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主谓倒置句以</a:t>
            </a:r>
            <a:r>
              <a:rPr lang="zh-CN" altLang="en-US" sz="4400" b="1">
                <a:solidFill>
                  <a:srgbClr val="FF3399"/>
                </a:solidFill>
                <a:latin typeface="宋体" panose="02010600030101010101" pitchFamily="2" charset="-122"/>
                <a:sym typeface="+mn-ea"/>
              </a:rPr>
              <a:t>感叹句、疑问句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居多。</a:t>
            </a:r>
            <a:endParaRPr lang="zh-CN" altLang="en-US" sz="44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35897" y="151765"/>
            <a:ext cx="10852237" cy="441964"/>
          </a:xfrm>
        </p:spPr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3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.读一读，试着翻译下列句子，归纳句式特点。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72895" y="593725"/>
            <a:ext cx="1061910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1、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此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天子气</a:t>
            </a:r>
            <a:r>
              <a:rPr lang="zh-CN" altLang="en-US" sz="2800" b="1" u="sng">
                <a:solidFill>
                  <a:srgbClr val="000808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此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先汉所以兴隆</a:t>
            </a:r>
            <a:r>
              <a:rPr lang="zh-CN" altLang="en-US" sz="2800" b="1" u="sng">
                <a:solidFill>
                  <a:srgbClr val="000808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3、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此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所以学者不可以不深思而慎取之</a:t>
            </a:r>
            <a:r>
              <a:rPr lang="zh-CN" altLang="en-US" sz="2800" b="1" u="sng">
                <a:solidFill>
                  <a:srgbClr val="000808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4、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此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亡秦之续耳。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5、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此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所谓战胜于朝廷。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6、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是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寡人之过</a:t>
            </a:r>
            <a:r>
              <a:rPr lang="zh-CN" altLang="en-US" sz="2800" b="1" u="sng">
                <a:solidFill>
                  <a:srgbClr val="000808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r>
              <a:rPr lang="zh-CN" altLang="en-US" sz="2800" b="1">
                <a:sym typeface="+mn-ea"/>
              </a:rPr>
              <a:t>   </a:t>
            </a:r>
            <a:endParaRPr lang="zh-CN" altLang="en-US" sz="2800" b="1"/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7、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是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亦走</a:t>
            </a:r>
            <a:r>
              <a:rPr lang="zh-CN" altLang="en-US" sz="2800" b="1" u="sng">
                <a:solidFill>
                  <a:srgbClr val="000808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8、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是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使民养生丧死无憾</a:t>
            </a:r>
            <a:r>
              <a:rPr lang="zh-CN" altLang="en-US" sz="2800" b="1" u="sng">
                <a:solidFill>
                  <a:srgbClr val="000808"/>
                </a:solidFill>
                <a:sym typeface="+mn-ea"/>
              </a:rPr>
              <a:t>也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27653" name="Text Box 5"/>
          <p:cNvSpPr/>
          <p:nvPr>
            <p:custDataLst>
              <p:tags r:id="rId5"/>
            </p:custDataLst>
          </p:nvPr>
        </p:nvSpPr>
        <p:spPr>
          <a:xfrm>
            <a:off x="1906270" y="4999673"/>
            <a:ext cx="6624638" cy="1606550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③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：</a:t>
            </a:r>
            <a:r>
              <a:rPr lang="en-US" altLang="zh-CN" sz="3200" b="1">
                <a:solidFill>
                  <a:srgbClr val="00B0F0"/>
                </a:solidFill>
                <a:ea typeface="楷体_GB2312" pitchFamily="1" charset="-122"/>
              </a:rPr>
              <a:t>a.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此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endParaRPr lang="en-US" altLang="zh-CN" sz="2800" b="1">
              <a:solidFill>
                <a:srgbClr val="FF3300"/>
              </a:solidFill>
              <a:ea typeface="楷体_GB2312" pitchFamily="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B0F0"/>
                </a:solidFill>
                <a:ea typeface="楷体_GB2312" pitchFamily="1" charset="-122"/>
              </a:rPr>
              <a:t>                         b.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是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pitchFamily="1" charset="-122"/>
              </a:rPr>
              <a:t>……</a:t>
            </a:r>
            <a:endParaRPr lang="zh-CN" altLang="en-US" sz="2800" b="1">
              <a:solidFill>
                <a:srgbClr val="FF3300"/>
              </a:solidFill>
              <a:ea typeface="楷体_GB2312" pitchFamily="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ea typeface="楷体_GB2312" pitchFamily="1" charset="-122"/>
              </a:rPr>
              <a:t>                译为：“ 这（是）</a:t>
            </a:r>
            <a:r>
              <a:rPr lang="zh-CN" altLang="en-US" sz="2800" b="1">
                <a:solidFill>
                  <a:srgbClr val="FF3399"/>
                </a:solidFill>
                <a:latin typeface="Arial" pitchFamily="34" charset="0"/>
                <a:ea typeface="楷体_GB2312" pitchFamily="1" charset="-122"/>
              </a:rPr>
              <a:t>……</a:t>
            </a:r>
            <a:r>
              <a:rPr lang="zh-CN" altLang="en-US" sz="2800" b="1">
                <a:solidFill>
                  <a:srgbClr val="FF3399"/>
                </a:solidFill>
                <a:ea typeface="楷体_GB2312" pitchFamily="1" charset="-122"/>
              </a:rPr>
              <a:t> ”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7653" grpId="2"/>
      <p:bldP spid="27653" grpId="3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709795" y="1117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CC00"/>
                </a:solidFill>
                <a:sym typeface="+mn-ea"/>
              </a:rPr>
              <a:t>当堂训练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620520" y="988060"/>
            <a:ext cx="10445115" cy="393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下列句子属于主谓倒置的一句是</a:t>
            </a:r>
            <a:r>
              <a:rPr lang="zh-CN" altLang="en-US" sz="3200" b="1">
                <a:solidFill>
                  <a:srgbClr val="0066FF"/>
                </a:solidFill>
                <a:ea typeface="华文中宋" pitchFamily="2" charset="-122"/>
                <a:sym typeface="Wingdings" panose="05000000000000000000" pitchFamily="2" charset="2"/>
              </a:rPr>
              <a:t>（    ）</a:t>
            </a:r>
            <a:endParaRPr lang="zh-CN" altLang="en-US" sz="3200" b="1">
              <a:solidFill>
                <a:srgbClr val="0066FF"/>
              </a:solidFill>
              <a:ea typeface="华文中宋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A、身死人手，为天下笑者，何也？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B、且焉置土石？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C、是可忍也，孰不可忍也？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D、子邪，言伐莒者？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169795" y="5112385"/>
            <a:ext cx="82835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3399"/>
                </a:solidFill>
                <a:sym typeface="+mn-ea"/>
              </a:rPr>
              <a:t>D.  说讨伐莒的人是您吗？</a:t>
            </a:r>
            <a:endParaRPr lang="zh-CN" altLang="en-US" sz="3600" b="1">
              <a:solidFill>
                <a:srgbClr val="FF3399"/>
              </a:solidFill>
            </a:endParaRPr>
          </a:p>
          <a:p>
            <a:r>
              <a:rPr lang="zh-CN" altLang="en-US" sz="3600" b="1">
                <a:solidFill>
                  <a:srgbClr val="FF3399"/>
                </a:solidFill>
                <a:sym typeface="+mn-ea"/>
              </a:rPr>
              <a:t>                        《吕氏春秋.难言》</a:t>
            </a:r>
            <a:endParaRPr lang="zh-CN" altLang="en-US" sz="36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743190" y="1071245"/>
            <a:ext cx="62293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FF3399"/>
                </a:solidFill>
                <a:sym typeface="+mn-ea"/>
              </a:rPr>
              <a:t>D</a:t>
            </a:r>
            <a:endParaRPr lang="zh-CN" altLang="en-US" sz="48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  <p:bldP spid="6" grpId="4"/>
      <p:bldP spid="6" grpId="5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5714" name="Text Box 2"/>
          <p:cNvSpPr/>
          <p:nvPr>
            <p:custDataLst>
              <p:tags r:id="rId3"/>
            </p:custDataLst>
          </p:nvPr>
        </p:nvSpPr>
        <p:spPr>
          <a:xfrm>
            <a:off x="582295" y="333375"/>
            <a:ext cx="9449435" cy="5636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99FF"/>
                </a:solidFill>
                <a:latin typeface="华文中宋" pitchFamily="2" charset="-122"/>
                <a:ea typeface="华文中宋" pitchFamily="2" charset="-122"/>
              </a:rPr>
              <a:t>判断下列特殊句式的类型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1、君何以知燕王？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2、宋何罪之有？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3、不患人之不己知，患不知人也。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4、石之铿然有声者，所在皆是也。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5、信而见疑，忠而被谤。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6、会于西河外渑池。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7、人马烧溺死者甚众。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8、頒白者不负戴于道路矣。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9、故内惑于郑袖，外欺于张仪。</a:t>
            </a:r>
          </a:p>
        </p:txBody>
      </p:sp>
      <p:sp>
        <p:nvSpPr>
          <p:cNvPr id="115715" name="Text Box 3"/>
          <p:cNvSpPr/>
          <p:nvPr>
            <p:custDataLst>
              <p:tags r:id="rId4"/>
            </p:custDataLst>
          </p:nvPr>
        </p:nvSpPr>
        <p:spPr>
          <a:xfrm>
            <a:off x="6043930" y="1104900"/>
            <a:ext cx="1511300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宾语前置</a:t>
            </a:r>
          </a:p>
        </p:txBody>
      </p:sp>
      <p:sp>
        <p:nvSpPr>
          <p:cNvPr id="115716" name="Text Box 4"/>
          <p:cNvSpPr/>
          <p:nvPr>
            <p:custDataLst>
              <p:tags r:id="rId5"/>
            </p:custDataLst>
          </p:nvPr>
        </p:nvSpPr>
        <p:spPr>
          <a:xfrm>
            <a:off x="6043930" y="1681480"/>
            <a:ext cx="1492250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宾语前置</a:t>
            </a:r>
          </a:p>
        </p:txBody>
      </p:sp>
      <p:sp>
        <p:nvSpPr>
          <p:cNvPr id="115717" name="Text Box 5"/>
          <p:cNvSpPr/>
          <p:nvPr>
            <p:custDataLst>
              <p:tags r:id="rId6"/>
            </p:custDataLst>
          </p:nvPr>
        </p:nvSpPr>
        <p:spPr>
          <a:xfrm>
            <a:off x="6042343" y="2255838"/>
            <a:ext cx="1493837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宾语前置</a:t>
            </a:r>
          </a:p>
        </p:txBody>
      </p:sp>
      <p:sp>
        <p:nvSpPr>
          <p:cNvPr id="115718" name="Text Box 6"/>
          <p:cNvSpPr/>
          <p:nvPr>
            <p:custDataLst>
              <p:tags r:id="rId7"/>
            </p:custDataLst>
          </p:nvPr>
        </p:nvSpPr>
        <p:spPr>
          <a:xfrm>
            <a:off x="6042660" y="2716213"/>
            <a:ext cx="1422400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定语后置</a:t>
            </a:r>
          </a:p>
        </p:txBody>
      </p:sp>
      <p:sp>
        <p:nvSpPr>
          <p:cNvPr id="115719" name="Text Box 7"/>
          <p:cNvSpPr/>
          <p:nvPr>
            <p:custDataLst>
              <p:tags r:id="rId8"/>
            </p:custDataLst>
          </p:nvPr>
        </p:nvSpPr>
        <p:spPr>
          <a:xfrm>
            <a:off x="6043613" y="3292475"/>
            <a:ext cx="1204912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C000"/>
                </a:solidFill>
                <a:latin typeface="Times New Roman" pitchFamily="18" charset="0"/>
              </a:rPr>
              <a:t>被动句</a:t>
            </a:r>
          </a:p>
        </p:txBody>
      </p:sp>
      <p:sp>
        <p:nvSpPr>
          <p:cNvPr id="115720" name="Text Box 8"/>
          <p:cNvSpPr/>
          <p:nvPr>
            <p:custDataLst>
              <p:tags r:id="rId9"/>
            </p:custDataLst>
          </p:nvPr>
        </p:nvSpPr>
        <p:spPr>
          <a:xfrm>
            <a:off x="6043295" y="3832543"/>
            <a:ext cx="1512888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CC00"/>
                </a:solidFill>
                <a:latin typeface="Times New Roman" pitchFamily="18" charset="0"/>
              </a:rPr>
              <a:t>状语后置</a:t>
            </a:r>
          </a:p>
        </p:txBody>
      </p:sp>
      <p:sp>
        <p:nvSpPr>
          <p:cNvPr id="115721" name="Text Box 9"/>
          <p:cNvSpPr/>
          <p:nvPr>
            <p:custDataLst>
              <p:tags r:id="rId10"/>
            </p:custDataLst>
          </p:nvPr>
        </p:nvSpPr>
        <p:spPr>
          <a:xfrm>
            <a:off x="6043613" y="4387533"/>
            <a:ext cx="1565275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定语后置</a:t>
            </a:r>
          </a:p>
        </p:txBody>
      </p:sp>
      <p:sp>
        <p:nvSpPr>
          <p:cNvPr id="115722" name="Text Box 10"/>
          <p:cNvSpPr/>
          <p:nvPr>
            <p:custDataLst>
              <p:tags r:id="rId11"/>
            </p:custDataLst>
          </p:nvPr>
        </p:nvSpPr>
        <p:spPr>
          <a:xfrm>
            <a:off x="6069648" y="4948873"/>
            <a:ext cx="1512887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CC00"/>
                </a:solidFill>
                <a:latin typeface="Times New Roman" pitchFamily="18" charset="0"/>
              </a:rPr>
              <a:t>状语后置</a:t>
            </a:r>
          </a:p>
        </p:txBody>
      </p:sp>
      <p:sp>
        <p:nvSpPr>
          <p:cNvPr id="115723" name="Rectangle 11"/>
          <p:cNvSpPr/>
          <p:nvPr>
            <p:custDataLst>
              <p:tags r:id="rId12"/>
            </p:custDataLst>
          </p:nvPr>
        </p:nvSpPr>
        <p:spPr>
          <a:xfrm>
            <a:off x="6141720" y="5509578"/>
            <a:ext cx="1295400" cy="46037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C000"/>
                </a:solidFill>
              </a:rPr>
              <a:t>被动句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  <p:bldP spid="115716" grpId="1"/>
      <p:bldP spid="115717" grpId="2"/>
      <p:bldP spid="115718" grpId="3"/>
      <p:bldP spid="115719" grpId="4"/>
      <p:bldP spid="115720" grpId="5"/>
      <p:bldP spid="115721" grpId="6"/>
      <p:bldP spid="115722" grpId="7"/>
      <p:bldP spid="115723" grpId="8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翻译下面的语句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注意语序要符合现代汉语的表达习惯。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77950" y="885190"/>
            <a:ext cx="1060196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送匈奴使留在汉者。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《苏武传》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何以汝为见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《苏武传》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大臣亡罪夷灭者数十家。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《苏武传》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饰以篆文山龟鸟兽之形。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《张衡传》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自书典所记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未之有也。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《张衡传》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译文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en-US" altLang="zh-CN" sz="28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598420" y="1407795"/>
            <a:ext cx="575310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送留在汉朝的匈奴使者。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定语后置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598420" y="2378710"/>
            <a:ext cx="413321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要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见你干什么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?(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宾语前置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598420" y="3460115"/>
            <a:ext cx="717550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大臣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无罪而全家被杀的有几十家。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定语后置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598420" y="4455795"/>
            <a:ext cx="824230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用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篆文、山龟、鸟兽的形状来装饰。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介词结构后置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598420" y="5535930"/>
            <a:ext cx="797560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自从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有书典记录以来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从来没有这件事。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宾语前置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800"/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074920" y="501650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altLang="zh-CN" sz="8000" b="1">
                <a:solidFill>
                  <a:srgbClr val="FF0000"/>
                </a:solidFill>
                <a:sym typeface="+mn-ea"/>
              </a:rPr>
              <a:t>另外</a:t>
            </a:r>
            <a:endParaRPr lang="zh-CN" altLang="zh-CN" sz="8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942465" y="2275205"/>
            <a:ext cx="9326880" cy="23069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60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要特别注意：</a:t>
            </a: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60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常见文言固定结构的翻译！</a:t>
            </a:r>
            <a:endParaRPr lang="zh-CN" altLang="en-US" sz="60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单击此处添加文本内容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 idx="14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谢谢观看</a:t>
            </a:r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687300" y="10490200"/>
            <a:ext cx="317500" cy="2413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4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86535" y="885190"/>
            <a:ext cx="10706100" cy="3449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1、公子姊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ym typeface="+mn-ea"/>
              </a:rPr>
              <a:t>赵惠文王弟平原君夫人。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2、如今人方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ym typeface="+mn-ea"/>
              </a:rPr>
              <a:t>刀俎，我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ym typeface="+mn-ea"/>
              </a:rPr>
              <a:t>鱼肉。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3、已后典籍皆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为</a:t>
            </a:r>
            <a:r>
              <a:rPr lang="zh-CN" altLang="en-US" sz="2800" b="1">
                <a:sym typeface="+mn-ea"/>
              </a:rPr>
              <a:t>板本。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4、不知木兰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是</a:t>
            </a:r>
            <a:r>
              <a:rPr lang="zh-CN" altLang="en-US" sz="2800" b="1">
                <a:sym typeface="+mn-ea"/>
              </a:rPr>
              <a:t>女郎。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5、汝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是</a:t>
            </a:r>
            <a:r>
              <a:rPr lang="zh-CN" altLang="en-US" sz="2800" b="1">
                <a:sym typeface="+mn-ea"/>
              </a:rPr>
              <a:t>大家子，仕宦于台阁。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6、不知天上宫阙，今夕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是</a:t>
            </a:r>
            <a:r>
              <a:rPr lang="zh-CN" altLang="en-US" sz="2800" b="1">
                <a:sym typeface="+mn-ea"/>
              </a:rPr>
              <a:t>何年。</a:t>
            </a:r>
            <a:endParaRPr lang="zh-CN" altLang="en-US" sz="2800"/>
          </a:p>
        </p:txBody>
      </p:sp>
      <p:sp>
        <p:nvSpPr>
          <p:cNvPr id="29701" name="Text Box 5"/>
          <p:cNvSpPr/>
          <p:nvPr>
            <p:custDataLst>
              <p:tags r:id="rId5"/>
            </p:custDataLst>
          </p:nvPr>
        </p:nvSpPr>
        <p:spPr>
          <a:xfrm>
            <a:off x="2179320" y="4947285"/>
            <a:ext cx="7559675" cy="58420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句式特点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④</a:t>
            </a:r>
            <a:r>
              <a:rPr lang="zh-CN" altLang="en-US" sz="3200" b="1">
                <a:solidFill>
                  <a:srgbClr val="0066FF"/>
                </a:solidFill>
                <a:ea typeface="楷体_GB2312" pitchFamily="1" charset="-122"/>
              </a:rPr>
              <a:t>：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</a:rPr>
              <a:t>用动词“为”或“是”表判断。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9701" grpId="2"/>
      <p:bldP spid="29701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5</a:t>
            </a:r>
            <a:r>
              <a:rPr sz="3600" b="1">
                <a:solidFill>
                  <a:srgbClr val="0066FF"/>
                </a:solidFill>
                <a:ea typeface="华文中宋" pitchFamily="2" charset="-122"/>
                <a:sym typeface="+mn-ea"/>
              </a:rPr>
              <a:t>、翻译下列句子，归纳句式特点。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71625" y="991870"/>
            <a:ext cx="10542270" cy="4569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1、当立者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乃</a:t>
            </a:r>
            <a:r>
              <a:rPr lang="zh-CN" altLang="en-US" sz="2800" b="1">
                <a:sym typeface="+mn-ea"/>
              </a:rPr>
              <a:t>公子扶苏。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808"/>
                </a:solidFill>
                <a:sym typeface="+mn-ea"/>
              </a:rPr>
              <a:t>2、臣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本</a:t>
            </a:r>
            <a:r>
              <a:rPr lang="zh-CN" altLang="en-US" sz="2800" b="1">
                <a:solidFill>
                  <a:srgbClr val="000808"/>
                </a:solidFill>
                <a:sym typeface="+mn-ea"/>
              </a:rPr>
              <a:t>布衣。</a:t>
            </a:r>
            <a:endParaRPr lang="zh-CN" altLang="en-US" sz="2800" b="1">
              <a:solidFill>
                <a:srgbClr val="000808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3、梁父，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即</a:t>
            </a:r>
            <a:r>
              <a:rPr lang="zh-CN" altLang="en-US" sz="2800" b="1">
                <a:sym typeface="+mn-ea"/>
              </a:rPr>
              <a:t>楚将项燕。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4、</a:t>
            </a:r>
            <a:r>
              <a:rPr lang="zh-CN" altLang="en-US" sz="2800" b="1" u="sng">
                <a:sym typeface="+mn-ea"/>
              </a:rPr>
              <a:t>此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诚</a:t>
            </a:r>
            <a:r>
              <a:rPr lang="zh-CN" altLang="en-US" sz="2800" b="1">
                <a:sym typeface="+mn-ea"/>
              </a:rPr>
              <a:t>危急存亡之秋也。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5、</a:t>
            </a:r>
            <a:r>
              <a:rPr lang="zh-CN" altLang="en-US" sz="2800" b="1" u="sng">
                <a:sym typeface="+mn-ea"/>
              </a:rPr>
              <a:t>此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则</a:t>
            </a:r>
            <a:r>
              <a:rPr lang="zh-CN" altLang="en-US" sz="2800" b="1">
                <a:sym typeface="+mn-ea"/>
              </a:rPr>
              <a:t>岳阳楼之大观也。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6、夫六国与秦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皆</a:t>
            </a:r>
            <a:r>
              <a:rPr lang="zh-CN" altLang="en-US" sz="2800" b="1">
                <a:sym typeface="+mn-ea"/>
              </a:rPr>
              <a:t>诸侯。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7、且相如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素</a:t>
            </a:r>
            <a:r>
              <a:rPr lang="zh-CN" altLang="en-US" sz="2800" b="1">
                <a:sym typeface="+mn-ea"/>
              </a:rPr>
              <a:t>贱人。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8、先王之所以为法者，人也；而己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亦</a:t>
            </a:r>
            <a:r>
              <a:rPr lang="zh-CN" altLang="en-US" sz="2800" b="1">
                <a:sym typeface="+mn-ea"/>
              </a:rPr>
              <a:t>人也。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38275" y="5561330"/>
            <a:ext cx="10675620" cy="99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  <a:sym typeface="+mn-ea"/>
              </a:rPr>
              <a:t>句式特点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  <a:sym typeface="楷体_GB2312" pitchFamily="1" charset="-122"/>
              </a:rPr>
              <a:t>⑤</a:t>
            </a:r>
            <a:r>
              <a:rPr lang="zh-CN" altLang="en-US" sz="2800" b="1">
                <a:solidFill>
                  <a:srgbClr val="0066FF"/>
                </a:solidFill>
                <a:ea typeface="楷体_GB2312" pitchFamily="1" charset="-122"/>
                <a:sym typeface="+mn-ea"/>
              </a:rPr>
              <a:t>：</a:t>
            </a:r>
            <a:r>
              <a:rPr lang="zh-CN" altLang="en-US" sz="2800" b="1">
                <a:solidFill>
                  <a:srgbClr val="FF3300"/>
                </a:solidFill>
                <a:ea typeface="楷体_GB2312" pitchFamily="1" charset="-122"/>
                <a:sym typeface="+mn-ea"/>
              </a:rPr>
              <a:t>通过副词“乃”“即”“则”“皆”  等表判断。</a:t>
            </a:r>
            <a:endParaRPr lang="zh-CN" altLang="en-US" sz="2800" b="1">
              <a:solidFill>
                <a:srgbClr val="FF3300"/>
              </a:solidFill>
              <a:ea typeface="楷体_GB2312" pitchFamily="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B0F0"/>
                </a:solidFill>
                <a:ea typeface="楷体_GB2312" pitchFamily="1" charset="-122"/>
                <a:sym typeface="+mn-ea"/>
              </a:rPr>
              <a:t>             译时将判断语意与副词语意一并译出。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</p:bldLst>
  </p:timing>
</p:sld>
</file>

<file path=ppt/tags/tag1.xml><?xml version="1.0" encoding="utf-8"?>
<p:tagLst xmlns:p="http://schemas.openxmlformats.org/presentationml/2006/main">
  <p:tag name="AS_UNIQUEID" val="846"/>
</p:tagLst>
</file>

<file path=ppt/tags/tag10.xml><?xml version="1.0" encoding="utf-8"?>
<p:tagLst xmlns:p="http://schemas.openxmlformats.org/presentationml/2006/main">
  <p:tag name="AS_UNIQUEID" val="85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AS_UNIQUEID" val="94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AS_UNIQUEID" val="94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AS_UNIQUEID" val="94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AS_UNIQUEID" val="94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AS_UNIQUEID" val="949"/>
</p:tagLst>
</file>

<file path=ppt/tags/tag105.xml><?xml version="1.0" encoding="utf-8"?>
<p:tagLst xmlns:p="http://schemas.openxmlformats.org/presentationml/2006/main">
  <p:tag name="AS_UNIQUEID" val="950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AS_UNIQUEID" val="95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AS_UNIQUEID" val="95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AS_UNIQUEID" val="95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AS_UNIQUEID" val="95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AS_UNIQUEID" val="856"/>
</p:tagLst>
</file>

<file path=ppt/tags/tag110.xml><?xml version="1.0" encoding="utf-8"?>
<p:tagLst xmlns:p="http://schemas.openxmlformats.org/presentationml/2006/main">
  <p:tag name="AS_UNIQUEID" val="95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AS_UNIQUEID" val="95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AS_UNIQUEID" val="95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.xml><?xml version="1.0" encoding="utf-8"?>
<p:tagLst xmlns:p="http://schemas.openxmlformats.org/presentationml/2006/main">
  <p:tag name="AS_UNIQUEID" val="958"/>
</p:tagLst>
</file>

<file path=ppt/tags/tag114.xml><?xml version="1.0" encoding="utf-8"?>
<p:tagLst xmlns:p="http://schemas.openxmlformats.org/presentationml/2006/main">
  <p:tag name="AS_UNIQUEID" val="95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AS_UNIQUEID" val="96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AS_UNIQUEID" val="96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AS_UNIQUEID" val="96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AS_UNIQUEID" val="96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AS_UNIQUEID" val="96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AS_UNIQUEID" val="8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96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AS_UNIQUEID" val="96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AS_UNIQUEID" val="96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AS_UNIQUEID" val="968"/>
</p:tagLst>
</file>

<file path=ppt/tags/tag124.xml><?xml version="1.0" encoding="utf-8"?>
<p:tagLst xmlns:p="http://schemas.openxmlformats.org/presentationml/2006/main">
  <p:tag name="AS_UNIQUEID" val="969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5.xml><?xml version="1.0" encoding="utf-8"?>
<p:tagLst xmlns:p="http://schemas.openxmlformats.org/presentationml/2006/main">
  <p:tag name="AS_UNIQUEID" val="97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AS_UNIQUEID" val="97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AS_UNIQUEID" val="97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AS_UNIQUEID" val="97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AS_UNIQUEID" val="97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AS_UNIQUEID" val="8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97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AS_UNIQUEID" val="97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AS_UNIQUEID" val="97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AS_UNIQUEID" val="978"/>
</p:tagLst>
</file>

<file path=ppt/tags/tag134.xml><?xml version="1.0" encoding="utf-8"?>
<p:tagLst xmlns:p="http://schemas.openxmlformats.org/presentationml/2006/main">
  <p:tag name="AS_UNIQUEID" val="979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AS_UNIQUEID" val="98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AS_UNIQUEID" val="98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AS_UNIQUEID" val="98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AS_UNIQUEID" val="98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AS_UNIQUEID" val="98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98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AS_UNIQUEID" val="98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AS_UNIQUEID" val="98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AS_UNIQUEID" val="98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AS_UNIQUEID" val="98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AS_UNIQUEID" val="990"/>
</p:tagLst>
</file>

<file path=ppt/tags/tag146.xml><?xml version="1.0" encoding="utf-8"?>
<p:tagLst xmlns:p="http://schemas.openxmlformats.org/presentationml/2006/main">
  <p:tag name="AS_UNIQUEID" val="99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AS_UNIQUEID" val="99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AS_UNIQUEID" val="99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AS_UNIQUEID" val="99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AS_UNIQUEID" val="8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AS_UNIQUEID" val="99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AS_UNIQUEID" val="99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AS_UNIQUEID" val="99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AS_UNIQUEID" val="99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AS_UNIQUEID" val="999"/>
</p:tagLst>
</file>

<file path=ppt/tags/tag155.xml><?xml version="1.0" encoding="utf-8"?>
<p:tagLst xmlns:p="http://schemas.openxmlformats.org/presentationml/2006/main">
  <p:tag name="AS_UNIQUEID" val="1000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AS_UNIQUEID" val="1001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AS_UNIQUEID" val="10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AS_UNIQUEID" val="10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AS_UNIQUEID" val="10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AS_UNIQUEID" val="8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AS_UNIQUEID" val="1005"/>
  <p:tag name="KSO_WM_BEAUTIFY_FLAG" val="#wm#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61.xml><?xml version="1.0" encoding="utf-8"?>
<p:tagLst xmlns:p="http://schemas.openxmlformats.org/presentationml/2006/main">
  <p:tag name="AS_UNIQUEID" val="1006"/>
</p:tagLst>
</file>

<file path=ppt/tags/tag162.xml><?xml version="1.0" encoding="utf-8"?>
<p:tagLst xmlns:p="http://schemas.openxmlformats.org/presentationml/2006/main">
  <p:tag name="AS_UNIQUEID" val="1007"/>
</p:tagLst>
</file>

<file path=ppt/tags/tag163.xml><?xml version="1.0" encoding="utf-8"?>
<p:tagLst xmlns:p="http://schemas.openxmlformats.org/presentationml/2006/main">
  <p:tag name="AS_UNIQUEID" val="1008"/>
</p:tagLst>
</file>

<file path=ppt/tags/tag164.xml><?xml version="1.0" encoding="utf-8"?>
<p:tagLst xmlns:p="http://schemas.openxmlformats.org/presentationml/2006/main">
  <p:tag name="AS_UNIQUEID" val="1009"/>
</p:tagLst>
</file>

<file path=ppt/tags/tag165.xml><?xml version="1.0" encoding="utf-8"?>
<p:tagLst xmlns:p="http://schemas.openxmlformats.org/presentationml/2006/main">
  <p:tag name="AS_UNIQUEID" val="1010"/>
</p:tagLst>
</file>

<file path=ppt/tags/tag166.xml><?xml version="1.0" encoding="utf-8"?>
<p:tagLst xmlns:p="http://schemas.openxmlformats.org/presentationml/2006/main">
  <p:tag name="AS_UNIQUEID" val="1011"/>
</p:tagLst>
</file>

<file path=ppt/tags/tag167.xml><?xml version="1.0" encoding="utf-8"?>
<p:tagLst xmlns:p="http://schemas.openxmlformats.org/presentationml/2006/main">
  <p:tag name="AS_UNIQUEID" val="1012"/>
</p:tagLst>
</file>

<file path=ppt/tags/tag168.xml><?xml version="1.0" encoding="utf-8"?>
<p:tagLst xmlns:p="http://schemas.openxmlformats.org/presentationml/2006/main">
  <p:tag name="AS_UNIQUEID" val="1013"/>
</p:tagLst>
</file>

<file path=ppt/tags/tag169.xml><?xml version="1.0" encoding="utf-8"?>
<p:tagLst xmlns:p="http://schemas.openxmlformats.org/presentationml/2006/main">
  <p:tag name="AS_UNIQUEID" val="1014"/>
</p:tagLst>
</file>

<file path=ppt/tags/tag17.xml><?xml version="1.0" encoding="utf-8"?>
<p:tagLst xmlns:p="http://schemas.openxmlformats.org/presentationml/2006/main">
  <p:tag name="AS_UNIQUEID" val="8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AS_UNIQUEID" val="1015"/>
</p:tagLst>
</file>

<file path=ppt/tags/tag171.xml><?xml version="1.0" encoding="utf-8"?>
<p:tagLst xmlns:p="http://schemas.openxmlformats.org/presentationml/2006/main">
  <p:tag name="AS_UNIQUEID" val="1016"/>
</p:tagLst>
</file>

<file path=ppt/tags/tag172.xml><?xml version="1.0" encoding="utf-8"?>
<p:tagLst xmlns:p="http://schemas.openxmlformats.org/presentationml/2006/main">
  <p:tag name="AS_UNIQUEID" val="1017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26"/>
</p:tagLst>
</file>

<file path=ppt/tags/tag173.xml><?xml version="1.0" encoding="utf-8"?>
<p:tagLst xmlns:p="http://schemas.openxmlformats.org/presentationml/2006/main">
  <p:tag name="AS_UNIQUEID" val="1018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0"/>
</p:tagLst>
</file>

<file path=ppt/tags/tag174.xml><?xml version="1.0" encoding="utf-8"?>
<p:tagLst xmlns:p="http://schemas.openxmlformats.org/presentationml/2006/main">
  <p:tag name="AS_UNIQUEID" val="1019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f*1"/>
  <p:tag name="KSO_WM_UNIT_INDEX" val="1"/>
  <p:tag name="KSO_WM_UNIT_ISCONTENTSTITLE" val="0"/>
  <p:tag name="KSO_WM_UNIT_LAYERLEVEL" val="1"/>
  <p:tag name="KSO_WM_UNIT_NOCLEAR" val="0"/>
  <p:tag name="KSO_WM_UNIT_PRESET_TEXT" val="汇报人姓名"/>
  <p:tag name="KSO_WM_UNIT_SUBTYPE" val="b"/>
  <p:tag name="KSO_WM_UNIT_TYPE" val="f"/>
</p:tagLst>
</file>

<file path=ppt/tags/tag175.xml><?xml version="1.0" encoding="utf-8"?>
<p:tagLst xmlns:p="http://schemas.openxmlformats.org/presentationml/2006/main">
  <p:tag name="AS_UNIQUEID" val="1020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i*1"/>
  <p:tag name="KSO_WM_UNIT_INDEX" val="1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SLIDE_ID" val="custom20204136_1"/>
  <p:tag name="KSO_WM_SLIDE_INDEX" val="1"/>
  <p:tag name="KSO_WM_SLIDE_ITEM_CNT" val="0"/>
  <p:tag name="KSO_WM_SLIDE_LAYOUT" val="a_b_f"/>
  <p:tag name="KSO_WM_SLIDE_LAYOUT_CNT" val="1_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77.xml><?xml version="1.0" encoding="utf-8"?>
<p:tagLst xmlns:p="http://schemas.openxmlformats.org/presentationml/2006/main">
  <p:tag name="AS_UNIQUEID" val="1021"/>
</p:tagLst>
</file>

<file path=ppt/tags/tag178.xml><?xml version="1.0" encoding="utf-8"?>
<p:tagLst xmlns:p="http://schemas.openxmlformats.org/presentationml/2006/main">
  <p:tag name="AS_UNIQUEID" val="1022"/>
</p:tagLst>
</file>

<file path=ppt/tags/tag179.xml><?xml version="1.0" encoding="utf-8"?>
<p:tagLst xmlns:p="http://schemas.openxmlformats.org/presentationml/2006/main">
  <p:tag name="AS_UNIQUEID" val="1023"/>
</p:tagLst>
</file>

<file path=ppt/tags/tag18.xml><?xml version="1.0" encoding="utf-8"?>
<p:tagLst xmlns:p="http://schemas.openxmlformats.org/presentationml/2006/main">
  <p:tag name="AS_UNIQUEID" val="8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AS_UNIQUEID" val="1024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2.xml><?xml version="1.0" encoding="utf-8"?>
<p:tagLst xmlns:p="http://schemas.openxmlformats.org/presentationml/2006/main">
  <p:tag name="AS_UNIQUEID" val="1025"/>
</p:tagLst>
</file>

<file path=ppt/tags/tag183.xml><?xml version="1.0" encoding="utf-8"?>
<p:tagLst xmlns:p="http://schemas.openxmlformats.org/presentationml/2006/main">
  <p:tag name="AS_UNIQUEID" val="252"/>
</p:tagLst>
</file>

<file path=ppt/tags/tag184.xml><?xml version="1.0" encoding="utf-8"?>
<p:tagLst xmlns:p="http://schemas.openxmlformats.org/presentationml/2006/main">
  <p:tag name="AS_UNIQUEID" val="253"/>
</p:tagLst>
</file>

<file path=ppt/tags/tag185.xml><?xml version="1.0" encoding="utf-8"?>
<p:tagLst xmlns:p="http://schemas.openxmlformats.org/presentationml/2006/main">
  <p:tag name="AS_UNIQUEID" val="254"/>
</p:tagLst>
</file>

<file path=ppt/tags/tag186.xml><?xml version="1.0" encoding="utf-8"?>
<p:tagLst xmlns:p="http://schemas.openxmlformats.org/presentationml/2006/main">
  <p:tag name="AS_UNIQUEID" val="255"/>
</p:tagLst>
</file>

<file path=ppt/tags/tag187.xml><?xml version="1.0" encoding="utf-8"?>
<p:tagLst xmlns:p="http://schemas.openxmlformats.org/presentationml/2006/main">
  <p:tag name="AS_UNIQUEID" val="256"/>
</p:tagLst>
</file>

<file path=ppt/tags/tag188.xml><?xml version="1.0" encoding="utf-8"?>
<p:tagLst xmlns:p="http://schemas.openxmlformats.org/presentationml/2006/main">
  <p:tag name="AS_UNIQUEID" val="257"/>
</p:tagLst>
</file>

<file path=ppt/tags/tag189.xml><?xml version="1.0" encoding="utf-8"?>
<p:tagLst xmlns:p="http://schemas.openxmlformats.org/presentationml/2006/main">
  <p:tag name="AS_UNIQUEID" val="258"/>
</p:tagLst>
</file>

<file path=ppt/tags/tag19.xml><?xml version="1.0" encoding="utf-8"?>
<p:tagLst xmlns:p="http://schemas.openxmlformats.org/presentationml/2006/main">
  <p:tag name="AS_UNIQUEID" val="864"/>
</p:tagLst>
</file>

<file path=ppt/tags/tag190.xml><?xml version="1.0" encoding="utf-8"?>
<p:tagLst xmlns:p="http://schemas.openxmlformats.org/presentationml/2006/main">
  <p:tag name="AS_UNIQUEID" val="259"/>
</p:tagLst>
</file>

<file path=ppt/tags/tag191.xml><?xml version="1.0" encoding="utf-8"?>
<p:tagLst xmlns:p="http://schemas.openxmlformats.org/presentationml/2006/main">
  <p:tag name="AS_UNIQUEID" val="260"/>
</p:tagLst>
</file>

<file path=ppt/tags/tag192.xml><?xml version="1.0" encoding="utf-8"?>
<p:tagLst xmlns:p="http://schemas.openxmlformats.org/presentationml/2006/main">
  <p:tag name="AS_UNIQUEID" val="261"/>
</p:tagLst>
</file>

<file path=ppt/tags/tag193.xml><?xml version="1.0" encoding="utf-8"?>
<p:tagLst xmlns:p="http://schemas.openxmlformats.org/presentationml/2006/main">
  <p:tag name="AS_UNIQUEID" val="262"/>
</p:tagLst>
</file>

<file path=ppt/tags/tag194.xml><?xml version="1.0" encoding="utf-8"?>
<p:tagLst xmlns:p="http://schemas.openxmlformats.org/presentationml/2006/main">
  <p:tag name="AS_UNIQUEID" val="263"/>
</p:tagLst>
</file>

<file path=ppt/tags/tag195.xml><?xml version="1.0" encoding="utf-8"?>
<p:tagLst xmlns:p="http://schemas.openxmlformats.org/presentationml/2006/main">
  <p:tag name="AS_UNIQUEID" val="264"/>
</p:tagLst>
</file>

<file path=ppt/tags/tag196.xml><?xml version="1.0" encoding="utf-8"?>
<p:tagLst xmlns:p="http://schemas.openxmlformats.org/presentationml/2006/main">
  <p:tag name="AS_UNIQUEID" val="265"/>
</p:tagLst>
</file>

<file path=ppt/tags/tag197.xml><?xml version="1.0" encoding="utf-8"?>
<p:tagLst xmlns:p="http://schemas.openxmlformats.org/presentationml/2006/main">
  <p:tag name="AS_UNIQUEID" val="266"/>
</p:tagLst>
</file>

<file path=ppt/tags/tag198.xml><?xml version="1.0" encoding="utf-8"?>
<p:tagLst xmlns:p="http://schemas.openxmlformats.org/presentationml/2006/main">
  <p:tag name="AS_UNIQUEID" val="267"/>
</p:tagLst>
</file>

<file path=ppt/tags/tag199.xml><?xml version="1.0" encoding="utf-8"?>
<p:tagLst xmlns:p="http://schemas.openxmlformats.org/presentationml/2006/main">
  <p:tag name="AS_UNIQUEID" val="268"/>
</p:tagLst>
</file>

<file path=ppt/tags/tag2.xml><?xml version="1.0" encoding="utf-8"?>
<p:tagLst xmlns:p="http://schemas.openxmlformats.org/presentationml/2006/main">
  <p:tag name="AS_UNIQUEID" val="84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AS_UNIQUEID" val="269"/>
</p:tagLst>
</file>

<file path=ppt/tags/tag201.xml><?xml version="1.0" encoding="utf-8"?>
<p:tagLst xmlns:p="http://schemas.openxmlformats.org/presentationml/2006/main">
  <p:tag name="AS_UNIQUEID" val="270"/>
</p:tagLst>
</file>

<file path=ppt/tags/tag202.xml><?xml version="1.0" encoding="utf-8"?>
<p:tagLst xmlns:p="http://schemas.openxmlformats.org/presentationml/2006/main">
  <p:tag name="AS_UNIQUEID" val="271"/>
</p:tagLst>
</file>

<file path=ppt/tags/tag203.xml><?xml version="1.0" encoding="utf-8"?>
<p:tagLst xmlns:p="http://schemas.openxmlformats.org/presentationml/2006/main">
  <p:tag name="AS_UNIQUEID" val="272"/>
</p:tagLst>
</file>

<file path=ppt/tags/tag204.xml><?xml version="1.0" encoding="utf-8"?>
<p:tagLst xmlns:p="http://schemas.openxmlformats.org/presentationml/2006/main">
  <p:tag name="AS_UNIQUEID" val="273"/>
</p:tagLst>
</file>

<file path=ppt/tags/tag205.xml><?xml version="1.0" encoding="utf-8"?>
<p:tagLst xmlns:p="http://schemas.openxmlformats.org/presentationml/2006/main">
  <p:tag name="AS_UNIQUEID" val="274"/>
</p:tagLst>
</file>

<file path=ppt/tags/tag206.xml><?xml version="1.0" encoding="utf-8"?>
<p:tagLst xmlns:p="http://schemas.openxmlformats.org/presentationml/2006/main">
  <p:tag name="AS_UNIQUEID" val="275"/>
</p:tagLst>
</file>

<file path=ppt/tags/tag207.xml><?xml version="1.0" encoding="utf-8"?>
<p:tagLst xmlns:p="http://schemas.openxmlformats.org/presentationml/2006/main">
  <p:tag name="AS_UNIQUEID" val="276"/>
</p:tagLst>
</file>

<file path=ppt/tags/tag208.xml><?xml version="1.0" encoding="utf-8"?>
<p:tagLst xmlns:p="http://schemas.openxmlformats.org/presentationml/2006/main">
  <p:tag name="AS_UNIQUEID" val="277"/>
</p:tagLst>
</file>

<file path=ppt/tags/tag209.xml><?xml version="1.0" encoding="utf-8"?>
<p:tagLst xmlns:p="http://schemas.openxmlformats.org/presentationml/2006/main">
  <p:tag name="AS_UNIQUEID" val="278"/>
</p:tagLst>
</file>

<file path=ppt/tags/tag21.xml><?xml version="1.0" encoding="utf-8"?>
<p:tagLst xmlns:p="http://schemas.openxmlformats.org/presentationml/2006/main">
  <p:tag name="AS_UNIQUEID" val="8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AS_UNIQUEID" val="279"/>
</p:tagLst>
</file>

<file path=ppt/tags/tag211.xml><?xml version="1.0" encoding="utf-8"?>
<p:tagLst xmlns:p="http://schemas.openxmlformats.org/presentationml/2006/main">
  <p:tag name="AS_UNIQUEID" val="280"/>
</p:tagLst>
</file>

<file path=ppt/tags/tag212.xml><?xml version="1.0" encoding="utf-8"?>
<p:tagLst xmlns:p="http://schemas.openxmlformats.org/presentationml/2006/main">
  <p:tag name="AS_UNIQUEID" val="281"/>
</p:tagLst>
</file>

<file path=ppt/tags/tag213.xml><?xml version="1.0" encoding="utf-8"?>
<p:tagLst xmlns:p="http://schemas.openxmlformats.org/presentationml/2006/main">
  <p:tag name="AS_UNIQUEID" val="282"/>
</p:tagLst>
</file>

<file path=ppt/tags/tag214.xml><?xml version="1.0" encoding="utf-8"?>
<p:tagLst xmlns:p="http://schemas.openxmlformats.org/presentationml/2006/main">
  <p:tag name="AS_UNIQUEID" val="283"/>
</p:tagLst>
</file>

<file path=ppt/tags/tag215.xml><?xml version="1.0" encoding="utf-8"?>
<p:tagLst xmlns:p="http://schemas.openxmlformats.org/presentationml/2006/main">
  <p:tag name="AS_UNIQUEID" val="284"/>
</p:tagLst>
</file>

<file path=ppt/tags/tag216.xml><?xml version="1.0" encoding="utf-8"?>
<p:tagLst xmlns:p="http://schemas.openxmlformats.org/presentationml/2006/main">
  <p:tag name="AS_UNIQUEID" val="285"/>
</p:tagLst>
</file>

<file path=ppt/tags/tag217.xml><?xml version="1.0" encoding="utf-8"?>
<p:tagLst xmlns:p="http://schemas.openxmlformats.org/presentationml/2006/main">
  <p:tag name="AS_UNIQUEID" val="286"/>
</p:tagLst>
</file>

<file path=ppt/tags/tag218.xml><?xml version="1.0" encoding="utf-8"?>
<p:tagLst xmlns:p="http://schemas.openxmlformats.org/presentationml/2006/main">
  <p:tag name="AS_UNIQUEID" val="287"/>
</p:tagLst>
</file>

<file path=ppt/tags/tag219.xml><?xml version="1.0" encoding="utf-8"?>
<p:tagLst xmlns:p="http://schemas.openxmlformats.org/presentationml/2006/main">
  <p:tag name="AS_UNIQUEID" val="288"/>
</p:tagLst>
</file>

<file path=ppt/tags/tag22.xml><?xml version="1.0" encoding="utf-8"?>
<p:tagLst xmlns:p="http://schemas.openxmlformats.org/presentationml/2006/main">
  <p:tag name="AS_UNIQUEID" val="8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289"/>
</p:tagLst>
</file>

<file path=ppt/tags/tag221.xml><?xml version="1.0" encoding="utf-8"?>
<p:tagLst xmlns:p="http://schemas.openxmlformats.org/presentationml/2006/main">
  <p:tag name="AS_UNIQUEID" val="290"/>
</p:tagLst>
</file>

<file path=ppt/tags/tag222.xml><?xml version="1.0" encoding="utf-8"?>
<p:tagLst xmlns:p="http://schemas.openxmlformats.org/presentationml/2006/main">
  <p:tag name="AS_UNIQUEID" val="291"/>
</p:tagLst>
</file>

<file path=ppt/tags/tag223.xml><?xml version="1.0" encoding="utf-8"?>
<p:tagLst xmlns:p="http://schemas.openxmlformats.org/presentationml/2006/main">
  <p:tag name="AS_UNIQUEID" val="292"/>
</p:tagLst>
</file>

<file path=ppt/tags/tag224.xml><?xml version="1.0" encoding="utf-8"?>
<p:tagLst xmlns:p="http://schemas.openxmlformats.org/presentationml/2006/main">
  <p:tag name="AS_UNIQUEID" val="293"/>
</p:tagLst>
</file>

<file path=ppt/tags/tag225.xml><?xml version="1.0" encoding="utf-8"?>
<p:tagLst xmlns:p="http://schemas.openxmlformats.org/presentationml/2006/main">
  <p:tag name="AS_UNIQUEID" val="294"/>
</p:tagLst>
</file>

<file path=ppt/tags/tag226.xml><?xml version="1.0" encoding="utf-8"?>
<p:tagLst xmlns:p="http://schemas.openxmlformats.org/presentationml/2006/main">
  <p:tag name="AS_UNIQUEID" val="295"/>
</p:tagLst>
</file>

<file path=ppt/tags/tag227.xml><?xml version="1.0" encoding="utf-8"?>
<p:tagLst xmlns:p="http://schemas.openxmlformats.org/presentationml/2006/main">
  <p:tag name="AS_UNIQUEID" val="1026"/>
</p:tagLst>
</file>

<file path=ppt/tags/tag228.xml><?xml version="1.0" encoding="utf-8"?>
<p:tagLst xmlns:p="http://schemas.openxmlformats.org/presentationml/2006/main">
  <p:tag name="AS_UNIQUEID" val="1027"/>
</p:tagLst>
</file>

<file path=ppt/tags/tag229.xml><?xml version="1.0" encoding="utf-8"?>
<p:tagLst xmlns:p="http://schemas.openxmlformats.org/presentationml/2006/main">
  <p:tag name="AS_UNIQUEID" val="1028"/>
</p:tagLst>
</file>

<file path=ppt/tags/tag23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AS_UNIQUEID" val="1029"/>
</p:tagLst>
</file>

<file path=ppt/tags/tag231.xml><?xml version="1.0" encoding="utf-8"?>
<p:tagLst xmlns:p="http://schemas.openxmlformats.org/presentationml/2006/main">
  <p:tag name="AS_UNIQUEID" val="1030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3.xml><?xml version="1.0" encoding="utf-8"?>
<p:tagLst xmlns:p="http://schemas.openxmlformats.org/presentationml/2006/main">
  <p:tag name="AS_UNIQUEID" val="1031"/>
</p:tagLst>
</file>

<file path=ppt/tags/tag234.xml><?xml version="1.0" encoding="utf-8"?>
<p:tagLst xmlns:p="http://schemas.openxmlformats.org/presentationml/2006/main">
  <p:tag name="AS_UNIQUEID" val="1032"/>
</p:tagLst>
</file>

<file path=ppt/tags/tag235.xml><?xml version="1.0" encoding="utf-8"?>
<p:tagLst xmlns:p="http://schemas.openxmlformats.org/presentationml/2006/main">
  <p:tag name="AS_UNIQUEID" val="1033"/>
</p:tagLst>
</file>

<file path=ppt/tags/tag236.xml><?xml version="1.0" encoding="utf-8"?>
<p:tagLst xmlns:p="http://schemas.openxmlformats.org/presentationml/2006/main">
  <p:tag name="AS_UNIQUEID" val="307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8.xml><?xml version="1.0" encoding="utf-8"?>
<p:tagLst xmlns:p="http://schemas.openxmlformats.org/presentationml/2006/main">
  <p:tag name="AS_UNIQUEID" val="1034"/>
</p:tagLst>
</file>

<file path=ppt/tags/tag239.xml><?xml version="1.0" encoding="utf-8"?>
<p:tagLst xmlns:p="http://schemas.openxmlformats.org/presentationml/2006/main">
  <p:tag name="AS_UNIQUEID" val="1035"/>
</p:tagLst>
</file>

<file path=ppt/tags/tag24.xml><?xml version="1.0" encoding="utf-8"?>
<p:tagLst xmlns:p="http://schemas.openxmlformats.org/presentationml/2006/main">
  <p:tag name="AS_UNIQUEID" val="8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AS_UNIQUEID" val="1036"/>
</p:tagLst>
</file>

<file path=ppt/tags/tag241.xml><?xml version="1.0" encoding="utf-8"?>
<p:tagLst xmlns:p="http://schemas.openxmlformats.org/presentationml/2006/main">
  <p:tag name="AS_UNIQUEID" val="316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3.xml><?xml version="1.0" encoding="utf-8"?>
<p:tagLst xmlns:p="http://schemas.openxmlformats.org/presentationml/2006/main">
  <p:tag name="AS_UNIQUEID" val="1037"/>
</p:tagLst>
</file>

<file path=ppt/tags/tag244.xml><?xml version="1.0" encoding="utf-8"?>
<p:tagLst xmlns:p="http://schemas.openxmlformats.org/presentationml/2006/main">
  <p:tag name="AS_UNIQUEID" val="1038"/>
</p:tagLst>
</file>

<file path=ppt/tags/tag245.xml><?xml version="1.0" encoding="utf-8"?>
<p:tagLst xmlns:p="http://schemas.openxmlformats.org/presentationml/2006/main">
  <p:tag name="AS_UNIQUEID" val="1039"/>
</p:tagLst>
</file>

<file path=ppt/tags/tag246.xml><?xml version="1.0" encoding="utf-8"?>
<p:tagLst xmlns:p="http://schemas.openxmlformats.org/presentationml/2006/main">
  <p:tag name="AS_UNIQUEID" val="325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8.xml><?xml version="1.0" encoding="utf-8"?>
<p:tagLst xmlns:p="http://schemas.openxmlformats.org/presentationml/2006/main">
  <p:tag name="AS_UNIQUEID" val="1040"/>
</p:tagLst>
</file>

<file path=ppt/tags/tag249.xml><?xml version="1.0" encoding="utf-8"?>
<p:tagLst xmlns:p="http://schemas.openxmlformats.org/presentationml/2006/main">
  <p:tag name="AS_UNIQUEID" val="1041"/>
</p:tagLst>
</file>

<file path=ppt/tags/tag25.xml><?xml version="1.0" encoding="utf-8"?>
<p:tagLst xmlns:p="http://schemas.openxmlformats.org/presentationml/2006/main">
  <p:tag name="AS_UNIQUEID" val="8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AS_UNIQUEID" val="1042"/>
</p:tagLst>
</file>

<file path=ppt/tags/tag251.xml><?xml version="1.0" encoding="utf-8"?>
<p:tagLst xmlns:p="http://schemas.openxmlformats.org/presentationml/2006/main">
  <p:tag name="AS_UNIQUEID" val="334"/>
</p:tagLst>
</file>

<file path=ppt/tags/tag2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3.xml><?xml version="1.0" encoding="utf-8"?>
<p:tagLst xmlns:p="http://schemas.openxmlformats.org/presentationml/2006/main">
  <p:tag name="AS_UNIQUEID" val="1043"/>
</p:tagLst>
</file>

<file path=ppt/tags/tag254.xml><?xml version="1.0" encoding="utf-8"?>
<p:tagLst xmlns:p="http://schemas.openxmlformats.org/presentationml/2006/main">
  <p:tag name="AS_UNIQUEID" val="1044"/>
</p:tagLst>
</file>

<file path=ppt/tags/tag255.xml><?xml version="1.0" encoding="utf-8"?>
<p:tagLst xmlns:p="http://schemas.openxmlformats.org/presentationml/2006/main">
  <p:tag name="AS_UNIQUEID" val="1045"/>
</p:tagLst>
</file>

<file path=ppt/tags/tag256.xml><?xml version="1.0" encoding="utf-8"?>
<p:tagLst xmlns:p="http://schemas.openxmlformats.org/presentationml/2006/main">
  <p:tag name="AS_UNIQUEID" val="1046"/>
</p:tagLst>
</file>

<file path=ppt/tags/tag2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8.xml><?xml version="1.0" encoding="utf-8"?>
<p:tagLst xmlns:p="http://schemas.openxmlformats.org/presentationml/2006/main">
  <p:tag name="AS_UNIQUEID" val="1047"/>
</p:tagLst>
</file>

<file path=ppt/tags/tag259.xml><?xml version="1.0" encoding="utf-8"?>
<p:tagLst xmlns:p="http://schemas.openxmlformats.org/presentationml/2006/main">
  <p:tag name="AS_UNIQUEID" val="1048"/>
</p:tagLst>
</file>

<file path=ppt/tags/tag26.xml><?xml version="1.0" encoding="utf-8"?>
<p:tagLst xmlns:p="http://schemas.openxmlformats.org/presentationml/2006/main">
  <p:tag name="AS_UNIQUEID" val="871"/>
</p:tagLst>
</file>

<file path=ppt/tags/tag260.xml><?xml version="1.0" encoding="utf-8"?>
<p:tagLst xmlns:p="http://schemas.openxmlformats.org/presentationml/2006/main">
  <p:tag name="AS_UNIQUEID" val="1049"/>
</p:tagLst>
</file>

<file path=ppt/tags/tag261.xml><?xml version="1.0" encoding="utf-8"?>
<p:tagLst xmlns:p="http://schemas.openxmlformats.org/presentationml/2006/main">
  <p:tag name="AS_UNIQUEID" val="352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63.xml><?xml version="1.0" encoding="utf-8"?>
<p:tagLst xmlns:p="http://schemas.openxmlformats.org/presentationml/2006/main">
  <p:tag name="AS_UNIQUEID" val="1050"/>
</p:tagLst>
</file>

<file path=ppt/tags/tag264.xml><?xml version="1.0" encoding="utf-8"?>
<p:tagLst xmlns:p="http://schemas.openxmlformats.org/presentationml/2006/main">
  <p:tag name="AS_UNIQUEID" val="1051"/>
</p:tagLst>
</file>

<file path=ppt/tags/tag265.xml><?xml version="1.0" encoding="utf-8"?>
<p:tagLst xmlns:p="http://schemas.openxmlformats.org/presentationml/2006/main">
  <p:tag name="AS_UNIQUEID" val="1052"/>
</p:tagLst>
</file>

<file path=ppt/tags/tag266.xml><?xml version="1.0" encoding="utf-8"?>
<p:tagLst xmlns:p="http://schemas.openxmlformats.org/presentationml/2006/main">
  <p:tag name="AS_UNIQUEID" val="361"/>
</p:tagLst>
</file>

<file path=ppt/tags/tag2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68.xml><?xml version="1.0" encoding="utf-8"?>
<p:tagLst xmlns:p="http://schemas.openxmlformats.org/presentationml/2006/main">
  <p:tag name="AS_UNIQUEID" val="1053"/>
</p:tagLst>
</file>

<file path=ppt/tags/tag269.xml><?xml version="1.0" encoding="utf-8"?>
<p:tagLst xmlns:p="http://schemas.openxmlformats.org/presentationml/2006/main">
  <p:tag name="AS_UNIQUEID" val="372"/>
</p:tagLst>
</file>

<file path=ppt/tags/tag27.xml><?xml version="1.0" encoding="utf-8"?>
<p:tagLst xmlns:p="http://schemas.openxmlformats.org/presentationml/2006/main">
  <p:tag name="AS_UNIQUEID" val="8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1054"/>
</p:tagLst>
</file>

<file path=ppt/tags/tag271.xml><?xml version="1.0" encoding="utf-8"?>
<p:tagLst xmlns:p="http://schemas.openxmlformats.org/presentationml/2006/main">
  <p:tag name="AS_UNIQUEID" val="1055"/>
</p:tagLst>
</file>

<file path=ppt/tags/tag272.xml><?xml version="1.0" encoding="utf-8"?>
<p:tagLst xmlns:p="http://schemas.openxmlformats.org/presentationml/2006/main">
  <p:tag name="AS_UNIQUEID" val="1056"/>
</p:tagLst>
</file>

<file path=ppt/tags/tag273.xml><?xml version="1.0" encoding="utf-8"?>
<p:tagLst xmlns:p="http://schemas.openxmlformats.org/presentationml/2006/main">
  <p:tag name="AS_UNIQUEID" val="1057"/>
</p:tagLst>
</file>

<file path=ppt/tags/tag274.xml><?xml version="1.0" encoding="utf-8"?>
<p:tagLst xmlns:p="http://schemas.openxmlformats.org/presentationml/2006/main">
  <p:tag name="AS_UNIQUEID" val="1058"/>
</p:tagLst>
</file>

<file path=ppt/tags/tag275.xml><?xml version="1.0" encoding="utf-8"?>
<p:tagLst xmlns:p="http://schemas.openxmlformats.org/presentationml/2006/main">
  <p:tag name="AS_UNIQUEID" val="1059"/>
</p:tagLst>
</file>

<file path=ppt/tags/tag276.xml><?xml version="1.0" encoding="utf-8"?>
<p:tagLst xmlns:p="http://schemas.openxmlformats.org/presentationml/2006/main">
  <p:tag name="AS_UNIQUEID" val="1060"/>
</p:tagLst>
</file>

<file path=ppt/tags/tag27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78.xml><?xml version="1.0" encoding="utf-8"?>
<p:tagLst xmlns:p="http://schemas.openxmlformats.org/presentationml/2006/main">
  <p:tag name="AS_UNIQUEID" val="1061"/>
</p:tagLst>
</file>

<file path=ppt/tags/tag279.xml><?xml version="1.0" encoding="utf-8"?>
<p:tagLst xmlns:p="http://schemas.openxmlformats.org/presentationml/2006/main">
  <p:tag name="AS_UNIQUEID" val="1062"/>
</p:tagLst>
</file>

<file path=ppt/tags/tag28.xml><?xml version="1.0" encoding="utf-8"?>
<p:tagLst xmlns:p="http://schemas.openxmlformats.org/presentationml/2006/main">
  <p:tag name="AS_UNIQUEID" val="8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AS_UNIQUEID" val="1063"/>
</p:tagLst>
</file>

<file path=ppt/tags/tag281.xml><?xml version="1.0" encoding="utf-8"?>
<p:tagLst xmlns:p="http://schemas.openxmlformats.org/presentationml/2006/main">
  <p:tag name="AS_UNIQUEID" val="1064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83.xml><?xml version="1.0" encoding="utf-8"?>
<p:tagLst xmlns:p="http://schemas.openxmlformats.org/presentationml/2006/main">
  <p:tag name="AS_UNIQUEID" val="1065"/>
</p:tagLst>
</file>

<file path=ppt/tags/tag284.xml><?xml version="1.0" encoding="utf-8"?>
<p:tagLst xmlns:p="http://schemas.openxmlformats.org/presentationml/2006/main">
  <p:tag name="AS_UNIQUEID" val="1066"/>
</p:tagLst>
</file>

<file path=ppt/tags/tag28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86.xml><?xml version="1.0" encoding="utf-8"?>
<p:tagLst xmlns:p="http://schemas.openxmlformats.org/presentationml/2006/main">
  <p:tag name="AS_UNIQUEID" val="1067"/>
</p:tagLst>
</file>

<file path=ppt/tags/tag287.xml><?xml version="1.0" encoding="utf-8"?>
<p:tagLst xmlns:p="http://schemas.openxmlformats.org/presentationml/2006/main">
  <p:tag name="AS_UNIQUEID" val="1068"/>
</p:tagLst>
</file>

<file path=ppt/tags/tag288.xml><?xml version="1.0" encoding="utf-8"?>
<p:tagLst xmlns:p="http://schemas.openxmlformats.org/presentationml/2006/main">
  <p:tag name="AS_UNIQUEID" val="1069"/>
</p:tagLst>
</file>

<file path=ppt/tags/tag289.xml><?xml version="1.0" encoding="utf-8"?>
<p:tagLst xmlns:p="http://schemas.openxmlformats.org/presentationml/2006/main">
  <p:tag name="AS_UNIQUEID" val="1070"/>
</p:tagLst>
</file>

<file path=ppt/tags/tag29.xml><?xml version="1.0" encoding="utf-8"?>
<p:tagLst xmlns:p="http://schemas.openxmlformats.org/presentationml/2006/main">
  <p:tag name="AS_UNIQUEID" val="8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AS_UNIQUEID" val="1071"/>
</p:tagLst>
</file>

<file path=ppt/tags/tag291.xml><?xml version="1.0" encoding="utf-8"?>
<p:tagLst xmlns:p="http://schemas.openxmlformats.org/presentationml/2006/main">
  <p:tag name="AS_UNIQUEID" val="1072"/>
</p:tagLst>
</file>

<file path=ppt/tags/tag292.xml><?xml version="1.0" encoding="utf-8"?>
<p:tagLst xmlns:p="http://schemas.openxmlformats.org/presentationml/2006/main">
  <p:tag name="AS_UNIQUEID" val="1073"/>
</p:tagLst>
</file>

<file path=ppt/tags/tag29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94.xml><?xml version="1.0" encoding="utf-8"?>
<p:tagLst xmlns:p="http://schemas.openxmlformats.org/presentationml/2006/main">
  <p:tag name="AS_UNIQUEID" val="1074"/>
</p:tagLst>
</file>

<file path=ppt/tags/tag295.xml><?xml version="1.0" encoding="utf-8"?>
<p:tagLst xmlns:p="http://schemas.openxmlformats.org/presentationml/2006/main">
  <p:tag name="AS_UNIQUEID" val="1075"/>
</p:tagLst>
</file>

<file path=ppt/tags/tag296.xml><?xml version="1.0" encoding="utf-8"?>
<p:tagLst xmlns:p="http://schemas.openxmlformats.org/presentationml/2006/main">
  <p:tag name="AS_UNIQUEID" val="1076"/>
</p:tagLst>
</file>

<file path=ppt/tags/tag29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98.xml><?xml version="1.0" encoding="utf-8"?>
<p:tagLst xmlns:p="http://schemas.openxmlformats.org/presentationml/2006/main">
  <p:tag name="AS_UNIQUEID" val="1077"/>
</p:tagLst>
</file>

<file path=ppt/tags/tag299.xml><?xml version="1.0" encoding="utf-8"?>
<p:tagLst xmlns:p="http://schemas.openxmlformats.org/presentationml/2006/main">
  <p:tag name="AS_UNIQUEID" val="1078"/>
</p:tagLst>
</file>

<file path=ppt/tags/tag3.xml><?xml version="1.0" encoding="utf-8"?>
<p:tagLst xmlns:p="http://schemas.openxmlformats.org/presentationml/2006/main">
  <p:tag name="AS_UNIQUEID" val="84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8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AS_UNIQUEID" val="1079"/>
</p:tagLst>
</file>

<file path=ppt/tags/tag301.xml><?xml version="1.0" encoding="utf-8"?>
<p:tagLst xmlns:p="http://schemas.openxmlformats.org/presentationml/2006/main">
  <p:tag name="AS_UNIQUEID" val="394"/>
</p:tagLst>
</file>

<file path=ppt/tags/tag30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03.xml><?xml version="1.0" encoding="utf-8"?>
<p:tagLst xmlns:p="http://schemas.openxmlformats.org/presentationml/2006/main">
  <p:tag name="AS_UNIQUEID" val="1080"/>
</p:tagLst>
</file>

<file path=ppt/tags/tag304.xml><?xml version="1.0" encoding="utf-8"?>
<p:tagLst xmlns:p="http://schemas.openxmlformats.org/presentationml/2006/main">
  <p:tag name="AS_UNIQUEID" val="1081"/>
</p:tagLst>
</file>

<file path=ppt/tags/tag305.xml><?xml version="1.0" encoding="utf-8"?>
<p:tagLst xmlns:p="http://schemas.openxmlformats.org/presentationml/2006/main">
  <p:tag name="AS_UNIQUEID" val="1082"/>
</p:tagLst>
</file>

<file path=ppt/tags/tag306.xml><?xml version="1.0" encoding="utf-8"?>
<p:tagLst xmlns:p="http://schemas.openxmlformats.org/presentationml/2006/main">
  <p:tag name="AS_UNIQUEID" val="412"/>
</p:tagLst>
</file>

<file path=ppt/tags/tag30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08.xml><?xml version="1.0" encoding="utf-8"?>
<p:tagLst xmlns:p="http://schemas.openxmlformats.org/presentationml/2006/main">
  <p:tag name="AS_UNIQUEID" val="1083"/>
</p:tagLst>
</file>

<file path=ppt/tags/tag309.xml><?xml version="1.0" encoding="utf-8"?>
<p:tagLst xmlns:p="http://schemas.openxmlformats.org/presentationml/2006/main">
  <p:tag name="AS_UNIQUEID" val="1084"/>
</p:tagLst>
</file>

<file path=ppt/tags/tag31.xml><?xml version="1.0" encoding="utf-8"?>
<p:tagLst xmlns:p="http://schemas.openxmlformats.org/presentationml/2006/main">
  <p:tag name="AS_UNIQUEID" val="8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AS_UNIQUEID" val="1085"/>
</p:tagLst>
</file>

<file path=ppt/tags/tag311.xml><?xml version="1.0" encoding="utf-8"?>
<p:tagLst xmlns:p="http://schemas.openxmlformats.org/presentationml/2006/main">
  <p:tag name="AS_UNIQUEID" val="431"/>
</p:tagLst>
</file>

<file path=ppt/tags/tag31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13.xml><?xml version="1.0" encoding="utf-8"?>
<p:tagLst xmlns:p="http://schemas.openxmlformats.org/presentationml/2006/main">
  <p:tag name="AS_UNIQUEID" val="1086"/>
</p:tagLst>
</file>

<file path=ppt/tags/tag314.xml><?xml version="1.0" encoding="utf-8"?>
<p:tagLst xmlns:p="http://schemas.openxmlformats.org/presentationml/2006/main">
  <p:tag name="AS_UNIQUEID" val="1087"/>
</p:tagLst>
</file>

<file path=ppt/tags/tag315.xml><?xml version="1.0" encoding="utf-8"?>
<p:tagLst xmlns:p="http://schemas.openxmlformats.org/presentationml/2006/main">
  <p:tag name="AS_UNIQUEID" val="1088"/>
</p:tagLst>
</file>

<file path=ppt/tags/tag316.xml><?xml version="1.0" encoding="utf-8"?>
<p:tagLst xmlns:p="http://schemas.openxmlformats.org/presentationml/2006/main">
  <p:tag name="AS_UNIQUEID" val="451"/>
</p:tagLst>
</file>

<file path=ppt/tags/tag31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18.xml><?xml version="1.0" encoding="utf-8"?>
<p:tagLst xmlns:p="http://schemas.openxmlformats.org/presentationml/2006/main">
  <p:tag name="AS_UNIQUEID" val="1089"/>
</p:tagLst>
</file>

<file path=ppt/tags/tag319.xml><?xml version="1.0" encoding="utf-8"?>
<p:tagLst xmlns:p="http://schemas.openxmlformats.org/presentationml/2006/main">
  <p:tag name="AS_UNIQUEID" val="1090"/>
</p:tagLst>
</file>

<file path=ppt/tags/tag32.xml><?xml version="1.0" encoding="utf-8"?>
<p:tagLst xmlns:p="http://schemas.openxmlformats.org/presentationml/2006/main">
  <p:tag name="AS_UNIQUEID" val="8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AS_UNIQUEID" val="1091"/>
</p:tagLst>
</file>

<file path=ppt/tags/tag321.xml><?xml version="1.0" encoding="utf-8"?>
<p:tagLst xmlns:p="http://schemas.openxmlformats.org/presentationml/2006/main">
  <p:tag name="AS_UNIQUEID" val="469"/>
</p:tagLst>
</file>

<file path=ppt/tags/tag32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23.xml><?xml version="1.0" encoding="utf-8"?>
<p:tagLst xmlns:p="http://schemas.openxmlformats.org/presentationml/2006/main">
  <p:tag name="AS_UNIQUEID" val="1092"/>
</p:tagLst>
</file>

<file path=ppt/tags/tag324.xml><?xml version="1.0" encoding="utf-8"?>
<p:tagLst xmlns:p="http://schemas.openxmlformats.org/presentationml/2006/main">
  <p:tag name="AS_UNIQUEID" val="1093"/>
</p:tagLst>
</file>

<file path=ppt/tags/tag325.xml><?xml version="1.0" encoding="utf-8"?>
<p:tagLst xmlns:p="http://schemas.openxmlformats.org/presentationml/2006/main">
  <p:tag name="AS_UNIQUEID" val="1094"/>
</p:tagLst>
</file>

<file path=ppt/tags/tag326.xml><?xml version="1.0" encoding="utf-8"?>
<p:tagLst xmlns:p="http://schemas.openxmlformats.org/presentationml/2006/main">
  <p:tag name="AS_UNIQUEID" val="1095"/>
</p:tagLst>
</file>

<file path=ppt/tags/tag327.xml><?xml version="1.0" encoding="utf-8"?>
<p:tagLst xmlns:p="http://schemas.openxmlformats.org/presentationml/2006/main">
  <p:tag name="AS_UNIQUEID" val="1096"/>
</p:tagLst>
</file>

<file path=ppt/tags/tag328.xml><?xml version="1.0" encoding="utf-8"?>
<p:tagLst xmlns:p="http://schemas.openxmlformats.org/presentationml/2006/main">
  <p:tag name="AS_UNIQUEID" val="1097"/>
</p:tagLst>
</file>

<file path=ppt/tags/tag329.xml><?xml version="1.0" encoding="utf-8"?>
<p:tagLst xmlns:p="http://schemas.openxmlformats.org/presentationml/2006/main">
  <p:tag name="AS_UNIQUEID" val="1098"/>
</p:tagLst>
</file>

<file path=ppt/tags/tag33.xml><?xml version="1.0" encoding="utf-8"?>
<p:tagLst xmlns:p="http://schemas.openxmlformats.org/presentationml/2006/main">
  <p:tag name="AS_UNIQUEID" val="8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31.xml><?xml version="1.0" encoding="utf-8"?>
<p:tagLst xmlns:p="http://schemas.openxmlformats.org/presentationml/2006/main">
  <p:tag name="AS_UNIQUEID" val="1099"/>
</p:tagLst>
</file>

<file path=ppt/tags/tag332.xml><?xml version="1.0" encoding="utf-8"?>
<p:tagLst xmlns:p="http://schemas.openxmlformats.org/presentationml/2006/main">
  <p:tag name="AS_UNIQUEID" val="1100"/>
</p:tagLst>
</file>

<file path=ppt/tags/tag333.xml><?xml version="1.0" encoding="utf-8"?>
<p:tagLst xmlns:p="http://schemas.openxmlformats.org/presentationml/2006/main">
  <p:tag name="AS_UNIQUEID" val="1101"/>
</p:tagLst>
</file>

<file path=ppt/tags/tag334.xml><?xml version="1.0" encoding="utf-8"?>
<p:tagLst xmlns:p="http://schemas.openxmlformats.org/presentationml/2006/main">
  <p:tag name="AS_UNIQUEID" val="1102"/>
</p:tagLst>
</file>

<file path=ppt/tags/tag335.xml><?xml version="1.0" encoding="utf-8"?>
<p:tagLst xmlns:p="http://schemas.openxmlformats.org/presentationml/2006/main">
  <p:tag name="AS_UNIQUEID" val="1103"/>
</p:tagLst>
</file>

<file path=ppt/tags/tag336.xml><?xml version="1.0" encoding="utf-8"?>
<p:tagLst xmlns:p="http://schemas.openxmlformats.org/presentationml/2006/main">
  <p:tag name="AS_UNIQUEID" val="1104"/>
</p:tagLst>
</file>

<file path=ppt/tags/tag337.xml><?xml version="1.0" encoding="utf-8"?>
<p:tagLst xmlns:p="http://schemas.openxmlformats.org/presentationml/2006/main">
  <p:tag name="AS_UNIQUEID" val="1105"/>
</p:tagLst>
</file>

<file path=ppt/tags/tag338.xml><?xml version="1.0" encoding="utf-8"?>
<p:tagLst xmlns:p="http://schemas.openxmlformats.org/presentationml/2006/main">
  <p:tag name="AS_UNIQUEID" val="1106"/>
</p:tagLst>
</file>

<file path=ppt/tags/tag339.xml><?xml version="1.0" encoding="utf-8"?>
<p:tagLst xmlns:p="http://schemas.openxmlformats.org/presentationml/2006/main">
  <p:tag name="AS_UNIQUEID" val="1107"/>
</p:tagLst>
</file>

<file path=ppt/tags/tag34.xml><?xml version="1.0" encoding="utf-8"?>
<p:tagLst xmlns:p="http://schemas.openxmlformats.org/presentationml/2006/main">
  <p:tag name="AS_UNIQUEID" val="8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41.xml><?xml version="1.0" encoding="utf-8"?>
<p:tagLst xmlns:p="http://schemas.openxmlformats.org/presentationml/2006/main">
  <p:tag name="AS_UNIQUEID" val="1108"/>
</p:tagLst>
</file>

<file path=ppt/tags/tag342.xml><?xml version="1.0" encoding="utf-8"?>
<p:tagLst xmlns:p="http://schemas.openxmlformats.org/presentationml/2006/main">
  <p:tag name="AS_UNIQUEID" val="1109"/>
</p:tagLst>
</file>

<file path=ppt/tags/tag343.xml><?xml version="1.0" encoding="utf-8"?>
<p:tagLst xmlns:p="http://schemas.openxmlformats.org/presentationml/2006/main">
  <p:tag name="AS_UNIQUEID" val="1110"/>
</p:tagLst>
</file>

<file path=ppt/tags/tag344.xml><?xml version="1.0" encoding="utf-8"?>
<p:tagLst xmlns:p="http://schemas.openxmlformats.org/presentationml/2006/main">
  <p:tag name="AS_UNIQUEID" val="1111"/>
</p:tagLst>
</file>

<file path=ppt/tags/tag345.xml><?xml version="1.0" encoding="utf-8"?>
<p:tagLst xmlns:p="http://schemas.openxmlformats.org/presentationml/2006/main">
  <p:tag name="AS_UNIQUEID" val="1112"/>
</p:tagLst>
</file>

<file path=ppt/tags/tag346.xml><?xml version="1.0" encoding="utf-8"?>
<p:tagLst xmlns:p="http://schemas.openxmlformats.org/presentationml/2006/main">
  <p:tag name="AS_UNIQUEID" val="1113"/>
</p:tagLst>
</file>

<file path=ppt/tags/tag347.xml><?xml version="1.0" encoding="utf-8"?>
<p:tagLst xmlns:p="http://schemas.openxmlformats.org/presentationml/2006/main">
  <p:tag name="AS_UNIQUEID" val="1114"/>
</p:tagLst>
</file>

<file path=ppt/tags/tag348.xml><?xml version="1.0" encoding="utf-8"?>
<p:tagLst xmlns:p="http://schemas.openxmlformats.org/presentationml/2006/main">
  <p:tag name="AS_UNIQUEID" val="1115"/>
</p:tagLst>
</file>

<file path=ppt/tags/tag3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5.xml><?xml version="1.0" encoding="utf-8"?>
<p:tagLst xmlns:p="http://schemas.openxmlformats.org/presentationml/2006/main">
  <p:tag name="AS_UNIQUEID" val="880"/>
</p:tagLst>
</file>

<file path=ppt/tags/tag350.xml><?xml version="1.0" encoding="utf-8"?>
<p:tagLst xmlns:p="http://schemas.openxmlformats.org/presentationml/2006/main">
  <p:tag name="AS_UNIQUEID" val="1116"/>
</p:tagLst>
</file>

<file path=ppt/tags/tag351.xml><?xml version="1.0" encoding="utf-8"?>
<p:tagLst xmlns:p="http://schemas.openxmlformats.org/presentationml/2006/main">
  <p:tag name="AS_UNIQUEID" val="1117"/>
</p:tagLst>
</file>

<file path=ppt/tags/tag352.xml><?xml version="1.0" encoding="utf-8"?>
<p:tagLst xmlns:p="http://schemas.openxmlformats.org/presentationml/2006/main">
  <p:tag name="AS_UNIQUEID" val="1118"/>
</p:tagLst>
</file>

<file path=ppt/tags/tag353.xml><?xml version="1.0" encoding="utf-8"?>
<p:tagLst xmlns:p="http://schemas.openxmlformats.org/presentationml/2006/main">
  <p:tag name="AS_UNIQUEID" val="1119"/>
</p:tagLst>
</file>

<file path=ppt/tags/tag3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55.xml><?xml version="1.0" encoding="utf-8"?>
<p:tagLst xmlns:p="http://schemas.openxmlformats.org/presentationml/2006/main">
  <p:tag name="AS_UNIQUEID" val="1120"/>
</p:tagLst>
</file>

<file path=ppt/tags/tag356.xml><?xml version="1.0" encoding="utf-8"?>
<p:tagLst xmlns:p="http://schemas.openxmlformats.org/presentationml/2006/main">
  <p:tag name="AS_UNIQUEID" val="1121"/>
</p:tagLst>
</file>

<file path=ppt/tags/tag357.xml><?xml version="1.0" encoding="utf-8"?>
<p:tagLst xmlns:p="http://schemas.openxmlformats.org/presentationml/2006/main">
  <p:tag name="AS_UNIQUEID" val="1122"/>
</p:tagLst>
</file>

<file path=ppt/tags/tag358.xml><?xml version="1.0" encoding="utf-8"?>
<p:tagLst xmlns:p="http://schemas.openxmlformats.org/presentationml/2006/main">
  <p:tag name="AS_UNIQUEID" val="1123"/>
</p:tagLst>
</file>

<file path=ppt/tags/tag359.xml><?xml version="1.0" encoding="utf-8"?>
<p:tagLst xmlns:p="http://schemas.openxmlformats.org/presentationml/2006/main">
  <p:tag name="AS_UNIQUEID" val="1124"/>
</p:tagLst>
</file>

<file path=ppt/tags/tag36.xml><?xml version="1.0" encoding="utf-8"?>
<p:tagLst xmlns:p="http://schemas.openxmlformats.org/presentationml/2006/main">
  <p:tag name="AS_UNIQUEID" val="8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AS_UNIQUEID" val="1125"/>
</p:tagLst>
</file>

<file path=ppt/tags/tag361.xml><?xml version="1.0" encoding="utf-8"?>
<p:tagLst xmlns:p="http://schemas.openxmlformats.org/presentationml/2006/main">
  <p:tag name="AS_UNIQUEID" val="1126"/>
</p:tagLst>
</file>

<file path=ppt/tags/tag362.xml><?xml version="1.0" encoding="utf-8"?>
<p:tagLst xmlns:p="http://schemas.openxmlformats.org/presentationml/2006/main">
  <p:tag name="AS_UNIQUEID" val="1127"/>
</p:tagLst>
</file>

<file path=ppt/tags/tag36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364.xml><?xml version="1.0" encoding="utf-8"?>
<p:tagLst xmlns:p="http://schemas.openxmlformats.org/presentationml/2006/main">
  <p:tag name="AS_UNIQUEID" val="1128"/>
</p:tagLst>
</file>

<file path=ppt/tags/tag365.xml><?xml version="1.0" encoding="utf-8"?>
<p:tagLst xmlns:p="http://schemas.openxmlformats.org/presentationml/2006/main">
  <p:tag name="AS_UNIQUEID" val="1129"/>
</p:tagLst>
</file>

<file path=ppt/tags/tag366.xml><?xml version="1.0" encoding="utf-8"?>
<p:tagLst xmlns:p="http://schemas.openxmlformats.org/presentationml/2006/main">
  <p:tag name="AS_UNIQUEID" val="1130"/>
</p:tagLst>
</file>

<file path=ppt/tags/tag3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68.xml><?xml version="1.0" encoding="utf-8"?>
<p:tagLst xmlns:p="http://schemas.openxmlformats.org/presentationml/2006/main">
  <p:tag name="AS_UNIQUEID" val="1131"/>
</p:tagLst>
</file>

<file path=ppt/tags/tag369.xml><?xml version="1.0" encoding="utf-8"?>
<p:tagLst xmlns:p="http://schemas.openxmlformats.org/presentationml/2006/main">
  <p:tag name="AS_UNIQUEID" val="1132"/>
</p:tagLst>
</file>

<file path=ppt/tags/tag37.xml><?xml version="1.0" encoding="utf-8"?>
<p:tagLst xmlns:p="http://schemas.openxmlformats.org/presentationml/2006/main">
  <p:tag name="AS_UNIQUEID" val="8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71.xml><?xml version="1.0" encoding="utf-8"?>
<p:tagLst xmlns:p="http://schemas.openxmlformats.org/presentationml/2006/main">
  <p:tag name="AS_UNIQUEID" val="1133"/>
</p:tagLst>
</file>

<file path=ppt/tags/tag372.xml><?xml version="1.0" encoding="utf-8"?>
<p:tagLst xmlns:p="http://schemas.openxmlformats.org/presentationml/2006/main">
  <p:tag name="AS_UNIQUEID" val="1134"/>
</p:tagLst>
</file>

<file path=ppt/tags/tag373.xml><?xml version="1.0" encoding="utf-8"?>
<p:tagLst xmlns:p="http://schemas.openxmlformats.org/presentationml/2006/main">
  <p:tag name="AS_UNIQUEID" val="1135"/>
</p:tagLst>
</file>

<file path=ppt/tags/tag37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75.xml><?xml version="1.0" encoding="utf-8"?>
<p:tagLst xmlns:p="http://schemas.openxmlformats.org/presentationml/2006/main">
  <p:tag name="AS_UNIQUEID" val="1136"/>
</p:tagLst>
</file>

<file path=ppt/tags/tag376.xml><?xml version="1.0" encoding="utf-8"?>
<p:tagLst xmlns:p="http://schemas.openxmlformats.org/presentationml/2006/main">
  <p:tag name="AS_UNIQUEID" val="1137"/>
</p:tagLst>
</file>

<file path=ppt/tags/tag377.xml><?xml version="1.0" encoding="utf-8"?>
<p:tagLst xmlns:p="http://schemas.openxmlformats.org/presentationml/2006/main">
  <p:tag name="AS_UNIQUEID" val="1138"/>
</p:tagLst>
</file>

<file path=ppt/tags/tag378.xml><?xml version="1.0" encoding="utf-8"?>
<p:tagLst xmlns:p="http://schemas.openxmlformats.org/presentationml/2006/main">
  <p:tag name="AS_UNIQUEID" val="525"/>
</p:tagLst>
</file>

<file path=ppt/tags/tag379.xml><?xml version="1.0" encoding="utf-8"?>
<p:tagLst xmlns:p="http://schemas.openxmlformats.org/presentationml/2006/main">
  <p:tag name="AS_UNIQUEID" val="1139"/>
</p:tagLst>
</file>

<file path=ppt/tags/tag38.xml><?xml version="1.0" encoding="utf-8"?>
<p:tagLst xmlns:p="http://schemas.openxmlformats.org/presentationml/2006/main">
  <p:tag name="AS_UNIQUEID" val="8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AS_UNIQUEID" val="1140"/>
</p:tagLst>
</file>

<file path=ppt/tags/tag381.xml><?xml version="1.0" encoding="utf-8"?>
<p:tagLst xmlns:p="http://schemas.openxmlformats.org/presentationml/2006/main">
  <p:tag name="AS_UNIQUEID" val="1141"/>
</p:tagLst>
</file>

<file path=ppt/tags/tag38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83.xml><?xml version="1.0" encoding="utf-8"?>
<p:tagLst xmlns:p="http://schemas.openxmlformats.org/presentationml/2006/main">
  <p:tag name="AS_UNIQUEID" val="1142"/>
</p:tagLst>
</file>

<file path=ppt/tags/tag384.xml><?xml version="1.0" encoding="utf-8"?>
<p:tagLst xmlns:p="http://schemas.openxmlformats.org/presentationml/2006/main">
  <p:tag name="AS_UNIQUEID" val="1143"/>
</p:tagLst>
</file>

<file path=ppt/tags/tag385.xml><?xml version="1.0" encoding="utf-8"?>
<p:tagLst xmlns:p="http://schemas.openxmlformats.org/presentationml/2006/main">
  <p:tag name="AS_UNIQUEID" val="1144"/>
</p:tagLst>
</file>

<file path=ppt/tags/tag38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87.xml><?xml version="1.0" encoding="utf-8"?>
<p:tagLst xmlns:p="http://schemas.openxmlformats.org/presentationml/2006/main">
  <p:tag name="AS_UNIQUEID" val="1145"/>
</p:tagLst>
</file>

<file path=ppt/tags/tag388.xml><?xml version="1.0" encoding="utf-8"?>
<p:tagLst xmlns:p="http://schemas.openxmlformats.org/presentationml/2006/main">
  <p:tag name="AS_UNIQUEID" val="1146"/>
</p:tagLst>
</file>

<file path=ppt/tags/tag389.xml><?xml version="1.0" encoding="utf-8"?>
<p:tagLst xmlns:p="http://schemas.openxmlformats.org/presentationml/2006/main">
  <p:tag name="AS_UNIQUEID" val="1147"/>
</p:tagLst>
</file>

<file path=ppt/tags/tag39.xml><?xml version="1.0" encoding="utf-8"?>
<p:tagLst xmlns:p="http://schemas.openxmlformats.org/presentationml/2006/main">
  <p:tag name="AS_UNIQUEID" val="8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AS_UNIQUEID" val="532"/>
</p:tagLst>
</file>

<file path=ppt/tags/tag391.xml><?xml version="1.0" encoding="utf-8"?>
<p:tagLst xmlns:p="http://schemas.openxmlformats.org/presentationml/2006/main">
  <p:tag name="AS_UNIQUEID" val="533"/>
</p:tagLst>
</file>

<file path=ppt/tags/tag392.xml><?xml version="1.0" encoding="utf-8"?>
<p:tagLst xmlns:p="http://schemas.openxmlformats.org/presentationml/2006/main">
  <p:tag name="AS_UNIQUEID" val="534"/>
</p:tagLst>
</file>

<file path=ppt/tags/tag393.xml><?xml version="1.0" encoding="utf-8"?>
<p:tagLst xmlns:p="http://schemas.openxmlformats.org/presentationml/2006/main">
  <p:tag name="AS_UNIQUEID" val="535"/>
</p:tagLst>
</file>

<file path=ppt/tags/tag39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395.xml><?xml version="1.0" encoding="utf-8"?>
<p:tagLst xmlns:p="http://schemas.openxmlformats.org/presentationml/2006/main">
  <p:tag name="AS_UNIQUEID" val="1148"/>
</p:tagLst>
</file>

<file path=ppt/tags/tag396.xml><?xml version="1.0" encoding="utf-8"?>
<p:tagLst xmlns:p="http://schemas.openxmlformats.org/presentationml/2006/main">
  <p:tag name="AS_UNIQUEID" val="1149"/>
</p:tagLst>
</file>

<file path=ppt/tags/tag397.xml><?xml version="1.0" encoding="utf-8"?>
<p:tagLst xmlns:p="http://schemas.openxmlformats.org/presentationml/2006/main">
  <p:tag name="AS_UNIQUEID" val="1150"/>
</p:tagLst>
</file>

<file path=ppt/tags/tag398.xml><?xml version="1.0" encoding="utf-8"?>
<p:tagLst xmlns:p="http://schemas.openxmlformats.org/presentationml/2006/main">
  <p:tag name="AS_UNIQUEID" val="1151"/>
</p:tagLst>
</file>

<file path=ppt/tags/tag39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.xml><?xml version="1.0" encoding="utf-8"?>
<p:tagLst xmlns:p="http://schemas.openxmlformats.org/presentationml/2006/main">
  <p:tag name="AS_UNIQUEID" val="84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8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AS_UNIQUEID" val="1152"/>
</p:tagLst>
</file>

<file path=ppt/tags/tag401.xml><?xml version="1.0" encoding="utf-8"?>
<p:tagLst xmlns:p="http://schemas.openxmlformats.org/presentationml/2006/main">
  <p:tag name="AS_UNIQUEID" val="1153"/>
</p:tagLst>
</file>

<file path=ppt/tags/tag402.xml><?xml version="1.0" encoding="utf-8"?>
<p:tagLst xmlns:p="http://schemas.openxmlformats.org/presentationml/2006/main">
  <p:tag name="AS_UNIQUEID" val="1154"/>
</p:tagLst>
</file>

<file path=ppt/tags/tag403.xml><?xml version="1.0" encoding="utf-8"?>
<p:tagLst xmlns:p="http://schemas.openxmlformats.org/presentationml/2006/main">
  <p:tag name="AS_UNIQUEID" val="1155"/>
</p:tagLst>
</file>

<file path=ppt/tags/tag404.xml><?xml version="1.0" encoding="utf-8"?>
<p:tagLst xmlns:p="http://schemas.openxmlformats.org/presentationml/2006/main">
  <p:tag name="AS_UNIQUEID" val="545"/>
</p:tagLst>
</file>

<file path=ppt/tags/tag40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06.xml><?xml version="1.0" encoding="utf-8"?>
<p:tagLst xmlns:p="http://schemas.openxmlformats.org/presentationml/2006/main">
  <p:tag name="AS_UNIQUEID" val="1156"/>
</p:tagLst>
</file>

<file path=ppt/tags/tag407.xml><?xml version="1.0" encoding="utf-8"?>
<p:tagLst xmlns:p="http://schemas.openxmlformats.org/presentationml/2006/main">
  <p:tag name="AS_UNIQUEID" val="1157"/>
</p:tagLst>
</file>

<file path=ppt/tags/tag408.xml><?xml version="1.0" encoding="utf-8"?>
<p:tagLst xmlns:p="http://schemas.openxmlformats.org/presentationml/2006/main">
  <p:tag name="AS_UNIQUEID" val="1158"/>
</p:tagLst>
</file>

<file path=ppt/tags/tag40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1.xml><?xml version="1.0" encoding="utf-8"?>
<p:tagLst xmlns:p="http://schemas.openxmlformats.org/presentationml/2006/main">
  <p:tag name="AS_UNIQUEID" val="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AS_UNIQUEID" val="1159"/>
</p:tagLst>
</file>

<file path=ppt/tags/tag411.xml><?xml version="1.0" encoding="utf-8"?>
<p:tagLst xmlns:p="http://schemas.openxmlformats.org/presentationml/2006/main">
  <p:tag name="AS_UNIQUEID" val="1160"/>
</p:tagLst>
</file>

<file path=ppt/tags/tag412.xml><?xml version="1.0" encoding="utf-8"?>
<p:tagLst xmlns:p="http://schemas.openxmlformats.org/presentationml/2006/main">
  <p:tag name="AS_UNIQUEID" val="1161"/>
</p:tagLst>
</file>

<file path=ppt/tags/tag413.xml><?xml version="1.0" encoding="utf-8"?>
<p:tagLst xmlns:p="http://schemas.openxmlformats.org/presentationml/2006/main">
  <p:tag name="AS_UNIQUEID" val="554"/>
</p:tagLst>
</file>

<file path=ppt/tags/tag41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15.xml><?xml version="1.0" encoding="utf-8"?>
<p:tagLst xmlns:p="http://schemas.openxmlformats.org/presentationml/2006/main">
  <p:tag name="AS_UNIQUEID" val="1162"/>
</p:tagLst>
</file>

<file path=ppt/tags/tag416.xml><?xml version="1.0" encoding="utf-8"?>
<p:tagLst xmlns:p="http://schemas.openxmlformats.org/presentationml/2006/main">
  <p:tag name="AS_UNIQUEID" val="1163"/>
</p:tagLst>
</file>

<file path=ppt/tags/tag417.xml><?xml version="1.0" encoding="utf-8"?>
<p:tagLst xmlns:p="http://schemas.openxmlformats.org/presentationml/2006/main">
  <p:tag name="AS_UNIQUEID" val="1164"/>
</p:tagLst>
</file>

<file path=ppt/tags/tag418.xml><?xml version="1.0" encoding="utf-8"?>
<p:tagLst xmlns:p="http://schemas.openxmlformats.org/presentationml/2006/main">
  <p:tag name="AS_UNIQUEID" val="1165"/>
</p:tagLst>
</file>

<file path=ppt/tags/tag419.xml><?xml version="1.0" encoding="utf-8"?>
<p:tagLst xmlns:p="http://schemas.openxmlformats.org/presentationml/2006/main">
  <p:tag name="AS_UNIQUEID" val="1166"/>
</p:tagLst>
</file>

<file path=ppt/tags/tag42.xml><?xml version="1.0" encoding="utf-8"?>
<p:tagLst xmlns:p="http://schemas.openxmlformats.org/presentationml/2006/main">
  <p:tag name="AS_UNIQUEID" val="8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AS_UNIQUEID" val="1167"/>
</p:tagLst>
</file>

<file path=ppt/tags/tag42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22.xml><?xml version="1.0" encoding="utf-8"?>
<p:tagLst xmlns:p="http://schemas.openxmlformats.org/presentationml/2006/main">
  <p:tag name="AS_UNIQUEID" val="1168"/>
</p:tagLst>
</file>

<file path=ppt/tags/tag423.xml><?xml version="1.0" encoding="utf-8"?>
<p:tagLst xmlns:p="http://schemas.openxmlformats.org/presentationml/2006/main">
  <p:tag name="AS_UNIQUEID" val="1169"/>
</p:tagLst>
</file>

<file path=ppt/tags/tag424.xml><?xml version="1.0" encoding="utf-8"?>
<p:tagLst xmlns:p="http://schemas.openxmlformats.org/presentationml/2006/main">
  <p:tag name="AS_UNIQUEID" val="1170"/>
</p:tagLst>
</file>

<file path=ppt/tags/tag425.xml><?xml version="1.0" encoding="utf-8"?>
<p:tagLst xmlns:p="http://schemas.openxmlformats.org/presentationml/2006/main">
  <p:tag name="AS_UNIQUEID" val="1171"/>
</p:tagLst>
</file>

<file path=ppt/tags/tag42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27.xml><?xml version="1.0" encoding="utf-8"?>
<p:tagLst xmlns:p="http://schemas.openxmlformats.org/presentationml/2006/main">
  <p:tag name="AS_UNIQUEID" val="1172"/>
</p:tagLst>
</file>

<file path=ppt/tags/tag428.xml><?xml version="1.0" encoding="utf-8"?>
<p:tagLst xmlns:p="http://schemas.openxmlformats.org/presentationml/2006/main">
  <p:tag name="AS_UNIQUEID" val="1173"/>
</p:tagLst>
</file>

<file path=ppt/tags/tag429.xml><?xml version="1.0" encoding="utf-8"?>
<p:tagLst xmlns:p="http://schemas.openxmlformats.org/presentationml/2006/main">
  <p:tag name="AS_UNIQUEID" val="1174"/>
</p:tagLst>
</file>

<file path=ppt/tags/tag43.xml><?xml version="1.0" encoding="utf-8"?>
<p:tagLst xmlns:p="http://schemas.openxmlformats.org/presentationml/2006/main">
  <p:tag name="AS_UNIQUEID" val="8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31.xml><?xml version="1.0" encoding="utf-8"?>
<p:tagLst xmlns:p="http://schemas.openxmlformats.org/presentationml/2006/main">
  <p:tag name="AS_UNIQUEID" val="1175"/>
</p:tagLst>
</file>

<file path=ppt/tags/tag432.xml><?xml version="1.0" encoding="utf-8"?>
<p:tagLst xmlns:p="http://schemas.openxmlformats.org/presentationml/2006/main">
  <p:tag name="AS_UNIQUEID" val="1176"/>
</p:tagLst>
</file>

<file path=ppt/tags/tag433.xml><?xml version="1.0" encoding="utf-8"?>
<p:tagLst xmlns:p="http://schemas.openxmlformats.org/presentationml/2006/main">
  <p:tag name="AS_UNIQUEID" val="1177"/>
</p:tagLst>
</file>

<file path=ppt/tags/tag434.xml><?xml version="1.0" encoding="utf-8"?>
<p:tagLst xmlns:p="http://schemas.openxmlformats.org/presentationml/2006/main">
  <p:tag name="AS_UNIQUEID" val="1178"/>
</p:tagLst>
</file>

<file path=ppt/tags/tag435.xml><?xml version="1.0" encoding="utf-8"?>
<p:tagLst xmlns:p="http://schemas.openxmlformats.org/presentationml/2006/main">
  <p:tag name="AS_UNIQUEID" val="1179"/>
</p:tagLst>
</file>

<file path=ppt/tags/tag436.xml><?xml version="1.0" encoding="utf-8"?>
<p:tagLst xmlns:p="http://schemas.openxmlformats.org/presentationml/2006/main">
  <p:tag name="AS_UNIQUEID" val="1180"/>
</p:tagLst>
</file>

<file path=ppt/tags/tag437.xml><?xml version="1.0" encoding="utf-8"?>
<p:tagLst xmlns:p="http://schemas.openxmlformats.org/presentationml/2006/main">
  <p:tag name="AS_UNIQUEID" val="1181"/>
</p:tagLst>
</file>

<file path=ppt/tags/tag43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439.xml><?xml version="1.0" encoding="utf-8"?>
<p:tagLst xmlns:p="http://schemas.openxmlformats.org/presentationml/2006/main">
  <p:tag name="AS_UNIQUEID" val="1182"/>
</p:tagLst>
</file>

<file path=ppt/tags/tag44.xml><?xml version="1.0" encoding="utf-8"?>
<p:tagLst xmlns:p="http://schemas.openxmlformats.org/presentationml/2006/main">
  <p:tag name="AS_UNIQUEID" val="8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AS_UNIQUEID" val="1183"/>
</p:tagLst>
</file>

<file path=ppt/tags/tag441.xml><?xml version="1.0" encoding="utf-8"?>
<p:tagLst xmlns:p="http://schemas.openxmlformats.org/presentationml/2006/main">
  <p:tag name="AS_UNIQUEID" val="1184"/>
</p:tagLst>
</file>

<file path=ppt/tags/tag44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43.xml><?xml version="1.0" encoding="utf-8"?>
<p:tagLst xmlns:p="http://schemas.openxmlformats.org/presentationml/2006/main">
  <p:tag name="AS_UNIQUEID" val="1185"/>
</p:tagLst>
</file>

<file path=ppt/tags/tag444.xml><?xml version="1.0" encoding="utf-8"?>
<p:tagLst xmlns:p="http://schemas.openxmlformats.org/presentationml/2006/main">
  <p:tag name="AS_UNIQUEID" val="1186"/>
</p:tagLst>
</file>

<file path=ppt/tags/tag445.xml><?xml version="1.0" encoding="utf-8"?>
<p:tagLst xmlns:p="http://schemas.openxmlformats.org/presentationml/2006/main">
  <p:tag name="AS_UNIQUEID" val="1187"/>
</p:tagLst>
</file>

<file path=ppt/tags/tag446.xml><?xml version="1.0" encoding="utf-8"?>
<p:tagLst xmlns:p="http://schemas.openxmlformats.org/presentationml/2006/main">
  <p:tag name="AS_UNIQUEID" val="1188"/>
</p:tagLst>
</file>

<file path=ppt/tags/tag447.xml><?xml version="1.0" encoding="utf-8"?>
<p:tagLst xmlns:p="http://schemas.openxmlformats.org/presentationml/2006/main">
  <p:tag name="AS_UNIQUEID" val="1189"/>
</p:tagLst>
</file>

<file path=ppt/tags/tag448.xml><?xml version="1.0" encoding="utf-8"?>
<p:tagLst xmlns:p="http://schemas.openxmlformats.org/presentationml/2006/main">
  <p:tag name="AS_UNIQUEID" val="1190"/>
</p:tagLst>
</file>

<file path=ppt/tags/tag449.xml><?xml version="1.0" encoding="utf-8"?>
<p:tagLst xmlns:p="http://schemas.openxmlformats.org/presentationml/2006/main">
  <p:tag name="AS_UNIQUEID" val="1191"/>
</p:tagLst>
</file>

<file path=ppt/tags/tag45.xml><?xml version="1.0" encoding="utf-8"?>
<p:tagLst xmlns:p="http://schemas.openxmlformats.org/presentationml/2006/main">
  <p:tag name="AS_UNIQUEID" val="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p="http://schemas.openxmlformats.org/presentationml/2006/main">
  <p:tag name="AS_UNIQUEID" val="1192"/>
</p:tagLst>
</file>

<file path=ppt/tags/tag451.xml><?xml version="1.0" encoding="utf-8"?>
<p:tagLst xmlns:p="http://schemas.openxmlformats.org/presentationml/2006/main">
  <p:tag name="AS_UNIQUEID" val="1193"/>
</p:tagLst>
</file>

<file path=ppt/tags/tag452.xml><?xml version="1.0" encoding="utf-8"?>
<p:tagLst xmlns:p="http://schemas.openxmlformats.org/presentationml/2006/main">
  <p:tag name="AS_UNIQUEID" val="1194"/>
</p:tagLst>
</file>

<file path=ppt/tags/tag453.xml><?xml version="1.0" encoding="utf-8"?>
<p:tagLst xmlns:p="http://schemas.openxmlformats.org/presentationml/2006/main">
  <p:tag name="AS_UNIQUEID" val="1195"/>
</p:tagLst>
</file>

<file path=ppt/tags/tag454.xml><?xml version="1.0" encoding="utf-8"?>
<p:tagLst xmlns:p="http://schemas.openxmlformats.org/presentationml/2006/main">
  <p:tag name="AS_UNIQUEID" val="1196"/>
</p:tagLst>
</file>

<file path=ppt/tags/tag4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56.xml><?xml version="1.0" encoding="utf-8"?>
<p:tagLst xmlns:p="http://schemas.openxmlformats.org/presentationml/2006/main">
  <p:tag name="AS_UNIQUEID" val="1197"/>
</p:tagLst>
</file>

<file path=ppt/tags/tag457.xml><?xml version="1.0" encoding="utf-8"?>
<p:tagLst xmlns:p="http://schemas.openxmlformats.org/presentationml/2006/main">
  <p:tag name="AS_UNIQUEID" val="1198"/>
</p:tagLst>
</file>

<file path=ppt/tags/tag458.xml><?xml version="1.0" encoding="utf-8"?>
<p:tagLst xmlns:p="http://schemas.openxmlformats.org/presentationml/2006/main">
  <p:tag name="AS_UNIQUEID" val="1199"/>
</p:tagLst>
</file>

<file path=ppt/tags/tag459.xml><?xml version="1.0" encoding="utf-8"?>
<p:tagLst xmlns:p="http://schemas.openxmlformats.org/presentationml/2006/main">
  <p:tag name="AS_UNIQUEID" val="1200"/>
</p:tagLst>
</file>

<file path=ppt/tags/tag46.xml><?xml version="1.0" encoding="utf-8"?>
<p:tagLst xmlns:p="http://schemas.openxmlformats.org/presentationml/2006/main">
  <p:tag name="AS_UNIQUEID" val="891"/>
</p:tagLst>
</file>

<file path=ppt/tags/tag460.xml><?xml version="1.0" encoding="utf-8"?>
<p:tagLst xmlns:p="http://schemas.openxmlformats.org/presentationml/2006/main">
  <p:tag name="AS_UNIQUEID" val="1201"/>
</p:tagLst>
</file>

<file path=ppt/tags/tag461.xml><?xml version="1.0" encoding="utf-8"?>
<p:tagLst xmlns:p="http://schemas.openxmlformats.org/presentationml/2006/main">
  <p:tag name="AS_UNIQUEID" val="1202"/>
</p:tagLst>
</file>

<file path=ppt/tags/tag462.xml><?xml version="1.0" encoding="utf-8"?>
<p:tagLst xmlns:p="http://schemas.openxmlformats.org/presentationml/2006/main">
  <p:tag name="AS_UNIQUEID" val="1203"/>
</p:tagLst>
</file>

<file path=ppt/tags/tag4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64.xml><?xml version="1.0" encoding="utf-8"?>
<p:tagLst xmlns:p="http://schemas.openxmlformats.org/presentationml/2006/main">
  <p:tag name="AS_UNIQUEID" val="1204"/>
</p:tagLst>
</file>

<file path=ppt/tags/tag465.xml><?xml version="1.0" encoding="utf-8"?>
<p:tagLst xmlns:p="http://schemas.openxmlformats.org/presentationml/2006/main">
  <p:tag name="AS_UNIQUEID" val="1205"/>
</p:tagLst>
</file>

<file path=ppt/tags/tag46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67.xml><?xml version="1.0" encoding="utf-8"?>
<p:tagLst xmlns:p="http://schemas.openxmlformats.org/presentationml/2006/main">
  <p:tag name="AS_UNIQUEID" val="1206"/>
</p:tagLst>
</file>

<file path=ppt/tags/tag468.xml><?xml version="1.0" encoding="utf-8"?>
<p:tagLst xmlns:p="http://schemas.openxmlformats.org/presentationml/2006/main">
  <p:tag name="AS_UNIQUEID" val="1207"/>
</p:tagLst>
</file>

<file path=ppt/tags/tag469.xml><?xml version="1.0" encoding="utf-8"?>
<p:tagLst xmlns:p="http://schemas.openxmlformats.org/presentationml/2006/main">
  <p:tag name="AS_UNIQUEID" val="1208"/>
</p:tagLst>
</file>

<file path=ppt/tags/tag47.xml><?xml version="1.0" encoding="utf-8"?>
<p:tagLst xmlns:p="http://schemas.openxmlformats.org/presentationml/2006/main">
  <p:tag name="AS_UNIQUEID" val="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0.xml><?xml version="1.0" encoding="utf-8"?>
<p:tagLst xmlns:p="http://schemas.openxmlformats.org/presentationml/2006/main">
  <p:tag name="AS_UNIQUEID" val="609"/>
</p:tagLst>
</file>

<file path=ppt/tags/tag471.xml><?xml version="1.0" encoding="utf-8"?>
<p:tagLst xmlns:p="http://schemas.openxmlformats.org/presentationml/2006/main">
  <p:tag name="AS_UNIQUEID" val="609"/>
</p:tagLst>
</file>

<file path=ppt/tags/tag472.xml><?xml version="1.0" encoding="utf-8"?>
<p:tagLst xmlns:p="http://schemas.openxmlformats.org/presentationml/2006/main">
  <p:tag name="AS_UNIQUEID" val="609"/>
</p:tagLst>
</file>

<file path=ppt/tags/tag473.xml><?xml version="1.0" encoding="utf-8"?>
<p:tagLst xmlns:p="http://schemas.openxmlformats.org/presentationml/2006/main">
  <p:tag name="AS_UNIQUEID" val="1209"/>
</p:tagLst>
</file>

<file path=ppt/tags/tag474.xml><?xml version="1.0" encoding="utf-8"?>
<p:tagLst xmlns:p="http://schemas.openxmlformats.org/presentationml/2006/main">
  <p:tag name="AS_UNIQUEID" val="1210"/>
</p:tagLst>
</file>

<file path=ppt/tags/tag475.xml><?xml version="1.0" encoding="utf-8"?>
<p:tagLst xmlns:p="http://schemas.openxmlformats.org/presentationml/2006/main">
  <p:tag name="AS_UNIQUEID" val="1211"/>
</p:tagLst>
</file>

<file path=ppt/tags/tag476.xml><?xml version="1.0" encoding="utf-8"?>
<p:tagLst xmlns:p="http://schemas.openxmlformats.org/presentationml/2006/main">
  <p:tag name="AS_UNIQUEID" val="1212"/>
</p:tagLst>
</file>

<file path=ppt/tags/tag477.xml><?xml version="1.0" encoding="utf-8"?>
<p:tagLst xmlns:p="http://schemas.openxmlformats.org/presentationml/2006/main">
  <p:tag name="AS_UNIQUEID" val="616"/>
</p:tagLst>
</file>

<file path=ppt/tags/tag478.xml><?xml version="1.0" encoding="utf-8"?>
<p:tagLst xmlns:p="http://schemas.openxmlformats.org/presentationml/2006/main">
  <p:tag name="AS_UNIQUEID" val="617"/>
</p:tagLst>
</file>

<file path=ppt/tags/tag47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8.xml><?xml version="1.0" encoding="utf-8"?>
<p:tagLst xmlns:p="http://schemas.openxmlformats.org/presentationml/2006/main">
  <p:tag name="AS_UNIQUEID" val="8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p="http://schemas.openxmlformats.org/presentationml/2006/main">
  <p:tag name="AS_UNIQUEID" val="1213"/>
</p:tagLst>
</file>

<file path=ppt/tags/tag481.xml><?xml version="1.0" encoding="utf-8"?>
<p:tagLst xmlns:p="http://schemas.openxmlformats.org/presentationml/2006/main">
  <p:tag name="AS_UNIQUEID" val="1214"/>
</p:tagLst>
</file>

<file path=ppt/tags/tag482.xml><?xml version="1.0" encoding="utf-8"?>
<p:tagLst xmlns:p="http://schemas.openxmlformats.org/presentationml/2006/main">
  <p:tag name="AS_UNIQUEID" val="1215"/>
</p:tagLst>
</file>

<file path=ppt/tags/tag483.xml><?xml version="1.0" encoding="utf-8"?>
<p:tagLst xmlns:p="http://schemas.openxmlformats.org/presentationml/2006/main">
  <p:tag name="AS_UNIQUEID" val="1216"/>
</p:tagLst>
</file>

<file path=ppt/tags/tag484.xml><?xml version="1.0" encoding="utf-8"?>
<p:tagLst xmlns:p="http://schemas.openxmlformats.org/presentationml/2006/main">
  <p:tag name="AS_UNIQUEID" val="1217"/>
</p:tagLst>
</file>

<file path=ppt/tags/tag485.xml><?xml version="1.0" encoding="utf-8"?>
<p:tagLst xmlns:p="http://schemas.openxmlformats.org/presentationml/2006/main">
  <p:tag name="AS_UNIQUEID" val="1218"/>
</p:tagLst>
</file>

<file path=ppt/tags/tag486.xml><?xml version="1.0" encoding="utf-8"?>
<p:tagLst xmlns:p="http://schemas.openxmlformats.org/presentationml/2006/main">
  <p:tag name="AS_UNIQUEID" val="1219"/>
</p:tagLst>
</file>

<file path=ppt/tags/tag487.xml><?xml version="1.0" encoding="utf-8"?>
<p:tagLst xmlns:p="http://schemas.openxmlformats.org/presentationml/2006/main">
  <p:tag name="AS_UNIQUEID" val="1220"/>
</p:tagLst>
</file>

<file path=ppt/tags/tag488.xml><?xml version="1.0" encoding="utf-8"?>
<p:tagLst xmlns:p="http://schemas.openxmlformats.org/presentationml/2006/main">
  <p:tag name="AS_UNIQUEID" val="1221"/>
</p:tagLst>
</file>

<file path=ppt/tags/tag48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49.xml><?xml version="1.0" encoding="utf-8"?>
<p:tagLst xmlns:p="http://schemas.openxmlformats.org/presentationml/2006/main">
  <p:tag name="AS_UNIQUEID" val="8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p="http://schemas.openxmlformats.org/presentationml/2006/main">
  <p:tag name="AS_UNIQUEID" val="1222"/>
</p:tagLst>
</file>

<file path=ppt/tags/tag491.xml><?xml version="1.0" encoding="utf-8"?>
<p:tagLst xmlns:p="http://schemas.openxmlformats.org/presentationml/2006/main">
  <p:tag name="AS_UNIQUEID" val="1223"/>
</p:tagLst>
</file>

<file path=ppt/tags/tag492.xml><?xml version="1.0" encoding="utf-8"?>
<p:tagLst xmlns:p="http://schemas.openxmlformats.org/presentationml/2006/main">
  <p:tag name="AS_UNIQUEID" val="1224"/>
</p:tagLst>
</file>

<file path=ppt/tags/tag493.xml><?xml version="1.0" encoding="utf-8"?>
<p:tagLst xmlns:p="http://schemas.openxmlformats.org/presentationml/2006/main">
  <p:tag name="AS_UNIQUEID" val="631"/>
</p:tagLst>
</file>

<file path=ppt/tags/tag494.xml><?xml version="1.0" encoding="utf-8"?>
<p:tagLst xmlns:p="http://schemas.openxmlformats.org/presentationml/2006/main">
  <p:tag name="AS_UNIQUEID" val="631"/>
</p:tagLst>
</file>

<file path=ppt/tags/tag495.xml><?xml version="1.0" encoding="utf-8"?>
<p:tagLst xmlns:p="http://schemas.openxmlformats.org/presentationml/2006/main">
  <p:tag name="AS_UNIQUEID" val="631"/>
</p:tagLst>
</file>

<file path=ppt/tags/tag496.xml><?xml version="1.0" encoding="utf-8"?>
<p:tagLst xmlns:p="http://schemas.openxmlformats.org/presentationml/2006/main">
  <p:tag name="AS_UNIQUEID" val="1225"/>
</p:tagLst>
</file>

<file path=ppt/tags/tag497.xml><?xml version="1.0" encoding="utf-8"?>
<p:tagLst xmlns:p="http://schemas.openxmlformats.org/presentationml/2006/main">
  <p:tag name="AS_UNIQUEID" val="1226"/>
</p:tagLst>
</file>

<file path=ppt/tags/tag498.xml><?xml version="1.0" encoding="utf-8"?>
<p:tagLst xmlns:p="http://schemas.openxmlformats.org/presentationml/2006/main">
  <p:tag name="AS_UNIQUEID" val="1227"/>
</p:tagLst>
</file>

<file path=ppt/tags/tag499.xml><?xml version="1.0" encoding="utf-8"?>
<p:tagLst xmlns:p="http://schemas.openxmlformats.org/presentationml/2006/main">
  <p:tag name="AS_UNIQUEID" val="1228"/>
</p:tagLst>
</file>

<file path=ppt/tags/tag5.xml><?xml version="1.0" encoding="utf-8"?>
<p:tagLst xmlns:p="http://schemas.openxmlformats.org/presentationml/2006/main">
  <p:tag name="AS_UNIQUEID" val="85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8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0.xml><?xml version="1.0" encoding="utf-8"?>
<p:tagLst xmlns:p="http://schemas.openxmlformats.org/presentationml/2006/main">
  <p:tag name="AS_UNIQUEID" val="638"/>
</p:tagLst>
</file>

<file path=ppt/tags/tag501.xml><?xml version="1.0" encoding="utf-8"?>
<p:tagLst xmlns:p="http://schemas.openxmlformats.org/presentationml/2006/main">
  <p:tag name="AS_UNIQUEID" val="639"/>
</p:tagLst>
</file>

<file path=ppt/tags/tag50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03.xml><?xml version="1.0" encoding="utf-8"?>
<p:tagLst xmlns:p="http://schemas.openxmlformats.org/presentationml/2006/main">
  <p:tag name="AS_UNIQUEID" val="1229"/>
</p:tagLst>
</file>

<file path=ppt/tags/tag504.xml><?xml version="1.0" encoding="utf-8"?>
<p:tagLst xmlns:p="http://schemas.openxmlformats.org/presentationml/2006/main">
  <p:tag name="AS_UNIQUEID" val="1230"/>
</p:tagLst>
</file>

<file path=ppt/tags/tag505.xml><?xml version="1.0" encoding="utf-8"?>
<p:tagLst xmlns:p="http://schemas.openxmlformats.org/presentationml/2006/main">
  <p:tag name="AS_UNIQUEID" val="1231"/>
</p:tagLst>
</file>

<file path=ppt/tags/tag506.xml><?xml version="1.0" encoding="utf-8"?>
<p:tagLst xmlns:p="http://schemas.openxmlformats.org/presentationml/2006/main">
  <p:tag name="AS_UNIQUEID" val="1232"/>
</p:tagLst>
</file>

<file path=ppt/tags/tag507.xml><?xml version="1.0" encoding="utf-8"?>
<p:tagLst xmlns:p="http://schemas.openxmlformats.org/presentationml/2006/main">
  <p:tag name="AS_UNIQUEID" val="1233"/>
</p:tagLst>
</file>

<file path=ppt/tags/tag508.xml><?xml version="1.0" encoding="utf-8"?>
<p:tagLst xmlns:p="http://schemas.openxmlformats.org/presentationml/2006/main">
  <p:tag name="AS_UNIQUEID" val="1234"/>
</p:tagLst>
</file>

<file path=ppt/tags/tag509.xml><?xml version="1.0" encoding="utf-8"?>
<p:tagLst xmlns:p="http://schemas.openxmlformats.org/presentationml/2006/main">
  <p:tag name="AS_UNIQUEID" val="1235"/>
</p:tagLst>
</file>

<file path=ppt/tags/tag51.xml><?xml version="1.0" encoding="utf-8"?>
<p:tagLst xmlns:p="http://schemas.openxmlformats.org/presentationml/2006/main">
  <p:tag name="AS_UNIQUEID" val="8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11.xml><?xml version="1.0" encoding="utf-8"?>
<p:tagLst xmlns:p="http://schemas.openxmlformats.org/presentationml/2006/main">
  <p:tag name="AS_UNIQUEID" val="1236"/>
</p:tagLst>
</file>

<file path=ppt/tags/tag512.xml><?xml version="1.0" encoding="utf-8"?>
<p:tagLst xmlns:p="http://schemas.openxmlformats.org/presentationml/2006/main">
  <p:tag name="AS_UNIQUEID" val="1237"/>
</p:tagLst>
</file>

<file path=ppt/tags/tag513.xml><?xml version="1.0" encoding="utf-8"?>
<p:tagLst xmlns:p="http://schemas.openxmlformats.org/presentationml/2006/main">
  <p:tag name="AS_UNIQUEID" val="1238"/>
</p:tagLst>
</file>

<file path=ppt/tags/tag514.xml><?xml version="1.0" encoding="utf-8"?>
<p:tagLst xmlns:p="http://schemas.openxmlformats.org/presentationml/2006/main">
  <p:tag name="AS_UNIQUEID" val="655"/>
</p:tagLst>
</file>

<file path=ppt/tags/tag515.xml><?xml version="1.0" encoding="utf-8"?>
<p:tagLst xmlns:p="http://schemas.openxmlformats.org/presentationml/2006/main">
  <p:tag name="AS_UNIQUEID" val="655"/>
</p:tagLst>
</file>

<file path=ppt/tags/tag516.xml><?xml version="1.0" encoding="utf-8"?>
<p:tagLst xmlns:p="http://schemas.openxmlformats.org/presentationml/2006/main">
  <p:tag name="AS_UNIQUEID" val="655"/>
</p:tagLst>
</file>

<file path=ppt/tags/tag517.xml><?xml version="1.0" encoding="utf-8"?>
<p:tagLst xmlns:p="http://schemas.openxmlformats.org/presentationml/2006/main">
  <p:tag name="AS_UNIQUEID" val="655"/>
</p:tagLst>
</file>

<file path=ppt/tags/tag518.xml><?xml version="1.0" encoding="utf-8"?>
<p:tagLst xmlns:p="http://schemas.openxmlformats.org/presentationml/2006/main">
  <p:tag name="AS_UNIQUEID" val="1239"/>
</p:tagLst>
</file>

<file path=ppt/tags/tag519.xml><?xml version="1.0" encoding="utf-8"?>
<p:tagLst xmlns:p="http://schemas.openxmlformats.org/presentationml/2006/main">
  <p:tag name="AS_UNIQUEID" val="1240"/>
</p:tagLst>
</file>

<file path=ppt/tags/tag52.xml><?xml version="1.0" encoding="utf-8"?>
<p:tagLst xmlns:p="http://schemas.openxmlformats.org/presentationml/2006/main">
  <p:tag name="AS_UNIQUEID" val="897"/>
</p:tagLst>
</file>

<file path=ppt/tags/tag520.xml><?xml version="1.0" encoding="utf-8"?>
<p:tagLst xmlns:p="http://schemas.openxmlformats.org/presentationml/2006/main">
  <p:tag name="AS_UNIQUEID" val="1241"/>
</p:tagLst>
</file>

<file path=ppt/tags/tag521.xml><?xml version="1.0" encoding="utf-8"?>
<p:tagLst xmlns:p="http://schemas.openxmlformats.org/presentationml/2006/main">
  <p:tag name="AS_UNIQUEID" val="1242"/>
</p:tagLst>
</file>

<file path=ppt/tags/tag522.xml><?xml version="1.0" encoding="utf-8"?>
<p:tagLst xmlns:p="http://schemas.openxmlformats.org/presentationml/2006/main">
  <p:tag name="AS_UNIQUEID" val="651"/>
</p:tagLst>
</file>

<file path=ppt/tags/tag523.xml><?xml version="1.0" encoding="utf-8"?>
<p:tagLst xmlns:p="http://schemas.openxmlformats.org/presentationml/2006/main">
  <p:tag name="AS_UNIQUEID" val="1243"/>
</p:tagLst>
</file>

<file path=ppt/tags/tag52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25.xml><?xml version="1.0" encoding="utf-8"?>
<p:tagLst xmlns:p="http://schemas.openxmlformats.org/presentationml/2006/main">
  <p:tag name="AS_UNIQUEID" val="1244"/>
</p:tagLst>
</file>

<file path=ppt/tags/tag526.xml><?xml version="1.0" encoding="utf-8"?>
<p:tagLst xmlns:p="http://schemas.openxmlformats.org/presentationml/2006/main">
  <p:tag name="AS_UNIQUEID" val="1245"/>
</p:tagLst>
</file>

<file path=ppt/tags/tag527.xml><?xml version="1.0" encoding="utf-8"?>
<p:tagLst xmlns:p="http://schemas.openxmlformats.org/presentationml/2006/main">
  <p:tag name="AS_UNIQUEID" val="1246"/>
</p:tagLst>
</file>

<file path=ppt/tags/tag528.xml><?xml version="1.0" encoding="utf-8"?>
<p:tagLst xmlns:p="http://schemas.openxmlformats.org/presentationml/2006/main">
  <p:tag name="AS_UNIQUEID" val="1247"/>
</p:tagLst>
</file>

<file path=ppt/tags/tag529.xml><?xml version="1.0" encoding="utf-8"?>
<p:tagLst xmlns:p="http://schemas.openxmlformats.org/presentationml/2006/main">
  <p:tag name="AS_UNIQUEID" val="1248"/>
</p:tagLst>
</file>

<file path=ppt/tags/tag53.xml><?xml version="1.0" encoding="utf-8"?>
<p:tagLst xmlns:p="http://schemas.openxmlformats.org/presentationml/2006/main">
  <p:tag name="AS_UNIQUEID" val="8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31.xml><?xml version="1.0" encoding="utf-8"?>
<p:tagLst xmlns:p="http://schemas.openxmlformats.org/presentationml/2006/main">
  <p:tag name="AS_UNIQUEID" val="1249"/>
</p:tagLst>
</file>

<file path=ppt/tags/tag532.xml><?xml version="1.0" encoding="utf-8"?>
<p:tagLst xmlns:p="http://schemas.openxmlformats.org/presentationml/2006/main">
  <p:tag name="AS_UNIQUEID" val="1250"/>
</p:tagLst>
</file>

<file path=ppt/tags/tag533.xml><?xml version="1.0" encoding="utf-8"?>
<p:tagLst xmlns:p="http://schemas.openxmlformats.org/presentationml/2006/main">
  <p:tag name="AS_UNIQUEID" val="1251"/>
</p:tagLst>
</file>

<file path=ppt/tags/tag534.xml><?xml version="1.0" encoding="utf-8"?>
<p:tagLst xmlns:p="http://schemas.openxmlformats.org/presentationml/2006/main">
  <p:tag name="AS_UNIQUEID" val="1252"/>
</p:tagLst>
</file>

<file path=ppt/tags/tag535.xml><?xml version="1.0" encoding="utf-8"?>
<p:tagLst xmlns:p="http://schemas.openxmlformats.org/presentationml/2006/main">
  <p:tag name="AS_UNIQUEID" val="1253"/>
</p:tagLst>
</file>

<file path=ppt/tags/tag536.xml><?xml version="1.0" encoding="utf-8"?>
<p:tagLst xmlns:p="http://schemas.openxmlformats.org/presentationml/2006/main">
  <p:tag name="AS_UNIQUEID" val="687"/>
</p:tagLst>
</file>

<file path=ppt/tags/tag537.xml><?xml version="1.0" encoding="utf-8"?>
<p:tagLst xmlns:p="http://schemas.openxmlformats.org/presentationml/2006/main">
  <p:tag name="AS_UNIQUEID" val="687"/>
</p:tagLst>
</file>

<file path=ppt/tags/tag538.xml><?xml version="1.0" encoding="utf-8"?>
<p:tagLst xmlns:p="http://schemas.openxmlformats.org/presentationml/2006/main">
  <p:tag name="AS_UNIQUEID" val="687"/>
</p:tagLst>
</file>

<file path=ppt/tags/tag539.xml><?xml version="1.0" encoding="utf-8"?>
<p:tagLst xmlns:p="http://schemas.openxmlformats.org/presentationml/2006/main">
  <p:tag name="AS_UNIQUEID" val="1254"/>
</p:tagLst>
</file>

<file path=ppt/tags/tag54.xml><?xml version="1.0" encoding="utf-8"?>
<p:tagLst xmlns:p="http://schemas.openxmlformats.org/presentationml/2006/main">
  <p:tag name="AS_UNIQUEID" val="8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0.xml><?xml version="1.0" encoding="utf-8"?>
<p:tagLst xmlns:p="http://schemas.openxmlformats.org/presentationml/2006/main">
  <p:tag name="AS_UNIQUEID" val="1255"/>
</p:tagLst>
</file>

<file path=ppt/tags/tag541.xml><?xml version="1.0" encoding="utf-8"?>
<p:tagLst xmlns:p="http://schemas.openxmlformats.org/presentationml/2006/main">
  <p:tag name="AS_UNIQUEID" val="1256"/>
</p:tagLst>
</file>

<file path=ppt/tags/tag542.xml><?xml version="1.0" encoding="utf-8"?>
<p:tagLst xmlns:p="http://schemas.openxmlformats.org/presentationml/2006/main">
  <p:tag name="AS_UNIQUEID" val="679"/>
</p:tagLst>
</file>

<file path=ppt/tags/tag5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44.xml><?xml version="1.0" encoding="utf-8"?>
<p:tagLst xmlns:p="http://schemas.openxmlformats.org/presentationml/2006/main">
  <p:tag name="AS_UNIQUEID" val="1257"/>
</p:tagLst>
</file>

<file path=ppt/tags/tag545.xml><?xml version="1.0" encoding="utf-8"?>
<p:tagLst xmlns:p="http://schemas.openxmlformats.org/presentationml/2006/main">
  <p:tag name="AS_UNIQUEID" val="1258"/>
</p:tagLst>
</file>

<file path=ppt/tags/tag546.xml><?xml version="1.0" encoding="utf-8"?>
<p:tagLst xmlns:p="http://schemas.openxmlformats.org/presentationml/2006/main">
  <p:tag name="AS_UNIQUEID" val="689"/>
</p:tagLst>
</file>

<file path=ppt/tags/tag547.xml><?xml version="1.0" encoding="utf-8"?>
<p:tagLst xmlns:p="http://schemas.openxmlformats.org/presentationml/2006/main">
  <p:tag name="AS_UNIQUEID" val="690"/>
</p:tagLst>
</file>

<file path=ppt/tags/tag548.xml><?xml version="1.0" encoding="utf-8"?>
<p:tagLst xmlns:p="http://schemas.openxmlformats.org/presentationml/2006/main">
  <p:tag name="AS_UNIQUEID" val="691"/>
</p:tagLst>
</file>

<file path=ppt/tags/tag549.xml><?xml version="1.0" encoding="utf-8"?>
<p:tagLst xmlns:p="http://schemas.openxmlformats.org/presentationml/2006/main">
  <p:tag name="AS_UNIQUEID" val="692"/>
</p:tagLst>
</file>

<file path=ppt/tags/tag55.xml><?xml version="1.0" encoding="utf-8"?>
<p:tagLst xmlns:p="http://schemas.openxmlformats.org/presentationml/2006/main">
  <p:tag name="AS_UNIQUEID" val="9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51.xml><?xml version="1.0" encoding="utf-8"?>
<p:tagLst xmlns:p="http://schemas.openxmlformats.org/presentationml/2006/main">
  <p:tag name="AS_UNIQUEID" val="1259"/>
</p:tagLst>
</file>

<file path=ppt/tags/tag552.xml><?xml version="1.0" encoding="utf-8"?>
<p:tagLst xmlns:p="http://schemas.openxmlformats.org/presentationml/2006/main">
  <p:tag name="AS_UNIQUEID" val="1260"/>
</p:tagLst>
</file>

<file path=ppt/tags/tag5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54.xml><?xml version="1.0" encoding="utf-8"?>
<p:tagLst xmlns:p="http://schemas.openxmlformats.org/presentationml/2006/main">
  <p:tag name="AS_UNIQUEID" val="1261"/>
</p:tagLst>
</file>

<file path=ppt/tags/tag555.xml><?xml version="1.0" encoding="utf-8"?>
<p:tagLst xmlns:p="http://schemas.openxmlformats.org/presentationml/2006/main">
  <p:tag name="AS_UNIQUEID" val="1262"/>
</p:tagLst>
</file>

<file path=ppt/tags/tag556.xml><?xml version="1.0" encoding="utf-8"?>
<p:tagLst xmlns:p="http://schemas.openxmlformats.org/presentationml/2006/main">
  <p:tag name="AS_UNIQUEID" val="1263"/>
</p:tagLst>
</file>

<file path=ppt/tags/tag557.xml><?xml version="1.0" encoding="utf-8"?>
<p:tagLst xmlns:p="http://schemas.openxmlformats.org/presentationml/2006/main">
  <p:tag name="AS_UNIQUEID" val="716"/>
</p:tagLst>
</file>

<file path=ppt/tags/tag558.xml><?xml version="1.0" encoding="utf-8"?>
<p:tagLst xmlns:p="http://schemas.openxmlformats.org/presentationml/2006/main">
  <p:tag name="AS_UNIQUEID" val="716"/>
</p:tagLst>
</file>

<file path=ppt/tags/tag559.xml><?xml version="1.0" encoding="utf-8"?>
<p:tagLst xmlns:p="http://schemas.openxmlformats.org/presentationml/2006/main">
  <p:tag name="AS_UNIQUEID" val="716"/>
</p:tagLst>
</file>

<file path=ppt/tags/tag56.xml><?xml version="1.0" encoding="utf-8"?>
<p:tagLst xmlns:p="http://schemas.openxmlformats.org/presentationml/2006/main">
  <p:tag name="AS_UNIQUEID" val="901"/>
</p:tagLst>
</file>

<file path=ppt/tags/tag560.xml><?xml version="1.0" encoding="utf-8"?>
<p:tagLst xmlns:p="http://schemas.openxmlformats.org/presentationml/2006/main">
  <p:tag name="AS_UNIQUEID" val="1264"/>
</p:tagLst>
</file>

<file path=ppt/tags/tag561.xml><?xml version="1.0" encoding="utf-8"?>
<p:tagLst xmlns:p="http://schemas.openxmlformats.org/presentationml/2006/main">
  <p:tag name="AS_UNIQUEID" val="1265"/>
</p:tagLst>
</file>

<file path=ppt/tags/tag562.xml><?xml version="1.0" encoding="utf-8"?>
<p:tagLst xmlns:p="http://schemas.openxmlformats.org/presentationml/2006/main">
  <p:tag name="AS_UNIQUEID" val="1266"/>
</p:tagLst>
</file>

<file path=ppt/tags/tag563.xml><?xml version="1.0" encoding="utf-8"?>
<p:tagLst xmlns:p="http://schemas.openxmlformats.org/presentationml/2006/main">
  <p:tag name="AS_UNIQUEID" val="714"/>
</p:tagLst>
</file>

<file path=ppt/tags/tag5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65.xml><?xml version="1.0" encoding="utf-8"?>
<p:tagLst xmlns:p="http://schemas.openxmlformats.org/presentationml/2006/main">
  <p:tag name="AS_UNIQUEID" val="1267"/>
</p:tagLst>
</file>

<file path=ppt/tags/tag566.xml><?xml version="1.0" encoding="utf-8"?>
<p:tagLst xmlns:p="http://schemas.openxmlformats.org/presentationml/2006/main">
  <p:tag name="AS_UNIQUEID" val="1268"/>
</p:tagLst>
</file>

<file path=ppt/tags/tag567.xml><?xml version="1.0" encoding="utf-8"?>
<p:tagLst xmlns:p="http://schemas.openxmlformats.org/presentationml/2006/main">
  <p:tag name="AS_UNIQUEID" val="1269"/>
</p:tagLst>
</file>

<file path=ppt/tags/tag568.xml><?xml version="1.0" encoding="utf-8"?>
<p:tagLst xmlns:p="http://schemas.openxmlformats.org/presentationml/2006/main">
  <p:tag name="AS_UNIQUEID" val="716"/>
</p:tagLst>
</file>

<file path=ppt/tags/tag569.xml><?xml version="1.0" encoding="utf-8"?>
<p:tagLst xmlns:p="http://schemas.openxmlformats.org/presentationml/2006/main">
  <p:tag name="AS_UNIQUEID" val="716"/>
</p:tagLst>
</file>

<file path=ppt/tags/tag57.xml><?xml version="1.0" encoding="utf-8"?>
<p:tagLst xmlns:p="http://schemas.openxmlformats.org/presentationml/2006/main">
  <p:tag name="AS_UNIQUEID" val="9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0.xml><?xml version="1.0" encoding="utf-8"?>
<p:tagLst xmlns:p="http://schemas.openxmlformats.org/presentationml/2006/main">
  <p:tag name="AS_UNIQUEID" val="1270"/>
</p:tagLst>
</file>

<file path=ppt/tags/tag571.xml><?xml version="1.0" encoding="utf-8"?>
<p:tagLst xmlns:p="http://schemas.openxmlformats.org/presentationml/2006/main">
  <p:tag name="AS_UNIQUEID" val="1271"/>
</p:tagLst>
</file>

<file path=ppt/tags/tag572.xml><?xml version="1.0" encoding="utf-8"?>
<p:tagLst xmlns:p="http://schemas.openxmlformats.org/presentationml/2006/main">
  <p:tag name="AS_UNIQUEID" val="726"/>
</p:tagLst>
</file>

<file path=ppt/tags/tag57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74.xml><?xml version="1.0" encoding="utf-8"?>
<p:tagLst xmlns:p="http://schemas.openxmlformats.org/presentationml/2006/main">
  <p:tag name="AS_UNIQUEID" val="1272"/>
</p:tagLst>
</file>

<file path=ppt/tags/tag575.xml><?xml version="1.0" encoding="utf-8"?>
<p:tagLst xmlns:p="http://schemas.openxmlformats.org/presentationml/2006/main">
  <p:tag name="AS_UNIQUEID" val="1273"/>
</p:tagLst>
</file>

<file path=ppt/tags/tag576.xml><?xml version="1.0" encoding="utf-8"?>
<p:tagLst xmlns:p="http://schemas.openxmlformats.org/presentationml/2006/main">
  <p:tag name="AS_UNIQUEID" val="1274"/>
</p:tagLst>
</file>

<file path=ppt/tags/tag577.xml><?xml version="1.0" encoding="utf-8"?>
<p:tagLst xmlns:p="http://schemas.openxmlformats.org/presentationml/2006/main">
  <p:tag name="AS_UNIQUEID" val="736"/>
</p:tagLst>
</file>

<file path=ppt/tags/tag578.xml><?xml version="1.0" encoding="utf-8"?>
<p:tagLst xmlns:p="http://schemas.openxmlformats.org/presentationml/2006/main">
  <p:tag name="AS_UNIQUEID" val="1275"/>
</p:tagLst>
</file>

<file path=ppt/tags/tag579.xml><?xml version="1.0" encoding="utf-8"?>
<p:tagLst xmlns:p="http://schemas.openxmlformats.org/presentationml/2006/main">
  <p:tag name="AS_UNIQUEID" val="736"/>
</p:tagLst>
</file>

<file path=ppt/tags/tag58.xml><?xml version="1.0" encoding="utf-8"?>
<p:tagLst xmlns:p="http://schemas.openxmlformats.org/presentationml/2006/main">
  <p:tag name="AS_UNIQUEID" val="9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0.xml><?xml version="1.0" encoding="utf-8"?>
<p:tagLst xmlns:p="http://schemas.openxmlformats.org/presentationml/2006/main">
  <p:tag name="AS_UNIQUEID" val="1276"/>
</p:tagLst>
</file>

<file path=ppt/tags/tag581.xml><?xml version="1.0" encoding="utf-8"?>
<p:tagLst xmlns:p="http://schemas.openxmlformats.org/presentationml/2006/main">
  <p:tag name="AS_UNIQUEID" val="736"/>
</p:tagLst>
</file>

<file path=ppt/tags/tag582.xml><?xml version="1.0" encoding="utf-8"?>
<p:tagLst xmlns:p="http://schemas.openxmlformats.org/presentationml/2006/main">
  <p:tag name="AS_UNIQUEID" val="1277"/>
</p:tagLst>
</file>

<file path=ppt/tags/tag583.xml><?xml version="1.0" encoding="utf-8"?>
<p:tagLst xmlns:p="http://schemas.openxmlformats.org/presentationml/2006/main">
  <p:tag name="AS_UNIQUEID" val="734"/>
</p:tagLst>
</file>

<file path=ppt/tags/tag58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85.xml><?xml version="1.0" encoding="utf-8"?>
<p:tagLst xmlns:p="http://schemas.openxmlformats.org/presentationml/2006/main">
  <p:tag name="AS_UNIQUEID" val="1278"/>
</p:tagLst>
</file>

<file path=ppt/tags/tag586.xml><?xml version="1.0" encoding="utf-8"?>
<p:tagLst xmlns:p="http://schemas.openxmlformats.org/presentationml/2006/main">
  <p:tag name="AS_UNIQUEID" val="1279"/>
</p:tagLst>
</file>

<file path=ppt/tags/tag587.xml><?xml version="1.0" encoding="utf-8"?>
<p:tagLst xmlns:p="http://schemas.openxmlformats.org/presentationml/2006/main">
  <p:tag name="AS_UNIQUEID" val="1280"/>
</p:tagLst>
</file>

<file path=ppt/tags/tag588.xml><?xml version="1.0" encoding="utf-8"?>
<p:tagLst xmlns:p="http://schemas.openxmlformats.org/presentationml/2006/main">
  <p:tag name="AS_UNIQUEID" val="746"/>
</p:tagLst>
</file>

<file path=ppt/tags/tag589.xml><?xml version="1.0" encoding="utf-8"?>
<p:tagLst xmlns:p="http://schemas.openxmlformats.org/presentationml/2006/main">
  <p:tag name="AS_UNIQUEID" val="746"/>
</p:tagLst>
</file>

<file path=ppt/tags/tag59.xml><?xml version="1.0" encoding="utf-8"?>
<p:tagLst xmlns:p="http://schemas.openxmlformats.org/presentationml/2006/main">
  <p:tag name="AS_UNIQUEID" val="9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0.xml><?xml version="1.0" encoding="utf-8"?>
<p:tagLst xmlns:p="http://schemas.openxmlformats.org/presentationml/2006/main">
  <p:tag name="AS_UNIQUEID" val="746"/>
</p:tagLst>
</file>

<file path=ppt/tags/tag591.xml><?xml version="1.0" encoding="utf-8"?>
<p:tagLst xmlns:p="http://schemas.openxmlformats.org/presentationml/2006/main">
  <p:tag name="AS_UNIQUEID" val="1281"/>
</p:tagLst>
</file>

<file path=ppt/tags/tag592.xml><?xml version="1.0" encoding="utf-8"?>
<p:tagLst xmlns:p="http://schemas.openxmlformats.org/presentationml/2006/main">
  <p:tag name="AS_UNIQUEID" val="1282"/>
</p:tagLst>
</file>

<file path=ppt/tags/tag593.xml><?xml version="1.0" encoding="utf-8"?>
<p:tagLst xmlns:p="http://schemas.openxmlformats.org/presentationml/2006/main">
  <p:tag name="AS_UNIQUEID" val="1283"/>
</p:tagLst>
</file>

<file path=ppt/tags/tag594.xml><?xml version="1.0" encoding="utf-8"?>
<p:tagLst xmlns:p="http://schemas.openxmlformats.org/presentationml/2006/main">
  <p:tag name="AS_UNIQUEID" val="744"/>
</p:tagLst>
</file>

<file path=ppt/tags/tag59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596.xml><?xml version="1.0" encoding="utf-8"?>
<p:tagLst xmlns:p="http://schemas.openxmlformats.org/presentationml/2006/main">
  <p:tag name="AS_UNIQUEID" val="1284"/>
</p:tagLst>
</file>

<file path=ppt/tags/tag597.xml><?xml version="1.0" encoding="utf-8"?>
<p:tagLst xmlns:p="http://schemas.openxmlformats.org/presentationml/2006/main">
  <p:tag name="AS_UNIQUEID" val="1285"/>
</p:tagLst>
</file>

<file path=ppt/tags/tag598.xml><?xml version="1.0" encoding="utf-8"?>
<p:tagLst xmlns:p="http://schemas.openxmlformats.org/presentationml/2006/main">
  <p:tag name="AS_UNIQUEID" val="752"/>
</p:tagLst>
</file>

<file path=ppt/tags/tag599.xml><?xml version="1.0" encoding="utf-8"?>
<p:tagLst xmlns:p="http://schemas.openxmlformats.org/presentationml/2006/main">
  <p:tag name="AS_UNIQUEID" val="753"/>
</p:tagLst>
</file>

<file path=ppt/tags/tag6.xml><?xml version="1.0" encoding="utf-8"?>
<p:tagLst xmlns:p="http://schemas.openxmlformats.org/presentationml/2006/main">
  <p:tag name="AS_UNIQUEID" val="85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9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0.xml><?xml version="1.0" encoding="utf-8"?>
<p:tagLst xmlns:p="http://schemas.openxmlformats.org/presentationml/2006/main">
  <p:tag name="AS_UNIQUEID" val="754"/>
</p:tagLst>
</file>

<file path=ppt/tags/tag601.xml><?xml version="1.0" encoding="utf-8"?>
<p:tagLst xmlns:p="http://schemas.openxmlformats.org/presentationml/2006/main">
  <p:tag name="AS_UNIQUEID" val="755"/>
</p:tagLst>
</file>

<file path=ppt/tags/tag60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03.xml><?xml version="1.0" encoding="utf-8"?>
<p:tagLst xmlns:p="http://schemas.openxmlformats.org/presentationml/2006/main">
  <p:tag name="AS_UNIQUEID" val="1286"/>
</p:tagLst>
</file>

<file path=ppt/tags/tag604.xml><?xml version="1.0" encoding="utf-8"?>
<p:tagLst xmlns:p="http://schemas.openxmlformats.org/presentationml/2006/main">
  <p:tag name="AS_UNIQUEID" val="1287"/>
</p:tagLst>
</file>

<file path=ppt/tags/tag605.xml><?xml version="1.0" encoding="utf-8"?>
<p:tagLst xmlns:p="http://schemas.openxmlformats.org/presentationml/2006/main">
  <p:tag name="AS_UNIQUEID" val="1288"/>
</p:tagLst>
</file>

<file path=ppt/tags/tag606.xml><?xml version="1.0" encoding="utf-8"?>
<p:tagLst xmlns:p="http://schemas.openxmlformats.org/presentationml/2006/main">
  <p:tag name="AS_UNIQUEID" val="1289"/>
</p:tagLst>
</file>

<file path=ppt/tags/tag607.xml><?xml version="1.0" encoding="utf-8"?>
<p:tagLst xmlns:p="http://schemas.openxmlformats.org/presentationml/2006/main">
  <p:tag name="AS_UNIQUEID" val="1290"/>
</p:tagLst>
</file>

<file path=ppt/tags/tag60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09.xml><?xml version="1.0" encoding="utf-8"?>
<p:tagLst xmlns:p="http://schemas.openxmlformats.org/presentationml/2006/main">
  <p:tag name="AS_UNIQUEID" val="1291"/>
</p:tagLst>
</file>

<file path=ppt/tags/tag61.xml><?xml version="1.0" encoding="utf-8"?>
<p:tagLst xmlns:p="http://schemas.openxmlformats.org/presentationml/2006/main">
  <p:tag name="AS_UNIQUEID" val="9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0.xml><?xml version="1.0" encoding="utf-8"?>
<p:tagLst xmlns:p="http://schemas.openxmlformats.org/presentationml/2006/main">
  <p:tag name="AS_UNIQUEID" val="1292"/>
</p:tagLst>
</file>

<file path=ppt/tags/tag611.xml><?xml version="1.0" encoding="utf-8"?>
<p:tagLst xmlns:p="http://schemas.openxmlformats.org/presentationml/2006/main">
  <p:tag name="AS_UNIQUEID" val="1293"/>
</p:tagLst>
</file>

<file path=ppt/tags/tag612.xml><?xml version="1.0" encoding="utf-8"?>
<p:tagLst xmlns:p="http://schemas.openxmlformats.org/presentationml/2006/main">
  <p:tag name="AS_UNIQUEID" val="1294"/>
</p:tagLst>
</file>

<file path=ppt/tags/tag61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14.xml><?xml version="1.0" encoding="utf-8"?>
<p:tagLst xmlns:p="http://schemas.openxmlformats.org/presentationml/2006/main">
  <p:tag name="AS_UNIQUEID" val="1295"/>
</p:tagLst>
</file>

<file path=ppt/tags/tag615.xml><?xml version="1.0" encoding="utf-8"?>
<p:tagLst xmlns:p="http://schemas.openxmlformats.org/presentationml/2006/main">
  <p:tag name="AS_UNIQUEID" val="1296"/>
</p:tagLst>
</file>

<file path=ppt/tags/tag61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17.xml><?xml version="1.0" encoding="utf-8"?>
<p:tagLst xmlns:p="http://schemas.openxmlformats.org/presentationml/2006/main">
  <p:tag name="AS_UNIQUEID" val="1297"/>
</p:tagLst>
</file>

<file path=ppt/tags/tag618.xml><?xml version="1.0" encoding="utf-8"?>
<p:tagLst xmlns:p="http://schemas.openxmlformats.org/presentationml/2006/main">
  <p:tag name="AS_UNIQUEID" val="1298"/>
</p:tagLst>
</file>

<file path=ppt/tags/tag619.xml><?xml version="1.0" encoding="utf-8"?>
<p:tagLst xmlns:p="http://schemas.openxmlformats.org/presentationml/2006/main">
  <p:tag name="AS_UNIQUEID" val="1299"/>
</p:tagLst>
</file>

<file path=ppt/tags/tag62.xml><?xml version="1.0" encoding="utf-8"?>
<p:tagLst xmlns:p="http://schemas.openxmlformats.org/presentationml/2006/main">
  <p:tag name="AS_UNIQUEID" val="9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0.xml><?xml version="1.0" encoding="utf-8"?>
<p:tagLst xmlns:p="http://schemas.openxmlformats.org/presentationml/2006/main">
  <p:tag name="AS_UNIQUEID" val="780"/>
</p:tagLst>
</file>

<file path=ppt/tags/tag621.xml><?xml version="1.0" encoding="utf-8"?>
<p:tagLst xmlns:p="http://schemas.openxmlformats.org/presentationml/2006/main">
  <p:tag name="AS_UNIQUEID" val="780"/>
</p:tagLst>
</file>

<file path=ppt/tags/tag622.xml><?xml version="1.0" encoding="utf-8"?>
<p:tagLst xmlns:p="http://schemas.openxmlformats.org/presentationml/2006/main">
  <p:tag name="AS_UNIQUEID" val="780"/>
</p:tagLst>
</file>

<file path=ppt/tags/tag623.xml><?xml version="1.0" encoding="utf-8"?>
<p:tagLst xmlns:p="http://schemas.openxmlformats.org/presentationml/2006/main">
  <p:tag name="AS_UNIQUEID" val="780"/>
</p:tagLst>
</file>

<file path=ppt/tags/tag624.xml><?xml version="1.0" encoding="utf-8"?>
<p:tagLst xmlns:p="http://schemas.openxmlformats.org/presentationml/2006/main">
  <p:tag name="AS_UNIQUEID" val="1300"/>
</p:tagLst>
</file>

<file path=ppt/tags/tag625.xml><?xml version="1.0" encoding="utf-8"?>
<p:tagLst xmlns:p="http://schemas.openxmlformats.org/presentationml/2006/main">
  <p:tag name="AS_UNIQUEID" val="1301"/>
</p:tagLst>
</file>

<file path=ppt/tags/tag626.xml><?xml version="1.0" encoding="utf-8"?>
<p:tagLst xmlns:p="http://schemas.openxmlformats.org/presentationml/2006/main">
  <p:tag name="AS_UNIQUEID" val="1302"/>
</p:tagLst>
</file>

<file path=ppt/tags/tag627.xml><?xml version="1.0" encoding="utf-8"?>
<p:tagLst xmlns:p="http://schemas.openxmlformats.org/presentationml/2006/main">
  <p:tag name="AS_UNIQUEID" val="1303"/>
</p:tagLst>
</file>

<file path=ppt/tags/tag62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29.xml><?xml version="1.0" encoding="utf-8"?>
<p:tagLst xmlns:p="http://schemas.openxmlformats.org/presentationml/2006/main">
  <p:tag name="AS_UNIQUEID" val="1304"/>
</p:tagLst>
</file>

<file path=ppt/tags/tag63.xml><?xml version="1.0" encoding="utf-8"?>
<p:tagLst xmlns:p="http://schemas.openxmlformats.org/presentationml/2006/main">
  <p:tag name="AS_UNIQUEID" val="9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0.xml><?xml version="1.0" encoding="utf-8"?>
<p:tagLst xmlns:p="http://schemas.openxmlformats.org/presentationml/2006/main">
  <p:tag name="AS_UNIQUEID" val="1305"/>
</p:tagLst>
</file>

<file path=ppt/tags/tag63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32.xml><?xml version="1.0" encoding="utf-8"?>
<p:tagLst xmlns:p="http://schemas.openxmlformats.org/presentationml/2006/main">
  <p:tag name="AS_UNIQUEID" val="1306"/>
</p:tagLst>
</file>

<file path=ppt/tags/tag633.xml><?xml version="1.0" encoding="utf-8"?>
<p:tagLst xmlns:p="http://schemas.openxmlformats.org/presentationml/2006/main">
  <p:tag name="AS_UNIQUEID" val="1307"/>
</p:tagLst>
</file>

<file path=ppt/tags/tag634.xml><?xml version="1.0" encoding="utf-8"?>
<p:tagLst xmlns:p="http://schemas.openxmlformats.org/presentationml/2006/main">
  <p:tag name="AS_UNIQUEID" val="1308"/>
</p:tagLst>
</file>

<file path=ppt/tags/tag635.xml><?xml version="1.0" encoding="utf-8"?>
<p:tagLst xmlns:p="http://schemas.openxmlformats.org/presentationml/2006/main">
  <p:tag name="AS_UNIQUEID" val="795"/>
</p:tagLst>
</file>

<file path=ppt/tags/tag636.xml><?xml version="1.0" encoding="utf-8"?>
<p:tagLst xmlns:p="http://schemas.openxmlformats.org/presentationml/2006/main">
  <p:tag name="AS_UNIQUEID" val="795"/>
</p:tagLst>
</file>

<file path=ppt/tags/tag637.xml><?xml version="1.0" encoding="utf-8"?>
<p:tagLst xmlns:p="http://schemas.openxmlformats.org/presentationml/2006/main">
  <p:tag name="AS_UNIQUEID" val="795"/>
</p:tagLst>
</file>

<file path=ppt/tags/tag638.xml><?xml version="1.0" encoding="utf-8"?>
<p:tagLst xmlns:p="http://schemas.openxmlformats.org/presentationml/2006/main">
  <p:tag name="AS_UNIQUEID" val="795"/>
</p:tagLst>
</file>

<file path=ppt/tags/tag639.xml><?xml version="1.0" encoding="utf-8"?>
<p:tagLst xmlns:p="http://schemas.openxmlformats.org/presentationml/2006/main">
  <p:tag name="AS_UNIQUEID" val="1309"/>
</p:tagLst>
</file>

<file path=ppt/tags/tag64.xml><?xml version="1.0" encoding="utf-8"?>
<p:tagLst xmlns:p="http://schemas.openxmlformats.org/presentationml/2006/main">
  <p:tag name="AS_UNIQUEID" val="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0.xml><?xml version="1.0" encoding="utf-8"?>
<p:tagLst xmlns:p="http://schemas.openxmlformats.org/presentationml/2006/main">
  <p:tag name="AS_UNIQUEID" val="1310"/>
</p:tagLst>
</file>

<file path=ppt/tags/tag641.xml><?xml version="1.0" encoding="utf-8"?>
<p:tagLst xmlns:p="http://schemas.openxmlformats.org/presentationml/2006/main">
  <p:tag name="AS_UNIQUEID" val="1311"/>
</p:tagLst>
</file>

<file path=ppt/tags/tag642.xml><?xml version="1.0" encoding="utf-8"?>
<p:tagLst xmlns:p="http://schemas.openxmlformats.org/presentationml/2006/main">
  <p:tag name="AS_UNIQUEID" val="1312"/>
</p:tagLst>
</file>

<file path=ppt/tags/tag6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44.xml><?xml version="1.0" encoding="utf-8"?>
<p:tagLst xmlns:p="http://schemas.openxmlformats.org/presentationml/2006/main">
  <p:tag name="AS_UNIQUEID" val="1313"/>
</p:tagLst>
</file>

<file path=ppt/tags/tag645.xml><?xml version="1.0" encoding="utf-8"?>
<p:tagLst xmlns:p="http://schemas.openxmlformats.org/presentationml/2006/main">
  <p:tag name="AS_UNIQUEID" val="1314"/>
</p:tagLst>
</file>

<file path=ppt/tags/tag6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47.xml><?xml version="1.0" encoding="utf-8"?>
<p:tagLst xmlns:p="http://schemas.openxmlformats.org/presentationml/2006/main">
  <p:tag name="AS_UNIQUEID" val="1315"/>
</p:tagLst>
</file>

<file path=ppt/tags/tag648.xml><?xml version="1.0" encoding="utf-8"?>
<p:tagLst xmlns:p="http://schemas.openxmlformats.org/presentationml/2006/main">
  <p:tag name="AS_UNIQUEID" val="1316"/>
</p:tagLst>
</file>

<file path=ppt/tags/tag649.xml><?xml version="1.0" encoding="utf-8"?>
<p:tagLst xmlns:p="http://schemas.openxmlformats.org/presentationml/2006/main">
  <p:tag name="AS_UNIQUEID" val="1317"/>
</p:tagLst>
</file>

<file path=ppt/tags/tag65.xml><?xml version="1.0" encoding="utf-8"?>
<p:tagLst xmlns:p="http://schemas.openxmlformats.org/presentationml/2006/main">
  <p:tag name="AS_UNIQUEID" val="910"/>
</p:tagLst>
</file>

<file path=ppt/tags/tag650.xml><?xml version="1.0" encoding="utf-8"?>
<p:tagLst xmlns:p="http://schemas.openxmlformats.org/presentationml/2006/main">
  <p:tag name="AS_UNIQUEID" val="1318"/>
</p:tagLst>
</file>

<file path=ppt/tags/tag651.xml><?xml version="1.0" encoding="utf-8"?>
<p:tagLst xmlns:p="http://schemas.openxmlformats.org/presentationml/2006/main">
  <p:tag name="AS_UNIQUEID" val="1319"/>
</p:tagLst>
</file>

<file path=ppt/tags/tag6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53.xml><?xml version="1.0" encoding="utf-8"?>
<p:tagLst xmlns:p="http://schemas.openxmlformats.org/presentationml/2006/main">
  <p:tag name="AS_UNIQUEID" val="1320"/>
</p:tagLst>
</file>

<file path=ppt/tags/tag654.xml><?xml version="1.0" encoding="utf-8"?>
<p:tagLst xmlns:p="http://schemas.openxmlformats.org/presentationml/2006/main">
  <p:tag name="AS_UNIQUEID" val="1321"/>
</p:tagLst>
</file>

<file path=ppt/tags/tag6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56.xml><?xml version="1.0" encoding="utf-8"?>
<p:tagLst xmlns:p="http://schemas.openxmlformats.org/presentationml/2006/main">
  <p:tag name="AS_UNIQUEID" val="1322"/>
</p:tagLst>
</file>

<file path=ppt/tags/tag657.xml><?xml version="1.0" encoding="utf-8"?>
<p:tagLst xmlns:p="http://schemas.openxmlformats.org/presentationml/2006/main">
  <p:tag name="AS_UNIQUEID" val="1323"/>
</p:tagLst>
</file>

<file path=ppt/tags/tag658.xml><?xml version="1.0" encoding="utf-8"?>
<p:tagLst xmlns:p="http://schemas.openxmlformats.org/presentationml/2006/main">
  <p:tag name="AS_UNIQUEID" val="1324"/>
</p:tagLst>
</file>

<file path=ppt/tags/tag659.xml><?xml version="1.0" encoding="utf-8"?>
<p:tagLst xmlns:p="http://schemas.openxmlformats.org/presentationml/2006/main">
  <p:tag name="AS_UNIQUEID" val="821"/>
</p:tagLst>
</file>

<file path=ppt/tags/tag66.xml><?xml version="1.0" encoding="utf-8"?>
<p:tagLst xmlns:p="http://schemas.openxmlformats.org/presentationml/2006/main">
  <p:tag name="AS_UNIQUEID" val="9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0.xml><?xml version="1.0" encoding="utf-8"?>
<p:tagLst xmlns:p="http://schemas.openxmlformats.org/presentationml/2006/main">
  <p:tag name="AS_UNIQUEID" val="821"/>
</p:tagLst>
</file>

<file path=ppt/tags/tag661.xml><?xml version="1.0" encoding="utf-8"?>
<p:tagLst xmlns:p="http://schemas.openxmlformats.org/presentationml/2006/main">
  <p:tag name="AS_UNIQUEID" val="821"/>
</p:tagLst>
</file>

<file path=ppt/tags/tag662.xml><?xml version="1.0" encoding="utf-8"?>
<p:tagLst xmlns:p="http://schemas.openxmlformats.org/presentationml/2006/main">
  <p:tag name="AS_UNIQUEID" val="821"/>
</p:tagLst>
</file>

<file path=ppt/tags/tag663.xml><?xml version="1.0" encoding="utf-8"?>
<p:tagLst xmlns:p="http://schemas.openxmlformats.org/presentationml/2006/main">
  <p:tag name="AS_UNIQUEID" val="1325"/>
</p:tagLst>
</file>

<file path=ppt/tags/tag664.xml><?xml version="1.0" encoding="utf-8"?>
<p:tagLst xmlns:p="http://schemas.openxmlformats.org/presentationml/2006/main">
  <p:tag name="AS_UNIQUEID" val="1326"/>
</p:tagLst>
</file>

<file path=ppt/tags/tag665.xml><?xml version="1.0" encoding="utf-8"?>
<p:tagLst xmlns:p="http://schemas.openxmlformats.org/presentationml/2006/main">
  <p:tag name="AS_UNIQUEID" val="1327"/>
</p:tagLst>
</file>

<file path=ppt/tags/tag666.xml><?xml version="1.0" encoding="utf-8"?>
<p:tagLst xmlns:p="http://schemas.openxmlformats.org/presentationml/2006/main">
  <p:tag name="AS_UNIQUEID" val="1328"/>
</p:tagLst>
</file>

<file path=ppt/tags/tag6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68.xml><?xml version="1.0" encoding="utf-8"?>
<p:tagLst xmlns:p="http://schemas.openxmlformats.org/presentationml/2006/main">
  <p:tag name="AS_UNIQUEID" val="1329"/>
</p:tagLst>
</file>

<file path=ppt/tags/tag669.xml><?xml version="1.0" encoding="utf-8"?>
<p:tagLst xmlns:p="http://schemas.openxmlformats.org/presentationml/2006/main">
  <p:tag name="AS_UNIQUEID" val="1330"/>
</p:tagLst>
</file>

<file path=ppt/tags/tag67.xml><?xml version="1.0" encoding="utf-8"?>
<p:tagLst xmlns:p="http://schemas.openxmlformats.org/presentationml/2006/main">
  <p:tag name="AS_UNIQUEID" val="9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71.xml><?xml version="1.0" encoding="utf-8"?>
<p:tagLst xmlns:p="http://schemas.openxmlformats.org/presentationml/2006/main">
  <p:tag name="AS_UNIQUEID" val="1331"/>
</p:tagLst>
</file>

<file path=ppt/tags/tag672.xml><?xml version="1.0" encoding="utf-8"?>
<p:tagLst xmlns:p="http://schemas.openxmlformats.org/presentationml/2006/main">
  <p:tag name="AS_UNIQUEID" val="1332"/>
</p:tagLst>
</file>

<file path=ppt/tags/tag673.xml><?xml version="1.0" encoding="utf-8"?>
<p:tagLst xmlns:p="http://schemas.openxmlformats.org/presentationml/2006/main">
  <p:tag name="AS_UNIQUEID" val="1333"/>
</p:tagLst>
</file>

<file path=ppt/tags/tag674.xml><?xml version="1.0" encoding="utf-8"?>
<p:tagLst xmlns:p="http://schemas.openxmlformats.org/presentationml/2006/main">
  <p:tag name="AS_UNIQUEID" val="1334"/>
</p:tagLst>
</file>

<file path=ppt/tags/tag675.xml><?xml version="1.0" encoding="utf-8"?>
<p:tagLst xmlns:p="http://schemas.openxmlformats.org/presentationml/2006/main">
  <p:tag name="AS_UNIQUEID" val="1335"/>
</p:tagLst>
</file>

<file path=ppt/tags/tag6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677.xml><?xml version="1.0" encoding="utf-8"?>
<p:tagLst xmlns:p="http://schemas.openxmlformats.org/presentationml/2006/main">
  <p:tag name="AS_UNIQUEID" val="1336"/>
</p:tagLst>
</file>

<file path=ppt/tags/tag678.xml><?xml version="1.0" encoding="utf-8"?>
<p:tagLst xmlns:p="http://schemas.openxmlformats.org/presentationml/2006/main">
  <p:tag name="AS_UNIQUEID" val="836"/>
</p:tagLst>
</file>

<file path=ppt/tags/tag679.xml><?xml version="1.0" encoding="utf-8"?>
<p:tagLst xmlns:p="http://schemas.openxmlformats.org/presentationml/2006/main">
  <p:tag name="AS_UNIQUEID" val="837"/>
</p:tagLst>
</file>

<file path=ppt/tags/tag68.xml><?xml version="1.0" encoding="utf-8"?>
<p:tagLst xmlns:p="http://schemas.openxmlformats.org/presentationml/2006/main">
  <p:tag name="AS_UNIQUEID" val="9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0.xml><?xml version="1.0" encoding="utf-8"?>
<p:tagLst xmlns:p="http://schemas.openxmlformats.org/presentationml/2006/main">
  <p:tag name="AS_UNIQUEID" val="838"/>
</p:tagLst>
</file>

<file path=ppt/tags/tag681.xml><?xml version="1.0" encoding="utf-8"?>
<p:tagLst xmlns:p="http://schemas.openxmlformats.org/presentationml/2006/main">
  <p:tag name="AS_UNIQUEID" val="839"/>
</p:tagLst>
</file>

<file path=ppt/tags/tag682.xml><?xml version="1.0" encoding="utf-8"?>
<p:tagLst xmlns:p="http://schemas.openxmlformats.org/presentationml/2006/main">
  <p:tag name="AS_UNIQUEID" val="840"/>
</p:tagLst>
</file>

<file path=ppt/tags/tag683.xml><?xml version="1.0" encoding="utf-8"?>
<p:tagLst xmlns:p="http://schemas.openxmlformats.org/presentationml/2006/main">
  <p:tag name="AS_UNIQUEID" val="841"/>
</p:tagLst>
</file>

<file path=ppt/tags/tag684.xml><?xml version="1.0" encoding="utf-8"?>
<p:tagLst xmlns:p="http://schemas.openxmlformats.org/presentationml/2006/main">
  <p:tag name="AS_UNIQUEID" val="842"/>
</p:tagLst>
</file>

<file path=ppt/tags/tag685.xml><?xml version="1.0" encoding="utf-8"?>
<p:tagLst xmlns:p="http://schemas.openxmlformats.org/presentationml/2006/main">
  <p:tag name="AS_UNIQUEID" val="843"/>
</p:tagLst>
</file>

<file path=ppt/tags/tag686.xml><?xml version="1.0" encoding="utf-8"?>
<p:tagLst xmlns:p="http://schemas.openxmlformats.org/presentationml/2006/main">
  <p:tag name="AS_UNIQUEID" val="844"/>
</p:tagLst>
</file>

<file path=ppt/tags/tag687.xml><?xml version="1.0" encoding="utf-8"?>
<p:tagLst xmlns:p="http://schemas.openxmlformats.org/presentationml/2006/main">
  <p:tag name="AS_UNIQUEID" val="845"/>
</p:tagLst>
</file>

<file path=ppt/tags/tag688.xml><?xml version="1.0" encoding="utf-8"?>
<p:tagLst xmlns:p="http://schemas.openxmlformats.org/presentationml/2006/main">
  <p:tag name="AS_UNIQUEID" val="1337"/>
</p:tagLst>
</file>

<file path=ppt/tags/tag689.xml><?xml version="1.0" encoding="utf-8"?>
<p:tagLst xmlns:p="http://schemas.openxmlformats.org/presentationml/2006/main">
  <p:tag name="AS_UNIQUEID" val="1338"/>
</p:tagLst>
</file>

<file path=ppt/tags/tag69.xml><?xml version="1.0" encoding="utf-8"?>
<p:tagLst xmlns:p="http://schemas.openxmlformats.org/presentationml/2006/main">
  <p:tag name="AS_UNIQUEID" val="9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0.xml><?xml version="1.0" encoding="utf-8"?>
<p:tagLst xmlns:p="http://schemas.openxmlformats.org/presentationml/2006/main">
  <p:tag name="AS_UNIQUEID" val="1339"/>
</p:tagLst>
</file>

<file path=ppt/tags/tag691.xml><?xml version="1.0" encoding="utf-8"?>
<p:tagLst xmlns:p="http://schemas.openxmlformats.org/presentationml/2006/main">
  <p:tag name="AS_UNIQUEID" val="1340"/>
</p:tagLst>
</file>

<file path=ppt/tags/tag692.xml><?xml version="1.0" encoding="utf-8"?>
<p:tagLst xmlns:p="http://schemas.openxmlformats.org/presentationml/2006/main">
  <p:tag name="AS_UNIQUEID" val="1341"/>
</p:tagLst>
</file>

<file path=ppt/tags/tag693.xml><?xml version="1.0" encoding="utf-8"?>
<p:tagLst xmlns:p="http://schemas.openxmlformats.org/presentationml/2006/main">
  <p:tag name="AS_UNIQUEID" val="1342"/>
</p:tagLst>
</file>

<file path=ppt/tags/tag694.xml><?xml version="1.0" encoding="utf-8"?>
<p:tagLst xmlns:p="http://schemas.openxmlformats.org/presentationml/2006/main">
  <p:tag name="AS_UNIQUEID" val="1343"/>
</p:tagLst>
</file>

<file path=ppt/tags/tag695.xml><?xml version="1.0" encoding="utf-8"?>
<p:tagLst xmlns:p="http://schemas.openxmlformats.org/presentationml/2006/main">
  <p:tag name="AS_UNIQUEID" val="1344"/>
</p:tagLst>
</file>

<file path=ppt/tags/tag69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697.xml><?xml version="1.0" encoding="utf-8"?>
<p:tagLst xmlns:p="http://schemas.openxmlformats.org/presentationml/2006/main">
  <p:tag name="AS_UNIQUEID" val="1345"/>
</p:tagLst>
</file>

<file path=ppt/tags/tag698.xml><?xml version="1.0" encoding="utf-8"?>
<p:tagLst xmlns:p="http://schemas.openxmlformats.org/presentationml/2006/main">
  <p:tag name="AS_UNIQUEID" val="1346"/>
</p:tagLst>
</file>

<file path=ppt/tags/tag699.xml><?xml version="1.0" encoding="utf-8"?>
<p:tagLst xmlns:p="http://schemas.openxmlformats.org/presentationml/2006/main">
  <p:tag name="AS_UNIQUEID" val="1347"/>
</p:tagLst>
</file>

<file path=ppt/tags/tag7.xml><?xml version="1.0" encoding="utf-8"?>
<p:tagLst xmlns:p="http://schemas.openxmlformats.org/presentationml/2006/main">
  <p:tag name="AS_UNIQUEID" val="85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701.xml><?xml version="1.0" encoding="utf-8"?>
<p:tagLst xmlns:p="http://schemas.openxmlformats.org/presentationml/2006/main">
  <p:tag name="AS_UNIQUEID" val="1348"/>
</p:tagLst>
</file>

<file path=ppt/tags/tag702.xml><?xml version="1.0" encoding="utf-8"?>
<p:tagLst xmlns:p="http://schemas.openxmlformats.org/presentationml/2006/main">
  <p:tag name="AS_UNIQUEID" val="1349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内容"/>
  <p:tag name="KSO_WM_UNIT_TYPE" val="b"/>
  <p:tag name="KSO_WM_UNIT_VALUE" val="18"/>
</p:tagLst>
</file>

<file path=ppt/tags/tag703.xml><?xml version="1.0" encoding="utf-8"?>
<p:tagLst xmlns:p="http://schemas.openxmlformats.org/presentationml/2006/main">
  <p:tag name="AS_UNIQUEID" val="1350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YPE" val="a"/>
</p:tagLst>
</file>

<file path=ppt/tags/tag704.xml><?xml version="1.0" encoding="utf-8"?>
<p:tagLst xmlns:p="http://schemas.openxmlformats.org/presentationml/2006/main">
  <p:tag name="AS_UNIQUEID" val="1351"/>
</p:tagLst>
</file>

<file path=ppt/tags/tag705.xml><?xml version="1.0" encoding="utf-8"?>
<p:tagLst xmlns:p="http://schemas.openxmlformats.org/presentationml/2006/main">
  <p:tag name="KSO_WM_BEAUTIFY_FLAG" val="#wm#"/>
  <p:tag name="KSO_WM_SLIDE_ID" val="custom20204136_33"/>
  <p:tag name="KSO_WM_SLIDE_INDEX" val="33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4136"/>
  <p:tag name="KSO_WM_TEMPLATE_MASTER_TYPE" val="1"/>
  <p:tag name="KSO_WM_TEMPLATE_SUBCATEGORY" val="0"/>
</p:tagLst>
</file>

<file path=ppt/tags/tag706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71.xml><?xml version="1.0" encoding="utf-8"?>
<p:tagLst xmlns:p="http://schemas.openxmlformats.org/presentationml/2006/main">
  <p:tag name="AS_UNIQUEID" val="9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AS_UNIQUEID" val="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AS_UNIQUEID" val="918"/>
</p:tagLst>
</file>

<file path=ppt/tags/tag74.xml><?xml version="1.0" encoding="utf-8"?>
<p:tagLst xmlns:p="http://schemas.openxmlformats.org/presentationml/2006/main">
  <p:tag name="AS_UNIQUEID" val="9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AS_UNIQUEID" val="9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AS_UNIQUEID" val="9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AS_UNIQUEID" val="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AS_UNIQUEID" val="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AS_UNIQUEID" val="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AS_UNIQUEID" val="85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p="http://schemas.openxmlformats.org/presentationml/2006/main">
  <p:tag name="AS_UNIQUEID" val="925"/>
</p:tagLst>
</file>

<file path=ppt/tags/tag81.xml><?xml version="1.0" encoding="utf-8"?>
<p:tagLst xmlns:p="http://schemas.openxmlformats.org/presentationml/2006/main">
  <p:tag name="AS_UNIQUEID" val="9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AS_UNIQUEID" val="9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AS_UNIQUEID" val="9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AS_UNIQUEID" val="9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AS_UNIQUEID" val="9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AS_UNIQUEID" val="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AS_UNIQUEID" val="9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AS_UNIQUEID" val="933"/>
</p:tagLst>
</file>

<file path=ppt/tags/tag89.xml><?xml version="1.0" encoding="utf-8"?>
<p:tagLst xmlns:p="http://schemas.openxmlformats.org/presentationml/2006/main">
  <p:tag name="AS_UNIQUEID" val="93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AS_UNIQUEID" val="85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AS_UNIQUEID" val="93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AS_UNIQUEID" val="93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AS_UNIQUEID" val="93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AS_UNIQUEID" val="93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AS_UNIQUEID" val="93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AS_UNIQUEID" val="940"/>
</p:tagLst>
</file>

<file path=ppt/tags/tag96.xml><?xml version="1.0" encoding="utf-8"?>
<p:tagLst xmlns:p="http://schemas.openxmlformats.org/presentationml/2006/main">
  <p:tag name="AS_UNIQUEID" val="941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AS_UNIQUEID" val="94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AS_UNIQUEID" val="94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AS_UNIQUEID" val="94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1422">
      <a:dk1>
        <a:sysClr val="windowText" lastClr="000000"/>
      </a:dk1>
      <a:lt1>
        <a:sysClr val="window" lastClr="FFFEFF"/>
      </a:lt1>
      <a:dk2>
        <a:srgbClr val="EFEAEB"/>
      </a:dk2>
      <a:lt2>
        <a:srgbClr val="FFFFFF"/>
      </a:lt2>
      <a:accent1>
        <a:srgbClr val="BA2631"/>
      </a:accent1>
      <a:accent2>
        <a:srgbClr val="D36E83"/>
      </a:accent2>
      <a:accent3>
        <a:srgbClr val="ECB5D6"/>
      </a:accent3>
      <a:accent4>
        <a:srgbClr val="DBB5F1"/>
      </a:accent4>
      <a:accent5>
        <a:srgbClr val="A06ED6"/>
      </a:accent5>
      <a:accent6>
        <a:srgbClr val="6526B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582</Paragraphs>
  <Slides>74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baseType="lpstr" size="75">
      <vt:lpstr>1_Office 主题​​</vt:lpstr>
      <vt:lpstr>文言文阅读十二讲</vt:lpstr>
      <vt:lpstr>“考什么？”</vt:lpstr>
      <vt:lpstr>Slide 3</vt:lpstr>
      <vt:lpstr>Slide 4</vt:lpstr>
      <vt:lpstr>1.读一读，试着翻译下列句子，归纳句式特点。</vt:lpstr>
      <vt:lpstr>2.读一读，试着翻译下列句子，归纳句式特点。</vt:lpstr>
      <vt:lpstr>3.读一读，试着翻译下列句子，归纳句式特点。</vt:lpstr>
      <vt:lpstr>4、翻译下列句子，归纳句式特点</vt:lpstr>
      <vt:lpstr>5、翻译下列句子，归纳句式特点。</vt:lpstr>
      <vt:lpstr>6、翻译下列句子，归纳句式特点</vt:lpstr>
      <vt:lpstr>7、翻译下列句子，归纳句式特点</vt:lpstr>
      <vt:lpstr>Slide 12</vt:lpstr>
      <vt:lpstr>下列句式中哪些是判断句：</vt:lpstr>
      <vt:lpstr>Slide 14</vt:lpstr>
      <vt:lpstr>Slide 15</vt:lpstr>
      <vt:lpstr>Slide 16</vt:lpstr>
      <vt:lpstr>1、翻译下列句子，归纳句式特点</vt:lpstr>
      <vt:lpstr>2、翻译下列句子，归纳句式特点</vt:lpstr>
      <vt:lpstr>3、翻译下列句子，归纳句式特点</vt:lpstr>
      <vt:lpstr>4、翻译下列句子，归纳句式特点</vt:lpstr>
      <vt:lpstr>5、翻译下列句子，归纳句式特点</vt:lpstr>
      <vt:lpstr>总结：被动句的主要形式</vt:lpstr>
      <vt:lpstr>1、选出不是被动句的一句（          ）</vt:lpstr>
      <vt:lpstr>2、选出不是被动句的一句（          ）</vt:lpstr>
      <vt:lpstr>3、翻译下面的句子。</vt:lpstr>
      <vt:lpstr>翻译下面的语句,注意被动句的译法。</vt:lpstr>
      <vt:lpstr>Slide 27</vt:lpstr>
      <vt:lpstr>Slide 28</vt:lpstr>
      <vt:lpstr>1、翻译下列句子，体会省略特点。</vt:lpstr>
      <vt:lpstr>1、翻译下列句子，体会省略特点</vt:lpstr>
      <vt:lpstr>2、翻译下列句子，体会省略特点</vt:lpstr>
      <vt:lpstr>2、翻译下列句子，体会省略特点</vt:lpstr>
      <vt:lpstr>3、翻译下列句子，体会省略特点</vt:lpstr>
      <vt:lpstr>3、翻译下列句子，体会省略特点</vt:lpstr>
      <vt:lpstr>4、翻译下列句子，体会省略特点</vt:lpstr>
      <vt:lpstr>4、翻译下列句子，体会省略特点</vt:lpstr>
      <vt:lpstr>省略句的主要形式：</vt:lpstr>
      <vt:lpstr>补出下列句子的省略成分。</vt:lpstr>
      <vt:lpstr>Slide 39</vt:lpstr>
      <vt:lpstr>翻译下面的语句,注意补出省略的成分。</vt:lpstr>
      <vt:lpstr>Slide 41</vt:lpstr>
      <vt:lpstr>知识储备一：</vt:lpstr>
      <vt:lpstr>知识储备二：</vt:lpstr>
      <vt:lpstr>Slide 44</vt:lpstr>
      <vt:lpstr>1、翻译下列句子，归纳句式特点。</vt:lpstr>
      <vt:lpstr>课堂训练</vt:lpstr>
      <vt:lpstr>2、翻译下列句子，归纳句式特点</vt:lpstr>
      <vt:lpstr>Slide 48</vt:lpstr>
      <vt:lpstr>3、翻译下列句子，归纳句式特点</vt:lpstr>
      <vt:lpstr>Slide 50</vt:lpstr>
      <vt:lpstr>4、翻译下列句子，归纳句式特点</vt:lpstr>
      <vt:lpstr>总结：宾语前置有以下几种形式</vt:lpstr>
      <vt:lpstr>Slide 53</vt:lpstr>
      <vt:lpstr>1、翻译下列句子，归纳句式特点</vt:lpstr>
      <vt:lpstr>2、翻译下列句子，归纳句式特点</vt:lpstr>
      <vt:lpstr>3、翻译下列句子，归纳句式特点</vt:lpstr>
      <vt:lpstr>4、翻译下列句子，归纳句式特点</vt:lpstr>
      <vt:lpstr>总结：定语后置的几种形式</vt:lpstr>
      <vt:lpstr>1、下列句中不含定语后置的一项是（　）</vt:lpstr>
      <vt:lpstr>2、选出下列句中不含定语后置的一项（　）</vt:lpstr>
      <vt:lpstr>Slide 61</vt:lpstr>
      <vt:lpstr>1、翻译下列句子，归纳句式特点</vt:lpstr>
      <vt:lpstr>Slide 63</vt:lpstr>
      <vt:lpstr>2、翻译下列句子，归纳句式特点</vt:lpstr>
      <vt:lpstr>Slide 65</vt:lpstr>
      <vt:lpstr>下列句子不属于状语后置的一句是（     ）</vt:lpstr>
      <vt:lpstr>Slide 67</vt:lpstr>
      <vt:lpstr>翻译下列句子，归纳句式特点</vt:lpstr>
      <vt:lpstr>Slide 69</vt:lpstr>
      <vt:lpstr>Slide 70</vt:lpstr>
      <vt:lpstr>Slide 71</vt:lpstr>
      <vt:lpstr>翻译下面的语句,注意语序要符合现代汉语的表达习惯。</vt:lpstr>
      <vt:lpstr>Slide 73</vt:lpstr>
      <vt:lpstr>谢谢观看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2020-12-01T19:11:47.039</cp:lastPrinted>
  <dcterms:created xsi:type="dcterms:W3CDTF">2020-12-01T19:11:47Z</dcterms:created>
  <dcterms:modified xsi:type="dcterms:W3CDTF">2020-12-01T11:11:49Z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