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9.xml" ContentType="application/vnd.openxmlformats-officedocument.theme+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theme/theme10.xml" ContentType="application/vnd.openxmlformats-officedocument.theme+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theme/theme11.xml" ContentType="application/vnd.openxmlformats-officedocument.theme+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theme/theme12.xml" ContentType="application/vnd.openxmlformats-officedocument.theme+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theme/theme13.xml" ContentType="application/vnd.openxmlformats-officedocument.theme+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theme/theme14.xml" ContentType="application/vnd.openxmlformats-officedocument.theme+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theme/theme15.xml" ContentType="application/vnd.openxmlformats-officedocument.theme+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theme/theme16.xml" ContentType="application/vnd.openxmlformats-officedocument.theme+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theme/theme17.xml" ContentType="application/vnd.openxmlformats-officedocument.theme+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theme/theme18.xml" ContentType="application/vnd.openxmlformats-officedocument.theme+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theme/theme19.xml" ContentType="application/vnd.openxmlformats-officedocument.theme+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theme/theme20.xml" ContentType="application/vnd.openxmlformats-officedocument.theme+xml"/>
  <Override PartName="/ppt/theme/theme21.xml" ContentType="application/vnd.openxmlformats-officedocument.theme+xml"/>
  <Override PartName="/ppt/theme/theme2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2"/>
    <p:sldMasterId id="2147483672" r:id="rId3"/>
    <p:sldMasterId id="2147483696" r:id="rId4"/>
    <p:sldMasterId id="2147483708" r:id="rId5"/>
    <p:sldMasterId id="2147483720" r:id="rId6"/>
    <p:sldMasterId id="2147483732" r:id="rId7"/>
    <p:sldMasterId id="2147483744" r:id="rId8"/>
    <p:sldMasterId id="2147483756" r:id="rId9"/>
    <p:sldMasterId id="2147483768" r:id="rId10"/>
    <p:sldMasterId id="2147483780" r:id="rId11"/>
    <p:sldMasterId id="2147483792" r:id="rId12"/>
    <p:sldMasterId id="2147483804" r:id="rId13"/>
    <p:sldMasterId id="2147483816" r:id="rId14"/>
    <p:sldMasterId id="2147483852" r:id="rId15"/>
    <p:sldMasterId id="2147483864" r:id="rId16"/>
    <p:sldMasterId id="2147483876" r:id="rId17"/>
    <p:sldMasterId id="2147483888" r:id="rId18"/>
    <p:sldMasterId id="2147483900" r:id="rId19"/>
    <p:sldMasterId id="2147483912" r:id="rId20"/>
  </p:sldMasterIdLst>
  <p:notesMasterIdLst>
    <p:notesMasterId r:id="rId62"/>
  </p:notesMasterIdLst>
  <p:handoutMasterIdLst>
    <p:handoutMasterId r:id="rId63"/>
  </p:handoutMasterIdLst>
  <p:sldIdLst>
    <p:sldId id="418" r:id="rId21"/>
    <p:sldId id="406" r:id="rId22"/>
    <p:sldId id="419" r:id="rId23"/>
    <p:sldId id="420" r:id="rId24"/>
    <p:sldId id="423" r:id="rId25"/>
    <p:sldId id="421" r:id="rId26"/>
    <p:sldId id="424" r:id="rId27"/>
    <p:sldId id="422" r:id="rId28"/>
    <p:sldId id="426" r:id="rId29"/>
    <p:sldId id="428" r:id="rId30"/>
    <p:sldId id="427" r:id="rId31"/>
    <p:sldId id="429" r:id="rId32"/>
    <p:sldId id="430" r:id="rId33"/>
    <p:sldId id="431" r:id="rId34"/>
    <p:sldId id="433" r:id="rId35"/>
    <p:sldId id="434" r:id="rId36"/>
    <p:sldId id="469" r:id="rId37"/>
    <p:sldId id="446" r:id="rId38"/>
    <p:sldId id="448" r:id="rId39"/>
    <p:sldId id="449" r:id="rId40"/>
    <p:sldId id="450" r:id="rId41"/>
    <p:sldId id="438" r:id="rId42"/>
    <p:sldId id="451" r:id="rId43"/>
    <p:sldId id="445" r:id="rId44"/>
    <p:sldId id="437" r:id="rId45"/>
    <p:sldId id="444" r:id="rId46"/>
    <p:sldId id="452" r:id="rId47"/>
    <p:sldId id="435" r:id="rId48"/>
    <p:sldId id="453" r:id="rId49"/>
    <p:sldId id="455" r:id="rId50"/>
    <p:sldId id="457" r:id="rId51"/>
    <p:sldId id="464" r:id="rId52"/>
    <p:sldId id="463" r:id="rId53"/>
    <p:sldId id="367" r:id="rId54"/>
    <p:sldId id="465" r:id="rId55"/>
    <p:sldId id="459" r:id="rId56"/>
    <p:sldId id="461" r:id="rId57"/>
    <p:sldId id="466" r:id="rId58"/>
    <p:sldId id="467" r:id="rId59"/>
    <p:sldId id="468" r:id="rId60"/>
    <p:sldId id="470" r:id="rId61"/>
  </p:sldIdLst>
  <p:sldSz cx="12192000" cy="6858000"/>
  <p:notesSz cx="6761163" cy="9942513"/>
  <p:embeddedFontLst>
    <p:embeddedFont>
      <p:font typeface="华文细黑" pitchFamily="2" charset="-122"/>
      <p:regular r:id="rId64"/>
    </p:embeddedFont>
    <p:embeddedFont>
      <p:font typeface="方正姚体" pitchFamily="2" charset="-122"/>
      <p:regular r:id="rId65"/>
    </p:embeddedFont>
    <p:embeddedFont>
      <p:font typeface="楷体" pitchFamily="49" charset="-122"/>
      <p:regular r:id="rId66"/>
    </p:embeddedFont>
    <p:embeddedFont>
      <p:font typeface="Calibri Light" pitchFamily="34" charset="0"/>
      <p:regular r:id="rId67"/>
      <p:italic r:id="rId68"/>
    </p:embeddedFont>
    <p:embeddedFont>
      <p:font typeface="微软雅黑" pitchFamily="34" charset="-122"/>
      <p:regular r:id="rId69"/>
      <p:bold r:id="rId70"/>
    </p:embeddedFont>
    <p:embeddedFont>
      <p:font typeface="Wingdings 2" pitchFamily="18" charset="2"/>
      <p:regular r:id="rId71"/>
    </p:embeddedFont>
    <p:embeddedFont>
      <p:font typeface="华文琥珀" pitchFamily="2" charset="-122"/>
      <p:regular r:id="rId72"/>
    </p:embeddedFont>
    <p:embeddedFont>
      <p:font typeface="黑体" pitchFamily="49" charset="-122"/>
      <p:regular r:id="rId73"/>
    </p:embeddedFont>
    <p:embeddedFont>
      <p:font typeface="仿宋" pitchFamily="49" charset="-122"/>
      <p:regular r:id="rId74"/>
    </p:embeddedFont>
    <p:embeddedFont>
      <p:font typeface="Calibri" pitchFamily="34" charset="0"/>
      <p:regular r:id="rId75"/>
      <p:bold r:id="rId76"/>
      <p:italic r:id="rId77"/>
      <p:boldItalic r:id="rId78"/>
    </p:embeddedFont>
    <p:embeddedFont>
      <p:font typeface="Franklin Gothic Medium" pitchFamily="34" charset="0"/>
      <p:regular r:id="rId79"/>
      <p:italic r:id="rId80"/>
    </p:embeddedFont>
    <p:embeddedFont>
      <p:font typeface="华文中宋" pitchFamily="2" charset="-122"/>
      <p:regular r:id="rId81"/>
    </p:embeddedFont>
    <p:embeddedFont>
      <p:font typeface="方正隶变_GBK" charset="-122"/>
      <p:regular r:id="rId82"/>
    </p:embeddedFont>
  </p:embeddedFont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3CC"/>
    <a:srgbClr val="4C7469"/>
    <a:srgbClr val="285E33"/>
    <a:srgbClr val="347A43"/>
    <a:srgbClr val="218D68"/>
    <a:srgbClr val="1B947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p:restoredTop sz="94660"/>
  </p:normalViewPr>
  <p:slideViewPr>
    <p:cSldViewPr snapToGrid="0" showGuides="1">
      <p:cViewPr varScale="1">
        <p:scale>
          <a:sx n="71" d="100"/>
          <a:sy n="71" d="100"/>
        </p:scale>
        <p:origin x="-660" y="-9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3.xml"/><Relationship Id="rId18" Type="http://schemas.openxmlformats.org/officeDocument/2006/relationships/slideMaster" Target="slideMasters/slideMaster18.xml"/><Relationship Id="rId26" Type="http://schemas.openxmlformats.org/officeDocument/2006/relationships/slide" Target="slides/slide6.xml"/><Relationship Id="rId39" Type="http://schemas.openxmlformats.org/officeDocument/2006/relationships/slide" Target="slides/slide19.xml"/><Relationship Id="rId21" Type="http://schemas.openxmlformats.org/officeDocument/2006/relationships/slide" Target="slides/slide1.xml"/><Relationship Id="rId34" Type="http://schemas.openxmlformats.org/officeDocument/2006/relationships/slide" Target="slides/slide14.xml"/><Relationship Id="rId42" Type="http://schemas.openxmlformats.org/officeDocument/2006/relationships/slide" Target="slides/slide22.xml"/><Relationship Id="rId47" Type="http://schemas.openxmlformats.org/officeDocument/2006/relationships/slide" Target="slides/slide27.xml"/><Relationship Id="rId50" Type="http://schemas.openxmlformats.org/officeDocument/2006/relationships/slide" Target="slides/slide30.xml"/><Relationship Id="rId55" Type="http://schemas.openxmlformats.org/officeDocument/2006/relationships/slide" Target="slides/slide35.xml"/><Relationship Id="rId63" Type="http://schemas.openxmlformats.org/officeDocument/2006/relationships/handoutMaster" Target="handoutMasters/handoutMaster1.xml"/><Relationship Id="rId68" Type="http://schemas.openxmlformats.org/officeDocument/2006/relationships/font" Target="fonts/font5.fntdata"/><Relationship Id="rId76" Type="http://schemas.openxmlformats.org/officeDocument/2006/relationships/font" Target="fonts/font13.fntdata"/><Relationship Id="rId84" Type="http://schemas.openxmlformats.org/officeDocument/2006/relationships/viewProps" Target="viewProps.xml"/><Relationship Id="rId7" Type="http://schemas.openxmlformats.org/officeDocument/2006/relationships/slideMaster" Target="slideMasters/slideMaster7.xml"/><Relationship Id="rId71" Type="http://schemas.openxmlformats.org/officeDocument/2006/relationships/font" Target="fonts/font8.fntdata"/><Relationship Id="rId2" Type="http://schemas.openxmlformats.org/officeDocument/2006/relationships/slideMaster" Target="slideMasters/slideMaster2.xml"/><Relationship Id="rId16" Type="http://schemas.openxmlformats.org/officeDocument/2006/relationships/slideMaster" Target="slideMasters/slideMaster16.xml"/><Relationship Id="rId29" Type="http://schemas.openxmlformats.org/officeDocument/2006/relationships/slide" Target="slides/slide9.xml"/><Relationship Id="rId11" Type="http://schemas.openxmlformats.org/officeDocument/2006/relationships/slideMaster" Target="slideMasters/slideMaster11.xml"/><Relationship Id="rId24" Type="http://schemas.openxmlformats.org/officeDocument/2006/relationships/slide" Target="slides/slide4.xml"/><Relationship Id="rId32" Type="http://schemas.openxmlformats.org/officeDocument/2006/relationships/slide" Target="slides/slide12.xml"/><Relationship Id="rId37" Type="http://schemas.openxmlformats.org/officeDocument/2006/relationships/slide" Target="slides/slide17.xml"/><Relationship Id="rId40" Type="http://schemas.openxmlformats.org/officeDocument/2006/relationships/slide" Target="slides/slide20.xml"/><Relationship Id="rId45" Type="http://schemas.openxmlformats.org/officeDocument/2006/relationships/slide" Target="slides/slide25.xml"/><Relationship Id="rId53" Type="http://schemas.openxmlformats.org/officeDocument/2006/relationships/slide" Target="slides/slide33.xml"/><Relationship Id="rId58" Type="http://schemas.openxmlformats.org/officeDocument/2006/relationships/slide" Target="slides/slide38.xml"/><Relationship Id="rId66" Type="http://schemas.openxmlformats.org/officeDocument/2006/relationships/font" Target="fonts/font3.fntdata"/><Relationship Id="rId74" Type="http://schemas.openxmlformats.org/officeDocument/2006/relationships/font" Target="fonts/font11.fntdata"/><Relationship Id="rId79" Type="http://schemas.openxmlformats.org/officeDocument/2006/relationships/font" Target="fonts/font16.fntdata"/><Relationship Id="rId5" Type="http://schemas.openxmlformats.org/officeDocument/2006/relationships/slideMaster" Target="slideMasters/slideMaster5.xml"/><Relationship Id="rId61" Type="http://schemas.openxmlformats.org/officeDocument/2006/relationships/slide" Target="slides/slide41.xml"/><Relationship Id="rId82" Type="http://schemas.openxmlformats.org/officeDocument/2006/relationships/font" Target="fonts/font19.fntdata"/><Relationship Id="rId19" Type="http://schemas.openxmlformats.org/officeDocument/2006/relationships/slideMaster" Target="slideMasters/slideMaster19.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Master" Target="slideMasters/slideMaster14.xml"/><Relationship Id="rId22" Type="http://schemas.openxmlformats.org/officeDocument/2006/relationships/slide" Target="slides/slide2.xml"/><Relationship Id="rId27" Type="http://schemas.openxmlformats.org/officeDocument/2006/relationships/slide" Target="slides/slide7.xml"/><Relationship Id="rId30" Type="http://schemas.openxmlformats.org/officeDocument/2006/relationships/slide" Target="slides/slide10.xml"/><Relationship Id="rId35" Type="http://schemas.openxmlformats.org/officeDocument/2006/relationships/slide" Target="slides/slide15.xml"/><Relationship Id="rId43" Type="http://schemas.openxmlformats.org/officeDocument/2006/relationships/slide" Target="slides/slide23.xml"/><Relationship Id="rId48" Type="http://schemas.openxmlformats.org/officeDocument/2006/relationships/slide" Target="slides/slide28.xml"/><Relationship Id="rId56" Type="http://schemas.openxmlformats.org/officeDocument/2006/relationships/slide" Target="slides/slide36.xml"/><Relationship Id="rId64" Type="http://schemas.openxmlformats.org/officeDocument/2006/relationships/font" Target="fonts/font1.fntdata"/><Relationship Id="rId69" Type="http://schemas.openxmlformats.org/officeDocument/2006/relationships/font" Target="fonts/font6.fntdata"/><Relationship Id="rId77" Type="http://schemas.openxmlformats.org/officeDocument/2006/relationships/font" Target="fonts/font14.fntdata"/><Relationship Id="rId8" Type="http://schemas.openxmlformats.org/officeDocument/2006/relationships/slideMaster" Target="slideMasters/slideMaster8.xml"/><Relationship Id="rId51" Type="http://schemas.openxmlformats.org/officeDocument/2006/relationships/slide" Target="slides/slide31.xml"/><Relationship Id="rId72" Type="http://schemas.openxmlformats.org/officeDocument/2006/relationships/font" Target="fonts/font9.fntdata"/><Relationship Id="rId80" Type="http://schemas.openxmlformats.org/officeDocument/2006/relationships/font" Target="fonts/font17.fntdata"/><Relationship Id="rId85" Type="http://schemas.openxmlformats.org/officeDocument/2006/relationships/theme" Target="theme/theme1.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 Target="slides/slide5.xml"/><Relationship Id="rId33" Type="http://schemas.openxmlformats.org/officeDocument/2006/relationships/slide" Target="slides/slide13.xml"/><Relationship Id="rId38" Type="http://schemas.openxmlformats.org/officeDocument/2006/relationships/slide" Target="slides/slide18.xml"/><Relationship Id="rId46" Type="http://schemas.openxmlformats.org/officeDocument/2006/relationships/slide" Target="slides/slide26.xml"/><Relationship Id="rId59" Type="http://schemas.openxmlformats.org/officeDocument/2006/relationships/slide" Target="slides/slide39.xml"/><Relationship Id="rId67" Type="http://schemas.openxmlformats.org/officeDocument/2006/relationships/font" Target="fonts/font4.fntdata"/><Relationship Id="rId20" Type="http://schemas.openxmlformats.org/officeDocument/2006/relationships/slideMaster" Target="slideMasters/slideMaster20.xml"/><Relationship Id="rId41" Type="http://schemas.openxmlformats.org/officeDocument/2006/relationships/slide" Target="slides/slide21.xml"/><Relationship Id="rId54" Type="http://schemas.openxmlformats.org/officeDocument/2006/relationships/slide" Target="slides/slide34.xml"/><Relationship Id="rId62" Type="http://schemas.openxmlformats.org/officeDocument/2006/relationships/notesMaster" Target="notesMasters/notesMaster1.xml"/><Relationship Id="rId70" Type="http://schemas.openxmlformats.org/officeDocument/2006/relationships/font" Target="fonts/font7.fntdata"/><Relationship Id="rId75" Type="http://schemas.openxmlformats.org/officeDocument/2006/relationships/font" Target="fonts/font12.fntdata"/><Relationship Id="rId83"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Master" Target="slideMasters/slideMaster15.xml"/><Relationship Id="rId23" Type="http://schemas.openxmlformats.org/officeDocument/2006/relationships/slide" Target="slides/slide3.xml"/><Relationship Id="rId28" Type="http://schemas.openxmlformats.org/officeDocument/2006/relationships/slide" Target="slides/slide8.xml"/><Relationship Id="rId36" Type="http://schemas.openxmlformats.org/officeDocument/2006/relationships/slide" Target="slides/slide16.xml"/><Relationship Id="rId49" Type="http://schemas.openxmlformats.org/officeDocument/2006/relationships/slide" Target="slides/slide29.xml"/><Relationship Id="rId57" Type="http://schemas.openxmlformats.org/officeDocument/2006/relationships/slide" Target="slides/slide37.xml"/><Relationship Id="rId10" Type="http://schemas.openxmlformats.org/officeDocument/2006/relationships/slideMaster" Target="slideMasters/slideMaster10.xml"/><Relationship Id="rId31" Type="http://schemas.openxmlformats.org/officeDocument/2006/relationships/slide" Target="slides/slide11.xml"/><Relationship Id="rId44" Type="http://schemas.openxmlformats.org/officeDocument/2006/relationships/slide" Target="slides/slide24.xml"/><Relationship Id="rId52" Type="http://schemas.openxmlformats.org/officeDocument/2006/relationships/slide" Target="slides/slide32.xml"/><Relationship Id="rId60" Type="http://schemas.openxmlformats.org/officeDocument/2006/relationships/slide" Target="slides/slide40.xml"/><Relationship Id="rId65" Type="http://schemas.openxmlformats.org/officeDocument/2006/relationships/font" Target="fonts/font2.fntdata"/><Relationship Id="rId73" Type="http://schemas.openxmlformats.org/officeDocument/2006/relationships/font" Target="fonts/font10.fntdata"/><Relationship Id="rId78" Type="http://schemas.openxmlformats.org/officeDocument/2006/relationships/font" Target="fonts/font15.fntdata"/><Relationship Id="rId81" Type="http://schemas.openxmlformats.org/officeDocument/2006/relationships/font" Target="fonts/font18.fntdata"/><Relationship Id="rId86"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30525" cy="496888"/>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3" name="日期占位符 2"/>
          <p:cNvSpPr>
            <a:spLocks noGrp="1"/>
          </p:cNvSpPr>
          <p:nvPr>
            <p:ph type="dt" sz="quarter" idx="1"/>
          </p:nvPr>
        </p:nvSpPr>
        <p:spPr>
          <a:xfrm>
            <a:off x="3829050" y="0"/>
            <a:ext cx="2930525" cy="496888"/>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marL="0" marR="0" lvl="0" indent="0" algn="r" defTabSz="914400" rtl="0" eaLnBrk="1" fontAlgn="auto" latinLnBrk="0" hangingPunct="1">
              <a:lnSpc>
                <a:spcPct val="100000"/>
              </a:lnSpc>
              <a:spcBef>
                <a:spcPts val="0"/>
              </a:spcBef>
              <a:spcAft>
                <a:spcPts val="0"/>
              </a:spcAft>
              <a:buClrTx/>
              <a:buSzTx/>
              <a:buFontTx/>
              <a:buNone/>
              <a:defRPr/>
            </a:pPr>
            <a:fld id="{9281085C-7104-4C51-8D17-4BFC6FB36229}" type="datetimeFigureOut">
              <a:rPr kumimoji="0" lang="zh-CN" altLang="en-US" sz="1200" b="0" i="0" u="none" strike="noStrike" kern="1200" cap="none" spc="0" normalizeH="0" baseline="0" noProof="0">
                <a:ln>
                  <a:noFill/>
                </a:ln>
                <a:solidFill>
                  <a:schemeClr val="tx1"/>
                </a:solidFill>
                <a:effectLst/>
                <a:uLnTx/>
                <a:uFillTx/>
                <a:latin typeface="+mn-lt"/>
                <a:ea typeface="+mn-ea"/>
                <a:cs typeface="+mn-cs"/>
              </a:rPr>
              <a:t>2020/1/31</a:t>
            </a:fld>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4" name="页脚占位符 3"/>
          <p:cNvSpPr>
            <a:spLocks noGrp="1"/>
          </p:cNvSpPr>
          <p:nvPr>
            <p:ph type="ftr" sz="quarter" idx="2"/>
          </p:nvPr>
        </p:nvSpPr>
        <p:spPr>
          <a:xfrm>
            <a:off x="0" y="9444038"/>
            <a:ext cx="2930525" cy="496888"/>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灯片编号占位符 4"/>
          <p:cNvSpPr>
            <a:spLocks noGrp="1"/>
          </p:cNvSpPr>
          <p:nvPr>
            <p:ph type="sldNum" sz="quarter" idx="3"/>
          </p:nvPr>
        </p:nvSpPr>
        <p:spPr>
          <a:xfrm>
            <a:off x="3829050" y="9444038"/>
            <a:ext cx="2930525" cy="496888"/>
          </a:xfrm>
          <a:prstGeom prst="rect">
            <a:avLst/>
          </a:prstGeom>
        </p:spPr>
        <p:txBody>
          <a:bodyPr vert="horz" lIns="91440" tIns="45720" rIns="91440" bIns="45720" rtlCol="0" anchor="b"/>
          <a:lstStyle/>
          <a:p>
            <a:pPr lvl="0" algn="r" eaLnBrk="1" hangingPunct="1">
              <a:buNone/>
            </a:pPr>
            <a:fld id="{9A0DB2DC-4C9A-4742-B13C-FB6460FD3503}" type="slidenum">
              <a:rPr lang="zh-CN" altLang="en-US" sz="1200" dirty="0">
                <a:latin typeface="Calibri" panose="020F0502020204030204" pitchFamily="34" charset="0"/>
              </a:rPr>
              <a:t>‹#›</a:t>
            </a:fld>
            <a:endParaRPr lang="zh-CN" altLang="en-US" sz="1200" dirty="0">
              <a:latin typeface="Calibri" panose="020F0502020204030204" pitchFamily="34" charset="0"/>
            </a:endParaRPr>
          </a:p>
        </p:txBody>
      </p:sp>
    </p:spTree>
    <p:extLst>
      <p:ext uri="{BB962C8B-B14F-4D97-AF65-F5344CB8AC3E}">
        <p14:creationId xmlns:p14="http://schemas.microsoft.com/office/powerpoint/2010/main" val="92143736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30525" cy="496888"/>
          </a:xfrm>
          <a:prstGeom prst="rect">
            <a:avLst/>
          </a:prstGeom>
        </p:spPr>
        <p:txBody>
          <a:bodyPr vert="horz" lIns="91440" tIns="45720" rIns="91440" bIns="45720" rtlCol="0"/>
          <a:lstStyle>
            <a:lvl1pPr algn="l">
              <a:defRPr sz="1200">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idx="1"/>
          </p:nvPr>
        </p:nvSpPr>
        <p:spPr>
          <a:xfrm>
            <a:off x="3829050" y="0"/>
            <a:ext cx="2930525" cy="496888"/>
          </a:xfrm>
          <a:prstGeom prst="rect">
            <a:avLst/>
          </a:prstGeom>
        </p:spPr>
        <p:txBody>
          <a:bodyPr vert="horz" lIns="91440" tIns="45720" rIns="91440" bIns="45720" rtlCol="0"/>
          <a:lstStyle>
            <a:lvl1pPr algn="r">
              <a:defRPr sz="1200">
                <a:latin typeface="Arial" panose="020B0604020202020204" pitchFamily="34" charset="0"/>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7CDEA3D9-D5B2-42F0-866E-4CFF3583145A}"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2020/1/31</a:t>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68263" y="746125"/>
            <a:ext cx="6624637" cy="372745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76275" y="4722813"/>
            <a:ext cx="5408613" cy="4473575"/>
          </a:xfrm>
          <a:prstGeom prst="rect">
            <a:avLst/>
          </a:prstGeom>
        </p:spPr>
        <p:txBody>
          <a:bodyPr vert="horz" lIns="91440" tIns="45720" rIns="91440" bIns="45720" rtlCol="0">
            <a:normAutofit/>
          </a:bodyPr>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单击此处编辑母版文本样式</a:t>
            </a: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第二级</a:t>
            </a: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第三级</a:t>
            </a: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第四级</a:t>
            </a: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第五级</a:t>
            </a:r>
          </a:p>
        </p:txBody>
      </p:sp>
      <p:sp>
        <p:nvSpPr>
          <p:cNvPr id="6" name="页脚占位符 5"/>
          <p:cNvSpPr>
            <a:spLocks noGrp="1"/>
          </p:cNvSpPr>
          <p:nvPr>
            <p:ph type="ftr" sz="quarter" idx="4"/>
          </p:nvPr>
        </p:nvSpPr>
        <p:spPr>
          <a:xfrm>
            <a:off x="0" y="9444038"/>
            <a:ext cx="2930525" cy="496888"/>
          </a:xfrm>
          <a:prstGeom prst="rect">
            <a:avLst/>
          </a:prstGeom>
        </p:spPr>
        <p:txBody>
          <a:bodyPr vert="horz" lIns="91440" tIns="45720" rIns="91440" bIns="45720" rtlCol="0" anchor="b"/>
          <a:lstStyle>
            <a:lvl1pPr algn="l">
              <a:defRPr sz="1200">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29050" y="9444038"/>
            <a:ext cx="2930525" cy="496888"/>
          </a:xfrm>
          <a:prstGeom prst="rect">
            <a:avLst/>
          </a:prstGeom>
        </p:spPr>
        <p:txBody>
          <a:bodyPr vert="horz" lIns="91440" tIns="45720" rIns="91440" bIns="45720" rtlCol="0" anchor="b"/>
          <a:lstStyle/>
          <a:p>
            <a:pPr lvl="0" algn="r" eaLnBrk="1" hangingPunct="1">
              <a:buNone/>
            </a:pPr>
            <a:fld id="{9A0DB2DC-4C9A-4742-B13C-FB6460FD3503}" type="slidenum">
              <a:rPr lang="zh-CN" altLang="en-US" sz="1200" dirty="0"/>
              <a:t>‹#›</a:t>
            </a:fld>
            <a:endParaRPr lang="zh-CN" altLang="en-US" sz="1200" dirty="0"/>
          </a:p>
        </p:txBody>
      </p:sp>
    </p:spTree>
    <p:extLst>
      <p:ext uri="{BB962C8B-B14F-4D97-AF65-F5344CB8AC3E}">
        <p14:creationId xmlns:p14="http://schemas.microsoft.com/office/powerpoint/2010/main" val="609860724"/>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幻灯片图像占位符 24577"/>
          <p:cNvSpPr>
            <a:spLocks noGrp="1" noRot="1" noChangeAspect="1" noTextEdit="1"/>
          </p:cNvSpPr>
          <p:nvPr>
            <p:ph type="sldImg"/>
          </p:nvPr>
        </p:nvSpPr>
        <p:spPr>
          <a:xfrm>
            <a:off x="68263" y="746125"/>
            <a:ext cx="6624637" cy="3727450"/>
          </a:xfrm>
          <a:ln>
            <a:solidFill>
              <a:srgbClr val="000000">
                <a:alpha val="100000"/>
              </a:srgbClr>
            </a:solidFill>
            <a:miter lim="800000"/>
          </a:ln>
        </p:spPr>
      </p:sp>
      <p:sp>
        <p:nvSpPr>
          <p:cNvPr id="36867" name="文本占位符 24578"/>
          <p:cNvSpPr>
            <a:spLocks noGrp="1"/>
          </p:cNvSpPr>
          <p:nvPr>
            <p:ph type="body"/>
          </p:nvPr>
        </p:nvSpPr>
        <p:spPr>
          <a:noFill/>
          <a:ln>
            <a:noFill/>
          </a:ln>
        </p:spPr>
        <p:txBody>
          <a:bodyPr wrap="square" lIns="91440" tIns="45720" rIns="91440" bIns="45720" anchor="t"/>
          <a:lstStyle/>
          <a:p>
            <a:pPr lvl="0" eaLnBrk="1" hangingPunct="1">
              <a:spcBef>
                <a:spcPct val="0"/>
              </a:spcBef>
            </a:pPr>
            <a:r>
              <a:rPr lang="zh-CN" altLang="en-US" dirty="0"/>
              <a:t>本资料来自于资源最齐全的２１世纪教育网</a:t>
            </a:r>
            <a:r>
              <a:rPr lang="en-US" altLang="zh-CN" dirty="0"/>
              <a:t>www.21cnjy.com</a:t>
            </a:r>
          </a:p>
        </p:txBody>
      </p:sp>
      <p:sp>
        <p:nvSpPr>
          <p:cNvPr id="36868" name="灯片编号占位符 1"/>
          <p:cNvSpPr txBox="1">
            <a:spLocks noGrp="1"/>
          </p:cNvSpPr>
          <p:nvPr>
            <p:ph type="sldNum" sz="quarter"/>
          </p:nvPr>
        </p:nvSpPr>
        <p:spPr>
          <a:xfrm>
            <a:off x="3829050" y="9444038"/>
            <a:ext cx="2930525" cy="496887"/>
          </a:xfrm>
          <a:prstGeom prst="rect">
            <a:avLst/>
          </a:prstGeom>
          <a:noFill/>
          <a:ln w="9525">
            <a:noFill/>
          </a:ln>
        </p:spPr>
        <p:txBody>
          <a:bodyPr anchor="b"/>
          <a:lstStyle/>
          <a:p>
            <a:pPr lvl="0" algn="r" eaLnBrk="1" hangingPunct="1"/>
            <a:fld id="{9A0DB2DC-4C9A-4742-B13C-FB6460FD3503}" type="slidenum">
              <a:rPr lang="zh-CN" altLang="en-US" sz="1200" dirty="0"/>
              <a:t>2</a:t>
            </a:fld>
            <a:endParaRPr lang="zh-CN" altLang="en-US" sz="1200"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8.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5C6AD397-E6F2-45FD-8DF8-7639EF106319}"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t>2020/1/31</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zh-CN" altLang="en-US" dirty="0"/>
              <a:t>‹#›</a:t>
            </a:fld>
            <a:endParaRPr lang="zh-CN" altLang="en-US" dirty="0">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5C6AD397-E6F2-45FD-8DF8-7639EF106319}"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t>2020/1/31</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zh-CN" altLang="en-US" dirty="0"/>
              <a:t>‹#›</a:t>
            </a:fld>
            <a:endParaRPr lang="zh-CN" altLang="en-US" dirty="0">
              <a:latin typeface="Arial" panose="020B0604020202020204" pitchFamily="34" charset="0"/>
            </a:endParaRPr>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a:defRPr/>
            </a:pPr>
            <a:fld id="{5C6AD397-E6F2-45FD-8DF8-7639EF106319}" type="datetimeFigureOut">
              <a:rPr lang="zh-CN" altLang="en-US">
                <a:solidFill>
                  <a:prstClr val="black">
                    <a:tint val="75000"/>
                  </a:prstClr>
                </a:solidFill>
              </a:rPr>
              <a:pPr>
                <a:defRPr/>
              </a:pPr>
              <a:t>2020/1/31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9A0DB2DC-4C9A-4742-B13C-FB6460FD3503}" type="slidenum">
              <a:rPr lang="zh-CN" altLang="en-US" dirty="0"/>
              <a:pPr/>
              <a:t>‹#›</a:t>
            </a:fld>
            <a:endParaRPr lang="zh-CN" altLang="en-US" dirty="0">
              <a:latin typeface="Arial" panose="020B0604020202020204" pitchFamily="34" charset="0"/>
            </a:endParaRPr>
          </a:p>
        </p:txBody>
      </p:sp>
    </p:spTree>
    <p:extLst>
      <p:ext uri="{BB962C8B-B14F-4D97-AF65-F5344CB8AC3E}">
        <p14:creationId xmlns:p14="http://schemas.microsoft.com/office/powerpoint/2010/main" val="3126368630"/>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a:defRPr/>
            </a:pPr>
            <a:fld id="{5C6AD397-E6F2-45FD-8DF8-7639EF106319}" type="datetimeFigureOut">
              <a:rPr lang="zh-CN" altLang="en-US">
                <a:solidFill>
                  <a:prstClr val="black">
                    <a:tint val="75000"/>
                  </a:prstClr>
                </a:solidFill>
              </a:rPr>
              <a:pPr>
                <a:defRPr/>
              </a:pPr>
              <a:t>2020/1/31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9A0DB2DC-4C9A-4742-B13C-FB6460FD3503}" type="slidenum">
              <a:rPr lang="zh-CN" altLang="en-US" dirty="0"/>
              <a:pPr/>
              <a:t>‹#›</a:t>
            </a:fld>
            <a:endParaRPr lang="zh-CN" altLang="en-US" dirty="0">
              <a:latin typeface="Arial" panose="020B0604020202020204" pitchFamily="34" charset="0"/>
            </a:endParaRPr>
          </a:p>
        </p:txBody>
      </p:sp>
    </p:spTree>
    <p:extLst>
      <p:ext uri="{BB962C8B-B14F-4D97-AF65-F5344CB8AC3E}">
        <p14:creationId xmlns:p14="http://schemas.microsoft.com/office/powerpoint/2010/main" val="1777584497"/>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914"/>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1" y="4589639"/>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a:defRPr/>
            </a:pPr>
            <a:fld id="{5C6AD397-E6F2-45FD-8DF8-7639EF106319}" type="datetimeFigureOut">
              <a:rPr lang="zh-CN" altLang="en-US">
                <a:solidFill>
                  <a:prstClr val="black">
                    <a:tint val="75000"/>
                  </a:prstClr>
                </a:solidFill>
              </a:rPr>
              <a:pPr>
                <a:defRPr/>
              </a:pPr>
              <a:t>2020/1/31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9A0DB2DC-4C9A-4742-B13C-FB6460FD3503}" type="slidenum">
              <a:rPr lang="zh-CN" altLang="en-US" dirty="0"/>
              <a:pPr/>
              <a:t>‹#›</a:t>
            </a:fld>
            <a:endParaRPr lang="zh-CN" altLang="en-US" dirty="0">
              <a:latin typeface="Arial" panose="020B0604020202020204" pitchFamily="34" charset="0"/>
            </a:endParaRPr>
          </a:p>
        </p:txBody>
      </p:sp>
    </p:spTree>
    <p:extLst>
      <p:ext uri="{BB962C8B-B14F-4D97-AF65-F5344CB8AC3E}">
        <p14:creationId xmlns:p14="http://schemas.microsoft.com/office/powerpoint/2010/main" val="4142464998"/>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a:defRPr/>
            </a:pPr>
            <a:fld id="{5C6AD397-E6F2-45FD-8DF8-7639EF106319}" type="datetimeFigureOut">
              <a:rPr lang="zh-CN" altLang="en-US">
                <a:solidFill>
                  <a:prstClr val="black">
                    <a:tint val="75000"/>
                  </a:prstClr>
                </a:solidFill>
              </a:rPr>
              <a:pPr>
                <a:defRPr/>
              </a:pPr>
              <a:t>2020/1/31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pPr>
              <a:defRPr/>
            </a:pPr>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9A0DB2DC-4C9A-4742-B13C-FB6460FD3503}" type="slidenum">
              <a:rPr lang="zh-CN" altLang="en-US" dirty="0"/>
              <a:pPr/>
              <a:t>‹#›</a:t>
            </a:fld>
            <a:endParaRPr lang="zh-CN" altLang="en-US" dirty="0">
              <a:latin typeface="Arial" panose="020B0604020202020204" pitchFamily="34" charset="0"/>
            </a:endParaRPr>
          </a:p>
        </p:txBody>
      </p:sp>
    </p:spTree>
    <p:extLst>
      <p:ext uri="{BB962C8B-B14F-4D97-AF65-F5344CB8AC3E}">
        <p14:creationId xmlns:p14="http://schemas.microsoft.com/office/powerpoint/2010/main" val="2403365439"/>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9"/>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9"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3"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3"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a:defRPr/>
            </a:pPr>
            <a:fld id="{5C6AD397-E6F2-45FD-8DF8-7639EF106319}" type="datetimeFigureOut">
              <a:rPr lang="zh-CN" altLang="en-US">
                <a:solidFill>
                  <a:prstClr val="black">
                    <a:tint val="75000"/>
                  </a:prstClr>
                </a:solidFill>
              </a:rPr>
              <a:pPr>
                <a:defRPr/>
              </a:pPr>
              <a:t>2020/1/31</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pPr>
              <a:defRPr/>
            </a:pPr>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9A0DB2DC-4C9A-4742-B13C-FB6460FD3503}" type="slidenum">
              <a:rPr lang="zh-CN" altLang="en-US" dirty="0"/>
              <a:pPr/>
              <a:t>‹#›</a:t>
            </a:fld>
            <a:endParaRPr lang="zh-CN" altLang="en-US" dirty="0">
              <a:latin typeface="Arial" panose="020B0604020202020204" pitchFamily="34" charset="0"/>
            </a:endParaRPr>
          </a:p>
        </p:txBody>
      </p:sp>
    </p:spTree>
    <p:extLst>
      <p:ext uri="{BB962C8B-B14F-4D97-AF65-F5344CB8AC3E}">
        <p14:creationId xmlns:p14="http://schemas.microsoft.com/office/powerpoint/2010/main" val="1155663886"/>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fld id="{5C6AD397-E6F2-45FD-8DF8-7639EF106319}" type="datetimeFigureOut">
              <a:rPr lang="zh-CN" altLang="en-US">
                <a:solidFill>
                  <a:prstClr val="black">
                    <a:tint val="75000"/>
                  </a:prstClr>
                </a:solidFill>
              </a:rPr>
              <a:pPr>
                <a:defRPr/>
              </a:pPr>
              <a:t>2020/1/31</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pPr>
              <a:defRPr/>
            </a:pPr>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9A0DB2DC-4C9A-4742-B13C-FB6460FD3503}" type="slidenum">
              <a:rPr lang="zh-CN" altLang="en-US" dirty="0"/>
              <a:pPr/>
              <a:t>‹#›</a:t>
            </a:fld>
            <a:endParaRPr lang="zh-CN" altLang="en-US" dirty="0">
              <a:latin typeface="Arial" panose="020B0604020202020204" pitchFamily="34" charset="0"/>
            </a:endParaRPr>
          </a:p>
        </p:txBody>
      </p:sp>
    </p:spTree>
    <p:extLst>
      <p:ext uri="{BB962C8B-B14F-4D97-AF65-F5344CB8AC3E}">
        <p14:creationId xmlns:p14="http://schemas.microsoft.com/office/powerpoint/2010/main" val="3823575079"/>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a:defRPr/>
            </a:pPr>
            <a:fld id="{5C6AD397-E6F2-45FD-8DF8-7639EF106319}" type="datetimeFigureOut">
              <a:rPr lang="zh-CN" altLang="en-US">
                <a:solidFill>
                  <a:prstClr val="black">
                    <a:tint val="75000"/>
                  </a:prstClr>
                </a:solidFill>
              </a:rPr>
              <a:pPr>
                <a:defRPr/>
              </a:pPr>
              <a:t>2020/1/31</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pPr>
              <a:defRPr/>
            </a:pPr>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9A0DB2DC-4C9A-4742-B13C-FB6460FD3503}" type="slidenum">
              <a:rPr lang="zh-CN" altLang="en-US" dirty="0"/>
              <a:pPr/>
              <a:t>‹#›</a:t>
            </a:fld>
            <a:endParaRPr lang="zh-CN" altLang="en-US" dirty="0">
              <a:latin typeface="Arial" panose="020B0604020202020204" pitchFamily="34" charset="0"/>
            </a:endParaRPr>
          </a:p>
        </p:txBody>
      </p:sp>
    </p:spTree>
    <p:extLst>
      <p:ext uri="{BB962C8B-B14F-4D97-AF65-F5344CB8AC3E}">
        <p14:creationId xmlns:p14="http://schemas.microsoft.com/office/powerpoint/2010/main" val="1687872143"/>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601"/>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a:defRPr/>
            </a:pPr>
            <a:fld id="{5C6AD397-E6F2-45FD-8DF8-7639EF106319}" type="datetimeFigureOut">
              <a:rPr lang="zh-CN" altLang="en-US">
                <a:solidFill>
                  <a:prstClr val="black">
                    <a:tint val="75000"/>
                  </a:prstClr>
                </a:solidFill>
              </a:rPr>
              <a:pPr>
                <a:defRPr/>
              </a:pPr>
              <a:t>2020/1/31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pPr>
              <a:defRPr/>
            </a:pPr>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9A0DB2DC-4C9A-4742-B13C-FB6460FD3503}" type="slidenum">
              <a:rPr lang="zh-CN" altLang="en-US" dirty="0"/>
              <a:pPr/>
              <a:t>‹#›</a:t>
            </a:fld>
            <a:endParaRPr lang="zh-CN" altLang="en-US" dirty="0">
              <a:latin typeface="Arial" panose="020B0604020202020204" pitchFamily="34" charset="0"/>
            </a:endParaRPr>
          </a:p>
        </p:txBody>
      </p:sp>
    </p:spTree>
    <p:extLst>
      <p:ext uri="{BB962C8B-B14F-4D97-AF65-F5344CB8AC3E}">
        <p14:creationId xmlns:p14="http://schemas.microsoft.com/office/powerpoint/2010/main" val="2189983375"/>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601"/>
            <a:ext cx="6172200" cy="4873625"/>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a:defRPr/>
            </a:pPr>
            <a:fld id="{5C6AD397-E6F2-45FD-8DF8-7639EF106319}" type="datetimeFigureOut">
              <a:rPr lang="zh-CN" altLang="en-US">
                <a:solidFill>
                  <a:prstClr val="black">
                    <a:tint val="75000"/>
                  </a:prstClr>
                </a:solidFill>
              </a:rPr>
              <a:pPr>
                <a:defRPr/>
              </a:pPr>
              <a:t>2020/1/31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pPr>
              <a:defRPr/>
            </a:pPr>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9A0DB2DC-4C9A-4742-B13C-FB6460FD3503}" type="slidenum">
              <a:rPr lang="zh-CN" altLang="en-US" dirty="0"/>
              <a:pPr/>
              <a:t>‹#›</a:t>
            </a:fld>
            <a:endParaRPr lang="zh-CN" altLang="en-US" dirty="0">
              <a:latin typeface="Arial" panose="020B0604020202020204" pitchFamily="34" charset="0"/>
            </a:endParaRPr>
          </a:p>
        </p:txBody>
      </p:sp>
    </p:spTree>
    <p:extLst>
      <p:ext uri="{BB962C8B-B14F-4D97-AF65-F5344CB8AC3E}">
        <p14:creationId xmlns:p14="http://schemas.microsoft.com/office/powerpoint/2010/main" val="1564076586"/>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a:defRPr/>
            </a:pPr>
            <a:fld id="{5C6AD397-E6F2-45FD-8DF8-7639EF106319}" type="datetimeFigureOut">
              <a:rPr lang="zh-CN" altLang="en-US">
                <a:solidFill>
                  <a:prstClr val="black">
                    <a:tint val="75000"/>
                  </a:prstClr>
                </a:solidFill>
              </a:rPr>
              <a:pPr>
                <a:defRPr/>
              </a:pPr>
              <a:t>2020/1/31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9A0DB2DC-4C9A-4742-B13C-FB6460FD3503}" type="slidenum">
              <a:rPr lang="zh-CN" altLang="en-US" dirty="0"/>
              <a:pPr/>
              <a:t>‹#›</a:t>
            </a:fld>
            <a:endParaRPr lang="zh-CN" altLang="en-US" dirty="0">
              <a:latin typeface="Arial" panose="020B0604020202020204" pitchFamily="34" charset="0"/>
            </a:endParaRPr>
          </a:p>
        </p:txBody>
      </p:sp>
    </p:spTree>
    <p:extLst>
      <p:ext uri="{BB962C8B-B14F-4D97-AF65-F5344CB8AC3E}">
        <p14:creationId xmlns:p14="http://schemas.microsoft.com/office/powerpoint/2010/main" val="42616169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2"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3"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5C6AD397-E6F2-45FD-8DF8-7639EF106319}"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t>2020/1/31</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zh-CN" altLang="en-US" dirty="0"/>
              <a:t>‹#›</a:t>
            </a:fld>
            <a:endParaRPr lang="zh-CN" altLang="en-US" dirty="0">
              <a:latin typeface="Arial" panose="020B0604020202020204" pitchFamily="34" charset="0"/>
            </a:endParaRPr>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2"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3"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a:defRPr/>
            </a:pPr>
            <a:fld id="{5C6AD397-E6F2-45FD-8DF8-7639EF106319}" type="datetimeFigureOut">
              <a:rPr lang="zh-CN" altLang="en-US">
                <a:solidFill>
                  <a:prstClr val="black">
                    <a:tint val="75000"/>
                  </a:prstClr>
                </a:solidFill>
              </a:rPr>
              <a:pPr>
                <a:defRPr/>
              </a:pPr>
              <a:t>2020/1/31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9A0DB2DC-4C9A-4742-B13C-FB6460FD3503}" type="slidenum">
              <a:rPr lang="zh-CN" altLang="en-US" dirty="0"/>
              <a:pPr/>
              <a:t>‹#›</a:t>
            </a:fld>
            <a:endParaRPr lang="zh-CN" altLang="en-US" dirty="0">
              <a:latin typeface="Arial" panose="020B0604020202020204" pitchFamily="34" charset="0"/>
            </a:endParaRPr>
          </a:p>
        </p:txBody>
      </p:sp>
    </p:spTree>
    <p:extLst>
      <p:ext uri="{BB962C8B-B14F-4D97-AF65-F5344CB8AC3E}">
        <p14:creationId xmlns:p14="http://schemas.microsoft.com/office/powerpoint/2010/main" val="517449555"/>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a:defRPr/>
            </a:pPr>
            <a:fld id="{5C6AD397-E6F2-45FD-8DF8-7639EF106319}" type="datetimeFigureOut">
              <a:rPr lang="zh-CN" altLang="en-US">
                <a:solidFill>
                  <a:prstClr val="black">
                    <a:tint val="75000"/>
                  </a:prstClr>
                </a:solidFill>
              </a:rPr>
              <a:pPr>
                <a:defRPr/>
              </a:pPr>
              <a:t>2020/1/31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9A0DB2DC-4C9A-4742-B13C-FB6460FD3503}" type="slidenum">
              <a:rPr lang="zh-CN" altLang="en-US" dirty="0"/>
              <a:pPr/>
              <a:t>‹#›</a:t>
            </a:fld>
            <a:endParaRPr lang="zh-CN" altLang="en-US" dirty="0">
              <a:latin typeface="Arial" panose="020B0604020202020204" pitchFamily="34" charset="0"/>
            </a:endParaRPr>
          </a:p>
        </p:txBody>
      </p:sp>
    </p:spTree>
    <p:extLst>
      <p:ext uri="{BB962C8B-B14F-4D97-AF65-F5344CB8AC3E}">
        <p14:creationId xmlns:p14="http://schemas.microsoft.com/office/powerpoint/2010/main" val="2387851509"/>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a:defRPr/>
            </a:pPr>
            <a:fld id="{5C6AD397-E6F2-45FD-8DF8-7639EF106319}" type="datetimeFigureOut">
              <a:rPr lang="zh-CN" altLang="en-US">
                <a:solidFill>
                  <a:prstClr val="black">
                    <a:tint val="75000"/>
                  </a:prstClr>
                </a:solidFill>
              </a:rPr>
              <a:pPr>
                <a:defRPr/>
              </a:pPr>
              <a:t>2020/1/31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9A0DB2DC-4C9A-4742-B13C-FB6460FD3503}" type="slidenum">
              <a:rPr lang="zh-CN" altLang="en-US" dirty="0"/>
              <a:pPr/>
              <a:t>‹#›</a:t>
            </a:fld>
            <a:endParaRPr lang="zh-CN" altLang="en-US" dirty="0">
              <a:latin typeface="Arial" panose="020B0604020202020204" pitchFamily="34" charset="0"/>
            </a:endParaRPr>
          </a:p>
        </p:txBody>
      </p:sp>
    </p:spTree>
    <p:extLst>
      <p:ext uri="{BB962C8B-B14F-4D97-AF65-F5344CB8AC3E}">
        <p14:creationId xmlns:p14="http://schemas.microsoft.com/office/powerpoint/2010/main" val="2577469999"/>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914"/>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1" y="4589639"/>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a:defRPr/>
            </a:pPr>
            <a:fld id="{5C6AD397-E6F2-45FD-8DF8-7639EF106319}" type="datetimeFigureOut">
              <a:rPr lang="zh-CN" altLang="en-US">
                <a:solidFill>
                  <a:prstClr val="black">
                    <a:tint val="75000"/>
                  </a:prstClr>
                </a:solidFill>
              </a:rPr>
              <a:pPr>
                <a:defRPr/>
              </a:pPr>
              <a:t>2020/1/31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9A0DB2DC-4C9A-4742-B13C-FB6460FD3503}" type="slidenum">
              <a:rPr lang="zh-CN" altLang="en-US" dirty="0"/>
              <a:pPr/>
              <a:t>‹#›</a:t>
            </a:fld>
            <a:endParaRPr lang="zh-CN" altLang="en-US" dirty="0">
              <a:latin typeface="Arial" panose="020B0604020202020204" pitchFamily="34" charset="0"/>
            </a:endParaRPr>
          </a:p>
        </p:txBody>
      </p:sp>
    </p:spTree>
    <p:extLst>
      <p:ext uri="{BB962C8B-B14F-4D97-AF65-F5344CB8AC3E}">
        <p14:creationId xmlns:p14="http://schemas.microsoft.com/office/powerpoint/2010/main" val="2260461191"/>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a:defRPr/>
            </a:pPr>
            <a:fld id="{5C6AD397-E6F2-45FD-8DF8-7639EF106319}" type="datetimeFigureOut">
              <a:rPr lang="zh-CN" altLang="en-US">
                <a:solidFill>
                  <a:prstClr val="black">
                    <a:tint val="75000"/>
                  </a:prstClr>
                </a:solidFill>
              </a:rPr>
              <a:pPr>
                <a:defRPr/>
              </a:pPr>
              <a:t>2020/1/31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pPr>
              <a:defRPr/>
            </a:pPr>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9A0DB2DC-4C9A-4742-B13C-FB6460FD3503}" type="slidenum">
              <a:rPr lang="zh-CN" altLang="en-US" dirty="0"/>
              <a:pPr/>
              <a:t>‹#›</a:t>
            </a:fld>
            <a:endParaRPr lang="zh-CN" altLang="en-US" dirty="0">
              <a:latin typeface="Arial" panose="020B0604020202020204" pitchFamily="34" charset="0"/>
            </a:endParaRPr>
          </a:p>
        </p:txBody>
      </p:sp>
    </p:spTree>
    <p:extLst>
      <p:ext uri="{BB962C8B-B14F-4D97-AF65-F5344CB8AC3E}">
        <p14:creationId xmlns:p14="http://schemas.microsoft.com/office/powerpoint/2010/main" val="3731723793"/>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9"/>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9"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3"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3"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a:defRPr/>
            </a:pPr>
            <a:fld id="{5C6AD397-E6F2-45FD-8DF8-7639EF106319}" type="datetimeFigureOut">
              <a:rPr lang="zh-CN" altLang="en-US">
                <a:solidFill>
                  <a:prstClr val="black">
                    <a:tint val="75000"/>
                  </a:prstClr>
                </a:solidFill>
              </a:rPr>
              <a:pPr>
                <a:defRPr/>
              </a:pPr>
              <a:t>2020/1/31</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pPr>
              <a:defRPr/>
            </a:pPr>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9A0DB2DC-4C9A-4742-B13C-FB6460FD3503}" type="slidenum">
              <a:rPr lang="zh-CN" altLang="en-US" dirty="0"/>
              <a:pPr/>
              <a:t>‹#›</a:t>
            </a:fld>
            <a:endParaRPr lang="zh-CN" altLang="en-US" dirty="0">
              <a:latin typeface="Arial" panose="020B0604020202020204" pitchFamily="34" charset="0"/>
            </a:endParaRPr>
          </a:p>
        </p:txBody>
      </p:sp>
    </p:spTree>
    <p:extLst>
      <p:ext uri="{BB962C8B-B14F-4D97-AF65-F5344CB8AC3E}">
        <p14:creationId xmlns:p14="http://schemas.microsoft.com/office/powerpoint/2010/main" val="1629632653"/>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fld id="{5C6AD397-E6F2-45FD-8DF8-7639EF106319}" type="datetimeFigureOut">
              <a:rPr lang="zh-CN" altLang="en-US">
                <a:solidFill>
                  <a:prstClr val="black">
                    <a:tint val="75000"/>
                  </a:prstClr>
                </a:solidFill>
              </a:rPr>
              <a:pPr>
                <a:defRPr/>
              </a:pPr>
              <a:t>2020/1/31</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pPr>
              <a:defRPr/>
            </a:pPr>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9A0DB2DC-4C9A-4742-B13C-FB6460FD3503}" type="slidenum">
              <a:rPr lang="zh-CN" altLang="en-US" dirty="0"/>
              <a:pPr/>
              <a:t>‹#›</a:t>
            </a:fld>
            <a:endParaRPr lang="zh-CN" altLang="en-US" dirty="0">
              <a:latin typeface="Arial" panose="020B0604020202020204" pitchFamily="34" charset="0"/>
            </a:endParaRPr>
          </a:p>
        </p:txBody>
      </p:sp>
    </p:spTree>
    <p:extLst>
      <p:ext uri="{BB962C8B-B14F-4D97-AF65-F5344CB8AC3E}">
        <p14:creationId xmlns:p14="http://schemas.microsoft.com/office/powerpoint/2010/main" val="3218392323"/>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a:defRPr/>
            </a:pPr>
            <a:fld id="{5C6AD397-E6F2-45FD-8DF8-7639EF106319}" type="datetimeFigureOut">
              <a:rPr lang="zh-CN" altLang="en-US">
                <a:solidFill>
                  <a:prstClr val="black">
                    <a:tint val="75000"/>
                  </a:prstClr>
                </a:solidFill>
              </a:rPr>
              <a:pPr>
                <a:defRPr/>
              </a:pPr>
              <a:t>2020/1/31</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pPr>
              <a:defRPr/>
            </a:pPr>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9A0DB2DC-4C9A-4742-B13C-FB6460FD3503}" type="slidenum">
              <a:rPr lang="zh-CN" altLang="en-US" dirty="0"/>
              <a:pPr/>
              <a:t>‹#›</a:t>
            </a:fld>
            <a:endParaRPr lang="zh-CN" altLang="en-US" dirty="0">
              <a:latin typeface="Arial" panose="020B0604020202020204" pitchFamily="34" charset="0"/>
            </a:endParaRPr>
          </a:p>
        </p:txBody>
      </p:sp>
    </p:spTree>
    <p:extLst>
      <p:ext uri="{BB962C8B-B14F-4D97-AF65-F5344CB8AC3E}">
        <p14:creationId xmlns:p14="http://schemas.microsoft.com/office/powerpoint/2010/main" val="3591582214"/>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601"/>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a:defRPr/>
            </a:pPr>
            <a:fld id="{5C6AD397-E6F2-45FD-8DF8-7639EF106319}" type="datetimeFigureOut">
              <a:rPr lang="zh-CN" altLang="en-US">
                <a:solidFill>
                  <a:prstClr val="black">
                    <a:tint val="75000"/>
                  </a:prstClr>
                </a:solidFill>
              </a:rPr>
              <a:pPr>
                <a:defRPr/>
              </a:pPr>
              <a:t>2020/1/31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pPr>
              <a:defRPr/>
            </a:pPr>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9A0DB2DC-4C9A-4742-B13C-FB6460FD3503}" type="slidenum">
              <a:rPr lang="zh-CN" altLang="en-US" dirty="0"/>
              <a:pPr/>
              <a:t>‹#›</a:t>
            </a:fld>
            <a:endParaRPr lang="zh-CN" altLang="en-US" dirty="0">
              <a:latin typeface="Arial" panose="020B0604020202020204" pitchFamily="34" charset="0"/>
            </a:endParaRPr>
          </a:p>
        </p:txBody>
      </p:sp>
    </p:spTree>
    <p:extLst>
      <p:ext uri="{BB962C8B-B14F-4D97-AF65-F5344CB8AC3E}">
        <p14:creationId xmlns:p14="http://schemas.microsoft.com/office/powerpoint/2010/main" val="3873328157"/>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601"/>
            <a:ext cx="6172200" cy="4873625"/>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a:defRPr/>
            </a:pPr>
            <a:fld id="{5C6AD397-E6F2-45FD-8DF8-7639EF106319}" type="datetimeFigureOut">
              <a:rPr lang="zh-CN" altLang="en-US">
                <a:solidFill>
                  <a:prstClr val="black">
                    <a:tint val="75000"/>
                  </a:prstClr>
                </a:solidFill>
              </a:rPr>
              <a:pPr>
                <a:defRPr/>
              </a:pPr>
              <a:t>2020/1/31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pPr>
              <a:defRPr/>
            </a:pPr>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9A0DB2DC-4C9A-4742-B13C-FB6460FD3503}" type="slidenum">
              <a:rPr lang="zh-CN" altLang="en-US" dirty="0"/>
              <a:pPr/>
              <a:t>‹#›</a:t>
            </a:fld>
            <a:endParaRPr lang="zh-CN" altLang="en-US" dirty="0">
              <a:latin typeface="Arial" panose="020B0604020202020204" pitchFamily="34" charset="0"/>
            </a:endParaRPr>
          </a:p>
        </p:txBody>
      </p:sp>
    </p:spTree>
    <p:extLst>
      <p:ext uri="{BB962C8B-B14F-4D97-AF65-F5344CB8AC3E}">
        <p14:creationId xmlns:p14="http://schemas.microsoft.com/office/powerpoint/2010/main" val="186387768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602"/>
            <a:ext cx="10363200" cy="1470025"/>
          </a:xfrm>
        </p:spPr>
        <p:txBody>
          <a:body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noProof="1" smtClean="0"/>
              <a:t>单击此处编辑母版副标题样式</a:t>
            </a:r>
            <a:endParaRPr lang="zh-CN" altLang="en-US" noProof="1"/>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897881F8-F8EA-4A1E-9028-896CA937ACEF}"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188727927"/>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a:defRPr/>
            </a:pPr>
            <a:fld id="{5C6AD397-E6F2-45FD-8DF8-7639EF106319}" type="datetimeFigureOut">
              <a:rPr lang="zh-CN" altLang="en-US">
                <a:solidFill>
                  <a:prstClr val="black">
                    <a:tint val="75000"/>
                  </a:prstClr>
                </a:solidFill>
              </a:rPr>
              <a:pPr>
                <a:defRPr/>
              </a:pPr>
              <a:t>2020/1/31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9A0DB2DC-4C9A-4742-B13C-FB6460FD3503}" type="slidenum">
              <a:rPr lang="zh-CN" altLang="en-US" dirty="0"/>
              <a:pPr/>
              <a:t>‹#›</a:t>
            </a:fld>
            <a:endParaRPr lang="zh-CN" altLang="en-US" dirty="0">
              <a:latin typeface="Arial" panose="020B0604020202020204" pitchFamily="34" charset="0"/>
            </a:endParaRPr>
          </a:p>
        </p:txBody>
      </p:sp>
    </p:spTree>
    <p:extLst>
      <p:ext uri="{BB962C8B-B14F-4D97-AF65-F5344CB8AC3E}">
        <p14:creationId xmlns:p14="http://schemas.microsoft.com/office/powerpoint/2010/main" val="1289130557"/>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2"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3"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a:defRPr/>
            </a:pPr>
            <a:fld id="{5C6AD397-E6F2-45FD-8DF8-7639EF106319}" type="datetimeFigureOut">
              <a:rPr lang="zh-CN" altLang="en-US">
                <a:solidFill>
                  <a:prstClr val="black">
                    <a:tint val="75000"/>
                  </a:prstClr>
                </a:solidFill>
              </a:rPr>
              <a:pPr>
                <a:defRPr/>
              </a:pPr>
              <a:t>2020/1/31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9A0DB2DC-4C9A-4742-B13C-FB6460FD3503}" type="slidenum">
              <a:rPr lang="zh-CN" altLang="en-US" dirty="0"/>
              <a:pPr/>
              <a:t>‹#›</a:t>
            </a:fld>
            <a:endParaRPr lang="zh-CN" altLang="en-US" dirty="0">
              <a:latin typeface="Arial" panose="020B0604020202020204" pitchFamily="34" charset="0"/>
            </a:endParaRPr>
          </a:p>
        </p:txBody>
      </p:sp>
    </p:spTree>
    <p:extLst>
      <p:ext uri="{BB962C8B-B14F-4D97-AF65-F5344CB8AC3E}">
        <p14:creationId xmlns:p14="http://schemas.microsoft.com/office/powerpoint/2010/main" val="3745776618"/>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a:defRPr/>
            </a:pPr>
            <a:fld id="{5C6AD397-E6F2-45FD-8DF8-7639EF106319}" type="datetimeFigureOut">
              <a:rPr lang="zh-CN" altLang="en-US">
                <a:solidFill>
                  <a:prstClr val="black">
                    <a:tint val="75000"/>
                  </a:prstClr>
                </a:solidFill>
              </a:rPr>
              <a:pPr>
                <a:defRPr/>
              </a:pPr>
              <a:t>2020/1/31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9A0DB2DC-4C9A-4742-B13C-FB6460FD3503}" type="slidenum">
              <a:rPr lang="zh-CN" altLang="en-US" dirty="0"/>
              <a:pPr/>
              <a:t>‹#›</a:t>
            </a:fld>
            <a:endParaRPr lang="zh-CN" altLang="en-US" dirty="0">
              <a:latin typeface="Arial" panose="020B0604020202020204" pitchFamily="34" charset="0"/>
            </a:endParaRPr>
          </a:p>
        </p:txBody>
      </p:sp>
    </p:spTree>
    <p:extLst>
      <p:ext uri="{BB962C8B-B14F-4D97-AF65-F5344CB8AC3E}">
        <p14:creationId xmlns:p14="http://schemas.microsoft.com/office/powerpoint/2010/main" val="3048159791"/>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a:defRPr/>
            </a:pPr>
            <a:fld id="{5C6AD397-E6F2-45FD-8DF8-7639EF106319}" type="datetimeFigureOut">
              <a:rPr lang="zh-CN" altLang="en-US">
                <a:solidFill>
                  <a:prstClr val="black">
                    <a:tint val="75000"/>
                  </a:prstClr>
                </a:solidFill>
              </a:rPr>
              <a:pPr>
                <a:defRPr/>
              </a:pPr>
              <a:t>2020/1/31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9A0DB2DC-4C9A-4742-B13C-FB6460FD3503}" type="slidenum">
              <a:rPr lang="zh-CN" altLang="en-US" dirty="0"/>
              <a:pPr/>
              <a:t>‹#›</a:t>
            </a:fld>
            <a:endParaRPr lang="zh-CN" altLang="en-US" dirty="0">
              <a:latin typeface="Arial" panose="020B0604020202020204" pitchFamily="34" charset="0"/>
            </a:endParaRPr>
          </a:p>
        </p:txBody>
      </p:sp>
    </p:spTree>
    <p:extLst>
      <p:ext uri="{BB962C8B-B14F-4D97-AF65-F5344CB8AC3E}">
        <p14:creationId xmlns:p14="http://schemas.microsoft.com/office/powerpoint/2010/main" val="2084249022"/>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914"/>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1" y="4589639"/>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a:defRPr/>
            </a:pPr>
            <a:fld id="{5C6AD397-E6F2-45FD-8DF8-7639EF106319}" type="datetimeFigureOut">
              <a:rPr lang="zh-CN" altLang="en-US">
                <a:solidFill>
                  <a:prstClr val="black">
                    <a:tint val="75000"/>
                  </a:prstClr>
                </a:solidFill>
              </a:rPr>
              <a:pPr>
                <a:defRPr/>
              </a:pPr>
              <a:t>2020/1/31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9A0DB2DC-4C9A-4742-B13C-FB6460FD3503}" type="slidenum">
              <a:rPr lang="zh-CN" altLang="en-US" dirty="0"/>
              <a:pPr/>
              <a:t>‹#›</a:t>
            </a:fld>
            <a:endParaRPr lang="zh-CN" altLang="en-US" dirty="0">
              <a:latin typeface="Arial" panose="020B0604020202020204" pitchFamily="34" charset="0"/>
            </a:endParaRPr>
          </a:p>
        </p:txBody>
      </p:sp>
    </p:spTree>
    <p:extLst>
      <p:ext uri="{BB962C8B-B14F-4D97-AF65-F5344CB8AC3E}">
        <p14:creationId xmlns:p14="http://schemas.microsoft.com/office/powerpoint/2010/main" val="1568425084"/>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a:defRPr/>
            </a:pPr>
            <a:fld id="{5C6AD397-E6F2-45FD-8DF8-7639EF106319}" type="datetimeFigureOut">
              <a:rPr lang="zh-CN" altLang="en-US">
                <a:solidFill>
                  <a:prstClr val="black">
                    <a:tint val="75000"/>
                  </a:prstClr>
                </a:solidFill>
              </a:rPr>
              <a:pPr>
                <a:defRPr/>
              </a:pPr>
              <a:t>2020/1/31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pPr>
              <a:defRPr/>
            </a:pPr>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9A0DB2DC-4C9A-4742-B13C-FB6460FD3503}" type="slidenum">
              <a:rPr lang="zh-CN" altLang="en-US" dirty="0"/>
              <a:pPr/>
              <a:t>‹#›</a:t>
            </a:fld>
            <a:endParaRPr lang="zh-CN" altLang="en-US" dirty="0">
              <a:latin typeface="Arial" panose="020B0604020202020204" pitchFamily="34" charset="0"/>
            </a:endParaRPr>
          </a:p>
        </p:txBody>
      </p:sp>
    </p:spTree>
    <p:extLst>
      <p:ext uri="{BB962C8B-B14F-4D97-AF65-F5344CB8AC3E}">
        <p14:creationId xmlns:p14="http://schemas.microsoft.com/office/powerpoint/2010/main" val="1736857361"/>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9"/>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9"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3"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3"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a:defRPr/>
            </a:pPr>
            <a:fld id="{5C6AD397-E6F2-45FD-8DF8-7639EF106319}" type="datetimeFigureOut">
              <a:rPr lang="zh-CN" altLang="en-US">
                <a:solidFill>
                  <a:prstClr val="black">
                    <a:tint val="75000"/>
                  </a:prstClr>
                </a:solidFill>
              </a:rPr>
              <a:pPr>
                <a:defRPr/>
              </a:pPr>
              <a:t>2020/1/31</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pPr>
              <a:defRPr/>
            </a:pPr>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9A0DB2DC-4C9A-4742-B13C-FB6460FD3503}" type="slidenum">
              <a:rPr lang="zh-CN" altLang="en-US" dirty="0"/>
              <a:pPr/>
              <a:t>‹#›</a:t>
            </a:fld>
            <a:endParaRPr lang="zh-CN" altLang="en-US" dirty="0">
              <a:latin typeface="Arial" panose="020B0604020202020204" pitchFamily="34" charset="0"/>
            </a:endParaRPr>
          </a:p>
        </p:txBody>
      </p:sp>
    </p:spTree>
    <p:extLst>
      <p:ext uri="{BB962C8B-B14F-4D97-AF65-F5344CB8AC3E}">
        <p14:creationId xmlns:p14="http://schemas.microsoft.com/office/powerpoint/2010/main" val="1567000108"/>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fld id="{5C6AD397-E6F2-45FD-8DF8-7639EF106319}" type="datetimeFigureOut">
              <a:rPr lang="zh-CN" altLang="en-US">
                <a:solidFill>
                  <a:prstClr val="black">
                    <a:tint val="75000"/>
                  </a:prstClr>
                </a:solidFill>
              </a:rPr>
              <a:pPr>
                <a:defRPr/>
              </a:pPr>
              <a:t>2020/1/31</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pPr>
              <a:defRPr/>
            </a:pPr>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9A0DB2DC-4C9A-4742-B13C-FB6460FD3503}" type="slidenum">
              <a:rPr lang="zh-CN" altLang="en-US" dirty="0"/>
              <a:pPr/>
              <a:t>‹#›</a:t>
            </a:fld>
            <a:endParaRPr lang="zh-CN" altLang="en-US" dirty="0">
              <a:latin typeface="Arial" panose="020B0604020202020204" pitchFamily="34" charset="0"/>
            </a:endParaRPr>
          </a:p>
        </p:txBody>
      </p:sp>
    </p:spTree>
    <p:extLst>
      <p:ext uri="{BB962C8B-B14F-4D97-AF65-F5344CB8AC3E}">
        <p14:creationId xmlns:p14="http://schemas.microsoft.com/office/powerpoint/2010/main" val="3839149157"/>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a:defRPr/>
            </a:pPr>
            <a:fld id="{5C6AD397-E6F2-45FD-8DF8-7639EF106319}" type="datetimeFigureOut">
              <a:rPr lang="zh-CN" altLang="en-US">
                <a:solidFill>
                  <a:prstClr val="black">
                    <a:tint val="75000"/>
                  </a:prstClr>
                </a:solidFill>
              </a:rPr>
              <a:pPr>
                <a:defRPr/>
              </a:pPr>
              <a:t>2020/1/31</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pPr>
              <a:defRPr/>
            </a:pPr>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9A0DB2DC-4C9A-4742-B13C-FB6460FD3503}" type="slidenum">
              <a:rPr lang="zh-CN" altLang="en-US" dirty="0"/>
              <a:pPr/>
              <a:t>‹#›</a:t>
            </a:fld>
            <a:endParaRPr lang="zh-CN" altLang="en-US" dirty="0">
              <a:latin typeface="Arial" panose="020B0604020202020204" pitchFamily="34" charset="0"/>
            </a:endParaRPr>
          </a:p>
        </p:txBody>
      </p:sp>
    </p:spTree>
    <p:extLst>
      <p:ext uri="{BB962C8B-B14F-4D97-AF65-F5344CB8AC3E}">
        <p14:creationId xmlns:p14="http://schemas.microsoft.com/office/powerpoint/2010/main" val="3426491500"/>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601"/>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a:defRPr/>
            </a:pPr>
            <a:fld id="{5C6AD397-E6F2-45FD-8DF8-7639EF106319}" type="datetimeFigureOut">
              <a:rPr lang="zh-CN" altLang="en-US">
                <a:solidFill>
                  <a:prstClr val="black">
                    <a:tint val="75000"/>
                  </a:prstClr>
                </a:solidFill>
              </a:rPr>
              <a:pPr>
                <a:defRPr/>
              </a:pPr>
              <a:t>2020/1/31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pPr>
              <a:defRPr/>
            </a:pPr>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9A0DB2DC-4C9A-4742-B13C-FB6460FD3503}" type="slidenum">
              <a:rPr lang="zh-CN" altLang="en-US" dirty="0"/>
              <a:pPr/>
              <a:t>‹#›</a:t>
            </a:fld>
            <a:endParaRPr lang="zh-CN" altLang="en-US" dirty="0">
              <a:latin typeface="Arial" panose="020B0604020202020204" pitchFamily="34" charset="0"/>
            </a:endParaRPr>
          </a:p>
        </p:txBody>
      </p:sp>
    </p:spTree>
    <p:extLst>
      <p:ext uri="{BB962C8B-B14F-4D97-AF65-F5344CB8AC3E}">
        <p14:creationId xmlns:p14="http://schemas.microsoft.com/office/powerpoint/2010/main" val="418038660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8469F245-FA55-4F50-8D0C-7E12F9CE30B5}"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592370400"/>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601"/>
            <a:ext cx="6172200" cy="4873625"/>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a:defRPr/>
            </a:pPr>
            <a:fld id="{5C6AD397-E6F2-45FD-8DF8-7639EF106319}" type="datetimeFigureOut">
              <a:rPr lang="zh-CN" altLang="en-US">
                <a:solidFill>
                  <a:prstClr val="black">
                    <a:tint val="75000"/>
                  </a:prstClr>
                </a:solidFill>
              </a:rPr>
              <a:pPr>
                <a:defRPr/>
              </a:pPr>
              <a:t>2020/1/31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pPr>
              <a:defRPr/>
            </a:pPr>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9A0DB2DC-4C9A-4742-B13C-FB6460FD3503}" type="slidenum">
              <a:rPr lang="zh-CN" altLang="en-US" dirty="0"/>
              <a:pPr/>
              <a:t>‹#›</a:t>
            </a:fld>
            <a:endParaRPr lang="zh-CN" altLang="en-US" dirty="0">
              <a:latin typeface="Arial" panose="020B0604020202020204" pitchFamily="34" charset="0"/>
            </a:endParaRPr>
          </a:p>
        </p:txBody>
      </p:sp>
    </p:spTree>
    <p:extLst>
      <p:ext uri="{BB962C8B-B14F-4D97-AF65-F5344CB8AC3E}">
        <p14:creationId xmlns:p14="http://schemas.microsoft.com/office/powerpoint/2010/main" val="2433077521"/>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a:defRPr/>
            </a:pPr>
            <a:fld id="{5C6AD397-E6F2-45FD-8DF8-7639EF106319}" type="datetimeFigureOut">
              <a:rPr lang="zh-CN" altLang="en-US">
                <a:solidFill>
                  <a:prstClr val="black">
                    <a:tint val="75000"/>
                  </a:prstClr>
                </a:solidFill>
              </a:rPr>
              <a:pPr>
                <a:defRPr/>
              </a:pPr>
              <a:t>2020/1/31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9A0DB2DC-4C9A-4742-B13C-FB6460FD3503}" type="slidenum">
              <a:rPr lang="zh-CN" altLang="en-US" dirty="0"/>
              <a:pPr/>
              <a:t>‹#›</a:t>
            </a:fld>
            <a:endParaRPr lang="zh-CN" altLang="en-US" dirty="0">
              <a:latin typeface="Arial" panose="020B0604020202020204" pitchFamily="34" charset="0"/>
            </a:endParaRPr>
          </a:p>
        </p:txBody>
      </p:sp>
    </p:spTree>
    <p:extLst>
      <p:ext uri="{BB962C8B-B14F-4D97-AF65-F5344CB8AC3E}">
        <p14:creationId xmlns:p14="http://schemas.microsoft.com/office/powerpoint/2010/main" val="2900166314"/>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2"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3"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a:defRPr/>
            </a:pPr>
            <a:fld id="{5C6AD397-E6F2-45FD-8DF8-7639EF106319}" type="datetimeFigureOut">
              <a:rPr lang="zh-CN" altLang="en-US">
                <a:solidFill>
                  <a:prstClr val="black">
                    <a:tint val="75000"/>
                  </a:prstClr>
                </a:solidFill>
              </a:rPr>
              <a:pPr>
                <a:defRPr/>
              </a:pPr>
              <a:t>2020/1/31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9A0DB2DC-4C9A-4742-B13C-FB6460FD3503}" type="slidenum">
              <a:rPr lang="zh-CN" altLang="en-US" dirty="0"/>
              <a:pPr/>
              <a:t>‹#›</a:t>
            </a:fld>
            <a:endParaRPr lang="zh-CN" altLang="en-US" dirty="0">
              <a:latin typeface="Arial" panose="020B0604020202020204" pitchFamily="34" charset="0"/>
            </a:endParaRPr>
          </a:p>
        </p:txBody>
      </p:sp>
    </p:spTree>
    <p:extLst>
      <p:ext uri="{BB962C8B-B14F-4D97-AF65-F5344CB8AC3E}">
        <p14:creationId xmlns:p14="http://schemas.microsoft.com/office/powerpoint/2010/main" val="2440020200"/>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a:defRPr/>
            </a:pPr>
            <a:fld id="{5C6AD397-E6F2-45FD-8DF8-7639EF106319}" type="datetimeFigureOut">
              <a:rPr lang="zh-CN" altLang="en-US">
                <a:solidFill>
                  <a:prstClr val="black">
                    <a:tint val="75000"/>
                  </a:prstClr>
                </a:solidFill>
              </a:rPr>
              <a:pPr>
                <a:defRPr/>
              </a:pPr>
              <a:t>2020/1/31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9A0DB2DC-4C9A-4742-B13C-FB6460FD3503}" type="slidenum">
              <a:rPr lang="zh-CN" altLang="en-US" dirty="0"/>
              <a:pPr/>
              <a:t>‹#›</a:t>
            </a:fld>
            <a:endParaRPr lang="zh-CN" altLang="en-US" dirty="0">
              <a:latin typeface="Arial" panose="020B0604020202020204" pitchFamily="34" charset="0"/>
            </a:endParaRPr>
          </a:p>
        </p:txBody>
      </p:sp>
    </p:spTree>
    <p:extLst>
      <p:ext uri="{BB962C8B-B14F-4D97-AF65-F5344CB8AC3E}">
        <p14:creationId xmlns:p14="http://schemas.microsoft.com/office/powerpoint/2010/main" val="3942135424"/>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a:defRPr/>
            </a:pPr>
            <a:fld id="{5C6AD397-E6F2-45FD-8DF8-7639EF106319}" type="datetimeFigureOut">
              <a:rPr lang="zh-CN" altLang="en-US">
                <a:solidFill>
                  <a:prstClr val="black">
                    <a:tint val="75000"/>
                  </a:prstClr>
                </a:solidFill>
              </a:rPr>
              <a:pPr>
                <a:defRPr/>
              </a:pPr>
              <a:t>2020/1/31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9A0DB2DC-4C9A-4742-B13C-FB6460FD3503}" type="slidenum">
              <a:rPr lang="zh-CN" altLang="en-US" dirty="0"/>
              <a:pPr/>
              <a:t>‹#›</a:t>
            </a:fld>
            <a:endParaRPr lang="zh-CN" altLang="en-US" dirty="0">
              <a:latin typeface="Arial" panose="020B0604020202020204" pitchFamily="34" charset="0"/>
            </a:endParaRPr>
          </a:p>
        </p:txBody>
      </p:sp>
    </p:spTree>
    <p:extLst>
      <p:ext uri="{BB962C8B-B14F-4D97-AF65-F5344CB8AC3E}">
        <p14:creationId xmlns:p14="http://schemas.microsoft.com/office/powerpoint/2010/main" val="3815122399"/>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914"/>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1" y="4589639"/>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a:defRPr/>
            </a:pPr>
            <a:fld id="{5C6AD397-E6F2-45FD-8DF8-7639EF106319}" type="datetimeFigureOut">
              <a:rPr lang="zh-CN" altLang="en-US">
                <a:solidFill>
                  <a:prstClr val="black">
                    <a:tint val="75000"/>
                  </a:prstClr>
                </a:solidFill>
              </a:rPr>
              <a:pPr>
                <a:defRPr/>
              </a:pPr>
              <a:t>2020/1/31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9A0DB2DC-4C9A-4742-B13C-FB6460FD3503}" type="slidenum">
              <a:rPr lang="zh-CN" altLang="en-US" dirty="0"/>
              <a:pPr/>
              <a:t>‹#›</a:t>
            </a:fld>
            <a:endParaRPr lang="zh-CN" altLang="en-US" dirty="0">
              <a:latin typeface="Arial" panose="020B0604020202020204" pitchFamily="34" charset="0"/>
            </a:endParaRPr>
          </a:p>
        </p:txBody>
      </p:sp>
    </p:spTree>
    <p:extLst>
      <p:ext uri="{BB962C8B-B14F-4D97-AF65-F5344CB8AC3E}">
        <p14:creationId xmlns:p14="http://schemas.microsoft.com/office/powerpoint/2010/main" val="1515938152"/>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a:defRPr/>
            </a:pPr>
            <a:fld id="{5C6AD397-E6F2-45FD-8DF8-7639EF106319}" type="datetimeFigureOut">
              <a:rPr lang="zh-CN" altLang="en-US">
                <a:solidFill>
                  <a:prstClr val="black">
                    <a:tint val="75000"/>
                  </a:prstClr>
                </a:solidFill>
              </a:rPr>
              <a:pPr>
                <a:defRPr/>
              </a:pPr>
              <a:t>2020/1/31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pPr>
              <a:defRPr/>
            </a:pPr>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9A0DB2DC-4C9A-4742-B13C-FB6460FD3503}" type="slidenum">
              <a:rPr lang="zh-CN" altLang="en-US" dirty="0"/>
              <a:pPr/>
              <a:t>‹#›</a:t>
            </a:fld>
            <a:endParaRPr lang="zh-CN" altLang="en-US" dirty="0">
              <a:latin typeface="Arial" panose="020B0604020202020204" pitchFamily="34" charset="0"/>
            </a:endParaRPr>
          </a:p>
        </p:txBody>
      </p:sp>
    </p:spTree>
    <p:extLst>
      <p:ext uri="{BB962C8B-B14F-4D97-AF65-F5344CB8AC3E}">
        <p14:creationId xmlns:p14="http://schemas.microsoft.com/office/powerpoint/2010/main" val="2617664917"/>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9"/>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9"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3"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3"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a:defRPr/>
            </a:pPr>
            <a:fld id="{5C6AD397-E6F2-45FD-8DF8-7639EF106319}" type="datetimeFigureOut">
              <a:rPr lang="zh-CN" altLang="en-US">
                <a:solidFill>
                  <a:prstClr val="black">
                    <a:tint val="75000"/>
                  </a:prstClr>
                </a:solidFill>
              </a:rPr>
              <a:pPr>
                <a:defRPr/>
              </a:pPr>
              <a:t>2020/1/31</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pPr>
              <a:defRPr/>
            </a:pPr>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9A0DB2DC-4C9A-4742-B13C-FB6460FD3503}" type="slidenum">
              <a:rPr lang="zh-CN" altLang="en-US" dirty="0"/>
              <a:pPr/>
              <a:t>‹#›</a:t>
            </a:fld>
            <a:endParaRPr lang="zh-CN" altLang="en-US" dirty="0">
              <a:latin typeface="Arial" panose="020B0604020202020204" pitchFamily="34" charset="0"/>
            </a:endParaRPr>
          </a:p>
        </p:txBody>
      </p:sp>
    </p:spTree>
    <p:extLst>
      <p:ext uri="{BB962C8B-B14F-4D97-AF65-F5344CB8AC3E}">
        <p14:creationId xmlns:p14="http://schemas.microsoft.com/office/powerpoint/2010/main" val="1088812493"/>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fld id="{5C6AD397-E6F2-45FD-8DF8-7639EF106319}" type="datetimeFigureOut">
              <a:rPr lang="zh-CN" altLang="en-US">
                <a:solidFill>
                  <a:prstClr val="black">
                    <a:tint val="75000"/>
                  </a:prstClr>
                </a:solidFill>
              </a:rPr>
              <a:pPr>
                <a:defRPr/>
              </a:pPr>
              <a:t>2020/1/31</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pPr>
              <a:defRPr/>
            </a:pPr>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9A0DB2DC-4C9A-4742-B13C-FB6460FD3503}" type="slidenum">
              <a:rPr lang="zh-CN" altLang="en-US" dirty="0"/>
              <a:pPr/>
              <a:t>‹#›</a:t>
            </a:fld>
            <a:endParaRPr lang="zh-CN" altLang="en-US" dirty="0">
              <a:latin typeface="Arial" panose="020B0604020202020204" pitchFamily="34" charset="0"/>
            </a:endParaRPr>
          </a:p>
        </p:txBody>
      </p:sp>
    </p:spTree>
    <p:extLst>
      <p:ext uri="{BB962C8B-B14F-4D97-AF65-F5344CB8AC3E}">
        <p14:creationId xmlns:p14="http://schemas.microsoft.com/office/powerpoint/2010/main" val="2491185697"/>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a:defRPr/>
            </a:pPr>
            <a:fld id="{5C6AD397-E6F2-45FD-8DF8-7639EF106319}" type="datetimeFigureOut">
              <a:rPr lang="zh-CN" altLang="en-US">
                <a:solidFill>
                  <a:prstClr val="black">
                    <a:tint val="75000"/>
                  </a:prstClr>
                </a:solidFill>
              </a:rPr>
              <a:pPr>
                <a:defRPr/>
              </a:pPr>
              <a:t>2020/1/31</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pPr>
              <a:defRPr/>
            </a:pPr>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9A0DB2DC-4C9A-4742-B13C-FB6460FD3503}" type="slidenum">
              <a:rPr lang="zh-CN" altLang="en-US" dirty="0"/>
              <a:pPr/>
              <a:t>‹#›</a:t>
            </a:fld>
            <a:endParaRPr lang="zh-CN" altLang="en-US" dirty="0">
              <a:latin typeface="Arial" panose="020B0604020202020204" pitchFamily="34" charset="0"/>
            </a:endParaRPr>
          </a:p>
        </p:txBody>
      </p:sp>
    </p:spTree>
    <p:extLst>
      <p:ext uri="{BB962C8B-B14F-4D97-AF65-F5344CB8AC3E}">
        <p14:creationId xmlns:p14="http://schemas.microsoft.com/office/powerpoint/2010/main" val="23552199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7077"/>
            <a:ext cx="10363200" cy="1362075"/>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785E8543-F22B-4224-81F8-7F2DBD2F29A4}"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3886840245"/>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601"/>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a:defRPr/>
            </a:pPr>
            <a:fld id="{5C6AD397-E6F2-45FD-8DF8-7639EF106319}" type="datetimeFigureOut">
              <a:rPr lang="zh-CN" altLang="en-US">
                <a:solidFill>
                  <a:prstClr val="black">
                    <a:tint val="75000"/>
                  </a:prstClr>
                </a:solidFill>
              </a:rPr>
              <a:pPr>
                <a:defRPr/>
              </a:pPr>
              <a:t>2020/1/31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pPr>
              <a:defRPr/>
            </a:pPr>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9A0DB2DC-4C9A-4742-B13C-FB6460FD3503}" type="slidenum">
              <a:rPr lang="zh-CN" altLang="en-US" dirty="0"/>
              <a:pPr/>
              <a:t>‹#›</a:t>
            </a:fld>
            <a:endParaRPr lang="zh-CN" altLang="en-US" dirty="0">
              <a:latin typeface="Arial" panose="020B0604020202020204" pitchFamily="34" charset="0"/>
            </a:endParaRPr>
          </a:p>
        </p:txBody>
      </p:sp>
    </p:spTree>
    <p:extLst>
      <p:ext uri="{BB962C8B-B14F-4D97-AF65-F5344CB8AC3E}">
        <p14:creationId xmlns:p14="http://schemas.microsoft.com/office/powerpoint/2010/main" val="1154028813"/>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601"/>
            <a:ext cx="6172200" cy="4873625"/>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a:defRPr/>
            </a:pPr>
            <a:fld id="{5C6AD397-E6F2-45FD-8DF8-7639EF106319}" type="datetimeFigureOut">
              <a:rPr lang="zh-CN" altLang="en-US">
                <a:solidFill>
                  <a:prstClr val="black">
                    <a:tint val="75000"/>
                  </a:prstClr>
                </a:solidFill>
              </a:rPr>
              <a:pPr>
                <a:defRPr/>
              </a:pPr>
              <a:t>2020/1/31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pPr>
              <a:defRPr/>
            </a:pPr>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9A0DB2DC-4C9A-4742-B13C-FB6460FD3503}" type="slidenum">
              <a:rPr lang="zh-CN" altLang="en-US" dirty="0"/>
              <a:pPr/>
              <a:t>‹#›</a:t>
            </a:fld>
            <a:endParaRPr lang="zh-CN" altLang="en-US" dirty="0">
              <a:latin typeface="Arial" panose="020B0604020202020204" pitchFamily="34" charset="0"/>
            </a:endParaRPr>
          </a:p>
        </p:txBody>
      </p:sp>
    </p:spTree>
    <p:extLst>
      <p:ext uri="{BB962C8B-B14F-4D97-AF65-F5344CB8AC3E}">
        <p14:creationId xmlns:p14="http://schemas.microsoft.com/office/powerpoint/2010/main" val="3379808476"/>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a:defRPr/>
            </a:pPr>
            <a:fld id="{5C6AD397-E6F2-45FD-8DF8-7639EF106319}" type="datetimeFigureOut">
              <a:rPr lang="zh-CN" altLang="en-US">
                <a:solidFill>
                  <a:prstClr val="black">
                    <a:tint val="75000"/>
                  </a:prstClr>
                </a:solidFill>
              </a:rPr>
              <a:pPr>
                <a:defRPr/>
              </a:pPr>
              <a:t>2020/1/31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9A0DB2DC-4C9A-4742-B13C-FB6460FD3503}" type="slidenum">
              <a:rPr lang="zh-CN" altLang="en-US" dirty="0"/>
              <a:pPr/>
              <a:t>‹#›</a:t>
            </a:fld>
            <a:endParaRPr lang="zh-CN" altLang="en-US" dirty="0">
              <a:latin typeface="Arial" panose="020B0604020202020204" pitchFamily="34" charset="0"/>
            </a:endParaRPr>
          </a:p>
        </p:txBody>
      </p:sp>
    </p:spTree>
    <p:extLst>
      <p:ext uri="{BB962C8B-B14F-4D97-AF65-F5344CB8AC3E}">
        <p14:creationId xmlns:p14="http://schemas.microsoft.com/office/powerpoint/2010/main" val="3617354013"/>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2"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3"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a:defRPr/>
            </a:pPr>
            <a:fld id="{5C6AD397-E6F2-45FD-8DF8-7639EF106319}" type="datetimeFigureOut">
              <a:rPr lang="zh-CN" altLang="en-US">
                <a:solidFill>
                  <a:prstClr val="black">
                    <a:tint val="75000"/>
                  </a:prstClr>
                </a:solidFill>
              </a:rPr>
              <a:pPr>
                <a:defRPr/>
              </a:pPr>
              <a:t>2020/1/31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9A0DB2DC-4C9A-4742-B13C-FB6460FD3503}" type="slidenum">
              <a:rPr lang="zh-CN" altLang="en-US" dirty="0"/>
              <a:pPr/>
              <a:t>‹#›</a:t>
            </a:fld>
            <a:endParaRPr lang="zh-CN" altLang="en-US" dirty="0">
              <a:latin typeface="Arial" panose="020B0604020202020204" pitchFamily="34" charset="0"/>
            </a:endParaRPr>
          </a:p>
        </p:txBody>
      </p:sp>
    </p:spTree>
    <p:extLst>
      <p:ext uri="{BB962C8B-B14F-4D97-AF65-F5344CB8AC3E}">
        <p14:creationId xmlns:p14="http://schemas.microsoft.com/office/powerpoint/2010/main" val="1943376896"/>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a:defRPr/>
            </a:pPr>
            <a:fld id="{5C6AD397-E6F2-45FD-8DF8-7639EF106319}" type="datetimeFigureOut">
              <a:rPr lang="zh-CN" altLang="en-US">
                <a:solidFill>
                  <a:prstClr val="black">
                    <a:tint val="75000"/>
                  </a:prstClr>
                </a:solidFill>
              </a:rPr>
              <a:pPr>
                <a:defRPr/>
              </a:pPr>
              <a:t>2020/1/31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9A0DB2DC-4C9A-4742-B13C-FB6460FD3503}" type="slidenum">
              <a:rPr lang="zh-CN" altLang="en-US" dirty="0"/>
              <a:pPr/>
              <a:t>‹#›</a:t>
            </a:fld>
            <a:endParaRPr lang="zh-CN" altLang="en-US" dirty="0">
              <a:latin typeface="Arial" panose="020B0604020202020204" pitchFamily="34" charset="0"/>
            </a:endParaRPr>
          </a:p>
        </p:txBody>
      </p:sp>
    </p:spTree>
    <p:extLst>
      <p:ext uri="{BB962C8B-B14F-4D97-AF65-F5344CB8AC3E}">
        <p14:creationId xmlns:p14="http://schemas.microsoft.com/office/powerpoint/2010/main" val="3883842825"/>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a:defRPr/>
            </a:pPr>
            <a:fld id="{5C6AD397-E6F2-45FD-8DF8-7639EF106319}" type="datetimeFigureOut">
              <a:rPr lang="zh-CN" altLang="en-US">
                <a:solidFill>
                  <a:prstClr val="black">
                    <a:tint val="75000"/>
                  </a:prstClr>
                </a:solidFill>
              </a:rPr>
              <a:pPr>
                <a:defRPr/>
              </a:pPr>
              <a:t>2020/1/31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9A0DB2DC-4C9A-4742-B13C-FB6460FD3503}" type="slidenum">
              <a:rPr lang="zh-CN" altLang="en-US" dirty="0"/>
              <a:pPr/>
              <a:t>‹#›</a:t>
            </a:fld>
            <a:endParaRPr lang="zh-CN" altLang="en-US" dirty="0">
              <a:latin typeface="Arial" panose="020B0604020202020204" pitchFamily="34" charset="0"/>
            </a:endParaRPr>
          </a:p>
        </p:txBody>
      </p:sp>
    </p:spTree>
    <p:extLst>
      <p:ext uri="{BB962C8B-B14F-4D97-AF65-F5344CB8AC3E}">
        <p14:creationId xmlns:p14="http://schemas.microsoft.com/office/powerpoint/2010/main" val="1010469314"/>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914"/>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1" y="4589639"/>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a:defRPr/>
            </a:pPr>
            <a:fld id="{5C6AD397-E6F2-45FD-8DF8-7639EF106319}" type="datetimeFigureOut">
              <a:rPr lang="zh-CN" altLang="en-US">
                <a:solidFill>
                  <a:prstClr val="black">
                    <a:tint val="75000"/>
                  </a:prstClr>
                </a:solidFill>
              </a:rPr>
              <a:pPr>
                <a:defRPr/>
              </a:pPr>
              <a:t>2020/1/31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9A0DB2DC-4C9A-4742-B13C-FB6460FD3503}" type="slidenum">
              <a:rPr lang="zh-CN" altLang="en-US" dirty="0"/>
              <a:pPr/>
              <a:t>‹#›</a:t>
            </a:fld>
            <a:endParaRPr lang="zh-CN" altLang="en-US" dirty="0">
              <a:latin typeface="Arial" panose="020B0604020202020204" pitchFamily="34" charset="0"/>
            </a:endParaRPr>
          </a:p>
        </p:txBody>
      </p:sp>
    </p:spTree>
    <p:extLst>
      <p:ext uri="{BB962C8B-B14F-4D97-AF65-F5344CB8AC3E}">
        <p14:creationId xmlns:p14="http://schemas.microsoft.com/office/powerpoint/2010/main" val="1467268654"/>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a:defRPr/>
            </a:pPr>
            <a:fld id="{5C6AD397-E6F2-45FD-8DF8-7639EF106319}" type="datetimeFigureOut">
              <a:rPr lang="zh-CN" altLang="en-US">
                <a:solidFill>
                  <a:prstClr val="black">
                    <a:tint val="75000"/>
                  </a:prstClr>
                </a:solidFill>
              </a:rPr>
              <a:pPr>
                <a:defRPr/>
              </a:pPr>
              <a:t>2020/1/31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pPr>
              <a:defRPr/>
            </a:pPr>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9A0DB2DC-4C9A-4742-B13C-FB6460FD3503}" type="slidenum">
              <a:rPr lang="zh-CN" altLang="en-US" dirty="0"/>
              <a:pPr/>
              <a:t>‹#›</a:t>
            </a:fld>
            <a:endParaRPr lang="zh-CN" altLang="en-US" dirty="0">
              <a:latin typeface="Arial" panose="020B0604020202020204" pitchFamily="34" charset="0"/>
            </a:endParaRPr>
          </a:p>
        </p:txBody>
      </p:sp>
    </p:spTree>
    <p:extLst>
      <p:ext uri="{BB962C8B-B14F-4D97-AF65-F5344CB8AC3E}">
        <p14:creationId xmlns:p14="http://schemas.microsoft.com/office/powerpoint/2010/main" val="4061866888"/>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9"/>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9"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3"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3"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a:defRPr/>
            </a:pPr>
            <a:fld id="{5C6AD397-E6F2-45FD-8DF8-7639EF106319}" type="datetimeFigureOut">
              <a:rPr lang="zh-CN" altLang="en-US">
                <a:solidFill>
                  <a:prstClr val="black">
                    <a:tint val="75000"/>
                  </a:prstClr>
                </a:solidFill>
              </a:rPr>
              <a:pPr>
                <a:defRPr/>
              </a:pPr>
              <a:t>2020/1/31</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pPr>
              <a:defRPr/>
            </a:pPr>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9A0DB2DC-4C9A-4742-B13C-FB6460FD3503}" type="slidenum">
              <a:rPr lang="zh-CN" altLang="en-US" dirty="0"/>
              <a:pPr/>
              <a:t>‹#›</a:t>
            </a:fld>
            <a:endParaRPr lang="zh-CN" altLang="en-US" dirty="0">
              <a:latin typeface="Arial" panose="020B0604020202020204" pitchFamily="34" charset="0"/>
            </a:endParaRPr>
          </a:p>
        </p:txBody>
      </p:sp>
    </p:spTree>
    <p:extLst>
      <p:ext uri="{BB962C8B-B14F-4D97-AF65-F5344CB8AC3E}">
        <p14:creationId xmlns:p14="http://schemas.microsoft.com/office/powerpoint/2010/main" val="638592947"/>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fld id="{5C6AD397-E6F2-45FD-8DF8-7639EF106319}" type="datetimeFigureOut">
              <a:rPr lang="zh-CN" altLang="en-US">
                <a:solidFill>
                  <a:prstClr val="black">
                    <a:tint val="75000"/>
                  </a:prstClr>
                </a:solidFill>
              </a:rPr>
              <a:pPr>
                <a:defRPr/>
              </a:pPr>
              <a:t>2020/1/31</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pPr>
              <a:defRPr/>
            </a:pPr>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9A0DB2DC-4C9A-4742-B13C-FB6460FD3503}" type="slidenum">
              <a:rPr lang="zh-CN" altLang="en-US" dirty="0"/>
              <a:pPr/>
              <a:t>‹#›</a:t>
            </a:fld>
            <a:endParaRPr lang="zh-CN" altLang="en-US" dirty="0">
              <a:latin typeface="Arial" panose="020B0604020202020204" pitchFamily="34" charset="0"/>
            </a:endParaRPr>
          </a:p>
        </p:txBody>
      </p:sp>
    </p:spTree>
    <p:extLst>
      <p:ext uri="{BB962C8B-B14F-4D97-AF65-F5344CB8AC3E}">
        <p14:creationId xmlns:p14="http://schemas.microsoft.com/office/powerpoint/2010/main" val="310214397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609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6197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FC746482-2CFA-4466-907D-11964B2599DD}"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1637786515"/>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a:defRPr/>
            </a:pPr>
            <a:fld id="{5C6AD397-E6F2-45FD-8DF8-7639EF106319}" type="datetimeFigureOut">
              <a:rPr lang="zh-CN" altLang="en-US">
                <a:solidFill>
                  <a:prstClr val="black">
                    <a:tint val="75000"/>
                  </a:prstClr>
                </a:solidFill>
              </a:rPr>
              <a:pPr>
                <a:defRPr/>
              </a:pPr>
              <a:t>2020/1/31</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pPr>
              <a:defRPr/>
            </a:pPr>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9A0DB2DC-4C9A-4742-B13C-FB6460FD3503}" type="slidenum">
              <a:rPr lang="zh-CN" altLang="en-US" dirty="0"/>
              <a:pPr/>
              <a:t>‹#›</a:t>
            </a:fld>
            <a:endParaRPr lang="zh-CN" altLang="en-US" dirty="0">
              <a:latin typeface="Arial" panose="020B0604020202020204" pitchFamily="34" charset="0"/>
            </a:endParaRPr>
          </a:p>
        </p:txBody>
      </p:sp>
    </p:spTree>
    <p:extLst>
      <p:ext uri="{BB962C8B-B14F-4D97-AF65-F5344CB8AC3E}">
        <p14:creationId xmlns:p14="http://schemas.microsoft.com/office/powerpoint/2010/main" val="3902472383"/>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601"/>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a:defRPr/>
            </a:pPr>
            <a:fld id="{5C6AD397-E6F2-45FD-8DF8-7639EF106319}" type="datetimeFigureOut">
              <a:rPr lang="zh-CN" altLang="en-US">
                <a:solidFill>
                  <a:prstClr val="black">
                    <a:tint val="75000"/>
                  </a:prstClr>
                </a:solidFill>
              </a:rPr>
              <a:pPr>
                <a:defRPr/>
              </a:pPr>
              <a:t>2020/1/31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pPr>
              <a:defRPr/>
            </a:pPr>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9A0DB2DC-4C9A-4742-B13C-FB6460FD3503}" type="slidenum">
              <a:rPr lang="zh-CN" altLang="en-US" dirty="0"/>
              <a:pPr/>
              <a:t>‹#›</a:t>
            </a:fld>
            <a:endParaRPr lang="zh-CN" altLang="en-US" dirty="0">
              <a:latin typeface="Arial" panose="020B0604020202020204" pitchFamily="34" charset="0"/>
            </a:endParaRPr>
          </a:p>
        </p:txBody>
      </p:sp>
    </p:spTree>
    <p:extLst>
      <p:ext uri="{BB962C8B-B14F-4D97-AF65-F5344CB8AC3E}">
        <p14:creationId xmlns:p14="http://schemas.microsoft.com/office/powerpoint/2010/main" val="2913193149"/>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601"/>
            <a:ext cx="6172200" cy="4873625"/>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a:defRPr/>
            </a:pPr>
            <a:fld id="{5C6AD397-E6F2-45FD-8DF8-7639EF106319}" type="datetimeFigureOut">
              <a:rPr lang="zh-CN" altLang="en-US">
                <a:solidFill>
                  <a:prstClr val="black">
                    <a:tint val="75000"/>
                  </a:prstClr>
                </a:solidFill>
              </a:rPr>
              <a:pPr>
                <a:defRPr/>
              </a:pPr>
              <a:t>2020/1/31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pPr>
              <a:defRPr/>
            </a:pPr>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9A0DB2DC-4C9A-4742-B13C-FB6460FD3503}" type="slidenum">
              <a:rPr lang="zh-CN" altLang="en-US" dirty="0"/>
              <a:pPr/>
              <a:t>‹#›</a:t>
            </a:fld>
            <a:endParaRPr lang="zh-CN" altLang="en-US" dirty="0">
              <a:latin typeface="Arial" panose="020B0604020202020204" pitchFamily="34" charset="0"/>
            </a:endParaRPr>
          </a:p>
        </p:txBody>
      </p:sp>
    </p:spTree>
    <p:extLst>
      <p:ext uri="{BB962C8B-B14F-4D97-AF65-F5344CB8AC3E}">
        <p14:creationId xmlns:p14="http://schemas.microsoft.com/office/powerpoint/2010/main" val="1135428140"/>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a:defRPr/>
            </a:pPr>
            <a:fld id="{5C6AD397-E6F2-45FD-8DF8-7639EF106319}" type="datetimeFigureOut">
              <a:rPr lang="zh-CN" altLang="en-US">
                <a:solidFill>
                  <a:prstClr val="black">
                    <a:tint val="75000"/>
                  </a:prstClr>
                </a:solidFill>
              </a:rPr>
              <a:pPr>
                <a:defRPr/>
              </a:pPr>
              <a:t>2020/1/31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9A0DB2DC-4C9A-4742-B13C-FB6460FD3503}" type="slidenum">
              <a:rPr lang="zh-CN" altLang="en-US" dirty="0"/>
              <a:pPr/>
              <a:t>‹#›</a:t>
            </a:fld>
            <a:endParaRPr lang="zh-CN" altLang="en-US" dirty="0">
              <a:latin typeface="Arial" panose="020B0604020202020204" pitchFamily="34" charset="0"/>
            </a:endParaRPr>
          </a:p>
        </p:txBody>
      </p:sp>
    </p:spTree>
    <p:extLst>
      <p:ext uri="{BB962C8B-B14F-4D97-AF65-F5344CB8AC3E}">
        <p14:creationId xmlns:p14="http://schemas.microsoft.com/office/powerpoint/2010/main" val="3254368863"/>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2"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3"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a:defRPr/>
            </a:pPr>
            <a:fld id="{5C6AD397-E6F2-45FD-8DF8-7639EF106319}" type="datetimeFigureOut">
              <a:rPr lang="zh-CN" altLang="en-US">
                <a:solidFill>
                  <a:prstClr val="black">
                    <a:tint val="75000"/>
                  </a:prstClr>
                </a:solidFill>
              </a:rPr>
              <a:pPr>
                <a:defRPr/>
              </a:pPr>
              <a:t>2020/1/31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9A0DB2DC-4C9A-4742-B13C-FB6460FD3503}" type="slidenum">
              <a:rPr lang="zh-CN" altLang="en-US" dirty="0"/>
              <a:pPr/>
              <a:t>‹#›</a:t>
            </a:fld>
            <a:endParaRPr lang="zh-CN" altLang="en-US" dirty="0">
              <a:latin typeface="Arial" panose="020B0604020202020204" pitchFamily="34" charset="0"/>
            </a:endParaRPr>
          </a:p>
        </p:txBody>
      </p:sp>
    </p:spTree>
    <p:extLst>
      <p:ext uri="{BB962C8B-B14F-4D97-AF65-F5344CB8AC3E}">
        <p14:creationId xmlns:p14="http://schemas.microsoft.com/office/powerpoint/2010/main" val="257029079"/>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70"/>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32441FCB-ADFA-45F2-A53D-14B267E6FC5C}"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1256727416"/>
      </p:ext>
    </p:extLst>
  </p:cSld>
  <p:clrMapOvr>
    <a:masterClrMapping/>
  </p:clrMapOvr>
  <p:transition>
    <p:random/>
  </p:transition>
</p:sldLayout>
</file>

<file path=ppt/slideLayouts/slideLayout15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5BEFE657-DF4C-4C67-88C6-4B9FE8CD3EEC}"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1534813547"/>
      </p:ext>
    </p:extLst>
  </p:cSld>
  <p:clrMapOvr>
    <a:masterClrMapping/>
  </p:clrMapOvr>
  <p:transition>
    <p:random/>
  </p:transition>
</p:sldLayout>
</file>

<file path=ppt/slideLayouts/slideLayout15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45"/>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2FF651C7-ED04-4D6B-82A4-3E8171D4748F}"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3107606968"/>
      </p:ext>
    </p:extLst>
  </p:cSld>
  <p:clrMapOvr>
    <a:masterClrMapping/>
  </p:clrMapOvr>
  <p:transition>
    <p:random/>
  </p:transition>
</p:sldLayout>
</file>

<file path=ppt/slideLayouts/slideLayout15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7B50FF4C-22BE-4CE5-90B0-33574CB36061}"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1773200677"/>
      </p:ext>
    </p:extLst>
  </p:cSld>
  <p:clrMapOvr>
    <a:masterClrMapping/>
  </p:clrMapOvr>
  <p:transition>
    <p:random/>
  </p:transition>
</p:sldLayout>
</file>

<file path=ppt/slideLayouts/slideLayout15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9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9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solidFill>
                <a:srgbClr val="000000"/>
              </a:solidFill>
            </a:endParaRPr>
          </a:p>
        </p:txBody>
      </p:sp>
      <p:sp>
        <p:nvSpPr>
          <p:cNvPr id="8" name="页脚占位符 7"/>
          <p:cNvSpPr>
            <a:spLocks noGrp="1"/>
          </p:cNvSpPr>
          <p:nvPr>
            <p:ph type="ftr" sz="quarter" idx="11"/>
          </p:nvPr>
        </p:nvSpPr>
        <p:spPr/>
        <p:txBody>
          <a:bodyPr/>
          <a:lstStyle>
            <a:lvl1pPr>
              <a:defRPr/>
            </a:lvl1pPr>
          </a:lstStyle>
          <a:p>
            <a:endParaRPr lang="en-US" altLang="zh-CN">
              <a:solidFill>
                <a:srgbClr val="000000"/>
              </a:solidFill>
            </a:endParaRPr>
          </a:p>
        </p:txBody>
      </p:sp>
      <p:sp>
        <p:nvSpPr>
          <p:cNvPr id="9" name="灯片编号占位符 8"/>
          <p:cNvSpPr>
            <a:spLocks noGrp="1"/>
          </p:cNvSpPr>
          <p:nvPr>
            <p:ph type="sldNum" sz="quarter" idx="12"/>
          </p:nvPr>
        </p:nvSpPr>
        <p:spPr/>
        <p:txBody>
          <a:bodyPr/>
          <a:lstStyle>
            <a:lvl1pPr>
              <a:defRPr/>
            </a:lvl1pPr>
          </a:lstStyle>
          <a:p>
            <a:fld id="{4D55B991-84AF-46CB-9D8F-569F27698E20}"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3127046607"/>
      </p:ext>
    </p:extLst>
  </p:cSld>
  <p:clrMapOvr>
    <a:masterClrMapping/>
  </p:clrMapOvr>
  <p:transition>
    <p:rand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193485"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内容占位符 5"/>
          <p:cNvSpPr>
            <a:spLocks noGrp="1"/>
          </p:cNvSpPr>
          <p:nvPr>
            <p:ph sz="quarter" idx="4"/>
          </p:nvPr>
        </p:nvSpPr>
        <p:spPr>
          <a:xfrm>
            <a:off x="6193485"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fld id="{F1762B81-248E-4B6C-859B-2A3BD2CB88E6}"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2916601522"/>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solidFill>
                <a:srgbClr val="000000"/>
              </a:solidFill>
            </a:endParaRPr>
          </a:p>
        </p:txBody>
      </p:sp>
      <p:sp>
        <p:nvSpPr>
          <p:cNvPr id="4" name="页脚占位符 3"/>
          <p:cNvSpPr>
            <a:spLocks noGrp="1"/>
          </p:cNvSpPr>
          <p:nvPr>
            <p:ph type="ftr" sz="quarter" idx="11"/>
          </p:nvPr>
        </p:nvSpPr>
        <p:spPr/>
        <p:txBody>
          <a:bodyPr/>
          <a:lstStyle>
            <a:lvl1pPr>
              <a:defRPr/>
            </a:lvl1pPr>
          </a:lstStyle>
          <a:p>
            <a:endParaRPr lang="en-US" altLang="zh-CN">
              <a:solidFill>
                <a:srgbClr val="000000"/>
              </a:solidFill>
            </a:endParaRPr>
          </a:p>
        </p:txBody>
      </p:sp>
      <p:sp>
        <p:nvSpPr>
          <p:cNvPr id="5" name="灯片编号占位符 4"/>
          <p:cNvSpPr>
            <a:spLocks noGrp="1"/>
          </p:cNvSpPr>
          <p:nvPr>
            <p:ph type="sldNum" sz="quarter" idx="12"/>
          </p:nvPr>
        </p:nvSpPr>
        <p:spPr/>
        <p:txBody>
          <a:bodyPr/>
          <a:lstStyle>
            <a:lvl1pPr>
              <a:defRPr/>
            </a:lvl1pPr>
          </a:lstStyle>
          <a:p>
            <a:fld id="{CDD77AAE-DB38-4C08-A63F-E2773E905D6A}"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170102046"/>
      </p:ext>
    </p:extLst>
  </p:cSld>
  <p:clrMapOvr>
    <a:masterClrMapping/>
  </p:clrMapOvr>
  <p:transition>
    <p:random/>
  </p:transition>
</p:sldLayout>
</file>

<file path=ppt/slideLayouts/slideLayout16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solidFill>
                <a:srgbClr val="000000"/>
              </a:solidFill>
            </a:endParaRPr>
          </a:p>
        </p:txBody>
      </p:sp>
      <p:sp>
        <p:nvSpPr>
          <p:cNvPr id="3" name="页脚占位符 2"/>
          <p:cNvSpPr>
            <a:spLocks noGrp="1"/>
          </p:cNvSpPr>
          <p:nvPr>
            <p:ph type="ftr" sz="quarter" idx="11"/>
          </p:nvPr>
        </p:nvSpPr>
        <p:spPr/>
        <p:txBody>
          <a:bodyPr/>
          <a:lstStyle>
            <a:lvl1pPr>
              <a:defRPr/>
            </a:lvl1pPr>
          </a:lstStyle>
          <a:p>
            <a:endParaRPr lang="en-US" altLang="zh-CN">
              <a:solidFill>
                <a:srgbClr val="000000"/>
              </a:solidFill>
            </a:endParaRPr>
          </a:p>
        </p:txBody>
      </p:sp>
      <p:sp>
        <p:nvSpPr>
          <p:cNvPr id="4" name="灯片编号占位符 3"/>
          <p:cNvSpPr>
            <a:spLocks noGrp="1"/>
          </p:cNvSpPr>
          <p:nvPr>
            <p:ph type="sldNum" sz="quarter" idx="12"/>
          </p:nvPr>
        </p:nvSpPr>
        <p:spPr/>
        <p:txBody>
          <a:bodyPr/>
          <a:lstStyle>
            <a:lvl1pPr>
              <a:defRPr/>
            </a:lvl1pPr>
          </a:lstStyle>
          <a:p>
            <a:fld id="{AB98ADDF-7C18-4F06-A41A-39F335883F95}"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230238868"/>
      </p:ext>
    </p:extLst>
  </p:cSld>
  <p:clrMapOvr>
    <a:masterClrMapping/>
  </p:clrMapOvr>
  <p:transition>
    <p:random/>
  </p:transition>
</p:sldLayout>
</file>

<file path=ppt/slideLayouts/slideLayout16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3"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95"/>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C25D7EAF-8426-4FD5-8684-233D251573AE}"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2060684965"/>
      </p:ext>
    </p:extLst>
  </p:cSld>
  <p:clrMapOvr>
    <a:masterClrMapping/>
  </p:clrMapOvr>
  <p:transition>
    <p:random/>
  </p:transition>
</p:sldLayout>
</file>

<file path=ppt/slideLayouts/slideLayout16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185CE9DC-EDF5-479F-A8A2-9082139A2C07}"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2433880953"/>
      </p:ext>
    </p:extLst>
  </p:cSld>
  <p:clrMapOvr>
    <a:masterClrMapping/>
  </p:clrMapOvr>
  <p:transition>
    <p:random/>
  </p:transition>
</p:sldLayout>
</file>

<file path=ppt/slideLayouts/slideLayout16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6D62D209-E56B-402C-AB97-2DD8AAA92908}"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2768312856"/>
      </p:ext>
    </p:extLst>
  </p:cSld>
  <p:clrMapOvr>
    <a:masterClrMapping/>
  </p:clrMapOvr>
  <p:transition>
    <p:random/>
  </p:transition>
</p:sldLayout>
</file>

<file path=ppt/slideLayouts/slideLayout16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83"/>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83"/>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83424689-9EB1-444E-B403-BC4BE129FD37}"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1011306886"/>
      </p:ext>
    </p:extLst>
  </p:cSld>
  <p:clrMapOvr>
    <a:masterClrMapping/>
  </p:clrMapOvr>
  <p:transition>
    <p:random/>
  </p:transition>
</p:sldLayout>
</file>

<file path=ppt/slideLayouts/slideLayout16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50"/>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DD30B538-F9F2-40F8-AEF5-FEA27BF3AB5A}"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186176467"/>
      </p:ext>
    </p:extLst>
  </p:cSld>
  <p:clrMapOvr>
    <a:masterClrMapping/>
  </p:clrMapOvr>
  <p:transition>
    <p:random/>
  </p:transition>
</p:sldLayout>
</file>

<file path=ppt/slideLayouts/slideLayout16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7516B992-A15F-4D7D-8814-6447B12E7F4B}"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4183490432"/>
      </p:ext>
    </p:extLst>
  </p:cSld>
  <p:clrMapOvr>
    <a:masterClrMapping/>
  </p:clrMapOvr>
  <p:transition>
    <p:random/>
  </p:transition>
</p:sldLayout>
</file>

<file path=ppt/slideLayouts/slideLayout16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25"/>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2EF2D399-BCCD-4FBA-925A-2A3CEBFE9E48}"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4027929829"/>
      </p:ext>
    </p:extLst>
  </p:cSld>
  <p:clrMapOvr>
    <a:masterClrMapping/>
  </p:clrMapOvr>
  <p:transition>
    <p:random/>
  </p:transition>
</p:sldLayout>
</file>

<file path=ppt/slideLayouts/slideLayout16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09D14F5A-4445-4FC4-BC33-E9C20FED04E3}"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540388544"/>
      </p:ext>
    </p:extLst>
  </p:cSld>
  <p:clrMapOvr>
    <a:masterClrMapping/>
  </p:clrMapOvr>
  <p:transition>
    <p:rand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fld id="{92D17A85-6C97-483E-8FAD-F447F951EC6D}"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1890326374"/>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84"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84"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4345FF64-C4BA-452C-85CB-15A71EC30EFB}"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65580984"/>
      </p:ext>
    </p:extLst>
  </p:cSld>
  <p:clrMapOvr>
    <a:masterClrMapping/>
  </p:clrMapOvr>
  <p:transition>
    <p:random/>
  </p:transition>
</p:sldLayout>
</file>

<file path=ppt/slideLayouts/slideLayout17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F1A510D0-2E49-428B-81A8-7A4D9702D44C}"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121730843"/>
      </p:ext>
    </p:extLst>
  </p:cSld>
  <p:clrMapOvr>
    <a:masterClrMapping/>
  </p:clrMapOvr>
  <p:transition>
    <p:random/>
  </p:transition>
</p:sldLayout>
</file>

<file path=ppt/slideLayouts/slideLayout17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9CACE704-F232-493B-BDB8-12467E3B3943}"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912865620"/>
      </p:ext>
    </p:extLst>
  </p:cSld>
  <p:clrMapOvr>
    <a:masterClrMapping/>
  </p:clrMapOvr>
  <p:transition>
    <p:random/>
  </p:transition>
</p:sldLayout>
</file>

<file path=ppt/slideLayouts/slideLayout17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3"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75"/>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442E244E-7351-48EC-A9C2-21A7A59432B2}"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042772863"/>
      </p:ext>
    </p:extLst>
  </p:cSld>
  <p:clrMapOvr>
    <a:masterClrMapping/>
  </p:clrMapOvr>
  <p:transition>
    <p:random/>
  </p:transition>
</p:sldLayout>
</file>

<file path=ppt/slideLayouts/slideLayout17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AC1B9D86-8E24-4DBD-BAB4-062A18FC648E}"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59230764"/>
      </p:ext>
    </p:extLst>
  </p:cSld>
  <p:clrMapOvr>
    <a:masterClrMapping/>
  </p:clrMapOvr>
  <p:transition>
    <p:random/>
  </p:transition>
</p:sldLayout>
</file>

<file path=ppt/slideLayouts/slideLayout17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0C2A0AA7-D5FC-426F-BF60-BAB70290C26F}"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099747932"/>
      </p:ext>
    </p:extLst>
  </p:cSld>
  <p:clrMapOvr>
    <a:masterClrMapping/>
  </p:clrMapOvr>
  <p:transition>
    <p:random/>
  </p:transition>
</p:sldLayout>
</file>

<file path=ppt/slideLayouts/slideLayout17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63"/>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63"/>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CA6D7EB4-6BF3-4D22-8685-206D9A78428D}"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829981544"/>
      </p:ext>
    </p:extLst>
  </p:cSld>
  <p:clrMapOvr>
    <a:masterClrMapping/>
  </p:clrMapOvr>
  <p:transition>
    <p:random/>
  </p:transition>
</p:sldLayout>
</file>

<file path=ppt/slideLayouts/slideLayout17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30"/>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DD30B538-F9F2-40F8-AEF5-FEA27BF3AB5A}"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443532460"/>
      </p:ext>
    </p:extLst>
  </p:cSld>
  <p:clrMapOvr>
    <a:masterClrMapping/>
  </p:clrMapOvr>
  <p:transition>
    <p:random/>
  </p:transition>
</p:sldLayout>
</file>

<file path=ppt/slideLayouts/slideLayout17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7516B992-A15F-4D7D-8814-6447B12E7F4B}"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120272036"/>
      </p:ext>
    </p:extLst>
  </p:cSld>
  <p:clrMapOvr>
    <a:masterClrMapping/>
  </p:clrMapOvr>
  <p:transition>
    <p:random/>
  </p:transition>
</p:sldLayout>
</file>

<file path=ppt/slideLayouts/slideLayout17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5"/>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2EF2D399-BCCD-4FBA-925A-2A3CEBFE9E48}"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285201160"/>
      </p:ext>
    </p:extLst>
  </p:cSld>
  <p:clrMapOvr>
    <a:masterClrMapping/>
  </p:clrMapOvr>
  <p:transition>
    <p:rand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fld id="{9BE3B26B-18AC-43F0-BC91-46E102B2A4F4}"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1338350192"/>
      </p:ext>
    </p:extLst>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5"/>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5"/>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09D14F5A-4445-4FC4-BC33-E9C20FED04E3}"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408256950"/>
      </p:ext>
    </p:extLst>
  </p:cSld>
  <p:clrMapOvr>
    <a:masterClrMapping/>
  </p:clrMapOvr>
  <p:transition>
    <p:random/>
  </p:transition>
</p:sldLayout>
</file>

<file path=ppt/slideLayouts/slideLayout18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70"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70"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4345FF64-C4BA-452C-85CB-15A71EC30EFB}"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622717268"/>
      </p:ext>
    </p:extLst>
  </p:cSld>
  <p:clrMapOvr>
    <a:masterClrMapping/>
  </p:clrMapOvr>
  <p:transition>
    <p:random/>
  </p:transition>
</p:sldLayout>
</file>

<file path=ppt/slideLayouts/slideLayout18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F1A510D0-2E49-428B-81A8-7A4D9702D44C}"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745316226"/>
      </p:ext>
    </p:extLst>
  </p:cSld>
  <p:clrMapOvr>
    <a:masterClrMapping/>
  </p:clrMapOvr>
  <p:transition>
    <p:random/>
  </p:transition>
</p:sldLayout>
</file>

<file path=ppt/slideLayouts/slideLayout18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9CACE704-F232-493B-BDB8-12467E3B3943}"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818473445"/>
      </p:ext>
    </p:extLst>
  </p:cSld>
  <p:clrMapOvr>
    <a:masterClrMapping/>
  </p:clrMapOvr>
  <p:transition>
    <p:random/>
  </p:transition>
</p:sldLayout>
</file>

<file path=ppt/slideLayouts/slideLayout18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3"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5"/>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442E244E-7351-48EC-A9C2-21A7A59432B2}"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091156911"/>
      </p:ext>
    </p:extLst>
  </p:cSld>
  <p:clrMapOvr>
    <a:masterClrMapping/>
  </p:clrMapOvr>
  <p:transition>
    <p:random/>
  </p:transition>
</p:sldLayout>
</file>

<file path=ppt/slideLayouts/slideLayout18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AC1B9D86-8E24-4DBD-BAB4-062A18FC648E}"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582187556"/>
      </p:ext>
    </p:extLst>
  </p:cSld>
  <p:clrMapOvr>
    <a:masterClrMapping/>
  </p:clrMapOvr>
  <p:transition>
    <p:random/>
  </p:transition>
</p:sldLayout>
</file>

<file path=ppt/slideLayouts/slideLayout18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0C2A0AA7-D5FC-426F-BF60-BAB70290C26F}"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796320777"/>
      </p:ext>
    </p:extLst>
  </p:cSld>
  <p:clrMapOvr>
    <a:masterClrMapping/>
  </p:clrMapOvr>
  <p:transition>
    <p:random/>
  </p:transition>
</p:sldLayout>
</file>

<file path=ppt/slideLayouts/slideLayout18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43"/>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43"/>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CA6D7EB4-6BF3-4D22-8685-206D9A78428D}"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856369617"/>
      </p:ext>
    </p:extLst>
  </p:cSld>
  <p:clrMapOvr>
    <a:masterClrMapping/>
  </p:clrMapOvr>
  <p:transition>
    <p:random/>
  </p:transition>
</p:sldLayout>
</file>

<file path=ppt/slideLayouts/slideLayout188.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73730" name="Rectangle 2"/>
          <p:cNvSpPr>
            <a:spLocks noGrp="1" noRot="1" noChangeArrowheads="1"/>
          </p:cNvSpPr>
          <p:nvPr>
            <p:ph type="ctrTitle"/>
          </p:nvPr>
        </p:nvSpPr>
        <p:spPr>
          <a:xfrm>
            <a:off x="5283200" y="1066800"/>
            <a:ext cx="6197600" cy="1981200"/>
          </a:xfrm>
        </p:spPr>
        <p:txBody>
          <a:bodyPr/>
          <a:lstStyle>
            <a:lvl1pPr>
              <a:defRPr/>
            </a:lvl1pPr>
          </a:lstStyle>
          <a:p>
            <a:pPr lvl="0"/>
            <a:r>
              <a:rPr lang="zh-CN" altLang="en-US" noProof="0" smtClean="0"/>
              <a:t>单击此处编辑母版标题样式</a:t>
            </a:r>
          </a:p>
        </p:txBody>
      </p:sp>
      <p:sp>
        <p:nvSpPr>
          <p:cNvPr id="73731" name="Rectangle 3"/>
          <p:cNvSpPr>
            <a:spLocks noGrp="1" noRot="1" noChangeArrowheads="1"/>
          </p:cNvSpPr>
          <p:nvPr>
            <p:ph type="subTitle" idx="1"/>
          </p:nvPr>
        </p:nvSpPr>
        <p:spPr>
          <a:xfrm>
            <a:off x="5283200" y="3657600"/>
            <a:ext cx="6096000" cy="1676400"/>
          </a:xfrm>
        </p:spPr>
        <p:txBody>
          <a:bodyPr/>
          <a:lstStyle>
            <a:lvl1pPr marL="0" indent="0" algn="ctr">
              <a:buFont typeface="Wingdings" pitchFamily="2" charset="2"/>
              <a:buNone/>
              <a:defRPr/>
            </a:lvl1pPr>
          </a:lstStyle>
          <a:p>
            <a:pPr lvl="0"/>
            <a:r>
              <a:rPr lang="zh-CN" altLang="en-US" noProof="0" smtClean="0"/>
              <a:t>单击此处编辑母版副标题样式</a:t>
            </a:r>
          </a:p>
        </p:txBody>
      </p:sp>
      <p:sp>
        <p:nvSpPr>
          <p:cNvPr id="4" name="Rectangle 4"/>
          <p:cNvSpPr>
            <a:spLocks noGrp="1" noChangeArrowheads="1"/>
          </p:cNvSpPr>
          <p:nvPr>
            <p:ph type="dt" sz="half" idx="10"/>
          </p:nvPr>
        </p:nvSpPr>
        <p:spPr>
          <a:xfrm>
            <a:off x="402170" y="6076950"/>
            <a:ext cx="3052233" cy="476250"/>
          </a:xfrm>
        </p:spPr>
        <p:txBody>
          <a:bodyPr/>
          <a:lstStyle>
            <a:lvl1pPr>
              <a:defRPr smtClean="0"/>
            </a:lvl1pPr>
          </a:lstStyle>
          <a:p>
            <a:pPr>
              <a:defRPr/>
            </a:pPr>
            <a:endParaRPr lang="en-US" altLang="zh-CN">
              <a:solidFill>
                <a:srgbClr val="0033CC"/>
              </a:solidFill>
            </a:endParaRPr>
          </a:p>
        </p:txBody>
      </p:sp>
      <p:sp>
        <p:nvSpPr>
          <p:cNvPr id="5" name="Rectangle 5"/>
          <p:cNvSpPr>
            <a:spLocks noGrp="1" noChangeArrowheads="1"/>
          </p:cNvSpPr>
          <p:nvPr>
            <p:ph type="ftr" sz="quarter" idx="11"/>
          </p:nvPr>
        </p:nvSpPr>
        <p:spPr>
          <a:xfrm>
            <a:off x="4165600" y="6076950"/>
            <a:ext cx="3860800" cy="476250"/>
          </a:xfrm>
        </p:spPr>
        <p:txBody>
          <a:bodyPr/>
          <a:lstStyle>
            <a:lvl1pPr>
              <a:defRPr smtClean="0"/>
            </a:lvl1pPr>
          </a:lstStyle>
          <a:p>
            <a:pPr>
              <a:defRPr/>
            </a:pPr>
            <a:endParaRPr lang="en-US" altLang="zh-CN">
              <a:solidFill>
                <a:srgbClr val="0033CC"/>
              </a:solidFill>
            </a:endParaRPr>
          </a:p>
        </p:txBody>
      </p:sp>
      <p:sp>
        <p:nvSpPr>
          <p:cNvPr id="6" name="Rectangle 6"/>
          <p:cNvSpPr>
            <a:spLocks noGrp="1" noChangeArrowheads="1"/>
          </p:cNvSpPr>
          <p:nvPr>
            <p:ph type="sldNum" sz="quarter" idx="12"/>
          </p:nvPr>
        </p:nvSpPr>
        <p:spPr>
          <a:xfrm>
            <a:off x="8737604" y="6076950"/>
            <a:ext cx="3052233" cy="476250"/>
          </a:xfrm>
        </p:spPr>
        <p:txBody>
          <a:bodyPr/>
          <a:lstStyle>
            <a:lvl1pPr>
              <a:defRPr smtClean="0"/>
            </a:lvl1pPr>
          </a:lstStyle>
          <a:p>
            <a:pPr>
              <a:defRPr/>
            </a:pPr>
            <a:fld id="{69DA17AF-AB9C-41E0-8517-38D8B2B3527F}" type="slidenum">
              <a:rPr lang="en-US" altLang="zh-CN">
                <a:solidFill>
                  <a:srgbClr val="0033CC"/>
                </a:solidFill>
              </a:rPr>
              <a:pPr>
                <a:defRPr/>
              </a:pPr>
              <a:t>‹#›</a:t>
            </a:fld>
            <a:endParaRPr lang="en-US" altLang="zh-CN">
              <a:solidFill>
                <a:srgbClr val="0033CC"/>
              </a:solidFill>
            </a:endParaRPr>
          </a:p>
        </p:txBody>
      </p:sp>
    </p:spTree>
    <p:extLst>
      <p:ext uri="{BB962C8B-B14F-4D97-AF65-F5344CB8AC3E}">
        <p14:creationId xmlns:p14="http://schemas.microsoft.com/office/powerpoint/2010/main" val="1385824847"/>
      </p:ext>
    </p:extLst>
  </p:cSld>
  <p:clrMapOvr>
    <a:masterClrMapping/>
  </p:clrMapOvr>
  <p:transition>
    <p:random/>
  </p:transition>
</p:sldLayout>
</file>

<file path=ppt/slideLayouts/slideLayout18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33CC"/>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33CC"/>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420946FC-BBF7-4CC8-A98A-E36A062F2EE3}" type="slidenum">
              <a:rPr lang="en-US" altLang="zh-CN">
                <a:solidFill>
                  <a:srgbClr val="0033CC"/>
                </a:solidFill>
              </a:rPr>
              <a:pPr>
                <a:defRPr/>
              </a:pPr>
              <a:t>‹#›</a:t>
            </a:fld>
            <a:endParaRPr lang="en-US" altLang="zh-CN">
              <a:solidFill>
                <a:srgbClr val="0033CC"/>
              </a:solidFill>
            </a:endParaRPr>
          </a:p>
        </p:txBody>
      </p:sp>
    </p:spTree>
    <p:extLst>
      <p:ext uri="{BB962C8B-B14F-4D97-AF65-F5344CB8AC3E}">
        <p14:creationId xmlns:p14="http://schemas.microsoft.com/office/powerpoint/2010/main" val="3124179338"/>
      </p:ext>
    </p:extLst>
  </p:cSld>
  <p:clrMapOvr>
    <a:masterClrMapping/>
  </p:clrMapOvr>
  <p:transition>
    <p:rand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3" y="273050"/>
            <a:ext cx="4011084" cy="1162050"/>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4766733" y="273227"/>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6716B1A6-B177-4FEB-A928-06497FC62C70}"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1735595017"/>
      </p:ext>
    </p:extLst>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5"/>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33CC"/>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33CC"/>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C13D2C6A-4815-4830-80A3-26AC85401E5A}" type="slidenum">
              <a:rPr lang="en-US" altLang="zh-CN">
                <a:solidFill>
                  <a:srgbClr val="0033CC"/>
                </a:solidFill>
              </a:rPr>
              <a:pPr>
                <a:defRPr/>
              </a:pPr>
              <a:t>‹#›</a:t>
            </a:fld>
            <a:endParaRPr lang="en-US" altLang="zh-CN">
              <a:solidFill>
                <a:srgbClr val="0033CC"/>
              </a:solidFill>
            </a:endParaRPr>
          </a:p>
        </p:txBody>
      </p:sp>
    </p:spTree>
    <p:extLst>
      <p:ext uri="{BB962C8B-B14F-4D97-AF65-F5344CB8AC3E}">
        <p14:creationId xmlns:p14="http://schemas.microsoft.com/office/powerpoint/2010/main" val="2853618031"/>
      </p:ext>
    </p:extLst>
  </p:cSld>
  <p:clrMapOvr>
    <a:masterClrMapping/>
  </p:clrMapOvr>
  <p:transition>
    <p:random/>
  </p:transition>
</p:sldLayout>
</file>

<file path=ppt/slideLayouts/slideLayout19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06404" y="1981200"/>
            <a:ext cx="5592233"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201837" y="1981200"/>
            <a:ext cx="5592233"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solidFill>
                <a:srgbClr val="0033CC"/>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solidFill>
                <a:srgbClr val="0033CC"/>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0F627AEB-61AF-4CB3-9496-90A48B3CD1E9}" type="slidenum">
              <a:rPr lang="en-US" altLang="zh-CN">
                <a:solidFill>
                  <a:srgbClr val="0033CC"/>
                </a:solidFill>
              </a:rPr>
              <a:pPr>
                <a:defRPr/>
              </a:pPr>
              <a:t>‹#›</a:t>
            </a:fld>
            <a:endParaRPr lang="en-US" altLang="zh-CN">
              <a:solidFill>
                <a:srgbClr val="0033CC"/>
              </a:solidFill>
            </a:endParaRPr>
          </a:p>
        </p:txBody>
      </p:sp>
    </p:spTree>
    <p:extLst>
      <p:ext uri="{BB962C8B-B14F-4D97-AF65-F5344CB8AC3E}">
        <p14:creationId xmlns:p14="http://schemas.microsoft.com/office/powerpoint/2010/main" val="3812381194"/>
      </p:ext>
    </p:extLst>
  </p:cSld>
  <p:clrMapOvr>
    <a:masterClrMapping/>
  </p:clrMapOvr>
  <p:transition>
    <p:random/>
  </p:transition>
</p:sldLayout>
</file>

<file path=ppt/slideLayouts/slideLayout19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70"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70"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a:solidFill>
                <a:srgbClr val="0033CC"/>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a:solidFill>
                <a:srgbClr val="0033CC"/>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44C0B6D0-6357-4BFE-9549-E36AC1F8E363}" type="slidenum">
              <a:rPr lang="en-US" altLang="zh-CN">
                <a:solidFill>
                  <a:srgbClr val="0033CC"/>
                </a:solidFill>
              </a:rPr>
              <a:pPr>
                <a:defRPr/>
              </a:pPr>
              <a:t>‹#›</a:t>
            </a:fld>
            <a:endParaRPr lang="en-US" altLang="zh-CN">
              <a:solidFill>
                <a:srgbClr val="0033CC"/>
              </a:solidFill>
            </a:endParaRPr>
          </a:p>
        </p:txBody>
      </p:sp>
    </p:spTree>
    <p:extLst>
      <p:ext uri="{BB962C8B-B14F-4D97-AF65-F5344CB8AC3E}">
        <p14:creationId xmlns:p14="http://schemas.microsoft.com/office/powerpoint/2010/main" val="901056015"/>
      </p:ext>
    </p:extLst>
  </p:cSld>
  <p:clrMapOvr>
    <a:masterClrMapping/>
  </p:clrMapOvr>
  <p:transition>
    <p:random/>
  </p:transition>
</p:sldLayout>
</file>

<file path=ppt/slideLayouts/slideLayout19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solidFill>
                <a:srgbClr val="0033CC"/>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solidFill>
                <a:srgbClr val="0033CC"/>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6992CC77-A8B2-4075-8932-0E633C2C0BB1}" type="slidenum">
              <a:rPr lang="en-US" altLang="zh-CN">
                <a:solidFill>
                  <a:srgbClr val="0033CC"/>
                </a:solidFill>
              </a:rPr>
              <a:pPr>
                <a:defRPr/>
              </a:pPr>
              <a:t>‹#›</a:t>
            </a:fld>
            <a:endParaRPr lang="en-US" altLang="zh-CN">
              <a:solidFill>
                <a:srgbClr val="0033CC"/>
              </a:solidFill>
            </a:endParaRPr>
          </a:p>
        </p:txBody>
      </p:sp>
    </p:spTree>
    <p:extLst>
      <p:ext uri="{BB962C8B-B14F-4D97-AF65-F5344CB8AC3E}">
        <p14:creationId xmlns:p14="http://schemas.microsoft.com/office/powerpoint/2010/main" val="747746337"/>
      </p:ext>
    </p:extLst>
  </p:cSld>
  <p:clrMapOvr>
    <a:masterClrMapping/>
  </p:clrMapOvr>
  <p:transition>
    <p:random/>
  </p:transition>
</p:sldLayout>
</file>

<file path=ppt/slideLayouts/slideLayout19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a:solidFill>
                <a:srgbClr val="0033CC"/>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a:solidFill>
                <a:srgbClr val="0033CC"/>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4D5D3B68-1270-45A6-9015-0038206C71A0}" type="slidenum">
              <a:rPr lang="en-US" altLang="zh-CN">
                <a:solidFill>
                  <a:srgbClr val="0033CC"/>
                </a:solidFill>
              </a:rPr>
              <a:pPr>
                <a:defRPr/>
              </a:pPr>
              <a:t>‹#›</a:t>
            </a:fld>
            <a:endParaRPr lang="en-US" altLang="zh-CN">
              <a:solidFill>
                <a:srgbClr val="0033CC"/>
              </a:solidFill>
            </a:endParaRPr>
          </a:p>
        </p:txBody>
      </p:sp>
    </p:spTree>
    <p:extLst>
      <p:ext uri="{BB962C8B-B14F-4D97-AF65-F5344CB8AC3E}">
        <p14:creationId xmlns:p14="http://schemas.microsoft.com/office/powerpoint/2010/main" val="2046522714"/>
      </p:ext>
    </p:extLst>
  </p:cSld>
  <p:clrMapOvr>
    <a:masterClrMapping/>
  </p:clrMapOvr>
  <p:transition>
    <p:random/>
  </p:transition>
</p:sldLayout>
</file>

<file path=ppt/slideLayouts/slideLayout19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3"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5"/>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solidFill>
                <a:srgbClr val="0033CC"/>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solidFill>
                <a:srgbClr val="0033CC"/>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902666C9-A5EF-4BB9-BFC7-4938AF32CBF7}" type="slidenum">
              <a:rPr lang="en-US" altLang="zh-CN">
                <a:solidFill>
                  <a:srgbClr val="0033CC"/>
                </a:solidFill>
              </a:rPr>
              <a:pPr>
                <a:defRPr/>
              </a:pPr>
              <a:t>‹#›</a:t>
            </a:fld>
            <a:endParaRPr lang="en-US" altLang="zh-CN">
              <a:solidFill>
                <a:srgbClr val="0033CC"/>
              </a:solidFill>
            </a:endParaRPr>
          </a:p>
        </p:txBody>
      </p:sp>
    </p:spTree>
    <p:extLst>
      <p:ext uri="{BB962C8B-B14F-4D97-AF65-F5344CB8AC3E}">
        <p14:creationId xmlns:p14="http://schemas.microsoft.com/office/powerpoint/2010/main" val="3329751608"/>
      </p:ext>
    </p:extLst>
  </p:cSld>
  <p:clrMapOvr>
    <a:masterClrMapping/>
  </p:clrMapOvr>
  <p:transition>
    <p:random/>
  </p:transition>
</p:sldLayout>
</file>

<file path=ppt/slideLayouts/slideLayout19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solidFill>
                <a:srgbClr val="0033CC"/>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solidFill>
                <a:srgbClr val="0033CC"/>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9A055538-549A-4107-8921-D12668986633}" type="slidenum">
              <a:rPr lang="en-US" altLang="zh-CN">
                <a:solidFill>
                  <a:srgbClr val="0033CC"/>
                </a:solidFill>
              </a:rPr>
              <a:pPr>
                <a:defRPr/>
              </a:pPr>
              <a:t>‹#›</a:t>
            </a:fld>
            <a:endParaRPr lang="en-US" altLang="zh-CN">
              <a:solidFill>
                <a:srgbClr val="0033CC"/>
              </a:solidFill>
            </a:endParaRPr>
          </a:p>
        </p:txBody>
      </p:sp>
    </p:spTree>
    <p:extLst>
      <p:ext uri="{BB962C8B-B14F-4D97-AF65-F5344CB8AC3E}">
        <p14:creationId xmlns:p14="http://schemas.microsoft.com/office/powerpoint/2010/main" val="3748572522"/>
      </p:ext>
    </p:extLst>
  </p:cSld>
  <p:clrMapOvr>
    <a:masterClrMapping/>
  </p:clrMapOvr>
  <p:transition>
    <p:random/>
  </p:transition>
</p:sldLayout>
</file>

<file path=ppt/slideLayouts/slideLayout19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33CC"/>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33CC"/>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3C63A38C-CBA8-41DC-8CB7-66A6CE6D0855}" type="slidenum">
              <a:rPr lang="en-US" altLang="zh-CN">
                <a:solidFill>
                  <a:srgbClr val="0033CC"/>
                </a:solidFill>
              </a:rPr>
              <a:pPr>
                <a:defRPr/>
              </a:pPr>
              <a:t>‹#›</a:t>
            </a:fld>
            <a:endParaRPr lang="en-US" altLang="zh-CN">
              <a:solidFill>
                <a:srgbClr val="0033CC"/>
              </a:solidFill>
            </a:endParaRPr>
          </a:p>
        </p:txBody>
      </p:sp>
    </p:spTree>
    <p:extLst>
      <p:ext uri="{BB962C8B-B14F-4D97-AF65-F5344CB8AC3E}">
        <p14:creationId xmlns:p14="http://schemas.microsoft.com/office/powerpoint/2010/main" val="4077937140"/>
      </p:ext>
    </p:extLst>
  </p:cSld>
  <p:clrMapOvr>
    <a:masterClrMapping/>
  </p:clrMapOvr>
  <p:transition>
    <p:random/>
  </p:transition>
</p:sldLayout>
</file>

<file path=ppt/slideLayouts/slideLayout19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947151" y="685800"/>
            <a:ext cx="2846916" cy="51816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02167" y="685800"/>
            <a:ext cx="8341784" cy="51816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33CC"/>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33CC"/>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C82489FF-E8C2-4E31-BA43-F8CF2E219C3B}" type="slidenum">
              <a:rPr lang="en-US" altLang="zh-CN">
                <a:solidFill>
                  <a:srgbClr val="0033CC"/>
                </a:solidFill>
              </a:rPr>
              <a:pPr>
                <a:defRPr/>
              </a:pPr>
              <a:t>‹#›</a:t>
            </a:fld>
            <a:endParaRPr lang="en-US" altLang="zh-CN">
              <a:solidFill>
                <a:srgbClr val="0033CC"/>
              </a:solidFill>
            </a:endParaRPr>
          </a:p>
        </p:txBody>
      </p:sp>
    </p:spTree>
    <p:extLst>
      <p:ext uri="{BB962C8B-B14F-4D97-AF65-F5344CB8AC3E}">
        <p14:creationId xmlns:p14="http://schemas.microsoft.com/office/powerpoint/2010/main" val="2406757967"/>
      </p:ext>
    </p:extLst>
  </p:cSld>
  <p:clrMapOvr>
    <a:masterClrMapping/>
  </p:clrMapOvr>
  <p:transition>
    <p:random/>
  </p:transition>
</p:sldLayout>
</file>

<file path=ppt/slideLayouts/slideLayout19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a:defRPr/>
            </a:pPr>
            <a:fld id="{5C6AD397-E6F2-45FD-8DF8-7639EF106319}" type="datetimeFigureOut">
              <a:rPr lang="zh-CN" altLang="en-US">
                <a:solidFill>
                  <a:prstClr val="black">
                    <a:tint val="75000"/>
                  </a:prstClr>
                </a:solidFill>
              </a:rPr>
              <a:pPr>
                <a:defRPr/>
              </a:pPr>
              <a:t>2020/1/31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9A0DB2DC-4C9A-4742-B13C-FB6460FD3503}" type="slidenum">
              <a:rPr lang="zh-CN" altLang="en-US" dirty="0"/>
              <a:pPr/>
              <a:t>‹#›</a:t>
            </a:fld>
            <a:endParaRPr lang="zh-CN" altLang="en-US" dirty="0">
              <a:latin typeface="Arial" panose="020B0604020202020204" pitchFamily="34" charset="0"/>
            </a:endParaRPr>
          </a:p>
        </p:txBody>
      </p:sp>
    </p:spTree>
    <p:extLst>
      <p:ext uri="{BB962C8B-B14F-4D97-AF65-F5344CB8AC3E}">
        <p14:creationId xmlns:p14="http://schemas.microsoft.com/office/powerpoint/2010/main" val="6223755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5C6AD397-E6F2-45FD-8DF8-7639EF106319}"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t>2020/1/31</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zh-CN" altLang="en-US" dirty="0"/>
              <a:t>‹#›</a:t>
            </a:fld>
            <a:endParaRPr lang="zh-CN" altLang="en-US" dirty="0">
              <a:latin typeface="Arial" panose="020B0604020202020204" pitchFamily="34"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4B8CF349-0D78-4711-B63A-93F1FD25488A}"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3151537779"/>
      </p:ext>
    </p:extLst>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a:defRPr/>
            </a:pPr>
            <a:fld id="{5C6AD397-E6F2-45FD-8DF8-7639EF106319}" type="datetimeFigureOut">
              <a:rPr lang="zh-CN" altLang="en-US">
                <a:solidFill>
                  <a:prstClr val="black">
                    <a:tint val="75000"/>
                  </a:prstClr>
                </a:solidFill>
              </a:rPr>
              <a:pPr>
                <a:defRPr/>
              </a:pPr>
              <a:t>2020/1/31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9A0DB2DC-4C9A-4742-B13C-FB6460FD3503}" type="slidenum">
              <a:rPr lang="zh-CN" altLang="en-US" dirty="0"/>
              <a:pPr/>
              <a:t>‹#›</a:t>
            </a:fld>
            <a:endParaRPr lang="zh-CN" altLang="en-US" dirty="0">
              <a:latin typeface="Arial" panose="020B0604020202020204" pitchFamily="34" charset="0"/>
            </a:endParaRPr>
          </a:p>
        </p:txBody>
      </p:sp>
    </p:spTree>
    <p:extLst>
      <p:ext uri="{BB962C8B-B14F-4D97-AF65-F5344CB8AC3E}">
        <p14:creationId xmlns:p14="http://schemas.microsoft.com/office/powerpoint/2010/main" val="1079936596"/>
      </p:ext>
    </p:extLst>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914"/>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1" y="4589639"/>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a:defRPr/>
            </a:pPr>
            <a:fld id="{5C6AD397-E6F2-45FD-8DF8-7639EF106319}" type="datetimeFigureOut">
              <a:rPr lang="zh-CN" altLang="en-US">
                <a:solidFill>
                  <a:prstClr val="black">
                    <a:tint val="75000"/>
                  </a:prstClr>
                </a:solidFill>
              </a:rPr>
              <a:pPr>
                <a:defRPr/>
              </a:pPr>
              <a:t>2020/1/31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9A0DB2DC-4C9A-4742-B13C-FB6460FD3503}" type="slidenum">
              <a:rPr lang="zh-CN" altLang="en-US" dirty="0"/>
              <a:pPr/>
              <a:t>‹#›</a:t>
            </a:fld>
            <a:endParaRPr lang="zh-CN" altLang="en-US" dirty="0">
              <a:latin typeface="Arial" panose="020B0604020202020204" pitchFamily="34" charset="0"/>
            </a:endParaRPr>
          </a:p>
        </p:txBody>
      </p:sp>
    </p:spTree>
    <p:extLst>
      <p:ext uri="{BB962C8B-B14F-4D97-AF65-F5344CB8AC3E}">
        <p14:creationId xmlns:p14="http://schemas.microsoft.com/office/powerpoint/2010/main" val="2309654866"/>
      </p:ext>
    </p:extLst>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a:defRPr/>
            </a:pPr>
            <a:fld id="{5C6AD397-E6F2-45FD-8DF8-7639EF106319}" type="datetimeFigureOut">
              <a:rPr lang="zh-CN" altLang="en-US">
                <a:solidFill>
                  <a:prstClr val="black">
                    <a:tint val="75000"/>
                  </a:prstClr>
                </a:solidFill>
              </a:rPr>
              <a:pPr>
                <a:defRPr/>
              </a:pPr>
              <a:t>2020/1/31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pPr>
              <a:defRPr/>
            </a:pPr>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9A0DB2DC-4C9A-4742-B13C-FB6460FD3503}" type="slidenum">
              <a:rPr lang="zh-CN" altLang="en-US" dirty="0"/>
              <a:pPr/>
              <a:t>‹#›</a:t>
            </a:fld>
            <a:endParaRPr lang="zh-CN" altLang="en-US" dirty="0">
              <a:latin typeface="Arial" panose="020B0604020202020204" pitchFamily="34" charset="0"/>
            </a:endParaRPr>
          </a:p>
        </p:txBody>
      </p:sp>
    </p:spTree>
    <p:extLst>
      <p:ext uri="{BB962C8B-B14F-4D97-AF65-F5344CB8AC3E}">
        <p14:creationId xmlns:p14="http://schemas.microsoft.com/office/powerpoint/2010/main" val="3816709768"/>
      </p:ext>
    </p:extLst>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9"/>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9"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3"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3"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a:defRPr/>
            </a:pPr>
            <a:fld id="{5C6AD397-E6F2-45FD-8DF8-7639EF106319}" type="datetimeFigureOut">
              <a:rPr lang="zh-CN" altLang="en-US">
                <a:solidFill>
                  <a:prstClr val="black">
                    <a:tint val="75000"/>
                  </a:prstClr>
                </a:solidFill>
              </a:rPr>
              <a:pPr>
                <a:defRPr/>
              </a:pPr>
              <a:t>2020/1/31</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pPr>
              <a:defRPr/>
            </a:pPr>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9A0DB2DC-4C9A-4742-B13C-FB6460FD3503}" type="slidenum">
              <a:rPr lang="zh-CN" altLang="en-US" dirty="0"/>
              <a:pPr/>
              <a:t>‹#›</a:t>
            </a:fld>
            <a:endParaRPr lang="zh-CN" altLang="en-US" dirty="0">
              <a:latin typeface="Arial" panose="020B0604020202020204" pitchFamily="34" charset="0"/>
            </a:endParaRPr>
          </a:p>
        </p:txBody>
      </p:sp>
    </p:spTree>
    <p:extLst>
      <p:ext uri="{BB962C8B-B14F-4D97-AF65-F5344CB8AC3E}">
        <p14:creationId xmlns:p14="http://schemas.microsoft.com/office/powerpoint/2010/main" val="3272895429"/>
      </p:ext>
    </p:extLst>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fld id="{5C6AD397-E6F2-45FD-8DF8-7639EF106319}" type="datetimeFigureOut">
              <a:rPr lang="zh-CN" altLang="en-US">
                <a:solidFill>
                  <a:prstClr val="black">
                    <a:tint val="75000"/>
                  </a:prstClr>
                </a:solidFill>
              </a:rPr>
              <a:pPr>
                <a:defRPr/>
              </a:pPr>
              <a:t>2020/1/31</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pPr>
              <a:defRPr/>
            </a:pPr>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9A0DB2DC-4C9A-4742-B13C-FB6460FD3503}" type="slidenum">
              <a:rPr lang="zh-CN" altLang="en-US" dirty="0"/>
              <a:pPr/>
              <a:t>‹#›</a:t>
            </a:fld>
            <a:endParaRPr lang="zh-CN" altLang="en-US" dirty="0">
              <a:latin typeface="Arial" panose="020B0604020202020204" pitchFamily="34" charset="0"/>
            </a:endParaRPr>
          </a:p>
        </p:txBody>
      </p:sp>
    </p:spTree>
    <p:extLst>
      <p:ext uri="{BB962C8B-B14F-4D97-AF65-F5344CB8AC3E}">
        <p14:creationId xmlns:p14="http://schemas.microsoft.com/office/powerpoint/2010/main" val="331649476"/>
      </p:ext>
    </p:extLst>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a:defRPr/>
            </a:pPr>
            <a:fld id="{5C6AD397-E6F2-45FD-8DF8-7639EF106319}" type="datetimeFigureOut">
              <a:rPr lang="zh-CN" altLang="en-US">
                <a:solidFill>
                  <a:prstClr val="black">
                    <a:tint val="75000"/>
                  </a:prstClr>
                </a:solidFill>
              </a:rPr>
              <a:pPr>
                <a:defRPr/>
              </a:pPr>
              <a:t>2020/1/31</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pPr>
              <a:defRPr/>
            </a:pPr>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9A0DB2DC-4C9A-4742-B13C-FB6460FD3503}" type="slidenum">
              <a:rPr lang="zh-CN" altLang="en-US" dirty="0"/>
              <a:pPr/>
              <a:t>‹#›</a:t>
            </a:fld>
            <a:endParaRPr lang="zh-CN" altLang="en-US" dirty="0">
              <a:latin typeface="Arial" panose="020B0604020202020204" pitchFamily="34" charset="0"/>
            </a:endParaRPr>
          </a:p>
        </p:txBody>
      </p:sp>
    </p:spTree>
    <p:extLst>
      <p:ext uri="{BB962C8B-B14F-4D97-AF65-F5344CB8AC3E}">
        <p14:creationId xmlns:p14="http://schemas.microsoft.com/office/powerpoint/2010/main" val="2105085271"/>
      </p:ext>
    </p:extLst>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601"/>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a:defRPr/>
            </a:pPr>
            <a:fld id="{5C6AD397-E6F2-45FD-8DF8-7639EF106319}" type="datetimeFigureOut">
              <a:rPr lang="zh-CN" altLang="en-US">
                <a:solidFill>
                  <a:prstClr val="black">
                    <a:tint val="75000"/>
                  </a:prstClr>
                </a:solidFill>
              </a:rPr>
              <a:pPr>
                <a:defRPr/>
              </a:pPr>
              <a:t>2020/1/31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pPr>
              <a:defRPr/>
            </a:pPr>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9A0DB2DC-4C9A-4742-B13C-FB6460FD3503}" type="slidenum">
              <a:rPr lang="zh-CN" altLang="en-US" dirty="0"/>
              <a:pPr/>
              <a:t>‹#›</a:t>
            </a:fld>
            <a:endParaRPr lang="zh-CN" altLang="en-US" dirty="0">
              <a:latin typeface="Arial" panose="020B0604020202020204" pitchFamily="34" charset="0"/>
            </a:endParaRPr>
          </a:p>
        </p:txBody>
      </p:sp>
    </p:spTree>
    <p:extLst>
      <p:ext uri="{BB962C8B-B14F-4D97-AF65-F5344CB8AC3E}">
        <p14:creationId xmlns:p14="http://schemas.microsoft.com/office/powerpoint/2010/main" val="1479528039"/>
      </p:ext>
    </p:extLst>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601"/>
            <a:ext cx="6172200" cy="4873625"/>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a:defRPr/>
            </a:pPr>
            <a:fld id="{5C6AD397-E6F2-45FD-8DF8-7639EF106319}" type="datetimeFigureOut">
              <a:rPr lang="zh-CN" altLang="en-US">
                <a:solidFill>
                  <a:prstClr val="black">
                    <a:tint val="75000"/>
                  </a:prstClr>
                </a:solidFill>
              </a:rPr>
              <a:pPr>
                <a:defRPr/>
              </a:pPr>
              <a:t>2020/1/31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pPr>
              <a:defRPr/>
            </a:pPr>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9A0DB2DC-4C9A-4742-B13C-FB6460FD3503}" type="slidenum">
              <a:rPr lang="zh-CN" altLang="en-US" dirty="0"/>
              <a:pPr/>
              <a:t>‹#›</a:t>
            </a:fld>
            <a:endParaRPr lang="zh-CN" altLang="en-US" dirty="0">
              <a:latin typeface="Arial" panose="020B0604020202020204" pitchFamily="34" charset="0"/>
            </a:endParaRPr>
          </a:p>
        </p:txBody>
      </p:sp>
    </p:spTree>
    <p:extLst>
      <p:ext uri="{BB962C8B-B14F-4D97-AF65-F5344CB8AC3E}">
        <p14:creationId xmlns:p14="http://schemas.microsoft.com/office/powerpoint/2010/main" val="3808359508"/>
      </p:ext>
    </p:extLst>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a:defRPr/>
            </a:pPr>
            <a:fld id="{5C6AD397-E6F2-45FD-8DF8-7639EF106319}" type="datetimeFigureOut">
              <a:rPr lang="zh-CN" altLang="en-US">
                <a:solidFill>
                  <a:prstClr val="black">
                    <a:tint val="75000"/>
                  </a:prstClr>
                </a:solidFill>
              </a:rPr>
              <a:pPr>
                <a:defRPr/>
              </a:pPr>
              <a:t>2020/1/31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9A0DB2DC-4C9A-4742-B13C-FB6460FD3503}" type="slidenum">
              <a:rPr lang="zh-CN" altLang="en-US" dirty="0"/>
              <a:pPr/>
              <a:t>‹#›</a:t>
            </a:fld>
            <a:endParaRPr lang="zh-CN" altLang="en-US" dirty="0">
              <a:latin typeface="Arial" panose="020B0604020202020204" pitchFamily="34" charset="0"/>
            </a:endParaRPr>
          </a:p>
        </p:txBody>
      </p:sp>
    </p:spTree>
    <p:extLst>
      <p:ext uri="{BB962C8B-B14F-4D97-AF65-F5344CB8AC3E}">
        <p14:creationId xmlns:p14="http://schemas.microsoft.com/office/powerpoint/2010/main" val="945729795"/>
      </p:ext>
    </p:extLst>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2"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3"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a:defRPr/>
            </a:pPr>
            <a:fld id="{5C6AD397-E6F2-45FD-8DF8-7639EF106319}" type="datetimeFigureOut">
              <a:rPr lang="zh-CN" altLang="en-US">
                <a:solidFill>
                  <a:prstClr val="black">
                    <a:tint val="75000"/>
                  </a:prstClr>
                </a:solidFill>
              </a:rPr>
              <a:pPr>
                <a:defRPr/>
              </a:pPr>
              <a:t>2020/1/31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9A0DB2DC-4C9A-4742-B13C-FB6460FD3503}" type="slidenum">
              <a:rPr lang="zh-CN" altLang="en-US" dirty="0"/>
              <a:pPr/>
              <a:t>‹#›</a:t>
            </a:fld>
            <a:endParaRPr lang="zh-CN" altLang="en-US" dirty="0">
              <a:latin typeface="Arial" panose="020B0604020202020204" pitchFamily="34" charset="0"/>
            </a:endParaRPr>
          </a:p>
        </p:txBody>
      </p:sp>
    </p:spTree>
    <p:extLst>
      <p:ext uri="{BB962C8B-B14F-4D97-AF65-F5344CB8AC3E}">
        <p14:creationId xmlns:p14="http://schemas.microsoft.com/office/powerpoint/2010/main" val="84229624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63B140E1-B396-4654-B108-44A75150D8F8}"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2025044706"/>
      </p:ext>
    </p:extLst>
  </p:cSld>
  <p:clrMapOvr>
    <a:masterClrMapping/>
  </p:clrMapOvr>
</p:sldLayout>
</file>

<file path=ppt/slideLayouts/slideLayout21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a:defRPr/>
            </a:pPr>
            <a:fld id="{5C6AD397-E6F2-45FD-8DF8-7639EF106319}" type="datetimeFigureOut">
              <a:rPr lang="zh-CN" altLang="en-US">
                <a:solidFill>
                  <a:prstClr val="black">
                    <a:tint val="75000"/>
                  </a:prstClr>
                </a:solidFill>
              </a:rPr>
              <a:pPr>
                <a:defRPr/>
              </a:pPr>
              <a:t>2020/1/31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9A0DB2DC-4C9A-4742-B13C-FB6460FD3503}" type="slidenum">
              <a:rPr lang="zh-CN" altLang="en-US" dirty="0"/>
              <a:pPr/>
              <a:t>‹#›</a:t>
            </a:fld>
            <a:endParaRPr lang="zh-CN" altLang="en-US" dirty="0">
              <a:latin typeface="Arial" panose="020B0604020202020204" pitchFamily="34" charset="0"/>
            </a:endParaRPr>
          </a:p>
        </p:txBody>
      </p:sp>
    </p:spTree>
    <p:extLst>
      <p:ext uri="{BB962C8B-B14F-4D97-AF65-F5344CB8AC3E}">
        <p14:creationId xmlns:p14="http://schemas.microsoft.com/office/powerpoint/2010/main" val="3317323122"/>
      </p:ext>
    </p:extLst>
  </p:cSld>
  <p:clrMapOvr>
    <a:masterClrMapping/>
  </p:clrMapOvr>
</p:sldLayout>
</file>

<file path=ppt/slideLayouts/slideLayout21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a:defRPr/>
            </a:pPr>
            <a:fld id="{5C6AD397-E6F2-45FD-8DF8-7639EF106319}" type="datetimeFigureOut">
              <a:rPr lang="zh-CN" altLang="en-US">
                <a:solidFill>
                  <a:prstClr val="black">
                    <a:tint val="75000"/>
                  </a:prstClr>
                </a:solidFill>
              </a:rPr>
              <a:pPr>
                <a:defRPr/>
              </a:pPr>
              <a:t>2020/1/31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9A0DB2DC-4C9A-4742-B13C-FB6460FD3503}" type="slidenum">
              <a:rPr lang="zh-CN" altLang="en-US" dirty="0"/>
              <a:pPr/>
              <a:t>‹#›</a:t>
            </a:fld>
            <a:endParaRPr lang="zh-CN" altLang="en-US" dirty="0">
              <a:latin typeface="Arial" panose="020B0604020202020204" pitchFamily="34" charset="0"/>
            </a:endParaRPr>
          </a:p>
        </p:txBody>
      </p:sp>
    </p:spTree>
    <p:extLst>
      <p:ext uri="{BB962C8B-B14F-4D97-AF65-F5344CB8AC3E}">
        <p14:creationId xmlns:p14="http://schemas.microsoft.com/office/powerpoint/2010/main" val="4091837026"/>
      </p:ext>
    </p:extLst>
  </p:cSld>
  <p:clrMapOvr>
    <a:masterClrMapping/>
  </p:clrMapOvr>
</p:sldLayout>
</file>

<file path=ppt/slideLayouts/slideLayout21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914"/>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1" y="4589639"/>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a:defRPr/>
            </a:pPr>
            <a:fld id="{5C6AD397-E6F2-45FD-8DF8-7639EF106319}" type="datetimeFigureOut">
              <a:rPr lang="zh-CN" altLang="en-US">
                <a:solidFill>
                  <a:prstClr val="black">
                    <a:tint val="75000"/>
                  </a:prstClr>
                </a:solidFill>
              </a:rPr>
              <a:pPr>
                <a:defRPr/>
              </a:pPr>
              <a:t>2020/1/31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9A0DB2DC-4C9A-4742-B13C-FB6460FD3503}" type="slidenum">
              <a:rPr lang="zh-CN" altLang="en-US" dirty="0"/>
              <a:pPr/>
              <a:t>‹#›</a:t>
            </a:fld>
            <a:endParaRPr lang="zh-CN" altLang="en-US" dirty="0">
              <a:latin typeface="Arial" panose="020B0604020202020204" pitchFamily="34" charset="0"/>
            </a:endParaRPr>
          </a:p>
        </p:txBody>
      </p:sp>
    </p:spTree>
    <p:extLst>
      <p:ext uri="{BB962C8B-B14F-4D97-AF65-F5344CB8AC3E}">
        <p14:creationId xmlns:p14="http://schemas.microsoft.com/office/powerpoint/2010/main" val="1604863772"/>
      </p:ext>
    </p:extLst>
  </p:cSld>
  <p:clrMapOvr>
    <a:masterClrMapping/>
  </p:clrMapOvr>
</p:sldLayout>
</file>

<file path=ppt/slideLayouts/slideLayout21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a:defRPr/>
            </a:pPr>
            <a:fld id="{5C6AD397-E6F2-45FD-8DF8-7639EF106319}" type="datetimeFigureOut">
              <a:rPr lang="zh-CN" altLang="en-US">
                <a:solidFill>
                  <a:prstClr val="black">
                    <a:tint val="75000"/>
                  </a:prstClr>
                </a:solidFill>
              </a:rPr>
              <a:pPr>
                <a:defRPr/>
              </a:pPr>
              <a:t>2020/1/31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pPr>
              <a:defRPr/>
            </a:pPr>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9A0DB2DC-4C9A-4742-B13C-FB6460FD3503}" type="slidenum">
              <a:rPr lang="zh-CN" altLang="en-US" dirty="0"/>
              <a:pPr/>
              <a:t>‹#›</a:t>
            </a:fld>
            <a:endParaRPr lang="zh-CN" altLang="en-US" dirty="0">
              <a:latin typeface="Arial" panose="020B0604020202020204" pitchFamily="34" charset="0"/>
            </a:endParaRPr>
          </a:p>
        </p:txBody>
      </p:sp>
    </p:spTree>
    <p:extLst>
      <p:ext uri="{BB962C8B-B14F-4D97-AF65-F5344CB8AC3E}">
        <p14:creationId xmlns:p14="http://schemas.microsoft.com/office/powerpoint/2010/main" val="21727224"/>
      </p:ext>
    </p:extLst>
  </p:cSld>
  <p:clrMapOvr>
    <a:masterClrMapping/>
  </p:clrMapOvr>
</p:sldLayout>
</file>

<file path=ppt/slideLayouts/slideLayout21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9"/>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9"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3"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3"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a:defRPr/>
            </a:pPr>
            <a:fld id="{5C6AD397-E6F2-45FD-8DF8-7639EF106319}" type="datetimeFigureOut">
              <a:rPr lang="zh-CN" altLang="en-US">
                <a:solidFill>
                  <a:prstClr val="black">
                    <a:tint val="75000"/>
                  </a:prstClr>
                </a:solidFill>
              </a:rPr>
              <a:pPr>
                <a:defRPr/>
              </a:pPr>
              <a:t>2020/1/31</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pPr>
              <a:defRPr/>
            </a:pPr>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9A0DB2DC-4C9A-4742-B13C-FB6460FD3503}" type="slidenum">
              <a:rPr lang="zh-CN" altLang="en-US" dirty="0"/>
              <a:pPr/>
              <a:t>‹#›</a:t>
            </a:fld>
            <a:endParaRPr lang="zh-CN" altLang="en-US" dirty="0">
              <a:latin typeface="Arial" panose="020B0604020202020204" pitchFamily="34" charset="0"/>
            </a:endParaRPr>
          </a:p>
        </p:txBody>
      </p:sp>
    </p:spTree>
    <p:extLst>
      <p:ext uri="{BB962C8B-B14F-4D97-AF65-F5344CB8AC3E}">
        <p14:creationId xmlns:p14="http://schemas.microsoft.com/office/powerpoint/2010/main" val="74849093"/>
      </p:ext>
    </p:extLst>
  </p:cSld>
  <p:clrMapOvr>
    <a:masterClrMapping/>
  </p:clrMapOvr>
</p:sldLayout>
</file>

<file path=ppt/slideLayouts/slideLayout21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fld id="{5C6AD397-E6F2-45FD-8DF8-7639EF106319}" type="datetimeFigureOut">
              <a:rPr lang="zh-CN" altLang="en-US">
                <a:solidFill>
                  <a:prstClr val="black">
                    <a:tint val="75000"/>
                  </a:prstClr>
                </a:solidFill>
              </a:rPr>
              <a:pPr>
                <a:defRPr/>
              </a:pPr>
              <a:t>2020/1/31</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pPr>
              <a:defRPr/>
            </a:pPr>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9A0DB2DC-4C9A-4742-B13C-FB6460FD3503}" type="slidenum">
              <a:rPr lang="zh-CN" altLang="en-US" dirty="0"/>
              <a:pPr/>
              <a:t>‹#›</a:t>
            </a:fld>
            <a:endParaRPr lang="zh-CN" altLang="en-US" dirty="0">
              <a:latin typeface="Arial" panose="020B0604020202020204" pitchFamily="34" charset="0"/>
            </a:endParaRPr>
          </a:p>
        </p:txBody>
      </p:sp>
    </p:spTree>
    <p:extLst>
      <p:ext uri="{BB962C8B-B14F-4D97-AF65-F5344CB8AC3E}">
        <p14:creationId xmlns:p14="http://schemas.microsoft.com/office/powerpoint/2010/main" val="3638492505"/>
      </p:ext>
    </p:extLst>
  </p:cSld>
  <p:clrMapOvr>
    <a:masterClrMapping/>
  </p:clrMapOvr>
</p:sldLayout>
</file>

<file path=ppt/slideLayouts/slideLayout21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a:defRPr/>
            </a:pPr>
            <a:fld id="{5C6AD397-E6F2-45FD-8DF8-7639EF106319}" type="datetimeFigureOut">
              <a:rPr lang="zh-CN" altLang="en-US">
                <a:solidFill>
                  <a:prstClr val="black">
                    <a:tint val="75000"/>
                  </a:prstClr>
                </a:solidFill>
              </a:rPr>
              <a:pPr>
                <a:defRPr/>
              </a:pPr>
              <a:t>2020/1/31</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pPr>
              <a:defRPr/>
            </a:pPr>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9A0DB2DC-4C9A-4742-B13C-FB6460FD3503}" type="slidenum">
              <a:rPr lang="zh-CN" altLang="en-US" dirty="0"/>
              <a:pPr/>
              <a:t>‹#›</a:t>
            </a:fld>
            <a:endParaRPr lang="zh-CN" altLang="en-US" dirty="0">
              <a:latin typeface="Arial" panose="020B0604020202020204" pitchFamily="34" charset="0"/>
            </a:endParaRPr>
          </a:p>
        </p:txBody>
      </p:sp>
    </p:spTree>
    <p:extLst>
      <p:ext uri="{BB962C8B-B14F-4D97-AF65-F5344CB8AC3E}">
        <p14:creationId xmlns:p14="http://schemas.microsoft.com/office/powerpoint/2010/main" val="2275566600"/>
      </p:ext>
    </p:extLst>
  </p:cSld>
  <p:clrMapOvr>
    <a:masterClrMapping/>
  </p:clrMapOvr>
</p:sldLayout>
</file>

<file path=ppt/slideLayouts/slideLayout21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601"/>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a:defRPr/>
            </a:pPr>
            <a:fld id="{5C6AD397-E6F2-45FD-8DF8-7639EF106319}" type="datetimeFigureOut">
              <a:rPr lang="zh-CN" altLang="en-US">
                <a:solidFill>
                  <a:prstClr val="black">
                    <a:tint val="75000"/>
                  </a:prstClr>
                </a:solidFill>
              </a:rPr>
              <a:pPr>
                <a:defRPr/>
              </a:pPr>
              <a:t>2020/1/31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pPr>
              <a:defRPr/>
            </a:pPr>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9A0DB2DC-4C9A-4742-B13C-FB6460FD3503}" type="slidenum">
              <a:rPr lang="zh-CN" altLang="en-US" dirty="0"/>
              <a:pPr/>
              <a:t>‹#›</a:t>
            </a:fld>
            <a:endParaRPr lang="zh-CN" altLang="en-US" dirty="0">
              <a:latin typeface="Arial" panose="020B0604020202020204" pitchFamily="34" charset="0"/>
            </a:endParaRPr>
          </a:p>
        </p:txBody>
      </p:sp>
    </p:spTree>
    <p:extLst>
      <p:ext uri="{BB962C8B-B14F-4D97-AF65-F5344CB8AC3E}">
        <p14:creationId xmlns:p14="http://schemas.microsoft.com/office/powerpoint/2010/main" val="2483001958"/>
      </p:ext>
    </p:extLst>
  </p:cSld>
  <p:clrMapOvr>
    <a:masterClrMapping/>
  </p:clrMapOvr>
</p:sldLayout>
</file>

<file path=ppt/slideLayouts/slideLayout21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601"/>
            <a:ext cx="6172200" cy="4873625"/>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a:defRPr/>
            </a:pPr>
            <a:fld id="{5C6AD397-E6F2-45FD-8DF8-7639EF106319}" type="datetimeFigureOut">
              <a:rPr lang="zh-CN" altLang="en-US">
                <a:solidFill>
                  <a:prstClr val="black">
                    <a:tint val="75000"/>
                  </a:prstClr>
                </a:solidFill>
              </a:rPr>
              <a:pPr>
                <a:defRPr/>
              </a:pPr>
              <a:t>2020/1/31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pPr>
              <a:defRPr/>
            </a:pPr>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9A0DB2DC-4C9A-4742-B13C-FB6460FD3503}" type="slidenum">
              <a:rPr lang="zh-CN" altLang="en-US" dirty="0"/>
              <a:pPr/>
              <a:t>‹#›</a:t>
            </a:fld>
            <a:endParaRPr lang="zh-CN" altLang="en-US" dirty="0">
              <a:latin typeface="Arial" panose="020B0604020202020204" pitchFamily="34" charset="0"/>
            </a:endParaRPr>
          </a:p>
        </p:txBody>
      </p:sp>
    </p:spTree>
    <p:extLst>
      <p:ext uri="{BB962C8B-B14F-4D97-AF65-F5344CB8AC3E}">
        <p14:creationId xmlns:p14="http://schemas.microsoft.com/office/powerpoint/2010/main" val="869972322"/>
      </p:ext>
    </p:extLst>
  </p:cSld>
  <p:clrMapOvr>
    <a:masterClrMapping/>
  </p:clrMapOvr>
</p:sldLayout>
</file>

<file path=ppt/slideLayouts/slideLayout21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a:defRPr/>
            </a:pPr>
            <a:fld id="{5C6AD397-E6F2-45FD-8DF8-7639EF106319}" type="datetimeFigureOut">
              <a:rPr lang="zh-CN" altLang="en-US">
                <a:solidFill>
                  <a:prstClr val="black">
                    <a:tint val="75000"/>
                  </a:prstClr>
                </a:solidFill>
              </a:rPr>
              <a:pPr>
                <a:defRPr/>
              </a:pPr>
              <a:t>2020/1/31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9A0DB2DC-4C9A-4742-B13C-FB6460FD3503}" type="slidenum">
              <a:rPr lang="zh-CN" altLang="en-US" dirty="0"/>
              <a:pPr/>
              <a:t>‹#›</a:t>
            </a:fld>
            <a:endParaRPr lang="zh-CN" altLang="en-US" dirty="0">
              <a:latin typeface="Arial" panose="020B0604020202020204" pitchFamily="34" charset="0"/>
            </a:endParaRPr>
          </a:p>
        </p:txBody>
      </p:sp>
    </p:spTree>
    <p:extLst>
      <p:ext uri="{BB962C8B-B14F-4D97-AF65-F5344CB8AC3E}">
        <p14:creationId xmlns:p14="http://schemas.microsoft.com/office/powerpoint/2010/main" val="24583878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815"/>
            <a:ext cx="2743200" cy="58515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609600" y="274815"/>
            <a:ext cx="8026400" cy="5851525"/>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4C0168A8-22C5-4C75-9FDB-164166628E49}"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2183074569"/>
      </p:ext>
    </p:extLst>
  </p:cSld>
  <p:clrMapOvr>
    <a:masterClrMapping/>
  </p:clrMapOvr>
</p:sldLayout>
</file>

<file path=ppt/slideLayouts/slideLayout220.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2"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3"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a:defRPr/>
            </a:pPr>
            <a:fld id="{5C6AD397-E6F2-45FD-8DF8-7639EF106319}" type="datetimeFigureOut">
              <a:rPr lang="zh-CN" altLang="en-US">
                <a:solidFill>
                  <a:prstClr val="black">
                    <a:tint val="75000"/>
                  </a:prstClr>
                </a:solidFill>
              </a:rPr>
              <a:pPr>
                <a:defRPr/>
              </a:pPr>
              <a:t>2020/1/31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9A0DB2DC-4C9A-4742-B13C-FB6460FD3503}" type="slidenum">
              <a:rPr lang="zh-CN" altLang="en-US" dirty="0"/>
              <a:pPr/>
              <a:t>‹#›</a:t>
            </a:fld>
            <a:endParaRPr lang="zh-CN" altLang="en-US" dirty="0">
              <a:latin typeface="Arial" panose="020B0604020202020204" pitchFamily="34" charset="0"/>
            </a:endParaRPr>
          </a:p>
        </p:txBody>
      </p:sp>
    </p:spTree>
    <p:extLst>
      <p:ext uri="{BB962C8B-B14F-4D97-AF65-F5344CB8AC3E}">
        <p14:creationId xmlns:p14="http://schemas.microsoft.com/office/powerpoint/2010/main" val="273163295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600"/>
            <a:ext cx="10363200" cy="1470025"/>
          </a:xfrm>
        </p:spPr>
        <p:txBody>
          <a:body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noProof="1" smtClean="0"/>
              <a:t>单击此处编辑母版副标题样式</a:t>
            </a:r>
            <a:endParaRPr lang="zh-CN" altLang="en-US" noProof="1"/>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897881F8-F8EA-4A1E-9028-896CA937ACEF}"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232687568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8469F245-FA55-4F50-8D0C-7E12F9CE30B5}"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139518974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7075"/>
            <a:ext cx="10363200" cy="1362075"/>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785E8543-F22B-4224-81F8-7F2DBD2F29A4}"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133495382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609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6197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FC746482-2CFA-4466-907D-11964B2599DD}"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395659163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193484"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内容占位符 5"/>
          <p:cNvSpPr>
            <a:spLocks noGrp="1"/>
          </p:cNvSpPr>
          <p:nvPr>
            <p:ph sz="quarter" idx="4"/>
          </p:nvPr>
        </p:nvSpPr>
        <p:spPr>
          <a:xfrm>
            <a:off x="6193484"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fld id="{F1762B81-248E-4B6C-859B-2A3BD2CB88E6}"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90274244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fld id="{92D17A85-6C97-483E-8FAD-F447F951EC6D}"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352663339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fld id="{9BE3B26B-18AC-43F0-BC91-46E102B2A4F4}"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34348960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914"/>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1" y="4589639"/>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5C6AD397-E6F2-45FD-8DF8-7639EF106319}"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t>2020/1/31</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zh-CN" altLang="en-US" dirty="0"/>
              <a:t>‹#›</a:t>
            </a:fld>
            <a:endParaRPr lang="zh-CN" altLang="en-US" dirty="0">
              <a:latin typeface="Arial" panose="020B0604020202020204" pitchFamily="34" charset="0"/>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3" y="273050"/>
            <a:ext cx="4011084" cy="1162050"/>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4766733" y="273225"/>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6716B1A6-B177-4FEB-A928-06497FC62C70}"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248088867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4B8CF349-0D78-4711-B63A-93F1FD25488A}"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129606467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63B140E1-B396-4654-B108-44A75150D8F8}"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139861201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813"/>
            <a:ext cx="2743200" cy="58515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609600" y="274813"/>
            <a:ext cx="8026400" cy="5851525"/>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4C0168A8-22C5-4C75-9FDB-164166628E49}"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95141721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4" name="矩形 3"/>
          <p:cNvSpPr/>
          <p:nvPr/>
        </p:nvSpPr>
        <p:spPr>
          <a:xfrm>
            <a:off x="914400" y="3195638"/>
            <a:ext cx="10363200" cy="17462"/>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a:buFont typeface="Arial" pitchFamily="34" charset="0"/>
              <a:buNone/>
              <a:defRPr/>
            </a:pPr>
            <a:endParaRPr lang="zh-CN" altLang="en-US" sz="3200" b="1">
              <a:solidFill>
                <a:prstClr val="white"/>
              </a:solidFill>
            </a:endParaRPr>
          </a:p>
        </p:txBody>
      </p:sp>
      <p:sp>
        <p:nvSpPr>
          <p:cNvPr id="2" name="标题 1"/>
          <p:cNvSpPr>
            <a:spLocks noGrp="1"/>
          </p:cNvSpPr>
          <p:nvPr>
            <p:ph type="ctrTitle"/>
          </p:nvPr>
        </p:nvSpPr>
        <p:spPr>
          <a:xfrm>
            <a:off x="914400" y="1676491"/>
            <a:ext cx="10363200" cy="1538215"/>
          </a:xfrm>
        </p:spPr>
        <p:txBody>
          <a:bodyPr anchor="b"/>
          <a:lstStyle/>
          <a:p>
            <a:r>
              <a:rPr lang="zh-CN" altLang="en-US" noProof="1" smtClean="0"/>
              <a:t>单击此处编辑母版标题样式</a:t>
            </a:r>
            <a:endParaRPr lang="en-US" noProof="1"/>
          </a:p>
        </p:txBody>
      </p:sp>
      <p:sp>
        <p:nvSpPr>
          <p:cNvPr id="3" name="副标题 2"/>
          <p:cNvSpPr>
            <a:spLocks noGrp="1"/>
          </p:cNvSpPr>
          <p:nvPr>
            <p:ph type="subTitle" idx="1"/>
          </p:nvPr>
        </p:nvSpPr>
        <p:spPr>
          <a:xfrm>
            <a:off x="1828800" y="3214543"/>
            <a:ext cx="8534400" cy="1752519"/>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noProof="1" smtClean="0"/>
              <a:t>单击此处编辑母版副标题样式</a:t>
            </a:r>
            <a:endParaRPr lang="en-US" noProof="1"/>
          </a:p>
        </p:txBody>
      </p:sp>
      <p:sp>
        <p:nvSpPr>
          <p:cNvPr id="5" name="日期占位符 3"/>
          <p:cNvSpPr>
            <a:spLocks noGrp="1"/>
          </p:cNvSpPr>
          <p:nvPr>
            <p:ph type="dt" sz="half" idx="10"/>
          </p:nvPr>
        </p:nvSpPr>
        <p:spPr/>
        <p:txBody>
          <a:bodyPr/>
          <a:lstStyle>
            <a:lvl1pPr>
              <a:defRPr/>
            </a:lvl1pPr>
          </a:lstStyle>
          <a:p>
            <a:pPr>
              <a:defRPr/>
            </a:pPr>
            <a:endParaRPr lang="en-US">
              <a:solidFill>
                <a:srgbClr val="2F2F2F">
                  <a:lumMod val="75000"/>
                  <a:lumOff val="25000"/>
                </a:srgb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srgbClr val="2F2F2F">
                  <a:lumMod val="75000"/>
                  <a:lumOff val="25000"/>
                </a:srgbClr>
              </a:solidFill>
            </a:endParaRPr>
          </a:p>
        </p:txBody>
      </p:sp>
      <p:sp>
        <p:nvSpPr>
          <p:cNvPr id="7" name="灯片编号占位符 5"/>
          <p:cNvSpPr>
            <a:spLocks noGrp="1"/>
          </p:cNvSpPr>
          <p:nvPr>
            <p:ph type="sldNum" sz="quarter" idx="12"/>
          </p:nvPr>
        </p:nvSpPr>
        <p:spPr/>
        <p:txBody>
          <a:bodyPr/>
          <a:lstStyle>
            <a:lvl1pPr>
              <a:defRPr/>
            </a:lvl1pPr>
          </a:lstStyle>
          <a:p>
            <a:fld id="{1B7289CF-750A-4099-AF60-25DA52CFEB03}" type="slidenum">
              <a:rPr lang="en-US" altLang="zh-CN"/>
              <a:pPr/>
              <a:t>‹#›</a:t>
            </a:fld>
            <a:endParaRPr lang="en-US" altLang="zh-CN">
              <a:ea typeface="黑体" pitchFamily="49" charset="-122"/>
            </a:endParaRPr>
          </a:p>
        </p:txBody>
      </p:sp>
    </p:spTree>
    <p:extLst>
      <p:ext uri="{BB962C8B-B14F-4D97-AF65-F5344CB8AC3E}">
        <p14:creationId xmlns:p14="http://schemas.microsoft.com/office/powerpoint/2010/main" val="94954277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4" name="矩形 3"/>
          <p:cNvSpPr/>
          <p:nvPr/>
        </p:nvSpPr>
        <p:spPr>
          <a:xfrm>
            <a:off x="609600" y="1411288"/>
            <a:ext cx="10972800" cy="17462"/>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a:buFont typeface="Arial" pitchFamily="34" charset="0"/>
              <a:buNone/>
              <a:defRPr/>
            </a:pPr>
            <a:endParaRPr lang="zh-CN" altLang="en-US" sz="3200" b="1">
              <a:solidFill>
                <a:prstClr val="white"/>
              </a:solidFill>
            </a:endParaRPr>
          </a:p>
        </p:txBody>
      </p:sp>
      <p:sp>
        <p:nvSpPr>
          <p:cNvPr id="2" name="标题 1"/>
          <p:cNvSpPr>
            <a:spLocks noGrp="1"/>
          </p:cNvSpPr>
          <p:nvPr>
            <p:ph type="title"/>
          </p:nvPr>
        </p:nvSpPr>
        <p:spPr/>
        <p:txBody>
          <a:bodyPr/>
          <a:lstStyle/>
          <a:p>
            <a:r>
              <a:rPr lang="zh-CN" altLang="en-US" noProof="1" smtClean="0"/>
              <a:t>单击此处编辑母版标题样式</a:t>
            </a:r>
            <a:endParaRPr 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5" name="日期占位符 3"/>
          <p:cNvSpPr>
            <a:spLocks noGrp="1"/>
          </p:cNvSpPr>
          <p:nvPr>
            <p:ph type="dt" sz="half" idx="10"/>
          </p:nvPr>
        </p:nvSpPr>
        <p:spPr>
          <a:xfrm>
            <a:off x="96839" y="6400968"/>
            <a:ext cx="4267200" cy="284163"/>
          </a:xfrm>
        </p:spPr>
        <p:txBody>
          <a:bodyPr/>
          <a:lstStyle>
            <a:lvl1pPr>
              <a:defRPr/>
            </a:lvl1pPr>
          </a:lstStyle>
          <a:p>
            <a:pPr>
              <a:defRPr/>
            </a:pPr>
            <a:endParaRPr lang="en-US">
              <a:solidFill>
                <a:srgbClr val="2F2F2F">
                  <a:lumMod val="75000"/>
                  <a:lumOff val="25000"/>
                </a:srgbClr>
              </a:solidFill>
            </a:endParaRPr>
          </a:p>
        </p:txBody>
      </p:sp>
      <p:sp>
        <p:nvSpPr>
          <p:cNvPr id="6" name="页脚占位符 4"/>
          <p:cNvSpPr>
            <a:spLocks noGrp="1"/>
          </p:cNvSpPr>
          <p:nvPr>
            <p:ph type="ftr" sz="quarter" idx="11"/>
          </p:nvPr>
        </p:nvSpPr>
        <p:spPr>
          <a:xfrm>
            <a:off x="7107239" y="6400968"/>
            <a:ext cx="4978400" cy="284163"/>
          </a:xfrm>
        </p:spPr>
        <p:txBody>
          <a:bodyPr/>
          <a:lstStyle>
            <a:lvl1pPr>
              <a:defRPr/>
            </a:lvl1pPr>
          </a:lstStyle>
          <a:p>
            <a:pPr>
              <a:defRPr/>
            </a:pPr>
            <a:endParaRPr lang="zh-CN" altLang="en-US">
              <a:solidFill>
                <a:srgbClr val="2F2F2F">
                  <a:lumMod val="75000"/>
                  <a:lumOff val="25000"/>
                </a:srgbClr>
              </a:solidFill>
            </a:endParaRPr>
          </a:p>
        </p:txBody>
      </p:sp>
      <p:sp>
        <p:nvSpPr>
          <p:cNvPr id="7" name="灯片编号占位符 5"/>
          <p:cNvSpPr>
            <a:spLocks noGrp="1"/>
          </p:cNvSpPr>
          <p:nvPr>
            <p:ph type="sldNum" sz="quarter" idx="12"/>
          </p:nvPr>
        </p:nvSpPr>
        <p:spPr/>
        <p:txBody>
          <a:bodyPr/>
          <a:lstStyle>
            <a:lvl1pPr>
              <a:defRPr/>
            </a:lvl1pPr>
          </a:lstStyle>
          <a:p>
            <a:fld id="{6E727D44-3C4E-472D-8352-EC7F8D18A855}" type="slidenum">
              <a:rPr lang="en-US" altLang="zh-CN"/>
              <a:pPr/>
              <a:t>‹#›</a:t>
            </a:fld>
            <a:endParaRPr lang="en-US" altLang="zh-CN">
              <a:ea typeface="黑体" pitchFamily="49" charset="-122"/>
            </a:endParaRPr>
          </a:p>
        </p:txBody>
      </p:sp>
    </p:spTree>
    <p:extLst>
      <p:ext uri="{BB962C8B-B14F-4D97-AF65-F5344CB8AC3E}">
        <p14:creationId xmlns:p14="http://schemas.microsoft.com/office/powerpoint/2010/main" val="182426392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4" name="矩形 3"/>
          <p:cNvSpPr/>
          <p:nvPr/>
        </p:nvSpPr>
        <p:spPr>
          <a:xfrm>
            <a:off x="914400" y="3141663"/>
            <a:ext cx="10363200" cy="1905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a:buFont typeface="Arial" pitchFamily="34" charset="0"/>
              <a:buNone/>
              <a:defRPr/>
            </a:pPr>
            <a:endParaRPr lang="zh-CN" altLang="en-US" sz="3200" b="1">
              <a:solidFill>
                <a:prstClr val="white"/>
              </a:solidFill>
            </a:endParaRPr>
          </a:p>
        </p:txBody>
      </p:sp>
      <p:sp>
        <p:nvSpPr>
          <p:cNvPr id="2" name="标题 1"/>
          <p:cNvSpPr>
            <a:spLocks noGrp="1"/>
          </p:cNvSpPr>
          <p:nvPr>
            <p:ph type="title"/>
          </p:nvPr>
        </p:nvSpPr>
        <p:spPr>
          <a:xfrm>
            <a:off x="963084" y="3143104"/>
            <a:ext cx="10363200" cy="1362012"/>
          </a:xfrm>
        </p:spPr>
        <p:txBody>
          <a:bodyPr anchor="t"/>
          <a:lstStyle>
            <a:lvl1pPr algn="ctr">
              <a:defRPr sz="4000" b="0" cap="all"/>
            </a:lvl1pPr>
          </a:lstStyle>
          <a:p>
            <a:r>
              <a:rPr lang="zh-CN" altLang="en-US" noProof="1" smtClean="0"/>
              <a:t>单击此处编辑母版标题样式</a:t>
            </a:r>
            <a:endParaRPr lang="en-US" noProof="1"/>
          </a:p>
        </p:txBody>
      </p:sp>
      <p:sp>
        <p:nvSpPr>
          <p:cNvPr id="3" name="文本占位符 2"/>
          <p:cNvSpPr>
            <a:spLocks noGrp="1"/>
          </p:cNvSpPr>
          <p:nvPr>
            <p:ph type="body" idx="1"/>
          </p:nvPr>
        </p:nvSpPr>
        <p:spPr>
          <a:xfrm>
            <a:off x="963084" y="1643154"/>
            <a:ext cx="10363200" cy="1500117"/>
          </a:xfrm>
        </p:spPr>
        <p:txBody>
          <a:bodyPr anchor="b"/>
          <a:lstStyle>
            <a:lvl1pPr marL="0" indent="0" algn="ctr">
              <a:buNone/>
              <a:defRPr sz="2000">
                <a:solidFill>
                  <a:schemeClr val="tx1">
                    <a:tint val="75000"/>
                  </a:schemeClr>
                </a:solidFill>
              </a:defRPr>
            </a:lvl1pPr>
            <a:lvl2pPr marL="457200" indent="0" algn="ctr">
              <a:buNone/>
              <a:defRPr sz="1800">
                <a:solidFill>
                  <a:schemeClr val="tx1">
                    <a:tint val="75000"/>
                  </a:schemeClr>
                </a:solidFill>
              </a:defRPr>
            </a:lvl2pPr>
            <a:lvl3pPr marL="914400" indent="0" algn="ctr">
              <a:buNone/>
              <a:defRPr sz="1600">
                <a:solidFill>
                  <a:schemeClr val="tx1">
                    <a:tint val="75000"/>
                  </a:schemeClr>
                </a:solidFill>
              </a:defRPr>
            </a:lvl3pPr>
            <a:lvl4pPr marL="1371600" indent="0" algn="ctr">
              <a:buNone/>
              <a:defRPr sz="1400">
                <a:solidFill>
                  <a:schemeClr val="tx1">
                    <a:tint val="75000"/>
                  </a:schemeClr>
                </a:solidFill>
              </a:defRPr>
            </a:lvl4pPr>
            <a:lvl5pPr marL="1828800" indent="0" algn="ctr">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5" name="日期占位符 3"/>
          <p:cNvSpPr>
            <a:spLocks noGrp="1"/>
          </p:cNvSpPr>
          <p:nvPr>
            <p:ph type="dt" sz="half" idx="10"/>
          </p:nvPr>
        </p:nvSpPr>
        <p:spPr/>
        <p:txBody>
          <a:bodyPr/>
          <a:lstStyle>
            <a:lvl1pPr>
              <a:defRPr/>
            </a:lvl1pPr>
          </a:lstStyle>
          <a:p>
            <a:pPr>
              <a:defRPr/>
            </a:pPr>
            <a:endParaRPr lang="en-US">
              <a:solidFill>
                <a:srgbClr val="2F2F2F">
                  <a:lumMod val="75000"/>
                  <a:lumOff val="25000"/>
                </a:srgb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srgbClr val="2F2F2F">
                  <a:lumMod val="75000"/>
                  <a:lumOff val="25000"/>
                </a:srgbClr>
              </a:solidFill>
            </a:endParaRPr>
          </a:p>
        </p:txBody>
      </p:sp>
      <p:sp>
        <p:nvSpPr>
          <p:cNvPr id="7" name="灯片编号占位符 5"/>
          <p:cNvSpPr>
            <a:spLocks noGrp="1"/>
          </p:cNvSpPr>
          <p:nvPr>
            <p:ph type="sldNum" sz="quarter" idx="12"/>
          </p:nvPr>
        </p:nvSpPr>
        <p:spPr/>
        <p:txBody>
          <a:bodyPr/>
          <a:lstStyle>
            <a:lvl1pPr>
              <a:defRPr/>
            </a:lvl1pPr>
          </a:lstStyle>
          <a:p>
            <a:fld id="{633561A9-B220-4A03-8DAA-AE43444515EE}" type="slidenum">
              <a:rPr lang="en-US" altLang="zh-CN"/>
              <a:pPr/>
              <a:t>‹#›</a:t>
            </a:fld>
            <a:endParaRPr lang="en-US" altLang="zh-CN">
              <a:ea typeface="黑体" pitchFamily="49" charset="-122"/>
            </a:endParaRPr>
          </a:p>
        </p:txBody>
      </p:sp>
    </p:spTree>
    <p:extLst>
      <p:ext uri="{BB962C8B-B14F-4D97-AF65-F5344CB8AC3E}">
        <p14:creationId xmlns:p14="http://schemas.microsoft.com/office/powerpoint/2010/main" val="124366007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5" name="矩形 4"/>
          <p:cNvSpPr/>
          <p:nvPr/>
        </p:nvSpPr>
        <p:spPr>
          <a:xfrm>
            <a:off x="609600" y="1411288"/>
            <a:ext cx="10972800" cy="17462"/>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a:buFont typeface="Arial" pitchFamily="34" charset="0"/>
              <a:buNone/>
              <a:defRPr/>
            </a:pPr>
            <a:endParaRPr lang="zh-CN" altLang="en-US" sz="3200" b="1">
              <a:solidFill>
                <a:prstClr val="white"/>
              </a:solidFill>
            </a:endParaRPr>
          </a:p>
        </p:txBody>
      </p:sp>
      <p:sp>
        <p:nvSpPr>
          <p:cNvPr id="2" name="标题 1"/>
          <p:cNvSpPr>
            <a:spLocks noGrp="1"/>
          </p:cNvSpPr>
          <p:nvPr>
            <p:ph type="title"/>
          </p:nvPr>
        </p:nvSpPr>
        <p:spPr/>
        <p:txBody>
          <a:bodyPr/>
          <a:lstStyle/>
          <a:p>
            <a:r>
              <a:rPr lang="zh-CN" altLang="en-US" noProof="1" smtClean="0"/>
              <a:t>单击此处编辑母版标题样式</a:t>
            </a:r>
            <a:endParaRPr lang="en-US" noProof="1"/>
          </a:p>
        </p:txBody>
      </p:sp>
      <p:sp>
        <p:nvSpPr>
          <p:cNvPr id="3" name="内容占位符 2"/>
          <p:cNvSpPr>
            <a:spLocks noGrp="1"/>
          </p:cNvSpPr>
          <p:nvPr>
            <p:ph sz="half" idx="1"/>
          </p:nvPr>
        </p:nvSpPr>
        <p:spPr>
          <a:xfrm>
            <a:off x="609600" y="1600127"/>
            <a:ext cx="5384800" cy="452575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内容占位符 3"/>
          <p:cNvSpPr>
            <a:spLocks noGrp="1"/>
          </p:cNvSpPr>
          <p:nvPr>
            <p:ph sz="half" idx="2"/>
          </p:nvPr>
        </p:nvSpPr>
        <p:spPr>
          <a:xfrm>
            <a:off x="6197600" y="1600127"/>
            <a:ext cx="5384800" cy="452575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6" name="日期占位符 4"/>
          <p:cNvSpPr>
            <a:spLocks noGrp="1"/>
          </p:cNvSpPr>
          <p:nvPr>
            <p:ph type="dt" sz="half" idx="10"/>
          </p:nvPr>
        </p:nvSpPr>
        <p:spPr/>
        <p:txBody>
          <a:bodyPr/>
          <a:lstStyle>
            <a:lvl1pPr>
              <a:defRPr/>
            </a:lvl1pPr>
          </a:lstStyle>
          <a:p>
            <a:pPr>
              <a:defRPr/>
            </a:pPr>
            <a:endParaRPr lang="en-US">
              <a:solidFill>
                <a:srgbClr val="2F2F2F">
                  <a:lumMod val="75000"/>
                  <a:lumOff val="25000"/>
                </a:srgbClr>
              </a:solidFill>
            </a:endParaRPr>
          </a:p>
        </p:txBody>
      </p:sp>
      <p:sp>
        <p:nvSpPr>
          <p:cNvPr id="7" name="页脚占位符 5"/>
          <p:cNvSpPr>
            <a:spLocks noGrp="1"/>
          </p:cNvSpPr>
          <p:nvPr>
            <p:ph type="ftr" sz="quarter" idx="11"/>
          </p:nvPr>
        </p:nvSpPr>
        <p:spPr/>
        <p:txBody>
          <a:bodyPr/>
          <a:lstStyle>
            <a:lvl1pPr>
              <a:defRPr/>
            </a:lvl1pPr>
          </a:lstStyle>
          <a:p>
            <a:pPr>
              <a:defRPr/>
            </a:pPr>
            <a:endParaRPr lang="zh-CN" altLang="en-US">
              <a:solidFill>
                <a:srgbClr val="2F2F2F">
                  <a:lumMod val="75000"/>
                  <a:lumOff val="25000"/>
                </a:srgbClr>
              </a:solidFill>
            </a:endParaRPr>
          </a:p>
        </p:txBody>
      </p:sp>
      <p:sp>
        <p:nvSpPr>
          <p:cNvPr id="8" name="灯片编号占位符 6"/>
          <p:cNvSpPr>
            <a:spLocks noGrp="1"/>
          </p:cNvSpPr>
          <p:nvPr>
            <p:ph type="sldNum" sz="quarter" idx="12"/>
          </p:nvPr>
        </p:nvSpPr>
        <p:spPr/>
        <p:txBody>
          <a:bodyPr/>
          <a:lstStyle>
            <a:lvl1pPr>
              <a:defRPr/>
            </a:lvl1pPr>
          </a:lstStyle>
          <a:p>
            <a:fld id="{4EF6211B-ECEF-4B3E-984A-F2B66E9CBF29}" type="slidenum">
              <a:rPr lang="en-US" altLang="zh-CN"/>
              <a:pPr/>
              <a:t>‹#›</a:t>
            </a:fld>
            <a:endParaRPr lang="en-US" altLang="zh-CN">
              <a:ea typeface="黑体" pitchFamily="49" charset="-122"/>
            </a:endParaRPr>
          </a:p>
        </p:txBody>
      </p:sp>
    </p:spTree>
    <p:extLst>
      <p:ext uri="{BB962C8B-B14F-4D97-AF65-F5344CB8AC3E}">
        <p14:creationId xmlns:p14="http://schemas.microsoft.com/office/powerpoint/2010/main" val="417907825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7" name="矩形 6"/>
          <p:cNvSpPr/>
          <p:nvPr/>
        </p:nvSpPr>
        <p:spPr>
          <a:xfrm>
            <a:off x="609600" y="1411288"/>
            <a:ext cx="10972800" cy="17462"/>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a:buFont typeface="Arial" pitchFamily="34" charset="0"/>
              <a:buNone/>
              <a:defRPr/>
            </a:pPr>
            <a:endParaRPr lang="zh-CN" altLang="en-US" sz="3200" b="1">
              <a:solidFill>
                <a:prstClr val="white"/>
              </a:solidFill>
            </a:endParaRPr>
          </a:p>
        </p:txBody>
      </p:sp>
      <p:sp>
        <p:nvSpPr>
          <p:cNvPr id="2" name="标题 1"/>
          <p:cNvSpPr>
            <a:spLocks noGrp="1"/>
          </p:cNvSpPr>
          <p:nvPr>
            <p:ph type="title"/>
          </p:nvPr>
        </p:nvSpPr>
        <p:spPr/>
        <p:txBody>
          <a:bodyPr/>
          <a:lstStyle>
            <a:lvl1pPr>
              <a:defRPr/>
            </a:lvl1pPr>
          </a:lstStyle>
          <a:p>
            <a:r>
              <a:rPr lang="zh-CN" altLang="en-US" noProof="1" smtClean="0"/>
              <a:t>单击此处编辑母版标题样式</a:t>
            </a:r>
            <a:endParaRPr lang="en-US" noProof="1"/>
          </a:p>
        </p:txBody>
      </p:sp>
      <p:sp>
        <p:nvSpPr>
          <p:cNvPr id="3" name="文本占位符 2"/>
          <p:cNvSpPr>
            <a:spLocks noGrp="1"/>
          </p:cNvSpPr>
          <p:nvPr>
            <p:ph type="body" idx="1"/>
          </p:nvPr>
        </p:nvSpPr>
        <p:spPr>
          <a:xfrm>
            <a:off x="609600" y="1535043"/>
            <a:ext cx="5386917" cy="63973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内容占位符 3"/>
          <p:cNvSpPr>
            <a:spLocks noGrp="1"/>
          </p:cNvSpPr>
          <p:nvPr>
            <p:ph sz="half" idx="2"/>
          </p:nvPr>
        </p:nvSpPr>
        <p:spPr>
          <a:xfrm>
            <a:off x="609600" y="2174779"/>
            <a:ext cx="5386917" cy="395110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5" name="文本占位符 4"/>
          <p:cNvSpPr>
            <a:spLocks noGrp="1"/>
          </p:cNvSpPr>
          <p:nvPr>
            <p:ph type="body" sz="quarter" idx="3"/>
          </p:nvPr>
        </p:nvSpPr>
        <p:spPr>
          <a:xfrm>
            <a:off x="6193480" y="1535043"/>
            <a:ext cx="5389033" cy="63973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内容占位符 5"/>
          <p:cNvSpPr>
            <a:spLocks noGrp="1"/>
          </p:cNvSpPr>
          <p:nvPr>
            <p:ph sz="quarter" idx="4"/>
          </p:nvPr>
        </p:nvSpPr>
        <p:spPr>
          <a:xfrm>
            <a:off x="6193480" y="2174779"/>
            <a:ext cx="5389033" cy="395110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8" name="日期占位符 6"/>
          <p:cNvSpPr>
            <a:spLocks noGrp="1"/>
          </p:cNvSpPr>
          <p:nvPr>
            <p:ph type="dt" sz="half" idx="10"/>
          </p:nvPr>
        </p:nvSpPr>
        <p:spPr/>
        <p:txBody>
          <a:bodyPr/>
          <a:lstStyle>
            <a:lvl1pPr>
              <a:defRPr/>
            </a:lvl1pPr>
          </a:lstStyle>
          <a:p>
            <a:pPr>
              <a:defRPr/>
            </a:pPr>
            <a:endParaRPr lang="en-US">
              <a:solidFill>
                <a:srgbClr val="2F2F2F">
                  <a:lumMod val="75000"/>
                  <a:lumOff val="25000"/>
                </a:srgbClr>
              </a:solidFill>
            </a:endParaRPr>
          </a:p>
        </p:txBody>
      </p:sp>
      <p:sp>
        <p:nvSpPr>
          <p:cNvPr id="9" name="页脚占位符 7"/>
          <p:cNvSpPr>
            <a:spLocks noGrp="1"/>
          </p:cNvSpPr>
          <p:nvPr>
            <p:ph type="ftr" sz="quarter" idx="11"/>
          </p:nvPr>
        </p:nvSpPr>
        <p:spPr/>
        <p:txBody>
          <a:bodyPr/>
          <a:lstStyle>
            <a:lvl1pPr>
              <a:defRPr/>
            </a:lvl1pPr>
          </a:lstStyle>
          <a:p>
            <a:pPr>
              <a:defRPr/>
            </a:pPr>
            <a:endParaRPr lang="zh-CN" altLang="en-US">
              <a:solidFill>
                <a:srgbClr val="2F2F2F">
                  <a:lumMod val="75000"/>
                  <a:lumOff val="25000"/>
                </a:srgbClr>
              </a:solidFill>
            </a:endParaRPr>
          </a:p>
        </p:txBody>
      </p:sp>
      <p:sp>
        <p:nvSpPr>
          <p:cNvPr id="10" name="灯片编号占位符 8"/>
          <p:cNvSpPr>
            <a:spLocks noGrp="1"/>
          </p:cNvSpPr>
          <p:nvPr>
            <p:ph type="sldNum" sz="quarter" idx="12"/>
          </p:nvPr>
        </p:nvSpPr>
        <p:spPr/>
        <p:txBody>
          <a:bodyPr/>
          <a:lstStyle>
            <a:lvl1pPr>
              <a:defRPr/>
            </a:lvl1pPr>
          </a:lstStyle>
          <a:p>
            <a:fld id="{4C2A8E7B-C811-48C9-A0E5-46A6459BD7EE}" type="slidenum">
              <a:rPr lang="en-US" altLang="zh-CN"/>
              <a:pPr/>
              <a:t>‹#›</a:t>
            </a:fld>
            <a:endParaRPr lang="en-US" altLang="zh-CN">
              <a:ea typeface="黑体" pitchFamily="49" charset="-122"/>
            </a:endParaRPr>
          </a:p>
        </p:txBody>
      </p:sp>
    </p:spTree>
    <p:extLst>
      <p:ext uri="{BB962C8B-B14F-4D97-AF65-F5344CB8AC3E}">
        <p14:creationId xmlns:p14="http://schemas.microsoft.com/office/powerpoint/2010/main" val="16232263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 name="矩形 2"/>
          <p:cNvSpPr/>
          <p:nvPr/>
        </p:nvSpPr>
        <p:spPr>
          <a:xfrm>
            <a:off x="609600" y="1411288"/>
            <a:ext cx="10972800" cy="17462"/>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a:buFont typeface="Arial" pitchFamily="34" charset="0"/>
              <a:buNone/>
              <a:defRPr/>
            </a:pPr>
            <a:endParaRPr lang="zh-CN" altLang="en-US" sz="3200" b="1">
              <a:solidFill>
                <a:prstClr val="white"/>
              </a:solidFill>
            </a:endParaRPr>
          </a:p>
        </p:txBody>
      </p:sp>
      <p:sp>
        <p:nvSpPr>
          <p:cNvPr id="2" name="标题 1"/>
          <p:cNvSpPr>
            <a:spLocks noGrp="1"/>
          </p:cNvSpPr>
          <p:nvPr>
            <p:ph type="title"/>
          </p:nvPr>
        </p:nvSpPr>
        <p:spPr/>
        <p:txBody>
          <a:bodyPr/>
          <a:lstStyle/>
          <a:p>
            <a:r>
              <a:rPr lang="zh-CN" altLang="en-US" noProof="1" smtClean="0"/>
              <a:t>单击此处编辑母版标题样式</a:t>
            </a:r>
            <a:endParaRPr lang="en-US" noProof="1"/>
          </a:p>
        </p:txBody>
      </p:sp>
      <p:sp>
        <p:nvSpPr>
          <p:cNvPr id="4" name="日期占位符 2"/>
          <p:cNvSpPr>
            <a:spLocks noGrp="1"/>
          </p:cNvSpPr>
          <p:nvPr>
            <p:ph type="dt" sz="half" idx="10"/>
          </p:nvPr>
        </p:nvSpPr>
        <p:spPr/>
        <p:txBody>
          <a:bodyPr/>
          <a:lstStyle>
            <a:lvl1pPr>
              <a:defRPr/>
            </a:lvl1pPr>
          </a:lstStyle>
          <a:p>
            <a:pPr>
              <a:defRPr/>
            </a:pPr>
            <a:endParaRPr lang="en-US">
              <a:solidFill>
                <a:srgbClr val="2F2F2F">
                  <a:lumMod val="75000"/>
                  <a:lumOff val="25000"/>
                </a:srgbClr>
              </a:solidFill>
            </a:endParaRPr>
          </a:p>
        </p:txBody>
      </p:sp>
      <p:sp>
        <p:nvSpPr>
          <p:cNvPr id="5" name="页脚占位符 3"/>
          <p:cNvSpPr>
            <a:spLocks noGrp="1"/>
          </p:cNvSpPr>
          <p:nvPr>
            <p:ph type="ftr" sz="quarter" idx="11"/>
          </p:nvPr>
        </p:nvSpPr>
        <p:spPr/>
        <p:txBody>
          <a:bodyPr/>
          <a:lstStyle>
            <a:lvl1pPr>
              <a:defRPr/>
            </a:lvl1pPr>
          </a:lstStyle>
          <a:p>
            <a:pPr>
              <a:defRPr/>
            </a:pPr>
            <a:endParaRPr lang="zh-CN" altLang="en-US">
              <a:solidFill>
                <a:srgbClr val="2F2F2F">
                  <a:lumMod val="75000"/>
                  <a:lumOff val="25000"/>
                </a:srgbClr>
              </a:solidFill>
            </a:endParaRPr>
          </a:p>
        </p:txBody>
      </p:sp>
      <p:sp>
        <p:nvSpPr>
          <p:cNvPr id="6" name="灯片编号占位符 4"/>
          <p:cNvSpPr>
            <a:spLocks noGrp="1"/>
          </p:cNvSpPr>
          <p:nvPr>
            <p:ph type="sldNum" sz="quarter" idx="12"/>
          </p:nvPr>
        </p:nvSpPr>
        <p:spPr/>
        <p:txBody>
          <a:bodyPr/>
          <a:lstStyle>
            <a:lvl1pPr>
              <a:defRPr/>
            </a:lvl1pPr>
          </a:lstStyle>
          <a:p>
            <a:fld id="{AD5E8F5B-4808-4BA5-B6A6-8BB585364E37}" type="slidenum">
              <a:rPr lang="en-US" altLang="zh-CN"/>
              <a:pPr/>
              <a:t>‹#›</a:t>
            </a:fld>
            <a:endParaRPr lang="en-US" altLang="zh-CN">
              <a:ea typeface="黑体" pitchFamily="49" charset="-122"/>
            </a:endParaRPr>
          </a:p>
        </p:txBody>
      </p:sp>
    </p:spTree>
    <p:extLst>
      <p:ext uri="{BB962C8B-B14F-4D97-AF65-F5344CB8AC3E}">
        <p14:creationId xmlns:p14="http://schemas.microsoft.com/office/powerpoint/2010/main" val="27162026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5C6AD397-E6F2-45FD-8DF8-7639EF106319}"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t>2020/1/31</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zh-CN" altLang="en-US" dirty="0"/>
              <a:t>‹#›</a:t>
            </a:fld>
            <a:endParaRPr lang="zh-CN" altLang="en-US" dirty="0">
              <a:latin typeface="Arial" panose="020B0604020202020204" pitchFamily="34" charset="0"/>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pPr>
              <a:defRPr/>
            </a:pPr>
            <a:endParaRPr lang="en-US">
              <a:solidFill>
                <a:srgbClr val="2F2F2F">
                  <a:lumMod val="75000"/>
                  <a:lumOff val="25000"/>
                </a:srgbClr>
              </a:solidFill>
            </a:endParaRPr>
          </a:p>
        </p:txBody>
      </p:sp>
      <p:sp>
        <p:nvSpPr>
          <p:cNvPr id="3" name="页脚占位符 2"/>
          <p:cNvSpPr>
            <a:spLocks noGrp="1"/>
          </p:cNvSpPr>
          <p:nvPr>
            <p:ph type="ftr" sz="quarter" idx="11"/>
          </p:nvPr>
        </p:nvSpPr>
        <p:spPr/>
        <p:txBody>
          <a:bodyPr/>
          <a:lstStyle>
            <a:lvl1pPr>
              <a:defRPr/>
            </a:lvl1pPr>
          </a:lstStyle>
          <a:p>
            <a:pPr>
              <a:defRPr/>
            </a:pPr>
            <a:endParaRPr lang="zh-CN" altLang="en-US">
              <a:solidFill>
                <a:srgbClr val="2F2F2F">
                  <a:lumMod val="75000"/>
                  <a:lumOff val="25000"/>
                </a:srgbClr>
              </a:solidFill>
            </a:endParaRPr>
          </a:p>
        </p:txBody>
      </p:sp>
      <p:sp>
        <p:nvSpPr>
          <p:cNvPr id="4" name="灯片编号占位符 3"/>
          <p:cNvSpPr>
            <a:spLocks noGrp="1"/>
          </p:cNvSpPr>
          <p:nvPr>
            <p:ph type="sldNum" sz="quarter" idx="12"/>
          </p:nvPr>
        </p:nvSpPr>
        <p:spPr/>
        <p:txBody>
          <a:bodyPr/>
          <a:lstStyle>
            <a:lvl1pPr>
              <a:defRPr/>
            </a:lvl1pPr>
          </a:lstStyle>
          <a:p>
            <a:fld id="{765C89BF-6571-40D9-B02B-C185038E278E}" type="slidenum">
              <a:rPr lang="en-US" altLang="zh-CN"/>
              <a:pPr/>
              <a:t>‹#›</a:t>
            </a:fld>
            <a:endParaRPr lang="en-US" altLang="zh-CN">
              <a:ea typeface="黑体" pitchFamily="49" charset="-122"/>
            </a:endParaRPr>
          </a:p>
        </p:txBody>
      </p:sp>
    </p:spTree>
    <p:extLst>
      <p:ext uri="{BB962C8B-B14F-4D97-AF65-F5344CB8AC3E}">
        <p14:creationId xmlns:p14="http://schemas.microsoft.com/office/powerpoint/2010/main" val="696175621"/>
      </p:ext>
    </p:extLst>
  </p:cSld>
  <p:clrMapOvr>
    <a:overrideClrMapping bg1="lt1" tx1="dk1" bg2="lt2" tx2="dk2" accent1="accent1" accent2="accent2" accent3="accent3" accent4="accent4" accent5="accent5" accent6="accent6" hlink="hlink" folHlink="folHlink"/>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5" name="矩形 4"/>
          <p:cNvSpPr/>
          <p:nvPr/>
        </p:nvSpPr>
        <p:spPr>
          <a:xfrm>
            <a:off x="3714752" y="1054268"/>
            <a:ext cx="7872413"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a:buFont typeface="Arial" pitchFamily="34" charset="0"/>
              <a:buNone/>
              <a:defRPr/>
            </a:pPr>
            <a:endParaRPr lang="zh-CN" altLang="en-US" sz="3200" b="1">
              <a:solidFill>
                <a:prstClr val="white"/>
              </a:solidFill>
            </a:endParaRPr>
          </a:p>
        </p:txBody>
      </p:sp>
      <p:sp>
        <p:nvSpPr>
          <p:cNvPr id="2" name="标题 1"/>
          <p:cNvSpPr>
            <a:spLocks noGrp="1"/>
          </p:cNvSpPr>
          <p:nvPr>
            <p:ph type="title"/>
          </p:nvPr>
        </p:nvSpPr>
        <p:spPr>
          <a:xfrm>
            <a:off x="3714736" y="228758"/>
            <a:ext cx="7867669" cy="842907"/>
          </a:xfrm>
        </p:spPr>
        <p:txBody>
          <a:bodyPr anchor="b"/>
          <a:lstStyle>
            <a:lvl1pPr algn="ctr">
              <a:defRPr sz="2800" b="0"/>
            </a:lvl1pPr>
          </a:lstStyle>
          <a:p>
            <a:r>
              <a:rPr lang="zh-CN" altLang="en-US" noProof="1" smtClean="0"/>
              <a:t>单击此处编辑母版标题样式</a:t>
            </a:r>
            <a:endParaRPr lang="en-US" noProof="1"/>
          </a:p>
        </p:txBody>
      </p:sp>
      <p:sp>
        <p:nvSpPr>
          <p:cNvPr id="3" name="内容占位符 2"/>
          <p:cNvSpPr>
            <a:spLocks noGrp="1"/>
          </p:cNvSpPr>
          <p:nvPr>
            <p:ph idx="1"/>
          </p:nvPr>
        </p:nvSpPr>
        <p:spPr>
          <a:xfrm>
            <a:off x="3714733" y="1142932"/>
            <a:ext cx="7867667" cy="5143298"/>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文本占位符 3"/>
          <p:cNvSpPr>
            <a:spLocks noGrp="1"/>
          </p:cNvSpPr>
          <p:nvPr>
            <p:ph type="body" sz="half" idx="2"/>
          </p:nvPr>
        </p:nvSpPr>
        <p:spPr>
          <a:xfrm>
            <a:off x="609608" y="1142932"/>
            <a:ext cx="3009877" cy="5143298"/>
          </a:xfrm>
        </p:spPr>
        <p:txBody>
          <a:bodyPr anchor="ct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6" name="日期占位符 4"/>
          <p:cNvSpPr>
            <a:spLocks noGrp="1"/>
          </p:cNvSpPr>
          <p:nvPr>
            <p:ph type="dt" sz="half" idx="10"/>
          </p:nvPr>
        </p:nvSpPr>
        <p:spPr/>
        <p:txBody>
          <a:bodyPr/>
          <a:lstStyle>
            <a:lvl1pPr>
              <a:defRPr/>
            </a:lvl1pPr>
          </a:lstStyle>
          <a:p>
            <a:pPr>
              <a:defRPr/>
            </a:pPr>
            <a:endParaRPr lang="en-US">
              <a:solidFill>
                <a:srgbClr val="2F2F2F">
                  <a:lumMod val="75000"/>
                  <a:lumOff val="25000"/>
                </a:srgbClr>
              </a:solidFill>
            </a:endParaRPr>
          </a:p>
        </p:txBody>
      </p:sp>
      <p:sp>
        <p:nvSpPr>
          <p:cNvPr id="7" name="页脚占位符 5"/>
          <p:cNvSpPr>
            <a:spLocks noGrp="1"/>
          </p:cNvSpPr>
          <p:nvPr>
            <p:ph type="ftr" sz="quarter" idx="11"/>
          </p:nvPr>
        </p:nvSpPr>
        <p:spPr/>
        <p:txBody>
          <a:bodyPr/>
          <a:lstStyle>
            <a:lvl1pPr>
              <a:defRPr/>
            </a:lvl1pPr>
          </a:lstStyle>
          <a:p>
            <a:pPr>
              <a:defRPr/>
            </a:pPr>
            <a:endParaRPr lang="zh-CN" altLang="en-US">
              <a:solidFill>
                <a:srgbClr val="2F2F2F">
                  <a:lumMod val="75000"/>
                  <a:lumOff val="25000"/>
                </a:srgbClr>
              </a:solidFill>
            </a:endParaRPr>
          </a:p>
        </p:txBody>
      </p:sp>
      <p:sp>
        <p:nvSpPr>
          <p:cNvPr id="8" name="灯片编号占位符 6"/>
          <p:cNvSpPr>
            <a:spLocks noGrp="1"/>
          </p:cNvSpPr>
          <p:nvPr>
            <p:ph type="sldNum" sz="quarter" idx="12"/>
          </p:nvPr>
        </p:nvSpPr>
        <p:spPr/>
        <p:txBody>
          <a:bodyPr/>
          <a:lstStyle>
            <a:lvl1pPr>
              <a:defRPr/>
            </a:lvl1pPr>
          </a:lstStyle>
          <a:p>
            <a:fld id="{1A008F8F-806C-47A0-BDE3-3AFCF702D513}" type="slidenum">
              <a:rPr lang="en-US" altLang="zh-CN"/>
              <a:pPr/>
              <a:t>‹#›</a:t>
            </a:fld>
            <a:endParaRPr lang="en-US" altLang="zh-CN">
              <a:ea typeface="黑体" pitchFamily="49" charset="-122"/>
            </a:endParaRPr>
          </a:p>
        </p:txBody>
      </p:sp>
    </p:spTree>
    <p:extLst>
      <p:ext uri="{BB962C8B-B14F-4D97-AF65-F5344CB8AC3E}">
        <p14:creationId xmlns:p14="http://schemas.microsoft.com/office/powerpoint/2010/main" val="367115110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711200" y="304953"/>
            <a:ext cx="8534400" cy="685769"/>
          </a:xfrm>
        </p:spPr>
        <p:txBody>
          <a:bodyPr/>
          <a:lstStyle>
            <a:lvl1pPr algn="l">
              <a:defRPr sz="2400" b="0"/>
            </a:lvl1pPr>
          </a:lstStyle>
          <a:p>
            <a:r>
              <a:rPr lang="zh-CN" altLang="en-US" noProof="1" smtClean="0"/>
              <a:t>单击此处编辑母版标题样式</a:t>
            </a:r>
            <a:endParaRPr lang="en-US" noProof="1"/>
          </a:p>
        </p:txBody>
      </p:sp>
      <p:sp>
        <p:nvSpPr>
          <p:cNvPr id="3" name="图片占位符 2"/>
          <p:cNvSpPr>
            <a:spLocks noGrp="1"/>
          </p:cNvSpPr>
          <p:nvPr>
            <p:ph type="pic" idx="1"/>
          </p:nvPr>
        </p:nvSpPr>
        <p:spPr>
          <a:xfrm>
            <a:off x="935404" y="1142947"/>
            <a:ext cx="9630997" cy="3979988"/>
          </a:xfrm>
          <a:prstGeom prst="roundRect">
            <a:avLst>
              <a:gd name="adj" fmla="val 18278"/>
            </a:avLst>
          </a:prstGeom>
          <a:solidFill>
            <a:schemeClr val="accent1">
              <a:tint val="40000"/>
            </a:schemeClr>
          </a:solidFill>
          <a:ln w="50800" cap="rnd">
            <a:gradFill flip="none" rotWithShape="1">
              <a:gsLst>
                <a:gs pos="0">
                  <a:schemeClr val="accent1">
                    <a:shade val="50000"/>
                  </a:schemeClr>
                </a:gs>
                <a:gs pos="20000">
                  <a:schemeClr val="accent2">
                    <a:shade val="50000"/>
                  </a:schemeClr>
                </a:gs>
                <a:gs pos="40000">
                  <a:schemeClr val="accent3">
                    <a:shade val="50000"/>
                  </a:schemeClr>
                </a:gs>
                <a:gs pos="60000">
                  <a:schemeClr val="accent4">
                    <a:shade val="50000"/>
                  </a:schemeClr>
                </a:gs>
                <a:gs pos="80000">
                  <a:schemeClr val="accent5">
                    <a:shade val="50000"/>
                  </a:schemeClr>
                </a:gs>
                <a:gs pos="100000">
                  <a:schemeClr val="accent6">
                    <a:shade val="50000"/>
                  </a:schemeClr>
                </a:gs>
              </a:gsLst>
              <a:path path="circle">
                <a:fillToRect l="50000" t="50000" r="50000" b="50000"/>
              </a:path>
              <a:tileRect/>
            </a:gradFill>
            <a:round/>
          </a:ln>
          <a:effectLst>
            <a:outerShdw blurRad="50800" dist="38100" dir="5400000" algn="tl" rotWithShape="0">
              <a:prstClr val="black">
                <a:alpha val="50000"/>
              </a:prstClr>
            </a:outerShdw>
          </a:effectLst>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en-US" noProof="0"/>
          </a:p>
        </p:txBody>
      </p:sp>
      <p:sp>
        <p:nvSpPr>
          <p:cNvPr id="4" name="文本占位符 3"/>
          <p:cNvSpPr>
            <a:spLocks noGrp="1"/>
          </p:cNvSpPr>
          <p:nvPr>
            <p:ph type="body" sz="half" idx="2"/>
          </p:nvPr>
        </p:nvSpPr>
        <p:spPr>
          <a:xfrm>
            <a:off x="3149601" y="5409950"/>
            <a:ext cx="7543851" cy="804824"/>
          </a:xfrm>
        </p:spPr>
        <p:txBody>
          <a:bodyPr anchor="ctr"/>
          <a:lstStyle>
            <a:lvl1pPr marL="0" indent="0" algn="r">
              <a:buNone/>
              <a:defRPr sz="1200" b="0"/>
            </a:lvl1pPr>
            <a:lvl2pPr marL="457200" indent="0" algn="r">
              <a:buNone/>
              <a:defRPr sz="1200" b="0"/>
            </a:lvl2pPr>
            <a:lvl3pPr marL="914400" indent="0" algn="r">
              <a:buNone/>
              <a:defRPr sz="1200" b="0"/>
            </a:lvl3pPr>
            <a:lvl4pPr marL="1371600" indent="0" algn="r">
              <a:buNone/>
              <a:defRPr sz="1200" b="0"/>
            </a:lvl4pPr>
            <a:lvl5pPr marL="1828800" indent="0" algn="r">
              <a:buNone/>
              <a:defRPr sz="1200" b="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5" name="日期占位符 4"/>
          <p:cNvSpPr>
            <a:spLocks noGrp="1"/>
          </p:cNvSpPr>
          <p:nvPr>
            <p:ph type="dt" sz="half" idx="10"/>
          </p:nvPr>
        </p:nvSpPr>
        <p:spPr/>
        <p:txBody>
          <a:bodyPr/>
          <a:lstStyle>
            <a:lvl1pPr>
              <a:defRPr/>
            </a:lvl1pPr>
          </a:lstStyle>
          <a:p>
            <a:pPr>
              <a:defRPr/>
            </a:pPr>
            <a:endParaRPr lang="en-US">
              <a:solidFill>
                <a:srgbClr val="2F2F2F">
                  <a:lumMod val="75000"/>
                  <a:lumOff val="25000"/>
                </a:srgbClr>
              </a:solidFill>
            </a:endParaRPr>
          </a:p>
        </p:txBody>
      </p:sp>
      <p:sp>
        <p:nvSpPr>
          <p:cNvPr id="6" name="页脚占位符 5"/>
          <p:cNvSpPr>
            <a:spLocks noGrp="1"/>
          </p:cNvSpPr>
          <p:nvPr>
            <p:ph type="ftr" sz="quarter" idx="11"/>
          </p:nvPr>
        </p:nvSpPr>
        <p:spPr/>
        <p:txBody>
          <a:bodyPr/>
          <a:lstStyle>
            <a:lvl1pPr>
              <a:defRPr/>
            </a:lvl1pPr>
          </a:lstStyle>
          <a:p>
            <a:pPr>
              <a:defRPr/>
            </a:pPr>
            <a:endParaRPr lang="zh-CN" altLang="en-US">
              <a:solidFill>
                <a:srgbClr val="2F2F2F">
                  <a:lumMod val="75000"/>
                  <a:lumOff val="25000"/>
                </a:srgbClr>
              </a:solidFill>
            </a:endParaRPr>
          </a:p>
        </p:txBody>
      </p:sp>
      <p:sp>
        <p:nvSpPr>
          <p:cNvPr id="7" name="灯片编号占位符 6"/>
          <p:cNvSpPr>
            <a:spLocks noGrp="1"/>
          </p:cNvSpPr>
          <p:nvPr>
            <p:ph type="sldNum" sz="quarter" idx="12"/>
          </p:nvPr>
        </p:nvSpPr>
        <p:spPr/>
        <p:txBody>
          <a:bodyPr/>
          <a:lstStyle>
            <a:lvl1pPr>
              <a:defRPr/>
            </a:lvl1pPr>
          </a:lstStyle>
          <a:p>
            <a:fld id="{1E7088D7-8F78-45F3-8320-2CC26D9E7362}" type="slidenum">
              <a:rPr lang="en-US" altLang="zh-CN"/>
              <a:pPr/>
              <a:t>‹#›</a:t>
            </a:fld>
            <a:endParaRPr lang="en-US" altLang="zh-CN">
              <a:ea typeface="黑体" pitchFamily="49" charset="-122"/>
            </a:endParaRPr>
          </a:p>
        </p:txBody>
      </p:sp>
    </p:spTree>
    <p:extLst>
      <p:ext uri="{BB962C8B-B14F-4D97-AF65-F5344CB8AC3E}">
        <p14:creationId xmlns:p14="http://schemas.microsoft.com/office/powerpoint/2010/main" val="3286819181"/>
      </p:ext>
    </p:extLst>
  </p:cSld>
  <p:clrMapOvr>
    <a:overrideClrMapping bg1="lt1" tx1="dk1" bg2="lt2" tx2="dk2" accent1="accent1" accent2="accent2" accent3="accent3" accent4="accent4" accent5="accent5" accent6="accent6" hlink="hlink" folHlink="folHlink"/>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4" name="矩形 3"/>
          <p:cNvSpPr/>
          <p:nvPr/>
        </p:nvSpPr>
        <p:spPr>
          <a:xfrm>
            <a:off x="609600" y="1411288"/>
            <a:ext cx="10972800" cy="17462"/>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a:buFont typeface="Arial" pitchFamily="34" charset="0"/>
              <a:buNone/>
              <a:defRPr/>
            </a:pPr>
            <a:endParaRPr lang="zh-CN" altLang="en-US" sz="3200" b="1">
              <a:solidFill>
                <a:prstClr val="white"/>
              </a:solidFill>
            </a:endParaRPr>
          </a:p>
        </p:txBody>
      </p:sp>
      <p:sp>
        <p:nvSpPr>
          <p:cNvPr id="2" name="标题 1"/>
          <p:cNvSpPr>
            <a:spLocks noGrp="1"/>
          </p:cNvSpPr>
          <p:nvPr>
            <p:ph type="title"/>
          </p:nvPr>
        </p:nvSpPr>
        <p:spPr/>
        <p:txBody>
          <a:bodyPr/>
          <a:lstStyle/>
          <a:p>
            <a:r>
              <a:rPr lang="zh-CN" altLang="en-US" noProof="1" smtClean="0"/>
              <a:t>单击此处编辑母版标题样式</a:t>
            </a:r>
            <a:endParaRPr 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5" name="日期占位符 3"/>
          <p:cNvSpPr>
            <a:spLocks noGrp="1"/>
          </p:cNvSpPr>
          <p:nvPr>
            <p:ph type="dt" sz="half" idx="10"/>
          </p:nvPr>
        </p:nvSpPr>
        <p:spPr/>
        <p:txBody>
          <a:bodyPr/>
          <a:lstStyle>
            <a:lvl1pPr>
              <a:defRPr/>
            </a:lvl1pPr>
          </a:lstStyle>
          <a:p>
            <a:pPr>
              <a:defRPr/>
            </a:pPr>
            <a:endParaRPr lang="en-US">
              <a:solidFill>
                <a:srgbClr val="2F2F2F">
                  <a:lumMod val="75000"/>
                  <a:lumOff val="25000"/>
                </a:srgb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srgbClr val="2F2F2F">
                  <a:lumMod val="75000"/>
                  <a:lumOff val="25000"/>
                </a:srgbClr>
              </a:solidFill>
            </a:endParaRPr>
          </a:p>
        </p:txBody>
      </p:sp>
      <p:sp>
        <p:nvSpPr>
          <p:cNvPr id="7" name="灯片编号占位符 5"/>
          <p:cNvSpPr>
            <a:spLocks noGrp="1"/>
          </p:cNvSpPr>
          <p:nvPr>
            <p:ph type="sldNum" sz="quarter" idx="12"/>
          </p:nvPr>
        </p:nvSpPr>
        <p:spPr/>
        <p:txBody>
          <a:bodyPr/>
          <a:lstStyle>
            <a:lvl1pPr>
              <a:defRPr/>
            </a:lvl1pPr>
          </a:lstStyle>
          <a:p>
            <a:fld id="{CD08B4C0-D40B-46B7-8AF0-DC96EEA7493E}" type="slidenum">
              <a:rPr lang="en-US" altLang="zh-CN"/>
              <a:pPr/>
              <a:t>‹#›</a:t>
            </a:fld>
            <a:endParaRPr lang="en-US" altLang="zh-CN">
              <a:ea typeface="黑体" pitchFamily="49" charset="-122"/>
            </a:endParaRPr>
          </a:p>
        </p:txBody>
      </p:sp>
    </p:spTree>
    <p:extLst>
      <p:ext uri="{BB962C8B-B14F-4D97-AF65-F5344CB8AC3E}">
        <p14:creationId xmlns:p14="http://schemas.microsoft.com/office/powerpoint/2010/main" val="255190246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620276" y="274626"/>
            <a:ext cx="1962125" cy="6011604"/>
          </a:xfrm>
        </p:spPr>
        <p:txBody>
          <a:bodyPr vert="eaVert"/>
          <a:lstStyle/>
          <a:p>
            <a:r>
              <a:rPr lang="zh-CN" altLang="en-US" noProof="1" smtClean="0"/>
              <a:t>单击此处编辑母版标题样式</a:t>
            </a:r>
            <a:endParaRPr lang="en-US" noProof="1"/>
          </a:p>
        </p:txBody>
      </p:sp>
      <p:sp>
        <p:nvSpPr>
          <p:cNvPr id="3" name="竖排文字占位符 2"/>
          <p:cNvSpPr>
            <a:spLocks noGrp="1"/>
          </p:cNvSpPr>
          <p:nvPr>
            <p:ph type="body" orient="vert" idx="1"/>
          </p:nvPr>
        </p:nvSpPr>
        <p:spPr>
          <a:xfrm>
            <a:off x="609600" y="274626"/>
            <a:ext cx="8915424" cy="6011604"/>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日期占位符 3"/>
          <p:cNvSpPr>
            <a:spLocks noGrp="1"/>
          </p:cNvSpPr>
          <p:nvPr>
            <p:ph type="dt" sz="half" idx="10"/>
          </p:nvPr>
        </p:nvSpPr>
        <p:spPr/>
        <p:txBody>
          <a:bodyPr/>
          <a:lstStyle>
            <a:lvl1pPr>
              <a:defRPr/>
            </a:lvl1pPr>
          </a:lstStyle>
          <a:p>
            <a:pPr>
              <a:defRPr/>
            </a:pPr>
            <a:endParaRPr lang="en-US">
              <a:solidFill>
                <a:srgbClr val="2F2F2F">
                  <a:lumMod val="75000"/>
                  <a:lumOff val="25000"/>
                </a:srgb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srgbClr val="2F2F2F">
                  <a:lumMod val="75000"/>
                  <a:lumOff val="25000"/>
                </a:srgbClr>
              </a:solidFill>
            </a:endParaRPr>
          </a:p>
        </p:txBody>
      </p:sp>
      <p:sp>
        <p:nvSpPr>
          <p:cNvPr id="6" name="灯片编号占位符 5"/>
          <p:cNvSpPr>
            <a:spLocks noGrp="1"/>
          </p:cNvSpPr>
          <p:nvPr>
            <p:ph type="sldNum" sz="quarter" idx="12"/>
          </p:nvPr>
        </p:nvSpPr>
        <p:spPr/>
        <p:txBody>
          <a:bodyPr/>
          <a:lstStyle>
            <a:lvl1pPr>
              <a:defRPr/>
            </a:lvl1pPr>
          </a:lstStyle>
          <a:p>
            <a:fld id="{F7BD41C2-45A5-4823-A4F7-E5BF5C5B5F1F}" type="slidenum">
              <a:rPr lang="en-US" altLang="zh-CN"/>
              <a:pPr/>
              <a:t>‹#›</a:t>
            </a:fld>
            <a:endParaRPr lang="en-US" altLang="zh-CN">
              <a:ea typeface="黑体" pitchFamily="49" charset="-122"/>
            </a:endParaRPr>
          </a:p>
        </p:txBody>
      </p:sp>
    </p:spTree>
    <p:extLst>
      <p:ext uri="{BB962C8B-B14F-4D97-AF65-F5344CB8AC3E}">
        <p14:creationId xmlns:p14="http://schemas.microsoft.com/office/powerpoint/2010/main" val="425590214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45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smtClean="0"/>
              <a:t>单击此处编辑母版副标题样式</a:t>
            </a:r>
            <a:endParaRPr lang="zh-CN" altLang="en-US" noProof="1"/>
          </a:p>
        </p:txBody>
      </p:sp>
      <p:sp>
        <p:nvSpPr>
          <p:cNvPr id="4" name="日期占位符 1027"/>
          <p:cNvSpPr>
            <a:spLocks noGrp="1"/>
          </p:cNvSpPr>
          <p:nvPr>
            <p:ph type="dt" sz="half" idx="10"/>
          </p:nvPr>
        </p:nvSpPr>
        <p:spPr>
          <a:ln/>
        </p:spPr>
        <p:txBody>
          <a:bodyPr/>
          <a:lstStyle>
            <a:lvl1pPr>
              <a:defRPr/>
            </a:lvl1pPr>
          </a:lstStyle>
          <a:p>
            <a:endParaRPr lang="zh-CN" altLang="en-US">
              <a:solidFill>
                <a:srgbClr val="000000"/>
              </a:solidFill>
            </a:endParaRPr>
          </a:p>
        </p:txBody>
      </p:sp>
      <p:sp>
        <p:nvSpPr>
          <p:cNvPr id="5" name="页脚占位符 1028"/>
          <p:cNvSpPr>
            <a:spLocks noGrp="1"/>
          </p:cNvSpPr>
          <p:nvPr>
            <p:ph type="ftr" sz="quarter" idx="11"/>
          </p:nvPr>
        </p:nvSpPr>
        <p:spPr>
          <a:ln/>
        </p:spPr>
        <p:txBody>
          <a:bodyPr/>
          <a:lstStyle>
            <a:lvl1pPr>
              <a:defRPr/>
            </a:lvl1pPr>
          </a:lstStyle>
          <a:p>
            <a:endParaRPr lang="zh-CN" altLang="en-US">
              <a:solidFill>
                <a:srgbClr val="000000"/>
              </a:solidFill>
            </a:endParaRPr>
          </a:p>
        </p:txBody>
      </p:sp>
      <p:sp>
        <p:nvSpPr>
          <p:cNvPr id="6" name="灯片编号占位符 1029"/>
          <p:cNvSpPr>
            <a:spLocks noGrp="1"/>
          </p:cNvSpPr>
          <p:nvPr>
            <p:ph type="sldNum" sz="quarter" idx="12"/>
          </p:nvPr>
        </p:nvSpPr>
        <p:spPr>
          <a:ln/>
        </p:spPr>
        <p:txBody>
          <a:bodyPr/>
          <a:lstStyle>
            <a:lvl1pPr>
              <a:defRPr/>
            </a:lvl1pPr>
          </a:lstStyle>
          <a:p>
            <a:fld id="{236B0EEE-DED5-4430-83D9-D535C23AF9C6}" type="slidenum">
              <a:rPr lang="zh-CN" altLang="en-US">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85301134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1027"/>
          <p:cNvSpPr>
            <a:spLocks noGrp="1"/>
          </p:cNvSpPr>
          <p:nvPr>
            <p:ph type="dt" sz="half" idx="10"/>
          </p:nvPr>
        </p:nvSpPr>
        <p:spPr>
          <a:ln/>
        </p:spPr>
        <p:txBody>
          <a:bodyPr/>
          <a:lstStyle>
            <a:lvl1pPr>
              <a:defRPr/>
            </a:lvl1pPr>
          </a:lstStyle>
          <a:p>
            <a:endParaRPr lang="zh-CN" altLang="en-US">
              <a:solidFill>
                <a:srgbClr val="000000"/>
              </a:solidFill>
            </a:endParaRPr>
          </a:p>
        </p:txBody>
      </p:sp>
      <p:sp>
        <p:nvSpPr>
          <p:cNvPr id="5" name="页脚占位符 1028"/>
          <p:cNvSpPr>
            <a:spLocks noGrp="1"/>
          </p:cNvSpPr>
          <p:nvPr>
            <p:ph type="ftr" sz="quarter" idx="11"/>
          </p:nvPr>
        </p:nvSpPr>
        <p:spPr>
          <a:ln/>
        </p:spPr>
        <p:txBody>
          <a:bodyPr/>
          <a:lstStyle>
            <a:lvl1pPr>
              <a:defRPr/>
            </a:lvl1pPr>
          </a:lstStyle>
          <a:p>
            <a:endParaRPr lang="zh-CN" altLang="en-US">
              <a:solidFill>
                <a:srgbClr val="000000"/>
              </a:solidFill>
            </a:endParaRPr>
          </a:p>
        </p:txBody>
      </p:sp>
      <p:sp>
        <p:nvSpPr>
          <p:cNvPr id="6" name="灯片编号占位符 1029"/>
          <p:cNvSpPr>
            <a:spLocks noGrp="1"/>
          </p:cNvSpPr>
          <p:nvPr>
            <p:ph type="sldNum" sz="quarter" idx="12"/>
          </p:nvPr>
        </p:nvSpPr>
        <p:spPr>
          <a:ln/>
        </p:spPr>
        <p:txBody>
          <a:bodyPr/>
          <a:lstStyle>
            <a:lvl1pPr>
              <a:defRPr/>
            </a:lvl1pPr>
          </a:lstStyle>
          <a:p>
            <a:fld id="{9FA73BD3-2DBF-4A74-9EF8-54CEEFB822A5}" type="slidenum">
              <a:rPr lang="zh-CN" altLang="en-US">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48237533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901"/>
            <a:ext cx="10515600" cy="2852737"/>
          </a:xfrm>
        </p:spPr>
        <p:txBody>
          <a:bodyPr anchor="b"/>
          <a:lstStyle>
            <a:lvl1pPr>
              <a:defRPr sz="45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31851" y="4589626"/>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smtClean="0"/>
              <a:t>单击此处编辑母版文本样式</a:t>
            </a:r>
          </a:p>
        </p:txBody>
      </p:sp>
      <p:sp>
        <p:nvSpPr>
          <p:cNvPr id="4" name="日期占位符 1027"/>
          <p:cNvSpPr>
            <a:spLocks noGrp="1"/>
          </p:cNvSpPr>
          <p:nvPr>
            <p:ph type="dt" sz="half" idx="10"/>
          </p:nvPr>
        </p:nvSpPr>
        <p:spPr>
          <a:ln/>
        </p:spPr>
        <p:txBody>
          <a:bodyPr/>
          <a:lstStyle>
            <a:lvl1pPr>
              <a:defRPr/>
            </a:lvl1pPr>
          </a:lstStyle>
          <a:p>
            <a:endParaRPr lang="zh-CN" altLang="en-US">
              <a:solidFill>
                <a:srgbClr val="000000"/>
              </a:solidFill>
            </a:endParaRPr>
          </a:p>
        </p:txBody>
      </p:sp>
      <p:sp>
        <p:nvSpPr>
          <p:cNvPr id="5" name="页脚占位符 1028"/>
          <p:cNvSpPr>
            <a:spLocks noGrp="1"/>
          </p:cNvSpPr>
          <p:nvPr>
            <p:ph type="ftr" sz="quarter" idx="11"/>
          </p:nvPr>
        </p:nvSpPr>
        <p:spPr>
          <a:ln/>
        </p:spPr>
        <p:txBody>
          <a:bodyPr/>
          <a:lstStyle>
            <a:lvl1pPr>
              <a:defRPr/>
            </a:lvl1pPr>
          </a:lstStyle>
          <a:p>
            <a:endParaRPr lang="zh-CN" altLang="en-US">
              <a:solidFill>
                <a:srgbClr val="000000"/>
              </a:solidFill>
            </a:endParaRPr>
          </a:p>
        </p:txBody>
      </p:sp>
      <p:sp>
        <p:nvSpPr>
          <p:cNvPr id="6" name="灯片编号占位符 1029"/>
          <p:cNvSpPr>
            <a:spLocks noGrp="1"/>
          </p:cNvSpPr>
          <p:nvPr>
            <p:ph type="sldNum" sz="quarter" idx="12"/>
          </p:nvPr>
        </p:nvSpPr>
        <p:spPr>
          <a:ln/>
        </p:spPr>
        <p:txBody>
          <a:bodyPr/>
          <a:lstStyle>
            <a:lvl1pPr>
              <a:defRPr/>
            </a:lvl1pPr>
          </a:lstStyle>
          <a:p>
            <a:fld id="{31E90730-AFAF-48F8-825D-EFE2123B07E5}" type="slidenum">
              <a:rPr lang="zh-CN" altLang="en-US">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30183873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609600" y="1600206"/>
            <a:ext cx="5376672" cy="4525963"/>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6205728" y="1600206"/>
            <a:ext cx="5376672" cy="4525963"/>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日期占位符 1027"/>
          <p:cNvSpPr>
            <a:spLocks noGrp="1"/>
          </p:cNvSpPr>
          <p:nvPr>
            <p:ph type="dt" sz="half" idx="10"/>
          </p:nvPr>
        </p:nvSpPr>
        <p:spPr>
          <a:ln/>
        </p:spPr>
        <p:txBody>
          <a:bodyPr/>
          <a:lstStyle>
            <a:lvl1pPr>
              <a:defRPr/>
            </a:lvl1pPr>
          </a:lstStyle>
          <a:p>
            <a:endParaRPr lang="zh-CN" altLang="en-US">
              <a:solidFill>
                <a:srgbClr val="000000"/>
              </a:solidFill>
            </a:endParaRPr>
          </a:p>
        </p:txBody>
      </p:sp>
      <p:sp>
        <p:nvSpPr>
          <p:cNvPr id="6" name="页脚占位符 1028"/>
          <p:cNvSpPr>
            <a:spLocks noGrp="1"/>
          </p:cNvSpPr>
          <p:nvPr>
            <p:ph type="ftr" sz="quarter" idx="11"/>
          </p:nvPr>
        </p:nvSpPr>
        <p:spPr>
          <a:ln/>
        </p:spPr>
        <p:txBody>
          <a:bodyPr/>
          <a:lstStyle>
            <a:lvl1pPr>
              <a:defRPr/>
            </a:lvl1pPr>
          </a:lstStyle>
          <a:p>
            <a:endParaRPr lang="zh-CN" altLang="en-US">
              <a:solidFill>
                <a:srgbClr val="000000"/>
              </a:solidFill>
            </a:endParaRPr>
          </a:p>
        </p:txBody>
      </p:sp>
      <p:sp>
        <p:nvSpPr>
          <p:cNvPr id="7" name="灯片编号占位符 1029"/>
          <p:cNvSpPr>
            <a:spLocks noGrp="1"/>
          </p:cNvSpPr>
          <p:nvPr>
            <p:ph type="sldNum" sz="quarter" idx="12"/>
          </p:nvPr>
        </p:nvSpPr>
        <p:spPr>
          <a:ln/>
        </p:spPr>
        <p:txBody>
          <a:bodyPr/>
          <a:lstStyle>
            <a:lvl1pPr>
              <a:defRPr/>
            </a:lvl1pPr>
          </a:lstStyle>
          <a:p>
            <a:fld id="{4BE9DDE2-C8BC-4742-83E8-11330D27F54F}" type="slidenum">
              <a:rPr lang="zh-CN" altLang="en-US">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389824592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9"/>
            <a:ext cx="10515600" cy="1325563"/>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1186792" y="1778438"/>
            <a:ext cx="4873575"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p>
        </p:txBody>
      </p:sp>
      <p:sp>
        <p:nvSpPr>
          <p:cNvPr id="4" name="内容占位符 3"/>
          <p:cNvSpPr>
            <a:spLocks noGrp="1"/>
          </p:cNvSpPr>
          <p:nvPr>
            <p:ph sz="half" idx="2"/>
          </p:nvPr>
        </p:nvSpPr>
        <p:spPr>
          <a:xfrm>
            <a:off x="1186792" y="2665379"/>
            <a:ext cx="4873575" cy="3524284"/>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256939" y="1778438"/>
            <a:ext cx="4897576"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p>
        </p:txBody>
      </p:sp>
      <p:sp>
        <p:nvSpPr>
          <p:cNvPr id="6" name="内容占位符 5"/>
          <p:cNvSpPr>
            <a:spLocks noGrp="1"/>
          </p:cNvSpPr>
          <p:nvPr>
            <p:ph sz="quarter" idx="4"/>
          </p:nvPr>
        </p:nvSpPr>
        <p:spPr>
          <a:xfrm>
            <a:off x="6256939" y="2665379"/>
            <a:ext cx="4897576" cy="3524284"/>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7" name="日期占位符 1027"/>
          <p:cNvSpPr>
            <a:spLocks noGrp="1"/>
          </p:cNvSpPr>
          <p:nvPr>
            <p:ph type="dt" sz="half" idx="10"/>
          </p:nvPr>
        </p:nvSpPr>
        <p:spPr>
          <a:ln/>
        </p:spPr>
        <p:txBody>
          <a:bodyPr/>
          <a:lstStyle>
            <a:lvl1pPr>
              <a:defRPr/>
            </a:lvl1pPr>
          </a:lstStyle>
          <a:p>
            <a:endParaRPr lang="zh-CN" altLang="en-US">
              <a:solidFill>
                <a:srgbClr val="000000"/>
              </a:solidFill>
            </a:endParaRPr>
          </a:p>
        </p:txBody>
      </p:sp>
      <p:sp>
        <p:nvSpPr>
          <p:cNvPr id="8" name="页脚占位符 1028"/>
          <p:cNvSpPr>
            <a:spLocks noGrp="1"/>
          </p:cNvSpPr>
          <p:nvPr>
            <p:ph type="ftr" sz="quarter" idx="11"/>
          </p:nvPr>
        </p:nvSpPr>
        <p:spPr>
          <a:ln/>
        </p:spPr>
        <p:txBody>
          <a:bodyPr/>
          <a:lstStyle>
            <a:lvl1pPr>
              <a:defRPr/>
            </a:lvl1pPr>
          </a:lstStyle>
          <a:p>
            <a:endParaRPr lang="zh-CN" altLang="en-US">
              <a:solidFill>
                <a:srgbClr val="000000"/>
              </a:solidFill>
            </a:endParaRPr>
          </a:p>
        </p:txBody>
      </p:sp>
      <p:sp>
        <p:nvSpPr>
          <p:cNvPr id="9" name="灯片编号占位符 1029"/>
          <p:cNvSpPr>
            <a:spLocks noGrp="1"/>
          </p:cNvSpPr>
          <p:nvPr>
            <p:ph type="sldNum" sz="quarter" idx="12"/>
          </p:nvPr>
        </p:nvSpPr>
        <p:spPr>
          <a:ln/>
        </p:spPr>
        <p:txBody>
          <a:bodyPr/>
          <a:lstStyle>
            <a:lvl1pPr>
              <a:defRPr/>
            </a:lvl1pPr>
          </a:lstStyle>
          <a:p>
            <a:fld id="{30A06128-0B06-43C3-ACF0-42E0D82D4751}" type="slidenum">
              <a:rPr lang="zh-CN" altLang="en-US">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27905600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9"/>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9"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3"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3"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5C6AD397-E6F2-45FD-8DF8-7639EF106319}"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t>2020/1/31</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9" name="灯片编号占位符 8"/>
          <p:cNvSpPr>
            <a:spLocks noGrp="1"/>
          </p:cNvSpPr>
          <p:nvPr>
            <p:ph type="sldNum" sz="quarter" idx="12"/>
          </p:nvPr>
        </p:nvSpPr>
        <p:spPr/>
        <p:txBody>
          <a:bodyPr/>
          <a:lstStyle/>
          <a:p>
            <a:pPr lvl="0" eaLnBrk="1" hangingPunct="1">
              <a:buNone/>
            </a:pPr>
            <a:fld id="{9A0DB2DC-4C9A-4742-B13C-FB6460FD3503}" type="slidenum">
              <a:rPr lang="zh-CN" altLang="en-US" dirty="0"/>
              <a:t>‹#›</a:t>
            </a:fld>
            <a:endParaRPr lang="zh-CN" altLang="en-US" dirty="0">
              <a:latin typeface="Arial" panose="020B0604020202020204" pitchFamily="34" charset="0"/>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1027"/>
          <p:cNvSpPr>
            <a:spLocks noGrp="1"/>
          </p:cNvSpPr>
          <p:nvPr>
            <p:ph type="dt" sz="half" idx="10"/>
          </p:nvPr>
        </p:nvSpPr>
        <p:spPr>
          <a:ln/>
        </p:spPr>
        <p:txBody>
          <a:bodyPr/>
          <a:lstStyle>
            <a:lvl1pPr>
              <a:defRPr/>
            </a:lvl1pPr>
          </a:lstStyle>
          <a:p>
            <a:endParaRPr lang="zh-CN" altLang="en-US">
              <a:solidFill>
                <a:srgbClr val="000000"/>
              </a:solidFill>
            </a:endParaRPr>
          </a:p>
        </p:txBody>
      </p:sp>
      <p:sp>
        <p:nvSpPr>
          <p:cNvPr id="4" name="页脚占位符 1028"/>
          <p:cNvSpPr>
            <a:spLocks noGrp="1"/>
          </p:cNvSpPr>
          <p:nvPr>
            <p:ph type="ftr" sz="quarter" idx="11"/>
          </p:nvPr>
        </p:nvSpPr>
        <p:spPr>
          <a:ln/>
        </p:spPr>
        <p:txBody>
          <a:bodyPr/>
          <a:lstStyle>
            <a:lvl1pPr>
              <a:defRPr/>
            </a:lvl1pPr>
          </a:lstStyle>
          <a:p>
            <a:endParaRPr lang="zh-CN" altLang="en-US">
              <a:solidFill>
                <a:srgbClr val="000000"/>
              </a:solidFill>
            </a:endParaRPr>
          </a:p>
        </p:txBody>
      </p:sp>
      <p:sp>
        <p:nvSpPr>
          <p:cNvPr id="5" name="灯片编号占位符 1029"/>
          <p:cNvSpPr>
            <a:spLocks noGrp="1"/>
          </p:cNvSpPr>
          <p:nvPr>
            <p:ph type="sldNum" sz="quarter" idx="12"/>
          </p:nvPr>
        </p:nvSpPr>
        <p:spPr>
          <a:ln/>
        </p:spPr>
        <p:txBody>
          <a:bodyPr/>
          <a:lstStyle>
            <a:lvl1pPr>
              <a:defRPr/>
            </a:lvl1pPr>
          </a:lstStyle>
          <a:p>
            <a:fld id="{DC60C0C9-8647-4B92-B7E6-BE0741D3D6AE}" type="slidenum">
              <a:rPr lang="zh-CN" altLang="en-US">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425320256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027"/>
          <p:cNvSpPr>
            <a:spLocks noGrp="1"/>
          </p:cNvSpPr>
          <p:nvPr>
            <p:ph type="dt" sz="half" idx="10"/>
          </p:nvPr>
        </p:nvSpPr>
        <p:spPr>
          <a:ln/>
        </p:spPr>
        <p:txBody>
          <a:bodyPr/>
          <a:lstStyle>
            <a:lvl1pPr>
              <a:defRPr/>
            </a:lvl1pPr>
          </a:lstStyle>
          <a:p>
            <a:endParaRPr lang="zh-CN" altLang="en-US">
              <a:solidFill>
                <a:srgbClr val="000000"/>
              </a:solidFill>
            </a:endParaRPr>
          </a:p>
        </p:txBody>
      </p:sp>
      <p:sp>
        <p:nvSpPr>
          <p:cNvPr id="3" name="页脚占位符 1028"/>
          <p:cNvSpPr>
            <a:spLocks noGrp="1"/>
          </p:cNvSpPr>
          <p:nvPr>
            <p:ph type="ftr" sz="quarter" idx="11"/>
          </p:nvPr>
        </p:nvSpPr>
        <p:spPr>
          <a:ln/>
        </p:spPr>
        <p:txBody>
          <a:bodyPr/>
          <a:lstStyle>
            <a:lvl1pPr>
              <a:defRPr/>
            </a:lvl1pPr>
          </a:lstStyle>
          <a:p>
            <a:endParaRPr lang="zh-CN" altLang="en-US">
              <a:solidFill>
                <a:srgbClr val="000000"/>
              </a:solidFill>
            </a:endParaRPr>
          </a:p>
        </p:txBody>
      </p:sp>
      <p:sp>
        <p:nvSpPr>
          <p:cNvPr id="4" name="灯片编号占位符 1029"/>
          <p:cNvSpPr>
            <a:spLocks noGrp="1"/>
          </p:cNvSpPr>
          <p:nvPr>
            <p:ph type="sldNum" sz="quarter" idx="12"/>
          </p:nvPr>
        </p:nvSpPr>
        <p:spPr>
          <a:ln/>
        </p:spPr>
        <p:txBody>
          <a:bodyPr/>
          <a:lstStyle>
            <a:lvl1pPr>
              <a:defRPr/>
            </a:lvl1pPr>
          </a:lstStyle>
          <a:p>
            <a:fld id="{41EB9270-0698-4092-AB42-DE7F8B970417}" type="slidenum">
              <a:rPr lang="zh-CN" altLang="en-US">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382746183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5183188" y="987588"/>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p>
        </p:txBody>
      </p:sp>
      <p:sp>
        <p:nvSpPr>
          <p:cNvPr id="5" name="日期占位符 1027"/>
          <p:cNvSpPr>
            <a:spLocks noGrp="1"/>
          </p:cNvSpPr>
          <p:nvPr>
            <p:ph type="dt" sz="half" idx="10"/>
          </p:nvPr>
        </p:nvSpPr>
        <p:spPr>
          <a:ln/>
        </p:spPr>
        <p:txBody>
          <a:bodyPr/>
          <a:lstStyle>
            <a:lvl1pPr>
              <a:defRPr/>
            </a:lvl1pPr>
          </a:lstStyle>
          <a:p>
            <a:endParaRPr lang="zh-CN" altLang="en-US">
              <a:solidFill>
                <a:srgbClr val="000000"/>
              </a:solidFill>
            </a:endParaRPr>
          </a:p>
        </p:txBody>
      </p:sp>
      <p:sp>
        <p:nvSpPr>
          <p:cNvPr id="6" name="页脚占位符 1028"/>
          <p:cNvSpPr>
            <a:spLocks noGrp="1"/>
          </p:cNvSpPr>
          <p:nvPr>
            <p:ph type="ftr" sz="quarter" idx="11"/>
          </p:nvPr>
        </p:nvSpPr>
        <p:spPr>
          <a:ln/>
        </p:spPr>
        <p:txBody>
          <a:bodyPr/>
          <a:lstStyle>
            <a:lvl1pPr>
              <a:defRPr/>
            </a:lvl1pPr>
          </a:lstStyle>
          <a:p>
            <a:endParaRPr lang="zh-CN" altLang="en-US">
              <a:solidFill>
                <a:srgbClr val="000000"/>
              </a:solidFill>
            </a:endParaRPr>
          </a:p>
        </p:txBody>
      </p:sp>
      <p:sp>
        <p:nvSpPr>
          <p:cNvPr id="7" name="灯片编号占位符 1029"/>
          <p:cNvSpPr>
            <a:spLocks noGrp="1"/>
          </p:cNvSpPr>
          <p:nvPr>
            <p:ph type="sldNum" sz="quarter" idx="12"/>
          </p:nvPr>
        </p:nvSpPr>
        <p:spPr>
          <a:ln/>
        </p:spPr>
        <p:txBody>
          <a:bodyPr/>
          <a:lstStyle>
            <a:lvl1pPr>
              <a:defRPr/>
            </a:lvl1pPr>
          </a:lstStyle>
          <a:p>
            <a:fld id="{22898C6A-F3AF-470A-9C81-A64FEE8028B9}" type="slidenum">
              <a:rPr lang="zh-CN" altLang="en-US">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295522218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noProof="1"/>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noProof="1" smtClean="0"/>
              <a:t>单击此处编辑母版文本样式</a:t>
            </a:r>
          </a:p>
        </p:txBody>
      </p:sp>
      <p:sp>
        <p:nvSpPr>
          <p:cNvPr id="5" name="日期占位符 1027"/>
          <p:cNvSpPr>
            <a:spLocks noGrp="1"/>
          </p:cNvSpPr>
          <p:nvPr>
            <p:ph type="dt" sz="half" idx="10"/>
          </p:nvPr>
        </p:nvSpPr>
        <p:spPr>
          <a:ln/>
        </p:spPr>
        <p:txBody>
          <a:bodyPr/>
          <a:lstStyle>
            <a:lvl1pPr>
              <a:defRPr/>
            </a:lvl1pPr>
          </a:lstStyle>
          <a:p>
            <a:endParaRPr lang="zh-CN" altLang="en-US">
              <a:solidFill>
                <a:srgbClr val="000000"/>
              </a:solidFill>
            </a:endParaRPr>
          </a:p>
        </p:txBody>
      </p:sp>
      <p:sp>
        <p:nvSpPr>
          <p:cNvPr id="6" name="页脚占位符 1028"/>
          <p:cNvSpPr>
            <a:spLocks noGrp="1"/>
          </p:cNvSpPr>
          <p:nvPr>
            <p:ph type="ftr" sz="quarter" idx="11"/>
          </p:nvPr>
        </p:nvSpPr>
        <p:spPr>
          <a:ln/>
        </p:spPr>
        <p:txBody>
          <a:bodyPr/>
          <a:lstStyle>
            <a:lvl1pPr>
              <a:defRPr/>
            </a:lvl1pPr>
          </a:lstStyle>
          <a:p>
            <a:endParaRPr lang="zh-CN" altLang="en-US">
              <a:solidFill>
                <a:srgbClr val="000000"/>
              </a:solidFill>
            </a:endParaRPr>
          </a:p>
        </p:txBody>
      </p:sp>
      <p:sp>
        <p:nvSpPr>
          <p:cNvPr id="7" name="灯片编号占位符 1029"/>
          <p:cNvSpPr>
            <a:spLocks noGrp="1"/>
          </p:cNvSpPr>
          <p:nvPr>
            <p:ph type="sldNum" sz="quarter" idx="12"/>
          </p:nvPr>
        </p:nvSpPr>
        <p:spPr>
          <a:ln/>
        </p:spPr>
        <p:txBody>
          <a:bodyPr/>
          <a:lstStyle>
            <a:lvl1pPr>
              <a:defRPr/>
            </a:lvl1pPr>
          </a:lstStyle>
          <a:p>
            <a:fld id="{41B34932-FC67-45AC-B94C-447B35F4A49B}" type="slidenum">
              <a:rPr lang="zh-CN" altLang="en-US">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172356930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1027"/>
          <p:cNvSpPr>
            <a:spLocks noGrp="1"/>
          </p:cNvSpPr>
          <p:nvPr>
            <p:ph type="dt" sz="half" idx="10"/>
          </p:nvPr>
        </p:nvSpPr>
        <p:spPr>
          <a:ln/>
        </p:spPr>
        <p:txBody>
          <a:bodyPr/>
          <a:lstStyle>
            <a:lvl1pPr>
              <a:defRPr/>
            </a:lvl1pPr>
          </a:lstStyle>
          <a:p>
            <a:endParaRPr lang="zh-CN" altLang="en-US">
              <a:solidFill>
                <a:srgbClr val="000000"/>
              </a:solidFill>
            </a:endParaRPr>
          </a:p>
        </p:txBody>
      </p:sp>
      <p:sp>
        <p:nvSpPr>
          <p:cNvPr id="5" name="页脚占位符 1028"/>
          <p:cNvSpPr>
            <a:spLocks noGrp="1"/>
          </p:cNvSpPr>
          <p:nvPr>
            <p:ph type="ftr" sz="quarter" idx="11"/>
          </p:nvPr>
        </p:nvSpPr>
        <p:spPr>
          <a:ln/>
        </p:spPr>
        <p:txBody>
          <a:bodyPr/>
          <a:lstStyle>
            <a:lvl1pPr>
              <a:defRPr/>
            </a:lvl1pPr>
          </a:lstStyle>
          <a:p>
            <a:endParaRPr lang="zh-CN" altLang="en-US">
              <a:solidFill>
                <a:srgbClr val="000000"/>
              </a:solidFill>
            </a:endParaRPr>
          </a:p>
        </p:txBody>
      </p:sp>
      <p:sp>
        <p:nvSpPr>
          <p:cNvPr id="6" name="灯片编号占位符 1029"/>
          <p:cNvSpPr>
            <a:spLocks noGrp="1"/>
          </p:cNvSpPr>
          <p:nvPr>
            <p:ph type="sldNum" sz="quarter" idx="12"/>
          </p:nvPr>
        </p:nvSpPr>
        <p:spPr>
          <a:ln/>
        </p:spPr>
        <p:txBody>
          <a:bodyPr/>
          <a:lstStyle>
            <a:lvl1pPr>
              <a:defRPr/>
            </a:lvl1pPr>
          </a:lstStyle>
          <a:p>
            <a:fld id="{911651F7-257A-4A1B-B47C-C76830F1F624}" type="slidenum">
              <a:rPr lang="zh-CN" altLang="en-US">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212545938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801"/>
            <a:ext cx="2743200" cy="58515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609600" y="274801"/>
            <a:ext cx="8070573" cy="5851525"/>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1027"/>
          <p:cNvSpPr>
            <a:spLocks noGrp="1"/>
          </p:cNvSpPr>
          <p:nvPr>
            <p:ph type="dt" sz="half" idx="10"/>
          </p:nvPr>
        </p:nvSpPr>
        <p:spPr>
          <a:ln/>
        </p:spPr>
        <p:txBody>
          <a:bodyPr/>
          <a:lstStyle>
            <a:lvl1pPr>
              <a:defRPr/>
            </a:lvl1pPr>
          </a:lstStyle>
          <a:p>
            <a:endParaRPr lang="zh-CN" altLang="en-US">
              <a:solidFill>
                <a:srgbClr val="000000"/>
              </a:solidFill>
            </a:endParaRPr>
          </a:p>
        </p:txBody>
      </p:sp>
      <p:sp>
        <p:nvSpPr>
          <p:cNvPr id="5" name="页脚占位符 1028"/>
          <p:cNvSpPr>
            <a:spLocks noGrp="1"/>
          </p:cNvSpPr>
          <p:nvPr>
            <p:ph type="ftr" sz="quarter" idx="11"/>
          </p:nvPr>
        </p:nvSpPr>
        <p:spPr>
          <a:ln/>
        </p:spPr>
        <p:txBody>
          <a:bodyPr/>
          <a:lstStyle>
            <a:lvl1pPr>
              <a:defRPr/>
            </a:lvl1pPr>
          </a:lstStyle>
          <a:p>
            <a:endParaRPr lang="zh-CN" altLang="en-US">
              <a:solidFill>
                <a:srgbClr val="000000"/>
              </a:solidFill>
            </a:endParaRPr>
          </a:p>
        </p:txBody>
      </p:sp>
      <p:sp>
        <p:nvSpPr>
          <p:cNvPr id="6" name="灯片编号占位符 1029"/>
          <p:cNvSpPr>
            <a:spLocks noGrp="1"/>
          </p:cNvSpPr>
          <p:nvPr>
            <p:ph type="sldNum" sz="quarter" idx="12"/>
          </p:nvPr>
        </p:nvSpPr>
        <p:spPr>
          <a:ln/>
        </p:spPr>
        <p:txBody>
          <a:bodyPr/>
          <a:lstStyle>
            <a:lvl1pPr>
              <a:defRPr/>
            </a:lvl1pPr>
          </a:lstStyle>
          <a:p>
            <a:fld id="{18E87BF0-736B-4D9F-B2C9-80C6F59C4FD5}" type="slidenum">
              <a:rPr lang="zh-CN" altLang="en-US">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124824296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a:defRPr/>
            </a:pPr>
            <a:fld id="{5C6AD397-E6F2-45FD-8DF8-7639EF106319}" type="datetimeFigureOut">
              <a:rPr lang="zh-CN" altLang="en-US">
                <a:solidFill>
                  <a:prstClr val="black">
                    <a:tint val="75000"/>
                  </a:prstClr>
                </a:solidFill>
              </a:rPr>
              <a:pPr>
                <a:defRPr/>
              </a:pPr>
              <a:t>2020/1/31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9A0DB2DC-4C9A-4742-B13C-FB6460FD3503}" type="slidenum">
              <a:rPr lang="zh-CN" altLang="en-US" dirty="0"/>
              <a:pPr/>
              <a:t>‹#›</a:t>
            </a:fld>
            <a:endParaRPr lang="zh-CN" altLang="en-US" dirty="0">
              <a:latin typeface="Arial" panose="020B0604020202020204" pitchFamily="34" charset="0"/>
            </a:endParaRPr>
          </a:p>
        </p:txBody>
      </p:sp>
    </p:spTree>
    <p:extLst>
      <p:ext uri="{BB962C8B-B14F-4D97-AF65-F5344CB8AC3E}">
        <p14:creationId xmlns:p14="http://schemas.microsoft.com/office/powerpoint/2010/main" val="511493102"/>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a:defRPr/>
            </a:pPr>
            <a:fld id="{5C6AD397-E6F2-45FD-8DF8-7639EF106319}" type="datetimeFigureOut">
              <a:rPr lang="zh-CN" altLang="en-US">
                <a:solidFill>
                  <a:prstClr val="black">
                    <a:tint val="75000"/>
                  </a:prstClr>
                </a:solidFill>
              </a:rPr>
              <a:pPr>
                <a:defRPr/>
              </a:pPr>
              <a:t>2020/1/31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9A0DB2DC-4C9A-4742-B13C-FB6460FD3503}" type="slidenum">
              <a:rPr lang="zh-CN" altLang="en-US" dirty="0"/>
              <a:pPr/>
              <a:t>‹#›</a:t>
            </a:fld>
            <a:endParaRPr lang="zh-CN" altLang="en-US" dirty="0">
              <a:latin typeface="Arial" panose="020B0604020202020204" pitchFamily="34" charset="0"/>
            </a:endParaRPr>
          </a:p>
        </p:txBody>
      </p:sp>
    </p:spTree>
    <p:extLst>
      <p:ext uri="{BB962C8B-B14F-4D97-AF65-F5344CB8AC3E}">
        <p14:creationId xmlns:p14="http://schemas.microsoft.com/office/powerpoint/2010/main" val="350375481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914"/>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1" y="4589639"/>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a:defRPr/>
            </a:pPr>
            <a:fld id="{5C6AD397-E6F2-45FD-8DF8-7639EF106319}" type="datetimeFigureOut">
              <a:rPr lang="zh-CN" altLang="en-US">
                <a:solidFill>
                  <a:prstClr val="black">
                    <a:tint val="75000"/>
                  </a:prstClr>
                </a:solidFill>
              </a:rPr>
              <a:pPr>
                <a:defRPr/>
              </a:pPr>
              <a:t>2020/1/31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9A0DB2DC-4C9A-4742-B13C-FB6460FD3503}" type="slidenum">
              <a:rPr lang="zh-CN" altLang="en-US" dirty="0"/>
              <a:pPr/>
              <a:t>‹#›</a:t>
            </a:fld>
            <a:endParaRPr lang="zh-CN" altLang="en-US" dirty="0">
              <a:latin typeface="Arial" panose="020B0604020202020204" pitchFamily="34" charset="0"/>
            </a:endParaRPr>
          </a:p>
        </p:txBody>
      </p:sp>
    </p:spTree>
    <p:extLst>
      <p:ext uri="{BB962C8B-B14F-4D97-AF65-F5344CB8AC3E}">
        <p14:creationId xmlns:p14="http://schemas.microsoft.com/office/powerpoint/2010/main" val="3249428264"/>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a:defRPr/>
            </a:pPr>
            <a:fld id="{5C6AD397-E6F2-45FD-8DF8-7639EF106319}" type="datetimeFigureOut">
              <a:rPr lang="zh-CN" altLang="en-US">
                <a:solidFill>
                  <a:prstClr val="black">
                    <a:tint val="75000"/>
                  </a:prstClr>
                </a:solidFill>
              </a:rPr>
              <a:pPr>
                <a:defRPr/>
              </a:pPr>
              <a:t>2020/1/31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pPr>
              <a:defRPr/>
            </a:pPr>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9A0DB2DC-4C9A-4742-B13C-FB6460FD3503}" type="slidenum">
              <a:rPr lang="zh-CN" altLang="en-US" dirty="0"/>
              <a:pPr/>
              <a:t>‹#›</a:t>
            </a:fld>
            <a:endParaRPr lang="zh-CN" altLang="en-US" dirty="0">
              <a:latin typeface="Arial" panose="020B0604020202020204" pitchFamily="34" charset="0"/>
            </a:endParaRPr>
          </a:p>
        </p:txBody>
      </p:sp>
    </p:spTree>
    <p:extLst>
      <p:ext uri="{BB962C8B-B14F-4D97-AF65-F5344CB8AC3E}">
        <p14:creationId xmlns:p14="http://schemas.microsoft.com/office/powerpoint/2010/main" val="14512573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5C6AD397-E6F2-45FD-8DF8-7639EF106319}"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t>2020/1/31</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灯片编号占位符 4"/>
          <p:cNvSpPr>
            <a:spLocks noGrp="1"/>
          </p:cNvSpPr>
          <p:nvPr>
            <p:ph type="sldNum" sz="quarter" idx="12"/>
          </p:nvPr>
        </p:nvSpPr>
        <p:spPr/>
        <p:txBody>
          <a:bodyPr/>
          <a:lstStyle/>
          <a:p>
            <a:pPr lvl="0" eaLnBrk="1" hangingPunct="1">
              <a:buNone/>
            </a:pPr>
            <a:fld id="{9A0DB2DC-4C9A-4742-B13C-FB6460FD3503}" type="slidenum">
              <a:rPr lang="zh-CN" altLang="en-US" dirty="0"/>
              <a:t>‹#›</a:t>
            </a:fld>
            <a:endParaRPr lang="zh-CN" altLang="en-US" dirty="0">
              <a:latin typeface="Arial" panose="020B0604020202020204" pitchFamily="34" charset="0"/>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9"/>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9"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3"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3"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a:defRPr/>
            </a:pPr>
            <a:fld id="{5C6AD397-E6F2-45FD-8DF8-7639EF106319}" type="datetimeFigureOut">
              <a:rPr lang="zh-CN" altLang="en-US">
                <a:solidFill>
                  <a:prstClr val="black">
                    <a:tint val="75000"/>
                  </a:prstClr>
                </a:solidFill>
              </a:rPr>
              <a:pPr>
                <a:defRPr/>
              </a:pPr>
              <a:t>2020/1/31</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pPr>
              <a:defRPr/>
            </a:pPr>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9A0DB2DC-4C9A-4742-B13C-FB6460FD3503}" type="slidenum">
              <a:rPr lang="zh-CN" altLang="en-US" dirty="0"/>
              <a:pPr/>
              <a:t>‹#›</a:t>
            </a:fld>
            <a:endParaRPr lang="zh-CN" altLang="en-US" dirty="0">
              <a:latin typeface="Arial" panose="020B0604020202020204" pitchFamily="34" charset="0"/>
            </a:endParaRPr>
          </a:p>
        </p:txBody>
      </p:sp>
    </p:spTree>
    <p:extLst>
      <p:ext uri="{BB962C8B-B14F-4D97-AF65-F5344CB8AC3E}">
        <p14:creationId xmlns:p14="http://schemas.microsoft.com/office/powerpoint/2010/main" val="4292718263"/>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fld id="{5C6AD397-E6F2-45FD-8DF8-7639EF106319}" type="datetimeFigureOut">
              <a:rPr lang="zh-CN" altLang="en-US">
                <a:solidFill>
                  <a:prstClr val="black">
                    <a:tint val="75000"/>
                  </a:prstClr>
                </a:solidFill>
              </a:rPr>
              <a:pPr>
                <a:defRPr/>
              </a:pPr>
              <a:t>2020/1/31</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pPr>
              <a:defRPr/>
            </a:pPr>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9A0DB2DC-4C9A-4742-B13C-FB6460FD3503}" type="slidenum">
              <a:rPr lang="zh-CN" altLang="en-US" dirty="0"/>
              <a:pPr/>
              <a:t>‹#›</a:t>
            </a:fld>
            <a:endParaRPr lang="zh-CN" altLang="en-US" dirty="0">
              <a:latin typeface="Arial" panose="020B0604020202020204" pitchFamily="34" charset="0"/>
            </a:endParaRPr>
          </a:p>
        </p:txBody>
      </p:sp>
    </p:spTree>
    <p:extLst>
      <p:ext uri="{BB962C8B-B14F-4D97-AF65-F5344CB8AC3E}">
        <p14:creationId xmlns:p14="http://schemas.microsoft.com/office/powerpoint/2010/main" val="4280110267"/>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a:defRPr/>
            </a:pPr>
            <a:fld id="{5C6AD397-E6F2-45FD-8DF8-7639EF106319}" type="datetimeFigureOut">
              <a:rPr lang="zh-CN" altLang="en-US">
                <a:solidFill>
                  <a:prstClr val="black">
                    <a:tint val="75000"/>
                  </a:prstClr>
                </a:solidFill>
              </a:rPr>
              <a:pPr>
                <a:defRPr/>
              </a:pPr>
              <a:t>2020/1/31</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pPr>
              <a:defRPr/>
            </a:pPr>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9A0DB2DC-4C9A-4742-B13C-FB6460FD3503}" type="slidenum">
              <a:rPr lang="zh-CN" altLang="en-US" dirty="0"/>
              <a:pPr/>
              <a:t>‹#›</a:t>
            </a:fld>
            <a:endParaRPr lang="zh-CN" altLang="en-US" dirty="0">
              <a:latin typeface="Arial" panose="020B0604020202020204" pitchFamily="34" charset="0"/>
            </a:endParaRPr>
          </a:p>
        </p:txBody>
      </p:sp>
    </p:spTree>
    <p:extLst>
      <p:ext uri="{BB962C8B-B14F-4D97-AF65-F5344CB8AC3E}">
        <p14:creationId xmlns:p14="http://schemas.microsoft.com/office/powerpoint/2010/main" val="2928648947"/>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601"/>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a:defRPr/>
            </a:pPr>
            <a:fld id="{5C6AD397-E6F2-45FD-8DF8-7639EF106319}" type="datetimeFigureOut">
              <a:rPr lang="zh-CN" altLang="en-US">
                <a:solidFill>
                  <a:prstClr val="black">
                    <a:tint val="75000"/>
                  </a:prstClr>
                </a:solidFill>
              </a:rPr>
              <a:pPr>
                <a:defRPr/>
              </a:pPr>
              <a:t>2020/1/31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pPr>
              <a:defRPr/>
            </a:pPr>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9A0DB2DC-4C9A-4742-B13C-FB6460FD3503}" type="slidenum">
              <a:rPr lang="zh-CN" altLang="en-US" dirty="0"/>
              <a:pPr/>
              <a:t>‹#›</a:t>
            </a:fld>
            <a:endParaRPr lang="zh-CN" altLang="en-US" dirty="0">
              <a:latin typeface="Arial" panose="020B0604020202020204" pitchFamily="34" charset="0"/>
            </a:endParaRPr>
          </a:p>
        </p:txBody>
      </p:sp>
    </p:spTree>
    <p:extLst>
      <p:ext uri="{BB962C8B-B14F-4D97-AF65-F5344CB8AC3E}">
        <p14:creationId xmlns:p14="http://schemas.microsoft.com/office/powerpoint/2010/main" val="578091606"/>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601"/>
            <a:ext cx="6172200" cy="4873625"/>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a:defRPr/>
            </a:pPr>
            <a:fld id="{5C6AD397-E6F2-45FD-8DF8-7639EF106319}" type="datetimeFigureOut">
              <a:rPr lang="zh-CN" altLang="en-US">
                <a:solidFill>
                  <a:prstClr val="black">
                    <a:tint val="75000"/>
                  </a:prstClr>
                </a:solidFill>
              </a:rPr>
              <a:pPr>
                <a:defRPr/>
              </a:pPr>
              <a:t>2020/1/31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pPr>
              <a:defRPr/>
            </a:pPr>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9A0DB2DC-4C9A-4742-B13C-FB6460FD3503}" type="slidenum">
              <a:rPr lang="zh-CN" altLang="en-US" dirty="0"/>
              <a:pPr/>
              <a:t>‹#›</a:t>
            </a:fld>
            <a:endParaRPr lang="zh-CN" altLang="en-US" dirty="0">
              <a:latin typeface="Arial" panose="020B0604020202020204" pitchFamily="34" charset="0"/>
            </a:endParaRPr>
          </a:p>
        </p:txBody>
      </p:sp>
    </p:spTree>
    <p:extLst>
      <p:ext uri="{BB962C8B-B14F-4D97-AF65-F5344CB8AC3E}">
        <p14:creationId xmlns:p14="http://schemas.microsoft.com/office/powerpoint/2010/main" val="1929283839"/>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a:defRPr/>
            </a:pPr>
            <a:fld id="{5C6AD397-E6F2-45FD-8DF8-7639EF106319}" type="datetimeFigureOut">
              <a:rPr lang="zh-CN" altLang="en-US">
                <a:solidFill>
                  <a:prstClr val="black">
                    <a:tint val="75000"/>
                  </a:prstClr>
                </a:solidFill>
              </a:rPr>
              <a:pPr>
                <a:defRPr/>
              </a:pPr>
              <a:t>2020/1/31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9A0DB2DC-4C9A-4742-B13C-FB6460FD3503}" type="slidenum">
              <a:rPr lang="zh-CN" altLang="en-US" dirty="0"/>
              <a:pPr/>
              <a:t>‹#›</a:t>
            </a:fld>
            <a:endParaRPr lang="zh-CN" altLang="en-US" dirty="0">
              <a:latin typeface="Arial" panose="020B0604020202020204" pitchFamily="34" charset="0"/>
            </a:endParaRPr>
          </a:p>
        </p:txBody>
      </p:sp>
    </p:spTree>
    <p:extLst>
      <p:ext uri="{BB962C8B-B14F-4D97-AF65-F5344CB8AC3E}">
        <p14:creationId xmlns:p14="http://schemas.microsoft.com/office/powerpoint/2010/main" val="2098363669"/>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2"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3"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a:defRPr/>
            </a:pPr>
            <a:fld id="{5C6AD397-E6F2-45FD-8DF8-7639EF106319}" type="datetimeFigureOut">
              <a:rPr lang="zh-CN" altLang="en-US">
                <a:solidFill>
                  <a:prstClr val="black">
                    <a:tint val="75000"/>
                  </a:prstClr>
                </a:solidFill>
              </a:rPr>
              <a:pPr>
                <a:defRPr/>
              </a:pPr>
              <a:t>2020/1/31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9A0DB2DC-4C9A-4742-B13C-FB6460FD3503}" type="slidenum">
              <a:rPr lang="zh-CN" altLang="en-US" dirty="0"/>
              <a:pPr/>
              <a:t>‹#›</a:t>
            </a:fld>
            <a:endParaRPr lang="zh-CN" altLang="en-US" dirty="0">
              <a:latin typeface="Arial" panose="020B0604020202020204" pitchFamily="34" charset="0"/>
            </a:endParaRPr>
          </a:p>
        </p:txBody>
      </p:sp>
    </p:spTree>
    <p:extLst>
      <p:ext uri="{BB962C8B-B14F-4D97-AF65-F5344CB8AC3E}">
        <p14:creationId xmlns:p14="http://schemas.microsoft.com/office/powerpoint/2010/main" val="3733119597"/>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45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smtClean="0"/>
              <a:t>单击此处编辑母版副标题样式</a:t>
            </a:r>
            <a:endParaRPr lang="zh-CN" altLang="en-US" noProof="1"/>
          </a:p>
        </p:txBody>
      </p:sp>
      <p:sp>
        <p:nvSpPr>
          <p:cNvPr id="4" name="日期占位符 1027"/>
          <p:cNvSpPr>
            <a:spLocks noGrp="1"/>
          </p:cNvSpPr>
          <p:nvPr>
            <p:ph type="dt" sz="half" idx="10"/>
          </p:nvPr>
        </p:nvSpPr>
        <p:spPr>
          <a:ln/>
        </p:spPr>
        <p:txBody>
          <a:bodyPr/>
          <a:lstStyle>
            <a:lvl1pPr>
              <a:defRPr/>
            </a:lvl1pPr>
          </a:lstStyle>
          <a:p>
            <a:endParaRPr lang="zh-CN" altLang="en-US">
              <a:solidFill>
                <a:srgbClr val="000000"/>
              </a:solidFill>
            </a:endParaRPr>
          </a:p>
        </p:txBody>
      </p:sp>
      <p:sp>
        <p:nvSpPr>
          <p:cNvPr id="5" name="页脚占位符 1028"/>
          <p:cNvSpPr>
            <a:spLocks noGrp="1"/>
          </p:cNvSpPr>
          <p:nvPr>
            <p:ph type="ftr" sz="quarter" idx="11"/>
          </p:nvPr>
        </p:nvSpPr>
        <p:spPr>
          <a:ln/>
        </p:spPr>
        <p:txBody>
          <a:bodyPr/>
          <a:lstStyle>
            <a:lvl1pPr>
              <a:defRPr/>
            </a:lvl1pPr>
          </a:lstStyle>
          <a:p>
            <a:endParaRPr lang="zh-CN" altLang="en-US">
              <a:solidFill>
                <a:srgbClr val="000000"/>
              </a:solidFill>
            </a:endParaRPr>
          </a:p>
        </p:txBody>
      </p:sp>
      <p:sp>
        <p:nvSpPr>
          <p:cNvPr id="6" name="灯片编号占位符 1029"/>
          <p:cNvSpPr>
            <a:spLocks noGrp="1"/>
          </p:cNvSpPr>
          <p:nvPr>
            <p:ph type="sldNum" sz="quarter" idx="12"/>
          </p:nvPr>
        </p:nvSpPr>
        <p:spPr>
          <a:ln/>
        </p:spPr>
        <p:txBody>
          <a:bodyPr/>
          <a:lstStyle>
            <a:lvl1pPr>
              <a:defRPr/>
            </a:lvl1pPr>
          </a:lstStyle>
          <a:p>
            <a:fld id="{236B0EEE-DED5-4430-83D9-D535C23AF9C6}" type="slidenum">
              <a:rPr lang="zh-CN" altLang="en-US">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3090616984"/>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1027"/>
          <p:cNvSpPr>
            <a:spLocks noGrp="1"/>
          </p:cNvSpPr>
          <p:nvPr>
            <p:ph type="dt" sz="half" idx="10"/>
          </p:nvPr>
        </p:nvSpPr>
        <p:spPr>
          <a:ln/>
        </p:spPr>
        <p:txBody>
          <a:bodyPr/>
          <a:lstStyle>
            <a:lvl1pPr>
              <a:defRPr/>
            </a:lvl1pPr>
          </a:lstStyle>
          <a:p>
            <a:endParaRPr lang="zh-CN" altLang="en-US">
              <a:solidFill>
                <a:srgbClr val="000000"/>
              </a:solidFill>
            </a:endParaRPr>
          </a:p>
        </p:txBody>
      </p:sp>
      <p:sp>
        <p:nvSpPr>
          <p:cNvPr id="5" name="页脚占位符 1028"/>
          <p:cNvSpPr>
            <a:spLocks noGrp="1"/>
          </p:cNvSpPr>
          <p:nvPr>
            <p:ph type="ftr" sz="quarter" idx="11"/>
          </p:nvPr>
        </p:nvSpPr>
        <p:spPr>
          <a:ln/>
        </p:spPr>
        <p:txBody>
          <a:bodyPr/>
          <a:lstStyle>
            <a:lvl1pPr>
              <a:defRPr/>
            </a:lvl1pPr>
          </a:lstStyle>
          <a:p>
            <a:endParaRPr lang="zh-CN" altLang="en-US">
              <a:solidFill>
                <a:srgbClr val="000000"/>
              </a:solidFill>
            </a:endParaRPr>
          </a:p>
        </p:txBody>
      </p:sp>
      <p:sp>
        <p:nvSpPr>
          <p:cNvPr id="6" name="灯片编号占位符 1029"/>
          <p:cNvSpPr>
            <a:spLocks noGrp="1"/>
          </p:cNvSpPr>
          <p:nvPr>
            <p:ph type="sldNum" sz="quarter" idx="12"/>
          </p:nvPr>
        </p:nvSpPr>
        <p:spPr>
          <a:ln/>
        </p:spPr>
        <p:txBody>
          <a:bodyPr/>
          <a:lstStyle>
            <a:lvl1pPr>
              <a:defRPr/>
            </a:lvl1pPr>
          </a:lstStyle>
          <a:p>
            <a:fld id="{9FA73BD3-2DBF-4A74-9EF8-54CEEFB822A5}" type="slidenum">
              <a:rPr lang="zh-CN" altLang="en-US">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182386656"/>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883"/>
            <a:ext cx="10515600" cy="2852737"/>
          </a:xfrm>
        </p:spPr>
        <p:txBody>
          <a:bodyPr anchor="b"/>
          <a:lstStyle>
            <a:lvl1pPr>
              <a:defRPr sz="45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31851" y="4589608"/>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smtClean="0"/>
              <a:t>单击此处编辑母版文本样式</a:t>
            </a:r>
          </a:p>
        </p:txBody>
      </p:sp>
      <p:sp>
        <p:nvSpPr>
          <p:cNvPr id="4" name="日期占位符 1027"/>
          <p:cNvSpPr>
            <a:spLocks noGrp="1"/>
          </p:cNvSpPr>
          <p:nvPr>
            <p:ph type="dt" sz="half" idx="10"/>
          </p:nvPr>
        </p:nvSpPr>
        <p:spPr>
          <a:ln/>
        </p:spPr>
        <p:txBody>
          <a:bodyPr/>
          <a:lstStyle>
            <a:lvl1pPr>
              <a:defRPr/>
            </a:lvl1pPr>
          </a:lstStyle>
          <a:p>
            <a:endParaRPr lang="zh-CN" altLang="en-US">
              <a:solidFill>
                <a:srgbClr val="000000"/>
              </a:solidFill>
            </a:endParaRPr>
          </a:p>
        </p:txBody>
      </p:sp>
      <p:sp>
        <p:nvSpPr>
          <p:cNvPr id="5" name="页脚占位符 1028"/>
          <p:cNvSpPr>
            <a:spLocks noGrp="1"/>
          </p:cNvSpPr>
          <p:nvPr>
            <p:ph type="ftr" sz="quarter" idx="11"/>
          </p:nvPr>
        </p:nvSpPr>
        <p:spPr>
          <a:ln/>
        </p:spPr>
        <p:txBody>
          <a:bodyPr/>
          <a:lstStyle>
            <a:lvl1pPr>
              <a:defRPr/>
            </a:lvl1pPr>
          </a:lstStyle>
          <a:p>
            <a:endParaRPr lang="zh-CN" altLang="en-US">
              <a:solidFill>
                <a:srgbClr val="000000"/>
              </a:solidFill>
            </a:endParaRPr>
          </a:p>
        </p:txBody>
      </p:sp>
      <p:sp>
        <p:nvSpPr>
          <p:cNvPr id="6" name="灯片编号占位符 1029"/>
          <p:cNvSpPr>
            <a:spLocks noGrp="1"/>
          </p:cNvSpPr>
          <p:nvPr>
            <p:ph type="sldNum" sz="quarter" idx="12"/>
          </p:nvPr>
        </p:nvSpPr>
        <p:spPr>
          <a:ln/>
        </p:spPr>
        <p:txBody>
          <a:bodyPr/>
          <a:lstStyle>
            <a:lvl1pPr>
              <a:defRPr/>
            </a:lvl1pPr>
          </a:lstStyle>
          <a:p>
            <a:fld id="{31E90730-AFAF-48F8-825D-EFE2123B07E5}" type="slidenum">
              <a:rPr lang="zh-CN" altLang="en-US">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31336268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5C6AD397-E6F2-45FD-8DF8-7639EF106319}"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t>2020/1/31</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lstStyle/>
          <a:p>
            <a:pPr lvl="0" eaLnBrk="1" hangingPunct="1">
              <a:buNone/>
            </a:pPr>
            <a:fld id="{9A0DB2DC-4C9A-4742-B13C-FB6460FD3503}" type="slidenum">
              <a:rPr lang="zh-CN" altLang="en-US" dirty="0"/>
              <a:t>‹#›</a:t>
            </a:fld>
            <a:endParaRPr lang="zh-CN" altLang="en-US" dirty="0">
              <a:latin typeface="Arial" panose="020B0604020202020204" pitchFamily="34" charset="0"/>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609600" y="1600206"/>
            <a:ext cx="5376672" cy="4525963"/>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6205728" y="1600206"/>
            <a:ext cx="5376672" cy="4525963"/>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日期占位符 1027"/>
          <p:cNvSpPr>
            <a:spLocks noGrp="1"/>
          </p:cNvSpPr>
          <p:nvPr>
            <p:ph type="dt" sz="half" idx="10"/>
          </p:nvPr>
        </p:nvSpPr>
        <p:spPr>
          <a:ln/>
        </p:spPr>
        <p:txBody>
          <a:bodyPr/>
          <a:lstStyle>
            <a:lvl1pPr>
              <a:defRPr/>
            </a:lvl1pPr>
          </a:lstStyle>
          <a:p>
            <a:endParaRPr lang="zh-CN" altLang="en-US">
              <a:solidFill>
                <a:srgbClr val="000000"/>
              </a:solidFill>
            </a:endParaRPr>
          </a:p>
        </p:txBody>
      </p:sp>
      <p:sp>
        <p:nvSpPr>
          <p:cNvPr id="6" name="页脚占位符 1028"/>
          <p:cNvSpPr>
            <a:spLocks noGrp="1"/>
          </p:cNvSpPr>
          <p:nvPr>
            <p:ph type="ftr" sz="quarter" idx="11"/>
          </p:nvPr>
        </p:nvSpPr>
        <p:spPr>
          <a:ln/>
        </p:spPr>
        <p:txBody>
          <a:bodyPr/>
          <a:lstStyle>
            <a:lvl1pPr>
              <a:defRPr/>
            </a:lvl1pPr>
          </a:lstStyle>
          <a:p>
            <a:endParaRPr lang="zh-CN" altLang="en-US">
              <a:solidFill>
                <a:srgbClr val="000000"/>
              </a:solidFill>
            </a:endParaRPr>
          </a:p>
        </p:txBody>
      </p:sp>
      <p:sp>
        <p:nvSpPr>
          <p:cNvPr id="7" name="灯片编号占位符 1029"/>
          <p:cNvSpPr>
            <a:spLocks noGrp="1"/>
          </p:cNvSpPr>
          <p:nvPr>
            <p:ph type="sldNum" sz="quarter" idx="12"/>
          </p:nvPr>
        </p:nvSpPr>
        <p:spPr>
          <a:ln/>
        </p:spPr>
        <p:txBody>
          <a:bodyPr/>
          <a:lstStyle>
            <a:lvl1pPr>
              <a:defRPr/>
            </a:lvl1pPr>
          </a:lstStyle>
          <a:p>
            <a:fld id="{4BE9DDE2-C8BC-4742-83E8-11330D27F54F}" type="slidenum">
              <a:rPr lang="zh-CN" altLang="en-US">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2760298640"/>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9"/>
            <a:ext cx="10515600" cy="1325563"/>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1186792" y="1778438"/>
            <a:ext cx="4873575"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p>
        </p:txBody>
      </p:sp>
      <p:sp>
        <p:nvSpPr>
          <p:cNvPr id="4" name="内容占位符 3"/>
          <p:cNvSpPr>
            <a:spLocks noGrp="1"/>
          </p:cNvSpPr>
          <p:nvPr>
            <p:ph sz="half" idx="2"/>
          </p:nvPr>
        </p:nvSpPr>
        <p:spPr>
          <a:xfrm>
            <a:off x="1186792" y="2665379"/>
            <a:ext cx="4873575" cy="3524284"/>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256939" y="1778438"/>
            <a:ext cx="4897576"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p>
        </p:txBody>
      </p:sp>
      <p:sp>
        <p:nvSpPr>
          <p:cNvPr id="6" name="内容占位符 5"/>
          <p:cNvSpPr>
            <a:spLocks noGrp="1"/>
          </p:cNvSpPr>
          <p:nvPr>
            <p:ph sz="quarter" idx="4"/>
          </p:nvPr>
        </p:nvSpPr>
        <p:spPr>
          <a:xfrm>
            <a:off x="6256939" y="2665379"/>
            <a:ext cx="4897576" cy="3524284"/>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7" name="日期占位符 1027"/>
          <p:cNvSpPr>
            <a:spLocks noGrp="1"/>
          </p:cNvSpPr>
          <p:nvPr>
            <p:ph type="dt" sz="half" idx="10"/>
          </p:nvPr>
        </p:nvSpPr>
        <p:spPr>
          <a:ln/>
        </p:spPr>
        <p:txBody>
          <a:bodyPr/>
          <a:lstStyle>
            <a:lvl1pPr>
              <a:defRPr/>
            </a:lvl1pPr>
          </a:lstStyle>
          <a:p>
            <a:endParaRPr lang="zh-CN" altLang="en-US">
              <a:solidFill>
                <a:srgbClr val="000000"/>
              </a:solidFill>
            </a:endParaRPr>
          </a:p>
        </p:txBody>
      </p:sp>
      <p:sp>
        <p:nvSpPr>
          <p:cNvPr id="8" name="页脚占位符 1028"/>
          <p:cNvSpPr>
            <a:spLocks noGrp="1"/>
          </p:cNvSpPr>
          <p:nvPr>
            <p:ph type="ftr" sz="quarter" idx="11"/>
          </p:nvPr>
        </p:nvSpPr>
        <p:spPr>
          <a:ln/>
        </p:spPr>
        <p:txBody>
          <a:bodyPr/>
          <a:lstStyle>
            <a:lvl1pPr>
              <a:defRPr/>
            </a:lvl1pPr>
          </a:lstStyle>
          <a:p>
            <a:endParaRPr lang="zh-CN" altLang="en-US">
              <a:solidFill>
                <a:srgbClr val="000000"/>
              </a:solidFill>
            </a:endParaRPr>
          </a:p>
        </p:txBody>
      </p:sp>
      <p:sp>
        <p:nvSpPr>
          <p:cNvPr id="9" name="灯片编号占位符 1029"/>
          <p:cNvSpPr>
            <a:spLocks noGrp="1"/>
          </p:cNvSpPr>
          <p:nvPr>
            <p:ph type="sldNum" sz="quarter" idx="12"/>
          </p:nvPr>
        </p:nvSpPr>
        <p:spPr>
          <a:ln/>
        </p:spPr>
        <p:txBody>
          <a:bodyPr/>
          <a:lstStyle>
            <a:lvl1pPr>
              <a:defRPr/>
            </a:lvl1pPr>
          </a:lstStyle>
          <a:p>
            <a:fld id="{30A06128-0B06-43C3-ACF0-42E0D82D4751}" type="slidenum">
              <a:rPr lang="zh-CN" altLang="en-US">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695953716"/>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1027"/>
          <p:cNvSpPr>
            <a:spLocks noGrp="1"/>
          </p:cNvSpPr>
          <p:nvPr>
            <p:ph type="dt" sz="half" idx="10"/>
          </p:nvPr>
        </p:nvSpPr>
        <p:spPr>
          <a:ln/>
        </p:spPr>
        <p:txBody>
          <a:bodyPr/>
          <a:lstStyle>
            <a:lvl1pPr>
              <a:defRPr/>
            </a:lvl1pPr>
          </a:lstStyle>
          <a:p>
            <a:endParaRPr lang="zh-CN" altLang="en-US">
              <a:solidFill>
                <a:srgbClr val="000000"/>
              </a:solidFill>
            </a:endParaRPr>
          </a:p>
        </p:txBody>
      </p:sp>
      <p:sp>
        <p:nvSpPr>
          <p:cNvPr id="4" name="页脚占位符 1028"/>
          <p:cNvSpPr>
            <a:spLocks noGrp="1"/>
          </p:cNvSpPr>
          <p:nvPr>
            <p:ph type="ftr" sz="quarter" idx="11"/>
          </p:nvPr>
        </p:nvSpPr>
        <p:spPr>
          <a:ln/>
        </p:spPr>
        <p:txBody>
          <a:bodyPr/>
          <a:lstStyle>
            <a:lvl1pPr>
              <a:defRPr/>
            </a:lvl1pPr>
          </a:lstStyle>
          <a:p>
            <a:endParaRPr lang="zh-CN" altLang="en-US">
              <a:solidFill>
                <a:srgbClr val="000000"/>
              </a:solidFill>
            </a:endParaRPr>
          </a:p>
        </p:txBody>
      </p:sp>
      <p:sp>
        <p:nvSpPr>
          <p:cNvPr id="5" name="灯片编号占位符 1029"/>
          <p:cNvSpPr>
            <a:spLocks noGrp="1"/>
          </p:cNvSpPr>
          <p:nvPr>
            <p:ph type="sldNum" sz="quarter" idx="12"/>
          </p:nvPr>
        </p:nvSpPr>
        <p:spPr>
          <a:ln/>
        </p:spPr>
        <p:txBody>
          <a:bodyPr/>
          <a:lstStyle>
            <a:lvl1pPr>
              <a:defRPr/>
            </a:lvl1pPr>
          </a:lstStyle>
          <a:p>
            <a:fld id="{DC60C0C9-8647-4B92-B7E6-BE0741D3D6AE}" type="slidenum">
              <a:rPr lang="zh-CN" altLang="en-US">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815449293"/>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027"/>
          <p:cNvSpPr>
            <a:spLocks noGrp="1"/>
          </p:cNvSpPr>
          <p:nvPr>
            <p:ph type="dt" sz="half" idx="10"/>
          </p:nvPr>
        </p:nvSpPr>
        <p:spPr>
          <a:ln/>
        </p:spPr>
        <p:txBody>
          <a:bodyPr/>
          <a:lstStyle>
            <a:lvl1pPr>
              <a:defRPr/>
            </a:lvl1pPr>
          </a:lstStyle>
          <a:p>
            <a:endParaRPr lang="zh-CN" altLang="en-US">
              <a:solidFill>
                <a:srgbClr val="000000"/>
              </a:solidFill>
            </a:endParaRPr>
          </a:p>
        </p:txBody>
      </p:sp>
      <p:sp>
        <p:nvSpPr>
          <p:cNvPr id="3" name="页脚占位符 1028"/>
          <p:cNvSpPr>
            <a:spLocks noGrp="1"/>
          </p:cNvSpPr>
          <p:nvPr>
            <p:ph type="ftr" sz="quarter" idx="11"/>
          </p:nvPr>
        </p:nvSpPr>
        <p:spPr>
          <a:ln/>
        </p:spPr>
        <p:txBody>
          <a:bodyPr/>
          <a:lstStyle>
            <a:lvl1pPr>
              <a:defRPr/>
            </a:lvl1pPr>
          </a:lstStyle>
          <a:p>
            <a:endParaRPr lang="zh-CN" altLang="en-US">
              <a:solidFill>
                <a:srgbClr val="000000"/>
              </a:solidFill>
            </a:endParaRPr>
          </a:p>
        </p:txBody>
      </p:sp>
      <p:sp>
        <p:nvSpPr>
          <p:cNvPr id="4" name="灯片编号占位符 1029"/>
          <p:cNvSpPr>
            <a:spLocks noGrp="1"/>
          </p:cNvSpPr>
          <p:nvPr>
            <p:ph type="sldNum" sz="quarter" idx="12"/>
          </p:nvPr>
        </p:nvSpPr>
        <p:spPr>
          <a:ln/>
        </p:spPr>
        <p:txBody>
          <a:bodyPr/>
          <a:lstStyle>
            <a:lvl1pPr>
              <a:defRPr/>
            </a:lvl1pPr>
          </a:lstStyle>
          <a:p>
            <a:fld id="{41EB9270-0698-4092-AB42-DE7F8B970417}" type="slidenum">
              <a:rPr lang="zh-CN" altLang="en-US">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3578615926"/>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5183188" y="987570"/>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p>
        </p:txBody>
      </p:sp>
      <p:sp>
        <p:nvSpPr>
          <p:cNvPr id="5" name="日期占位符 1027"/>
          <p:cNvSpPr>
            <a:spLocks noGrp="1"/>
          </p:cNvSpPr>
          <p:nvPr>
            <p:ph type="dt" sz="half" idx="10"/>
          </p:nvPr>
        </p:nvSpPr>
        <p:spPr>
          <a:ln/>
        </p:spPr>
        <p:txBody>
          <a:bodyPr/>
          <a:lstStyle>
            <a:lvl1pPr>
              <a:defRPr/>
            </a:lvl1pPr>
          </a:lstStyle>
          <a:p>
            <a:endParaRPr lang="zh-CN" altLang="en-US">
              <a:solidFill>
                <a:srgbClr val="000000"/>
              </a:solidFill>
            </a:endParaRPr>
          </a:p>
        </p:txBody>
      </p:sp>
      <p:sp>
        <p:nvSpPr>
          <p:cNvPr id="6" name="页脚占位符 1028"/>
          <p:cNvSpPr>
            <a:spLocks noGrp="1"/>
          </p:cNvSpPr>
          <p:nvPr>
            <p:ph type="ftr" sz="quarter" idx="11"/>
          </p:nvPr>
        </p:nvSpPr>
        <p:spPr>
          <a:ln/>
        </p:spPr>
        <p:txBody>
          <a:bodyPr/>
          <a:lstStyle>
            <a:lvl1pPr>
              <a:defRPr/>
            </a:lvl1pPr>
          </a:lstStyle>
          <a:p>
            <a:endParaRPr lang="zh-CN" altLang="en-US">
              <a:solidFill>
                <a:srgbClr val="000000"/>
              </a:solidFill>
            </a:endParaRPr>
          </a:p>
        </p:txBody>
      </p:sp>
      <p:sp>
        <p:nvSpPr>
          <p:cNvPr id="7" name="灯片编号占位符 1029"/>
          <p:cNvSpPr>
            <a:spLocks noGrp="1"/>
          </p:cNvSpPr>
          <p:nvPr>
            <p:ph type="sldNum" sz="quarter" idx="12"/>
          </p:nvPr>
        </p:nvSpPr>
        <p:spPr>
          <a:ln/>
        </p:spPr>
        <p:txBody>
          <a:bodyPr/>
          <a:lstStyle>
            <a:lvl1pPr>
              <a:defRPr/>
            </a:lvl1pPr>
          </a:lstStyle>
          <a:p>
            <a:fld id="{22898C6A-F3AF-470A-9C81-A64FEE8028B9}" type="slidenum">
              <a:rPr lang="zh-CN" altLang="en-US">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907337077"/>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noProof="1"/>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noProof="1" smtClean="0"/>
              <a:t>单击此处编辑母版文本样式</a:t>
            </a:r>
          </a:p>
        </p:txBody>
      </p:sp>
      <p:sp>
        <p:nvSpPr>
          <p:cNvPr id="5" name="日期占位符 1027"/>
          <p:cNvSpPr>
            <a:spLocks noGrp="1"/>
          </p:cNvSpPr>
          <p:nvPr>
            <p:ph type="dt" sz="half" idx="10"/>
          </p:nvPr>
        </p:nvSpPr>
        <p:spPr>
          <a:ln/>
        </p:spPr>
        <p:txBody>
          <a:bodyPr/>
          <a:lstStyle>
            <a:lvl1pPr>
              <a:defRPr/>
            </a:lvl1pPr>
          </a:lstStyle>
          <a:p>
            <a:endParaRPr lang="zh-CN" altLang="en-US">
              <a:solidFill>
                <a:srgbClr val="000000"/>
              </a:solidFill>
            </a:endParaRPr>
          </a:p>
        </p:txBody>
      </p:sp>
      <p:sp>
        <p:nvSpPr>
          <p:cNvPr id="6" name="页脚占位符 1028"/>
          <p:cNvSpPr>
            <a:spLocks noGrp="1"/>
          </p:cNvSpPr>
          <p:nvPr>
            <p:ph type="ftr" sz="quarter" idx="11"/>
          </p:nvPr>
        </p:nvSpPr>
        <p:spPr>
          <a:ln/>
        </p:spPr>
        <p:txBody>
          <a:bodyPr/>
          <a:lstStyle>
            <a:lvl1pPr>
              <a:defRPr/>
            </a:lvl1pPr>
          </a:lstStyle>
          <a:p>
            <a:endParaRPr lang="zh-CN" altLang="en-US">
              <a:solidFill>
                <a:srgbClr val="000000"/>
              </a:solidFill>
            </a:endParaRPr>
          </a:p>
        </p:txBody>
      </p:sp>
      <p:sp>
        <p:nvSpPr>
          <p:cNvPr id="7" name="灯片编号占位符 1029"/>
          <p:cNvSpPr>
            <a:spLocks noGrp="1"/>
          </p:cNvSpPr>
          <p:nvPr>
            <p:ph type="sldNum" sz="quarter" idx="12"/>
          </p:nvPr>
        </p:nvSpPr>
        <p:spPr>
          <a:ln/>
        </p:spPr>
        <p:txBody>
          <a:bodyPr/>
          <a:lstStyle>
            <a:lvl1pPr>
              <a:defRPr/>
            </a:lvl1pPr>
          </a:lstStyle>
          <a:p>
            <a:fld id="{41B34932-FC67-45AC-B94C-447B35F4A49B}" type="slidenum">
              <a:rPr lang="zh-CN" altLang="en-US">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3029002545"/>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1027"/>
          <p:cNvSpPr>
            <a:spLocks noGrp="1"/>
          </p:cNvSpPr>
          <p:nvPr>
            <p:ph type="dt" sz="half" idx="10"/>
          </p:nvPr>
        </p:nvSpPr>
        <p:spPr>
          <a:ln/>
        </p:spPr>
        <p:txBody>
          <a:bodyPr/>
          <a:lstStyle>
            <a:lvl1pPr>
              <a:defRPr/>
            </a:lvl1pPr>
          </a:lstStyle>
          <a:p>
            <a:endParaRPr lang="zh-CN" altLang="en-US">
              <a:solidFill>
                <a:srgbClr val="000000"/>
              </a:solidFill>
            </a:endParaRPr>
          </a:p>
        </p:txBody>
      </p:sp>
      <p:sp>
        <p:nvSpPr>
          <p:cNvPr id="5" name="页脚占位符 1028"/>
          <p:cNvSpPr>
            <a:spLocks noGrp="1"/>
          </p:cNvSpPr>
          <p:nvPr>
            <p:ph type="ftr" sz="quarter" idx="11"/>
          </p:nvPr>
        </p:nvSpPr>
        <p:spPr>
          <a:ln/>
        </p:spPr>
        <p:txBody>
          <a:bodyPr/>
          <a:lstStyle>
            <a:lvl1pPr>
              <a:defRPr/>
            </a:lvl1pPr>
          </a:lstStyle>
          <a:p>
            <a:endParaRPr lang="zh-CN" altLang="en-US">
              <a:solidFill>
                <a:srgbClr val="000000"/>
              </a:solidFill>
            </a:endParaRPr>
          </a:p>
        </p:txBody>
      </p:sp>
      <p:sp>
        <p:nvSpPr>
          <p:cNvPr id="6" name="灯片编号占位符 1029"/>
          <p:cNvSpPr>
            <a:spLocks noGrp="1"/>
          </p:cNvSpPr>
          <p:nvPr>
            <p:ph type="sldNum" sz="quarter" idx="12"/>
          </p:nvPr>
        </p:nvSpPr>
        <p:spPr>
          <a:ln/>
        </p:spPr>
        <p:txBody>
          <a:bodyPr/>
          <a:lstStyle>
            <a:lvl1pPr>
              <a:defRPr/>
            </a:lvl1pPr>
          </a:lstStyle>
          <a:p>
            <a:fld id="{911651F7-257A-4A1B-B47C-C76830F1F624}" type="slidenum">
              <a:rPr lang="zh-CN" altLang="en-US">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2105729850"/>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783"/>
            <a:ext cx="2743200" cy="58515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609600" y="274783"/>
            <a:ext cx="8070573" cy="5851525"/>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1027"/>
          <p:cNvSpPr>
            <a:spLocks noGrp="1"/>
          </p:cNvSpPr>
          <p:nvPr>
            <p:ph type="dt" sz="half" idx="10"/>
          </p:nvPr>
        </p:nvSpPr>
        <p:spPr>
          <a:ln/>
        </p:spPr>
        <p:txBody>
          <a:bodyPr/>
          <a:lstStyle>
            <a:lvl1pPr>
              <a:defRPr/>
            </a:lvl1pPr>
          </a:lstStyle>
          <a:p>
            <a:endParaRPr lang="zh-CN" altLang="en-US">
              <a:solidFill>
                <a:srgbClr val="000000"/>
              </a:solidFill>
            </a:endParaRPr>
          </a:p>
        </p:txBody>
      </p:sp>
      <p:sp>
        <p:nvSpPr>
          <p:cNvPr id="5" name="页脚占位符 1028"/>
          <p:cNvSpPr>
            <a:spLocks noGrp="1"/>
          </p:cNvSpPr>
          <p:nvPr>
            <p:ph type="ftr" sz="quarter" idx="11"/>
          </p:nvPr>
        </p:nvSpPr>
        <p:spPr>
          <a:ln/>
        </p:spPr>
        <p:txBody>
          <a:bodyPr/>
          <a:lstStyle>
            <a:lvl1pPr>
              <a:defRPr/>
            </a:lvl1pPr>
          </a:lstStyle>
          <a:p>
            <a:endParaRPr lang="zh-CN" altLang="en-US">
              <a:solidFill>
                <a:srgbClr val="000000"/>
              </a:solidFill>
            </a:endParaRPr>
          </a:p>
        </p:txBody>
      </p:sp>
      <p:sp>
        <p:nvSpPr>
          <p:cNvPr id="6" name="灯片编号占位符 1029"/>
          <p:cNvSpPr>
            <a:spLocks noGrp="1"/>
          </p:cNvSpPr>
          <p:nvPr>
            <p:ph type="sldNum" sz="quarter" idx="12"/>
          </p:nvPr>
        </p:nvSpPr>
        <p:spPr>
          <a:ln/>
        </p:spPr>
        <p:txBody>
          <a:bodyPr/>
          <a:lstStyle>
            <a:lvl1pPr>
              <a:defRPr/>
            </a:lvl1pPr>
          </a:lstStyle>
          <a:p>
            <a:fld id="{18E87BF0-736B-4D9F-B2C9-80C6F59C4FD5}" type="slidenum">
              <a:rPr lang="zh-CN" altLang="en-US">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309857143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45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smtClean="0"/>
              <a:t>单击此处编辑母版副标题样式</a:t>
            </a:r>
            <a:endParaRPr lang="zh-CN" altLang="en-US" noProof="1"/>
          </a:p>
        </p:txBody>
      </p:sp>
      <p:sp>
        <p:nvSpPr>
          <p:cNvPr id="4" name="日期占位符 1027"/>
          <p:cNvSpPr>
            <a:spLocks noGrp="1"/>
          </p:cNvSpPr>
          <p:nvPr>
            <p:ph type="dt" sz="half" idx="10"/>
          </p:nvPr>
        </p:nvSpPr>
        <p:spPr>
          <a:ln/>
        </p:spPr>
        <p:txBody>
          <a:bodyPr/>
          <a:lstStyle>
            <a:lvl1pPr>
              <a:defRPr/>
            </a:lvl1pPr>
          </a:lstStyle>
          <a:p>
            <a:endParaRPr lang="zh-CN" altLang="en-US">
              <a:solidFill>
                <a:srgbClr val="000000"/>
              </a:solidFill>
            </a:endParaRPr>
          </a:p>
        </p:txBody>
      </p:sp>
      <p:sp>
        <p:nvSpPr>
          <p:cNvPr id="5" name="页脚占位符 1028"/>
          <p:cNvSpPr>
            <a:spLocks noGrp="1"/>
          </p:cNvSpPr>
          <p:nvPr>
            <p:ph type="ftr" sz="quarter" idx="11"/>
          </p:nvPr>
        </p:nvSpPr>
        <p:spPr>
          <a:ln/>
        </p:spPr>
        <p:txBody>
          <a:bodyPr/>
          <a:lstStyle>
            <a:lvl1pPr>
              <a:defRPr/>
            </a:lvl1pPr>
          </a:lstStyle>
          <a:p>
            <a:endParaRPr lang="zh-CN" altLang="en-US">
              <a:solidFill>
                <a:srgbClr val="000000"/>
              </a:solidFill>
            </a:endParaRPr>
          </a:p>
        </p:txBody>
      </p:sp>
      <p:sp>
        <p:nvSpPr>
          <p:cNvPr id="6" name="灯片编号占位符 1029"/>
          <p:cNvSpPr>
            <a:spLocks noGrp="1"/>
          </p:cNvSpPr>
          <p:nvPr>
            <p:ph type="sldNum" sz="quarter" idx="12"/>
          </p:nvPr>
        </p:nvSpPr>
        <p:spPr>
          <a:ln/>
        </p:spPr>
        <p:txBody>
          <a:bodyPr/>
          <a:lstStyle>
            <a:lvl1pPr>
              <a:defRPr/>
            </a:lvl1pPr>
          </a:lstStyle>
          <a:p>
            <a:fld id="{236B0EEE-DED5-4430-83D9-D535C23AF9C6}" type="slidenum">
              <a:rPr lang="zh-CN" altLang="en-US">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2450324361"/>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1027"/>
          <p:cNvSpPr>
            <a:spLocks noGrp="1"/>
          </p:cNvSpPr>
          <p:nvPr>
            <p:ph type="dt" sz="half" idx="10"/>
          </p:nvPr>
        </p:nvSpPr>
        <p:spPr>
          <a:ln/>
        </p:spPr>
        <p:txBody>
          <a:bodyPr/>
          <a:lstStyle>
            <a:lvl1pPr>
              <a:defRPr/>
            </a:lvl1pPr>
          </a:lstStyle>
          <a:p>
            <a:endParaRPr lang="zh-CN" altLang="en-US">
              <a:solidFill>
                <a:srgbClr val="000000"/>
              </a:solidFill>
            </a:endParaRPr>
          </a:p>
        </p:txBody>
      </p:sp>
      <p:sp>
        <p:nvSpPr>
          <p:cNvPr id="5" name="页脚占位符 1028"/>
          <p:cNvSpPr>
            <a:spLocks noGrp="1"/>
          </p:cNvSpPr>
          <p:nvPr>
            <p:ph type="ftr" sz="quarter" idx="11"/>
          </p:nvPr>
        </p:nvSpPr>
        <p:spPr>
          <a:ln/>
        </p:spPr>
        <p:txBody>
          <a:bodyPr/>
          <a:lstStyle>
            <a:lvl1pPr>
              <a:defRPr/>
            </a:lvl1pPr>
          </a:lstStyle>
          <a:p>
            <a:endParaRPr lang="zh-CN" altLang="en-US">
              <a:solidFill>
                <a:srgbClr val="000000"/>
              </a:solidFill>
            </a:endParaRPr>
          </a:p>
        </p:txBody>
      </p:sp>
      <p:sp>
        <p:nvSpPr>
          <p:cNvPr id="6" name="灯片编号占位符 1029"/>
          <p:cNvSpPr>
            <a:spLocks noGrp="1"/>
          </p:cNvSpPr>
          <p:nvPr>
            <p:ph type="sldNum" sz="quarter" idx="12"/>
          </p:nvPr>
        </p:nvSpPr>
        <p:spPr>
          <a:ln/>
        </p:spPr>
        <p:txBody>
          <a:bodyPr/>
          <a:lstStyle>
            <a:lvl1pPr>
              <a:defRPr/>
            </a:lvl1pPr>
          </a:lstStyle>
          <a:p>
            <a:fld id="{9FA73BD3-2DBF-4A74-9EF8-54CEEFB822A5}" type="slidenum">
              <a:rPr lang="zh-CN" altLang="en-US">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16146467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601"/>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5C6AD397-E6F2-45FD-8DF8-7639EF106319}"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t>2020/1/31</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zh-CN" altLang="en-US" dirty="0"/>
              <a:t>‹#›</a:t>
            </a:fld>
            <a:endParaRPr lang="zh-CN" altLang="en-US" dirty="0">
              <a:latin typeface="Arial" panose="020B0604020202020204" pitchFamily="34" charset="0"/>
            </a:endParaRP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871"/>
            <a:ext cx="10515600" cy="2852737"/>
          </a:xfrm>
        </p:spPr>
        <p:txBody>
          <a:bodyPr anchor="b"/>
          <a:lstStyle>
            <a:lvl1pPr>
              <a:defRPr sz="45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31851" y="4589596"/>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smtClean="0"/>
              <a:t>单击此处编辑母版文本样式</a:t>
            </a:r>
          </a:p>
        </p:txBody>
      </p:sp>
      <p:sp>
        <p:nvSpPr>
          <p:cNvPr id="4" name="日期占位符 1027"/>
          <p:cNvSpPr>
            <a:spLocks noGrp="1"/>
          </p:cNvSpPr>
          <p:nvPr>
            <p:ph type="dt" sz="half" idx="10"/>
          </p:nvPr>
        </p:nvSpPr>
        <p:spPr>
          <a:ln/>
        </p:spPr>
        <p:txBody>
          <a:bodyPr/>
          <a:lstStyle>
            <a:lvl1pPr>
              <a:defRPr/>
            </a:lvl1pPr>
          </a:lstStyle>
          <a:p>
            <a:endParaRPr lang="zh-CN" altLang="en-US">
              <a:solidFill>
                <a:srgbClr val="000000"/>
              </a:solidFill>
            </a:endParaRPr>
          </a:p>
        </p:txBody>
      </p:sp>
      <p:sp>
        <p:nvSpPr>
          <p:cNvPr id="5" name="页脚占位符 1028"/>
          <p:cNvSpPr>
            <a:spLocks noGrp="1"/>
          </p:cNvSpPr>
          <p:nvPr>
            <p:ph type="ftr" sz="quarter" idx="11"/>
          </p:nvPr>
        </p:nvSpPr>
        <p:spPr>
          <a:ln/>
        </p:spPr>
        <p:txBody>
          <a:bodyPr/>
          <a:lstStyle>
            <a:lvl1pPr>
              <a:defRPr/>
            </a:lvl1pPr>
          </a:lstStyle>
          <a:p>
            <a:endParaRPr lang="zh-CN" altLang="en-US">
              <a:solidFill>
                <a:srgbClr val="000000"/>
              </a:solidFill>
            </a:endParaRPr>
          </a:p>
        </p:txBody>
      </p:sp>
      <p:sp>
        <p:nvSpPr>
          <p:cNvPr id="6" name="灯片编号占位符 1029"/>
          <p:cNvSpPr>
            <a:spLocks noGrp="1"/>
          </p:cNvSpPr>
          <p:nvPr>
            <p:ph type="sldNum" sz="quarter" idx="12"/>
          </p:nvPr>
        </p:nvSpPr>
        <p:spPr>
          <a:ln/>
        </p:spPr>
        <p:txBody>
          <a:bodyPr/>
          <a:lstStyle>
            <a:lvl1pPr>
              <a:defRPr/>
            </a:lvl1pPr>
          </a:lstStyle>
          <a:p>
            <a:fld id="{31E90730-AFAF-48F8-825D-EFE2123B07E5}" type="slidenum">
              <a:rPr lang="zh-CN" altLang="en-US">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1645461507"/>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609600" y="1600206"/>
            <a:ext cx="5376672" cy="4525963"/>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6205728" y="1600206"/>
            <a:ext cx="5376672" cy="4525963"/>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日期占位符 1027"/>
          <p:cNvSpPr>
            <a:spLocks noGrp="1"/>
          </p:cNvSpPr>
          <p:nvPr>
            <p:ph type="dt" sz="half" idx="10"/>
          </p:nvPr>
        </p:nvSpPr>
        <p:spPr>
          <a:ln/>
        </p:spPr>
        <p:txBody>
          <a:bodyPr/>
          <a:lstStyle>
            <a:lvl1pPr>
              <a:defRPr/>
            </a:lvl1pPr>
          </a:lstStyle>
          <a:p>
            <a:endParaRPr lang="zh-CN" altLang="en-US">
              <a:solidFill>
                <a:srgbClr val="000000"/>
              </a:solidFill>
            </a:endParaRPr>
          </a:p>
        </p:txBody>
      </p:sp>
      <p:sp>
        <p:nvSpPr>
          <p:cNvPr id="6" name="页脚占位符 1028"/>
          <p:cNvSpPr>
            <a:spLocks noGrp="1"/>
          </p:cNvSpPr>
          <p:nvPr>
            <p:ph type="ftr" sz="quarter" idx="11"/>
          </p:nvPr>
        </p:nvSpPr>
        <p:spPr>
          <a:ln/>
        </p:spPr>
        <p:txBody>
          <a:bodyPr/>
          <a:lstStyle>
            <a:lvl1pPr>
              <a:defRPr/>
            </a:lvl1pPr>
          </a:lstStyle>
          <a:p>
            <a:endParaRPr lang="zh-CN" altLang="en-US">
              <a:solidFill>
                <a:srgbClr val="000000"/>
              </a:solidFill>
            </a:endParaRPr>
          </a:p>
        </p:txBody>
      </p:sp>
      <p:sp>
        <p:nvSpPr>
          <p:cNvPr id="7" name="灯片编号占位符 1029"/>
          <p:cNvSpPr>
            <a:spLocks noGrp="1"/>
          </p:cNvSpPr>
          <p:nvPr>
            <p:ph type="sldNum" sz="quarter" idx="12"/>
          </p:nvPr>
        </p:nvSpPr>
        <p:spPr>
          <a:ln/>
        </p:spPr>
        <p:txBody>
          <a:bodyPr/>
          <a:lstStyle>
            <a:lvl1pPr>
              <a:defRPr/>
            </a:lvl1pPr>
          </a:lstStyle>
          <a:p>
            <a:fld id="{4BE9DDE2-C8BC-4742-83E8-11330D27F54F}" type="slidenum">
              <a:rPr lang="zh-CN" altLang="en-US">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1941255799"/>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9"/>
            <a:ext cx="10515600" cy="1325563"/>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1186792" y="1778438"/>
            <a:ext cx="4873575"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p>
        </p:txBody>
      </p:sp>
      <p:sp>
        <p:nvSpPr>
          <p:cNvPr id="4" name="内容占位符 3"/>
          <p:cNvSpPr>
            <a:spLocks noGrp="1"/>
          </p:cNvSpPr>
          <p:nvPr>
            <p:ph sz="half" idx="2"/>
          </p:nvPr>
        </p:nvSpPr>
        <p:spPr>
          <a:xfrm>
            <a:off x="1186792" y="2665379"/>
            <a:ext cx="4873575" cy="3524284"/>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256939" y="1778438"/>
            <a:ext cx="4897576"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p>
        </p:txBody>
      </p:sp>
      <p:sp>
        <p:nvSpPr>
          <p:cNvPr id="6" name="内容占位符 5"/>
          <p:cNvSpPr>
            <a:spLocks noGrp="1"/>
          </p:cNvSpPr>
          <p:nvPr>
            <p:ph sz="quarter" idx="4"/>
          </p:nvPr>
        </p:nvSpPr>
        <p:spPr>
          <a:xfrm>
            <a:off x="6256939" y="2665379"/>
            <a:ext cx="4897576" cy="3524284"/>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7" name="日期占位符 1027"/>
          <p:cNvSpPr>
            <a:spLocks noGrp="1"/>
          </p:cNvSpPr>
          <p:nvPr>
            <p:ph type="dt" sz="half" idx="10"/>
          </p:nvPr>
        </p:nvSpPr>
        <p:spPr>
          <a:ln/>
        </p:spPr>
        <p:txBody>
          <a:bodyPr/>
          <a:lstStyle>
            <a:lvl1pPr>
              <a:defRPr/>
            </a:lvl1pPr>
          </a:lstStyle>
          <a:p>
            <a:endParaRPr lang="zh-CN" altLang="en-US">
              <a:solidFill>
                <a:srgbClr val="000000"/>
              </a:solidFill>
            </a:endParaRPr>
          </a:p>
        </p:txBody>
      </p:sp>
      <p:sp>
        <p:nvSpPr>
          <p:cNvPr id="8" name="页脚占位符 1028"/>
          <p:cNvSpPr>
            <a:spLocks noGrp="1"/>
          </p:cNvSpPr>
          <p:nvPr>
            <p:ph type="ftr" sz="quarter" idx="11"/>
          </p:nvPr>
        </p:nvSpPr>
        <p:spPr>
          <a:ln/>
        </p:spPr>
        <p:txBody>
          <a:bodyPr/>
          <a:lstStyle>
            <a:lvl1pPr>
              <a:defRPr/>
            </a:lvl1pPr>
          </a:lstStyle>
          <a:p>
            <a:endParaRPr lang="zh-CN" altLang="en-US">
              <a:solidFill>
                <a:srgbClr val="000000"/>
              </a:solidFill>
            </a:endParaRPr>
          </a:p>
        </p:txBody>
      </p:sp>
      <p:sp>
        <p:nvSpPr>
          <p:cNvPr id="9" name="灯片编号占位符 1029"/>
          <p:cNvSpPr>
            <a:spLocks noGrp="1"/>
          </p:cNvSpPr>
          <p:nvPr>
            <p:ph type="sldNum" sz="quarter" idx="12"/>
          </p:nvPr>
        </p:nvSpPr>
        <p:spPr>
          <a:ln/>
        </p:spPr>
        <p:txBody>
          <a:bodyPr/>
          <a:lstStyle>
            <a:lvl1pPr>
              <a:defRPr/>
            </a:lvl1pPr>
          </a:lstStyle>
          <a:p>
            <a:fld id="{30A06128-0B06-43C3-ACF0-42E0D82D4751}" type="slidenum">
              <a:rPr lang="zh-CN" altLang="en-US">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1161844435"/>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1027"/>
          <p:cNvSpPr>
            <a:spLocks noGrp="1"/>
          </p:cNvSpPr>
          <p:nvPr>
            <p:ph type="dt" sz="half" idx="10"/>
          </p:nvPr>
        </p:nvSpPr>
        <p:spPr>
          <a:ln/>
        </p:spPr>
        <p:txBody>
          <a:bodyPr/>
          <a:lstStyle>
            <a:lvl1pPr>
              <a:defRPr/>
            </a:lvl1pPr>
          </a:lstStyle>
          <a:p>
            <a:endParaRPr lang="zh-CN" altLang="en-US">
              <a:solidFill>
                <a:srgbClr val="000000"/>
              </a:solidFill>
            </a:endParaRPr>
          </a:p>
        </p:txBody>
      </p:sp>
      <p:sp>
        <p:nvSpPr>
          <p:cNvPr id="4" name="页脚占位符 1028"/>
          <p:cNvSpPr>
            <a:spLocks noGrp="1"/>
          </p:cNvSpPr>
          <p:nvPr>
            <p:ph type="ftr" sz="quarter" idx="11"/>
          </p:nvPr>
        </p:nvSpPr>
        <p:spPr>
          <a:ln/>
        </p:spPr>
        <p:txBody>
          <a:bodyPr/>
          <a:lstStyle>
            <a:lvl1pPr>
              <a:defRPr/>
            </a:lvl1pPr>
          </a:lstStyle>
          <a:p>
            <a:endParaRPr lang="zh-CN" altLang="en-US">
              <a:solidFill>
                <a:srgbClr val="000000"/>
              </a:solidFill>
            </a:endParaRPr>
          </a:p>
        </p:txBody>
      </p:sp>
      <p:sp>
        <p:nvSpPr>
          <p:cNvPr id="5" name="灯片编号占位符 1029"/>
          <p:cNvSpPr>
            <a:spLocks noGrp="1"/>
          </p:cNvSpPr>
          <p:nvPr>
            <p:ph type="sldNum" sz="quarter" idx="12"/>
          </p:nvPr>
        </p:nvSpPr>
        <p:spPr>
          <a:ln/>
        </p:spPr>
        <p:txBody>
          <a:bodyPr/>
          <a:lstStyle>
            <a:lvl1pPr>
              <a:defRPr/>
            </a:lvl1pPr>
          </a:lstStyle>
          <a:p>
            <a:fld id="{DC60C0C9-8647-4B92-B7E6-BE0741D3D6AE}" type="slidenum">
              <a:rPr lang="zh-CN" altLang="en-US">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2525200164"/>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027"/>
          <p:cNvSpPr>
            <a:spLocks noGrp="1"/>
          </p:cNvSpPr>
          <p:nvPr>
            <p:ph type="dt" sz="half" idx="10"/>
          </p:nvPr>
        </p:nvSpPr>
        <p:spPr>
          <a:ln/>
        </p:spPr>
        <p:txBody>
          <a:bodyPr/>
          <a:lstStyle>
            <a:lvl1pPr>
              <a:defRPr/>
            </a:lvl1pPr>
          </a:lstStyle>
          <a:p>
            <a:endParaRPr lang="zh-CN" altLang="en-US">
              <a:solidFill>
                <a:srgbClr val="000000"/>
              </a:solidFill>
            </a:endParaRPr>
          </a:p>
        </p:txBody>
      </p:sp>
      <p:sp>
        <p:nvSpPr>
          <p:cNvPr id="3" name="页脚占位符 1028"/>
          <p:cNvSpPr>
            <a:spLocks noGrp="1"/>
          </p:cNvSpPr>
          <p:nvPr>
            <p:ph type="ftr" sz="quarter" idx="11"/>
          </p:nvPr>
        </p:nvSpPr>
        <p:spPr>
          <a:ln/>
        </p:spPr>
        <p:txBody>
          <a:bodyPr/>
          <a:lstStyle>
            <a:lvl1pPr>
              <a:defRPr/>
            </a:lvl1pPr>
          </a:lstStyle>
          <a:p>
            <a:endParaRPr lang="zh-CN" altLang="en-US">
              <a:solidFill>
                <a:srgbClr val="000000"/>
              </a:solidFill>
            </a:endParaRPr>
          </a:p>
        </p:txBody>
      </p:sp>
      <p:sp>
        <p:nvSpPr>
          <p:cNvPr id="4" name="灯片编号占位符 1029"/>
          <p:cNvSpPr>
            <a:spLocks noGrp="1"/>
          </p:cNvSpPr>
          <p:nvPr>
            <p:ph type="sldNum" sz="quarter" idx="12"/>
          </p:nvPr>
        </p:nvSpPr>
        <p:spPr>
          <a:ln/>
        </p:spPr>
        <p:txBody>
          <a:bodyPr/>
          <a:lstStyle>
            <a:lvl1pPr>
              <a:defRPr/>
            </a:lvl1pPr>
          </a:lstStyle>
          <a:p>
            <a:fld id="{41EB9270-0698-4092-AB42-DE7F8B970417}" type="slidenum">
              <a:rPr lang="zh-CN" altLang="en-US">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239571800"/>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5183188" y="987558"/>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p>
        </p:txBody>
      </p:sp>
      <p:sp>
        <p:nvSpPr>
          <p:cNvPr id="5" name="日期占位符 1027"/>
          <p:cNvSpPr>
            <a:spLocks noGrp="1"/>
          </p:cNvSpPr>
          <p:nvPr>
            <p:ph type="dt" sz="half" idx="10"/>
          </p:nvPr>
        </p:nvSpPr>
        <p:spPr>
          <a:ln/>
        </p:spPr>
        <p:txBody>
          <a:bodyPr/>
          <a:lstStyle>
            <a:lvl1pPr>
              <a:defRPr/>
            </a:lvl1pPr>
          </a:lstStyle>
          <a:p>
            <a:endParaRPr lang="zh-CN" altLang="en-US">
              <a:solidFill>
                <a:srgbClr val="000000"/>
              </a:solidFill>
            </a:endParaRPr>
          </a:p>
        </p:txBody>
      </p:sp>
      <p:sp>
        <p:nvSpPr>
          <p:cNvPr id="6" name="页脚占位符 1028"/>
          <p:cNvSpPr>
            <a:spLocks noGrp="1"/>
          </p:cNvSpPr>
          <p:nvPr>
            <p:ph type="ftr" sz="quarter" idx="11"/>
          </p:nvPr>
        </p:nvSpPr>
        <p:spPr>
          <a:ln/>
        </p:spPr>
        <p:txBody>
          <a:bodyPr/>
          <a:lstStyle>
            <a:lvl1pPr>
              <a:defRPr/>
            </a:lvl1pPr>
          </a:lstStyle>
          <a:p>
            <a:endParaRPr lang="zh-CN" altLang="en-US">
              <a:solidFill>
                <a:srgbClr val="000000"/>
              </a:solidFill>
            </a:endParaRPr>
          </a:p>
        </p:txBody>
      </p:sp>
      <p:sp>
        <p:nvSpPr>
          <p:cNvPr id="7" name="灯片编号占位符 1029"/>
          <p:cNvSpPr>
            <a:spLocks noGrp="1"/>
          </p:cNvSpPr>
          <p:nvPr>
            <p:ph type="sldNum" sz="quarter" idx="12"/>
          </p:nvPr>
        </p:nvSpPr>
        <p:spPr>
          <a:ln/>
        </p:spPr>
        <p:txBody>
          <a:bodyPr/>
          <a:lstStyle>
            <a:lvl1pPr>
              <a:defRPr/>
            </a:lvl1pPr>
          </a:lstStyle>
          <a:p>
            <a:fld id="{22898C6A-F3AF-470A-9C81-A64FEE8028B9}" type="slidenum">
              <a:rPr lang="zh-CN" altLang="en-US">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3230887649"/>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noProof="1"/>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noProof="1" smtClean="0"/>
              <a:t>单击此处编辑母版文本样式</a:t>
            </a:r>
          </a:p>
        </p:txBody>
      </p:sp>
      <p:sp>
        <p:nvSpPr>
          <p:cNvPr id="5" name="日期占位符 1027"/>
          <p:cNvSpPr>
            <a:spLocks noGrp="1"/>
          </p:cNvSpPr>
          <p:nvPr>
            <p:ph type="dt" sz="half" idx="10"/>
          </p:nvPr>
        </p:nvSpPr>
        <p:spPr>
          <a:ln/>
        </p:spPr>
        <p:txBody>
          <a:bodyPr/>
          <a:lstStyle>
            <a:lvl1pPr>
              <a:defRPr/>
            </a:lvl1pPr>
          </a:lstStyle>
          <a:p>
            <a:endParaRPr lang="zh-CN" altLang="en-US">
              <a:solidFill>
                <a:srgbClr val="000000"/>
              </a:solidFill>
            </a:endParaRPr>
          </a:p>
        </p:txBody>
      </p:sp>
      <p:sp>
        <p:nvSpPr>
          <p:cNvPr id="6" name="页脚占位符 1028"/>
          <p:cNvSpPr>
            <a:spLocks noGrp="1"/>
          </p:cNvSpPr>
          <p:nvPr>
            <p:ph type="ftr" sz="quarter" idx="11"/>
          </p:nvPr>
        </p:nvSpPr>
        <p:spPr>
          <a:ln/>
        </p:spPr>
        <p:txBody>
          <a:bodyPr/>
          <a:lstStyle>
            <a:lvl1pPr>
              <a:defRPr/>
            </a:lvl1pPr>
          </a:lstStyle>
          <a:p>
            <a:endParaRPr lang="zh-CN" altLang="en-US">
              <a:solidFill>
                <a:srgbClr val="000000"/>
              </a:solidFill>
            </a:endParaRPr>
          </a:p>
        </p:txBody>
      </p:sp>
      <p:sp>
        <p:nvSpPr>
          <p:cNvPr id="7" name="灯片编号占位符 1029"/>
          <p:cNvSpPr>
            <a:spLocks noGrp="1"/>
          </p:cNvSpPr>
          <p:nvPr>
            <p:ph type="sldNum" sz="quarter" idx="12"/>
          </p:nvPr>
        </p:nvSpPr>
        <p:spPr>
          <a:ln/>
        </p:spPr>
        <p:txBody>
          <a:bodyPr/>
          <a:lstStyle>
            <a:lvl1pPr>
              <a:defRPr/>
            </a:lvl1pPr>
          </a:lstStyle>
          <a:p>
            <a:fld id="{41B34932-FC67-45AC-B94C-447B35F4A49B}" type="slidenum">
              <a:rPr lang="zh-CN" altLang="en-US">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2370064754"/>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1027"/>
          <p:cNvSpPr>
            <a:spLocks noGrp="1"/>
          </p:cNvSpPr>
          <p:nvPr>
            <p:ph type="dt" sz="half" idx="10"/>
          </p:nvPr>
        </p:nvSpPr>
        <p:spPr>
          <a:ln/>
        </p:spPr>
        <p:txBody>
          <a:bodyPr/>
          <a:lstStyle>
            <a:lvl1pPr>
              <a:defRPr/>
            </a:lvl1pPr>
          </a:lstStyle>
          <a:p>
            <a:endParaRPr lang="zh-CN" altLang="en-US">
              <a:solidFill>
                <a:srgbClr val="000000"/>
              </a:solidFill>
            </a:endParaRPr>
          </a:p>
        </p:txBody>
      </p:sp>
      <p:sp>
        <p:nvSpPr>
          <p:cNvPr id="5" name="页脚占位符 1028"/>
          <p:cNvSpPr>
            <a:spLocks noGrp="1"/>
          </p:cNvSpPr>
          <p:nvPr>
            <p:ph type="ftr" sz="quarter" idx="11"/>
          </p:nvPr>
        </p:nvSpPr>
        <p:spPr>
          <a:ln/>
        </p:spPr>
        <p:txBody>
          <a:bodyPr/>
          <a:lstStyle>
            <a:lvl1pPr>
              <a:defRPr/>
            </a:lvl1pPr>
          </a:lstStyle>
          <a:p>
            <a:endParaRPr lang="zh-CN" altLang="en-US">
              <a:solidFill>
                <a:srgbClr val="000000"/>
              </a:solidFill>
            </a:endParaRPr>
          </a:p>
        </p:txBody>
      </p:sp>
      <p:sp>
        <p:nvSpPr>
          <p:cNvPr id="6" name="灯片编号占位符 1029"/>
          <p:cNvSpPr>
            <a:spLocks noGrp="1"/>
          </p:cNvSpPr>
          <p:nvPr>
            <p:ph type="sldNum" sz="quarter" idx="12"/>
          </p:nvPr>
        </p:nvSpPr>
        <p:spPr>
          <a:ln/>
        </p:spPr>
        <p:txBody>
          <a:bodyPr/>
          <a:lstStyle>
            <a:lvl1pPr>
              <a:defRPr/>
            </a:lvl1pPr>
          </a:lstStyle>
          <a:p>
            <a:fld id="{911651F7-257A-4A1B-B47C-C76830F1F624}" type="slidenum">
              <a:rPr lang="zh-CN" altLang="en-US">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1596727"/>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771"/>
            <a:ext cx="2743200" cy="58515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609600" y="274771"/>
            <a:ext cx="8070573" cy="5851525"/>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1027"/>
          <p:cNvSpPr>
            <a:spLocks noGrp="1"/>
          </p:cNvSpPr>
          <p:nvPr>
            <p:ph type="dt" sz="half" idx="10"/>
          </p:nvPr>
        </p:nvSpPr>
        <p:spPr>
          <a:ln/>
        </p:spPr>
        <p:txBody>
          <a:bodyPr/>
          <a:lstStyle>
            <a:lvl1pPr>
              <a:defRPr/>
            </a:lvl1pPr>
          </a:lstStyle>
          <a:p>
            <a:endParaRPr lang="zh-CN" altLang="en-US">
              <a:solidFill>
                <a:srgbClr val="000000"/>
              </a:solidFill>
            </a:endParaRPr>
          </a:p>
        </p:txBody>
      </p:sp>
      <p:sp>
        <p:nvSpPr>
          <p:cNvPr id="5" name="页脚占位符 1028"/>
          <p:cNvSpPr>
            <a:spLocks noGrp="1"/>
          </p:cNvSpPr>
          <p:nvPr>
            <p:ph type="ftr" sz="quarter" idx="11"/>
          </p:nvPr>
        </p:nvSpPr>
        <p:spPr>
          <a:ln/>
        </p:spPr>
        <p:txBody>
          <a:bodyPr/>
          <a:lstStyle>
            <a:lvl1pPr>
              <a:defRPr/>
            </a:lvl1pPr>
          </a:lstStyle>
          <a:p>
            <a:endParaRPr lang="zh-CN" altLang="en-US">
              <a:solidFill>
                <a:srgbClr val="000000"/>
              </a:solidFill>
            </a:endParaRPr>
          </a:p>
        </p:txBody>
      </p:sp>
      <p:sp>
        <p:nvSpPr>
          <p:cNvPr id="6" name="灯片编号占位符 1029"/>
          <p:cNvSpPr>
            <a:spLocks noGrp="1"/>
          </p:cNvSpPr>
          <p:nvPr>
            <p:ph type="sldNum" sz="quarter" idx="12"/>
          </p:nvPr>
        </p:nvSpPr>
        <p:spPr>
          <a:ln/>
        </p:spPr>
        <p:txBody>
          <a:bodyPr/>
          <a:lstStyle>
            <a:lvl1pPr>
              <a:defRPr/>
            </a:lvl1pPr>
          </a:lstStyle>
          <a:p>
            <a:fld id="{18E87BF0-736B-4D9F-B2C9-80C6F59C4FD5}" type="slidenum">
              <a:rPr lang="zh-CN" altLang="en-US">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2170908591"/>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45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smtClean="0"/>
              <a:t>单击此处编辑母版副标题样式</a:t>
            </a:r>
            <a:endParaRPr lang="zh-CN" altLang="en-US" noProof="1"/>
          </a:p>
        </p:txBody>
      </p:sp>
      <p:sp>
        <p:nvSpPr>
          <p:cNvPr id="4" name="日期占位符 1027"/>
          <p:cNvSpPr>
            <a:spLocks noGrp="1"/>
          </p:cNvSpPr>
          <p:nvPr>
            <p:ph type="dt" sz="half" idx="10"/>
          </p:nvPr>
        </p:nvSpPr>
        <p:spPr>
          <a:ln/>
        </p:spPr>
        <p:txBody>
          <a:bodyPr/>
          <a:lstStyle>
            <a:lvl1pPr>
              <a:defRPr/>
            </a:lvl1pPr>
          </a:lstStyle>
          <a:p>
            <a:endParaRPr lang="zh-CN" altLang="en-US">
              <a:solidFill>
                <a:srgbClr val="000000"/>
              </a:solidFill>
            </a:endParaRPr>
          </a:p>
        </p:txBody>
      </p:sp>
      <p:sp>
        <p:nvSpPr>
          <p:cNvPr id="5" name="页脚占位符 1028"/>
          <p:cNvSpPr>
            <a:spLocks noGrp="1"/>
          </p:cNvSpPr>
          <p:nvPr>
            <p:ph type="ftr" sz="quarter" idx="11"/>
          </p:nvPr>
        </p:nvSpPr>
        <p:spPr>
          <a:ln/>
        </p:spPr>
        <p:txBody>
          <a:bodyPr/>
          <a:lstStyle>
            <a:lvl1pPr>
              <a:defRPr/>
            </a:lvl1pPr>
          </a:lstStyle>
          <a:p>
            <a:endParaRPr lang="zh-CN" altLang="en-US">
              <a:solidFill>
                <a:srgbClr val="000000"/>
              </a:solidFill>
            </a:endParaRPr>
          </a:p>
        </p:txBody>
      </p:sp>
      <p:sp>
        <p:nvSpPr>
          <p:cNvPr id="6" name="灯片编号占位符 1029"/>
          <p:cNvSpPr>
            <a:spLocks noGrp="1"/>
          </p:cNvSpPr>
          <p:nvPr>
            <p:ph type="sldNum" sz="quarter" idx="12"/>
          </p:nvPr>
        </p:nvSpPr>
        <p:spPr>
          <a:ln/>
        </p:spPr>
        <p:txBody>
          <a:bodyPr/>
          <a:lstStyle>
            <a:lvl1pPr>
              <a:defRPr/>
            </a:lvl1pPr>
          </a:lstStyle>
          <a:p>
            <a:fld id="{236B0EEE-DED5-4430-83D9-D535C23AF9C6}" type="slidenum">
              <a:rPr lang="zh-CN" altLang="en-US">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23604663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601"/>
            <a:ext cx="6172200" cy="4873625"/>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5C6AD397-E6F2-45FD-8DF8-7639EF106319}"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t>2020/1/31</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zh-CN" altLang="en-US" dirty="0"/>
              <a:t>‹#›</a:t>
            </a:fld>
            <a:endParaRPr lang="zh-CN" altLang="en-US" dirty="0">
              <a:latin typeface="Arial" panose="020B0604020202020204" pitchFamily="34" charset="0"/>
            </a:endParaRPr>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1027"/>
          <p:cNvSpPr>
            <a:spLocks noGrp="1"/>
          </p:cNvSpPr>
          <p:nvPr>
            <p:ph type="dt" sz="half" idx="10"/>
          </p:nvPr>
        </p:nvSpPr>
        <p:spPr>
          <a:ln/>
        </p:spPr>
        <p:txBody>
          <a:bodyPr/>
          <a:lstStyle>
            <a:lvl1pPr>
              <a:defRPr/>
            </a:lvl1pPr>
          </a:lstStyle>
          <a:p>
            <a:endParaRPr lang="zh-CN" altLang="en-US">
              <a:solidFill>
                <a:srgbClr val="000000"/>
              </a:solidFill>
            </a:endParaRPr>
          </a:p>
        </p:txBody>
      </p:sp>
      <p:sp>
        <p:nvSpPr>
          <p:cNvPr id="5" name="页脚占位符 1028"/>
          <p:cNvSpPr>
            <a:spLocks noGrp="1"/>
          </p:cNvSpPr>
          <p:nvPr>
            <p:ph type="ftr" sz="quarter" idx="11"/>
          </p:nvPr>
        </p:nvSpPr>
        <p:spPr>
          <a:ln/>
        </p:spPr>
        <p:txBody>
          <a:bodyPr/>
          <a:lstStyle>
            <a:lvl1pPr>
              <a:defRPr/>
            </a:lvl1pPr>
          </a:lstStyle>
          <a:p>
            <a:endParaRPr lang="zh-CN" altLang="en-US">
              <a:solidFill>
                <a:srgbClr val="000000"/>
              </a:solidFill>
            </a:endParaRPr>
          </a:p>
        </p:txBody>
      </p:sp>
      <p:sp>
        <p:nvSpPr>
          <p:cNvPr id="6" name="灯片编号占位符 1029"/>
          <p:cNvSpPr>
            <a:spLocks noGrp="1"/>
          </p:cNvSpPr>
          <p:nvPr>
            <p:ph type="sldNum" sz="quarter" idx="12"/>
          </p:nvPr>
        </p:nvSpPr>
        <p:spPr>
          <a:ln/>
        </p:spPr>
        <p:txBody>
          <a:bodyPr/>
          <a:lstStyle>
            <a:lvl1pPr>
              <a:defRPr/>
            </a:lvl1pPr>
          </a:lstStyle>
          <a:p>
            <a:fld id="{9FA73BD3-2DBF-4A74-9EF8-54CEEFB822A5}" type="slidenum">
              <a:rPr lang="zh-CN" altLang="en-US">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815589213"/>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829"/>
            <a:ext cx="10515600" cy="2852737"/>
          </a:xfrm>
        </p:spPr>
        <p:txBody>
          <a:bodyPr anchor="b"/>
          <a:lstStyle>
            <a:lvl1pPr>
              <a:defRPr sz="45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31851" y="4589554"/>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smtClean="0"/>
              <a:t>单击此处编辑母版文本样式</a:t>
            </a:r>
          </a:p>
        </p:txBody>
      </p:sp>
      <p:sp>
        <p:nvSpPr>
          <p:cNvPr id="4" name="日期占位符 1027"/>
          <p:cNvSpPr>
            <a:spLocks noGrp="1"/>
          </p:cNvSpPr>
          <p:nvPr>
            <p:ph type="dt" sz="half" idx="10"/>
          </p:nvPr>
        </p:nvSpPr>
        <p:spPr>
          <a:ln/>
        </p:spPr>
        <p:txBody>
          <a:bodyPr/>
          <a:lstStyle>
            <a:lvl1pPr>
              <a:defRPr/>
            </a:lvl1pPr>
          </a:lstStyle>
          <a:p>
            <a:endParaRPr lang="zh-CN" altLang="en-US">
              <a:solidFill>
                <a:srgbClr val="000000"/>
              </a:solidFill>
            </a:endParaRPr>
          </a:p>
        </p:txBody>
      </p:sp>
      <p:sp>
        <p:nvSpPr>
          <p:cNvPr id="5" name="页脚占位符 1028"/>
          <p:cNvSpPr>
            <a:spLocks noGrp="1"/>
          </p:cNvSpPr>
          <p:nvPr>
            <p:ph type="ftr" sz="quarter" idx="11"/>
          </p:nvPr>
        </p:nvSpPr>
        <p:spPr>
          <a:ln/>
        </p:spPr>
        <p:txBody>
          <a:bodyPr/>
          <a:lstStyle>
            <a:lvl1pPr>
              <a:defRPr/>
            </a:lvl1pPr>
          </a:lstStyle>
          <a:p>
            <a:endParaRPr lang="zh-CN" altLang="en-US">
              <a:solidFill>
                <a:srgbClr val="000000"/>
              </a:solidFill>
            </a:endParaRPr>
          </a:p>
        </p:txBody>
      </p:sp>
      <p:sp>
        <p:nvSpPr>
          <p:cNvPr id="6" name="灯片编号占位符 1029"/>
          <p:cNvSpPr>
            <a:spLocks noGrp="1"/>
          </p:cNvSpPr>
          <p:nvPr>
            <p:ph type="sldNum" sz="quarter" idx="12"/>
          </p:nvPr>
        </p:nvSpPr>
        <p:spPr>
          <a:ln/>
        </p:spPr>
        <p:txBody>
          <a:bodyPr/>
          <a:lstStyle>
            <a:lvl1pPr>
              <a:defRPr/>
            </a:lvl1pPr>
          </a:lstStyle>
          <a:p>
            <a:fld id="{31E90730-AFAF-48F8-825D-EFE2123B07E5}" type="slidenum">
              <a:rPr lang="zh-CN" altLang="en-US">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3990683718"/>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609600" y="1600206"/>
            <a:ext cx="5376672" cy="4525963"/>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6205728" y="1600206"/>
            <a:ext cx="5376672" cy="4525963"/>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日期占位符 1027"/>
          <p:cNvSpPr>
            <a:spLocks noGrp="1"/>
          </p:cNvSpPr>
          <p:nvPr>
            <p:ph type="dt" sz="half" idx="10"/>
          </p:nvPr>
        </p:nvSpPr>
        <p:spPr>
          <a:ln/>
        </p:spPr>
        <p:txBody>
          <a:bodyPr/>
          <a:lstStyle>
            <a:lvl1pPr>
              <a:defRPr/>
            </a:lvl1pPr>
          </a:lstStyle>
          <a:p>
            <a:endParaRPr lang="zh-CN" altLang="en-US">
              <a:solidFill>
                <a:srgbClr val="000000"/>
              </a:solidFill>
            </a:endParaRPr>
          </a:p>
        </p:txBody>
      </p:sp>
      <p:sp>
        <p:nvSpPr>
          <p:cNvPr id="6" name="页脚占位符 1028"/>
          <p:cNvSpPr>
            <a:spLocks noGrp="1"/>
          </p:cNvSpPr>
          <p:nvPr>
            <p:ph type="ftr" sz="quarter" idx="11"/>
          </p:nvPr>
        </p:nvSpPr>
        <p:spPr>
          <a:ln/>
        </p:spPr>
        <p:txBody>
          <a:bodyPr/>
          <a:lstStyle>
            <a:lvl1pPr>
              <a:defRPr/>
            </a:lvl1pPr>
          </a:lstStyle>
          <a:p>
            <a:endParaRPr lang="zh-CN" altLang="en-US">
              <a:solidFill>
                <a:srgbClr val="000000"/>
              </a:solidFill>
            </a:endParaRPr>
          </a:p>
        </p:txBody>
      </p:sp>
      <p:sp>
        <p:nvSpPr>
          <p:cNvPr id="7" name="灯片编号占位符 1029"/>
          <p:cNvSpPr>
            <a:spLocks noGrp="1"/>
          </p:cNvSpPr>
          <p:nvPr>
            <p:ph type="sldNum" sz="quarter" idx="12"/>
          </p:nvPr>
        </p:nvSpPr>
        <p:spPr>
          <a:ln/>
        </p:spPr>
        <p:txBody>
          <a:bodyPr/>
          <a:lstStyle>
            <a:lvl1pPr>
              <a:defRPr/>
            </a:lvl1pPr>
          </a:lstStyle>
          <a:p>
            <a:fld id="{4BE9DDE2-C8BC-4742-83E8-11330D27F54F}" type="slidenum">
              <a:rPr lang="zh-CN" altLang="en-US">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3691701877"/>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9"/>
            <a:ext cx="10515600" cy="1325563"/>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1186792" y="1778438"/>
            <a:ext cx="4873575"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p>
        </p:txBody>
      </p:sp>
      <p:sp>
        <p:nvSpPr>
          <p:cNvPr id="4" name="内容占位符 3"/>
          <p:cNvSpPr>
            <a:spLocks noGrp="1"/>
          </p:cNvSpPr>
          <p:nvPr>
            <p:ph sz="half" idx="2"/>
          </p:nvPr>
        </p:nvSpPr>
        <p:spPr>
          <a:xfrm>
            <a:off x="1186792" y="2665379"/>
            <a:ext cx="4873575" cy="3524284"/>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256939" y="1778438"/>
            <a:ext cx="4897576"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p>
        </p:txBody>
      </p:sp>
      <p:sp>
        <p:nvSpPr>
          <p:cNvPr id="6" name="内容占位符 5"/>
          <p:cNvSpPr>
            <a:spLocks noGrp="1"/>
          </p:cNvSpPr>
          <p:nvPr>
            <p:ph sz="quarter" idx="4"/>
          </p:nvPr>
        </p:nvSpPr>
        <p:spPr>
          <a:xfrm>
            <a:off x="6256939" y="2665379"/>
            <a:ext cx="4897576" cy="3524284"/>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7" name="日期占位符 1027"/>
          <p:cNvSpPr>
            <a:spLocks noGrp="1"/>
          </p:cNvSpPr>
          <p:nvPr>
            <p:ph type="dt" sz="half" idx="10"/>
          </p:nvPr>
        </p:nvSpPr>
        <p:spPr>
          <a:ln/>
        </p:spPr>
        <p:txBody>
          <a:bodyPr/>
          <a:lstStyle>
            <a:lvl1pPr>
              <a:defRPr/>
            </a:lvl1pPr>
          </a:lstStyle>
          <a:p>
            <a:endParaRPr lang="zh-CN" altLang="en-US">
              <a:solidFill>
                <a:srgbClr val="000000"/>
              </a:solidFill>
            </a:endParaRPr>
          </a:p>
        </p:txBody>
      </p:sp>
      <p:sp>
        <p:nvSpPr>
          <p:cNvPr id="8" name="页脚占位符 1028"/>
          <p:cNvSpPr>
            <a:spLocks noGrp="1"/>
          </p:cNvSpPr>
          <p:nvPr>
            <p:ph type="ftr" sz="quarter" idx="11"/>
          </p:nvPr>
        </p:nvSpPr>
        <p:spPr>
          <a:ln/>
        </p:spPr>
        <p:txBody>
          <a:bodyPr/>
          <a:lstStyle>
            <a:lvl1pPr>
              <a:defRPr/>
            </a:lvl1pPr>
          </a:lstStyle>
          <a:p>
            <a:endParaRPr lang="zh-CN" altLang="en-US">
              <a:solidFill>
                <a:srgbClr val="000000"/>
              </a:solidFill>
            </a:endParaRPr>
          </a:p>
        </p:txBody>
      </p:sp>
      <p:sp>
        <p:nvSpPr>
          <p:cNvPr id="9" name="灯片编号占位符 1029"/>
          <p:cNvSpPr>
            <a:spLocks noGrp="1"/>
          </p:cNvSpPr>
          <p:nvPr>
            <p:ph type="sldNum" sz="quarter" idx="12"/>
          </p:nvPr>
        </p:nvSpPr>
        <p:spPr>
          <a:ln/>
        </p:spPr>
        <p:txBody>
          <a:bodyPr/>
          <a:lstStyle>
            <a:lvl1pPr>
              <a:defRPr/>
            </a:lvl1pPr>
          </a:lstStyle>
          <a:p>
            <a:fld id="{30A06128-0B06-43C3-ACF0-42E0D82D4751}" type="slidenum">
              <a:rPr lang="zh-CN" altLang="en-US">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2588469808"/>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1027"/>
          <p:cNvSpPr>
            <a:spLocks noGrp="1"/>
          </p:cNvSpPr>
          <p:nvPr>
            <p:ph type="dt" sz="half" idx="10"/>
          </p:nvPr>
        </p:nvSpPr>
        <p:spPr>
          <a:ln/>
        </p:spPr>
        <p:txBody>
          <a:bodyPr/>
          <a:lstStyle>
            <a:lvl1pPr>
              <a:defRPr/>
            </a:lvl1pPr>
          </a:lstStyle>
          <a:p>
            <a:endParaRPr lang="zh-CN" altLang="en-US">
              <a:solidFill>
                <a:srgbClr val="000000"/>
              </a:solidFill>
            </a:endParaRPr>
          </a:p>
        </p:txBody>
      </p:sp>
      <p:sp>
        <p:nvSpPr>
          <p:cNvPr id="4" name="页脚占位符 1028"/>
          <p:cNvSpPr>
            <a:spLocks noGrp="1"/>
          </p:cNvSpPr>
          <p:nvPr>
            <p:ph type="ftr" sz="quarter" idx="11"/>
          </p:nvPr>
        </p:nvSpPr>
        <p:spPr>
          <a:ln/>
        </p:spPr>
        <p:txBody>
          <a:bodyPr/>
          <a:lstStyle>
            <a:lvl1pPr>
              <a:defRPr/>
            </a:lvl1pPr>
          </a:lstStyle>
          <a:p>
            <a:endParaRPr lang="zh-CN" altLang="en-US">
              <a:solidFill>
                <a:srgbClr val="000000"/>
              </a:solidFill>
            </a:endParaRPr>
          </a:p>
        </p:txBody>
      </p:sp>
      <p:sp>
        <p:nvSpPr>
          <p:cNvPr id="5" name="灯片编号占位符 1029"/>
          <p:cNvSpPr>
            <a:spLocks noGrp="1"/>
          </p:cNvSpPr>
          <p:nvPr>
            <p:ph type="sldNum" sz="quarter" idx="12"/>
          </p:nvPr>
        </p:nvSpPr>
        <p:spPr>
          <a:ln/>
        </p:spPr>
        <p:txBody>
          <a:bodyPr/>
          <a:lstStyle>
            <a:lvl1pPr>
              <a:defRPr/>
            </a:lvl1pPr>
          </a:lstStyle>
          <a:p>
            <a:fld id="{DC60C0C9-8647-4B92-B7E6-BE0741D3D6AE}" type="slidenum">
              <a:rPr lang="zh-CN" altLang="en-US">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2274148245"/>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027"/>
          <p:cNvSpPr>
            <a:spLocks noGrp="1"/>
          </p:cNvSpPr>
          <p:nvPr>
            <p:ph type="dt" sz="half" idx="10"/>
          </p:nvPr>
        </p:nvSpPr>
        <p:spPr>
          <a:ln/>
        </p:spPr>
        <p:txBody>
          <a:bodyPr/>
          <a:lstStyle>
            <a:lvl1pPr>
              <a:defRPr/>
            </a:lvl1pPr>
          </a:lstStyle>
          <a:p>
            <a:endParaRPr lang="zh-CN" altLang="en-US">
              <a:solidFill>
                <a:srgbClr val="000000"/>
              </a:solidFill>
            </a:endParaRPr>
          </a:p>
        </p:txBody>
      </p:sp>
      <p:sp>
        <p:nvSpPr>
          <p:cNvPr id="3" name="页脚占位符 1028"/>
          <p:cNvSpPr>
            <a:spLocks noGrp="1"/>
          </p:cNvSpPr>
          <p:nvPr>
            <p:ph type="ftr" sz="quarter" idx="11"/>
          </p:nvPr>
        </p:nvSpPr>
        <p:spPr>
          <a:ln/>
        </p:spPr>
        <p:txBody>
          <a:bodyPr/>
          <a:lstStyle>
            <a:lvl1pPr>
              <a:defRPr/>
            </a:lvl1pPr>
          </a:lstStyle>
          <a:p>
            <a:endParaRPr lang="zh-CN" altLang="en-US">
              <a:solidFill>
                <a:srgbClr val="000000"/>
              </a:solidFill>
            </a:endParaRPr>
          </a:p>
        </p:txBody>
      </p:sp>
      <p:sp>
        <p:nvSpPr>
          <p:cNvPr id="4" name="灯片编号占位符 1029"/>
          <p:cNvSpPr>
            <a:spLocks noGrp="1"/>
          </p:cNvSpPr>
          <p:nvPr>
            <p:ph type="sldNum" sz="quarter" idx="12"/>
          </p:nvPr>
        </p:nvSpPr>
        <p:spPr>
          <a:ln/>
        </p:spPr>
        <p:txBody>
          <a:bodyPr/>
          <a:lstStyle>
            <a:lvl1pPr>
              <a:defRPr/>
            </a:lvl1pPr>
          </a:lstStyle>
          <a:p>
            <a:fld id="{41EB9270-0698-4092-AB42-DE7F8B970417}" type="slidenum">
              <a:rPr lang="zh-CN" altLang="en-US">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140976219"/>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5183188" y="987516"/>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p>
        </p:txBody>
      </p:sp>
      <p:sp>
        <p:nvSpPr>
          <p:cNvPr id="5" name="日期占位符 1027"/>
          <p:cNvSpPr>
            <a:spLocks noGrp="1"/>
          </p:cNvSpPr>
          <p:nvPr>
            <p:ph type="dt" sz="half" idx="10"/>
          </p:nvPr>
        </p:nvSpPr>
        <p:spPr>
          <a:ln/>
        </p:spPr>
        <p:txBody>
          <a:bodyPr/>
          <a:lstStyle>
            <a:lvl1pPr>
              <a:defRPr/>
            </a:lvl1pPr>
          </a:lstStyle>
          <a:p>
            <a:endParaRPr lang="zh-CN" altLang="en-US">
              <a:solidFill>
                <a:srgbClr val="000000"/>
              </a:solidFill>
            </a:endParaRPr>
          </a:p>
        </p:txBody>
      </p:sp>
      <p:sp>
        <p:nvSpPr>
          <p:cNvPr id="6" name="页脚占位符 1028"/>
          <p:cNvSpPr>
            <a:spLocks noGrp="1"/>
          </p:cNvSpPr>
          <p:nvPr>
            <p:ph type="ftr" sz="quarter" idx="11"/>
          </p:nvPr>
        </p:nvSpPr>
        <p:spPr>
          <a:ln/>
        </p:spPr>
        <p:txBody>
          <a:bodyPr/>
          <a:lstStyle>
            <a:lvl1pPr>
              <a:defRPr/>
            </a:lvl1pPr>
          </a:lstStyle>
          <a:p>
            <a:endParaRPr lang="zh-CN" altLang="en-US">
              <a:solidFill>
                <a:srgbClr val="000000"/>
              </a:solidFill>
            </a:endParaRPr>
          </a:p>
        </p:txBody>
      </p:sp>
      <p:sp>
        <p:nvSpPr>
          <p:cNvPr id="7" name="灯片编号占位符 1029"/>
          <p:cNvSpPr>
            <a:spLocks noGrp="1"/>
          </p:cNvSpPr>
          <p:nvPr>
            <p:ph type="sldNum" sz="quarter" idx="12"/>
          </p:nvPr>
        </p:nvSpPr>
        <p:spPr>
          <a:ln/>
        </p:spPr>
        <p:txBody>
          <a:bodyPr/>
          <a:lstStyle>
            <a:lvl1pPr>
              <a:defRPr/>
            </a:lvl1pPr>
          </a:lstStyle>
          <a:p>
            <a:fld id="{22898C6A-F3AF-470A-9C81-A64FEE8028B9}" type="slidenum">
              <a:rPr lang="zh-CN" altLang="en-US">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1547721848"/>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noProof="1"/>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noProof="1" smtClean="0"/>
              <a:t>单击此处编辑母版文本样式</a:t>
            </a:r>
          </a:p>
        </p:txBody>
      </p:sp>
      <p:sp>
        <p:nvSpPr>
          <p:cNvPr id="5" name="日期占位符 1027"/>
          <p:cNvSpPr>
            <a:spLocks noGrp="1"/>
          </p:cNvSpPr>
          <p:nvPr>
            <p:ph type="dt" sz="half" idx="10"/>
          </p:nvPr>
        </p:nvSpPr>
        <p:spPr>
          <a:ln/>
        </p:spPr>
        <p:txBody>
          <a:bodyPr/>
          <a:lstStyle>
            <a:lvl1pPr>
              <a:defRPr/>
            </a:lvl1pPr>
          </a:lstStyle>
          <a:p>
            <a:endParaRPr lang="zh-CN" altLang="en-US">
              <a:solidFill>
                <a:srgbClr val="000000"/>
              </a:solidFill>
            </a:endParaRPr>
          </a:p>
        </p:txBody>
      </p:sp>
      <p:sp>
        <p:nvSpPr>
          <p:cNvPr id="6" name="页脚占位符 1028"/>
          <p:cNvSpPr>
            <a:spLocks noGrp="1"/>
          </p:cNvSpPr>
          <p:nvPr>
            <p:ph type="ftr" sz="quarter" idx="11"/>
          </p:nvPr>
        </p:nvSpPr>
        <p:spPr>
          <a:ln/>
        </p:spPr>
        <p:txBody>
          <a:bodyPr/>
          <a:lstStyle>
            <a:lvl1pPr>
              <a:defRPr/>
            </a:lvl1pPr>
          </a:lstStyle>
          <a:p>
            <a:endParaRPr lang="zh-CN" altLang="en-US">
              <a:solidFill>
                <a:srgbClr val="000000"/>
              </a:solidFill>
            </a:endParaRPr>
          </a:p>
        </p:txBody>
      </p:sp>
      <p:sp>
        <p:nvSpPr>
          <p:cNvPr id="7" name="灯片编号占位符 1029"/>
          <p:cNvSpPr>
            <a:spLocks noGrp="1"/>
          </p:cNvSpPr>
          <p:nvPr>
            <p:ph type="sldNum" sz="quarter" idx="12"/>
          </p:nvPr>
        </p:nvSpPr>
        <p:spPr>
          <a:ln/>
        </p:spPr>
        <p:txBody>
          <a:bodyPr/>
          <a:lstStyle>
            <a:lvl1pPr>
              <a:defRPr/>
            </a:lvl1pPr>
          </a:lstStyle>
          <a:p>
            <a:fld id="{41B34932-FC67-45AC-B94C-447B35F4A49B}" type="slidenum">
              <a:rPr lang="zh-CN" altLang="en-US">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2683190693"/>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1027"/>
          <p:cNvSpPr>
            <a:spLocks noGrp="1"/>
          </p:cNvSpPr>
          <p:nvPr>
            <p:ph type="dt" sz="half" idx="10"/>
          </p:nvPr>
        </p:nvSpPr>
        <p:spPr>
          <a:ln/>
        </p:spPr>
        <p:txBody>
          <a:bodyPr/>
          <a:lstStyle>
            <a:lvl1pPr>
              <a:defRPr/>
            </a:lvl1pPr>
          </a:lstStyle>
          <a:p>
            <a:endParaRPr lang="zh-CN" altLang="en-US">
              <a:solidFill>
                <a:srgbClr val="000000"/>
              </a:solidFill>
            </a:endParaRPr>
          </a:p>
        </p:txBody>
      </p:sp>
      <p:sp>
        <p:nvSpPr>
          <p:cNvPr id="5" name="页脚占位符 1028"/>
          <p:cNvSpPr>
            <a:spLocks noGrp="1"/>
          </p:cNvSpPr>
          <p:nvPr>
            <p:ph type="ftr" sz="quarter" idx="11"/>
          </p:nvPr>
        </p:nvSpPr>
        <p:spPr>
          <a:ln/>
        </p:spPr>
        <p:txBody>
          <a:bodyPr/>
          <a:lstStyle>
            <a:lvl1pPr>
              <a:defRPr/>
            </a:lvl1pPr>
          </a:lstStyle>
          <a:p>
            <a:endParaRPr lang="zh-CN" altLang="en-US">
              <a:solidFill>
                <a:srgbClr val="000000"/>
              </a:solidFill>
            </a:endParaRPr>
          </a:p>
        </p:txBody>
      </p:sp>
      <p:sp>
        <p:nvSpPr>
          <p:cNvPr id="6" name="灯片编号占位符 1029"/>
          <p:cNvSpPr>
            <a:spLocks noGrp="1"/>
          </p:cNvSpPr>
          <p:nvPr>
            <p:ph type="sldNum" sz="quarter" idx="12"/>
          </p:nvPr>
        </p:nvSpPr>
        <p:spPr>
          <a:ln/>
        </p:spPr>
        <p:txBody>
          <a:bodyPr/>
          <a:lstStyle>
            <a:lvl1pPr>
              <a:defRPr/>
            </a:lvl1pPr>
          </a:lstStyle>
          <a:p>
            <a:fld id="{911651F7-257A-4A1B-B47C-C76830F1F624}" type="slidenum">
              <a:rPr lang="zh-CN" altLang="en-US">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1900890568"/>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729"/>
            <a:ext cx="2743200" cy="58515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609600" y="274729"/>
            <a:ext cx="8070573" cy="5851525"/>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1027"/>
          <p:cNvSpPr>
            <a:spLocks noGrp="1"/>
          </p:cNvSpPr>
          <p:nvPr>
            <p:ph type="dt" sz="half" idx="10"/>
          </p:nvPr>
        </p:nvSpPr>
        <p:spPr>
          <a:ln/>
        </p:spPr>
        <p:txBody>
          <a:bodyPr/>
          <a:lstStyle>
            <a:lvl1pPr>
              <a:defRPr/>
            </a:lvl1pPr>
          </a:lstStyle>
          <a:p>
            <a:endParaRPr lang="zh-CN" altLang="en-US">
              <a:solidFill>
                <a:srgbClr val="000000"/>
              </a:solidFill>
            </a:endParaRPr>
          </a:p>
        </p:txBody>
      </p:sp>
      <p:sp>
        <p:nvSpPr>
          <p:cNvPr id="5" name="页脚占位符 1028"/>
          <p:cNvSpPr>
            <a:spLocks noGrp="1"/>
          </p:cNvSpPr>
          <p:nvPr>
            <p:ph type="ftr" sz="quarter" idx="11"/>
          </p:nvPr>
        </p:nvSpPr>
        <p:spPr>
          <a:ln/>
        </p:spPr>
        <p:txBody>
          <a:bodyPr/>
          <a:lstStyle>
            <a:lvl1pPr>
              <a:defRPr/>
            </a:lvl1pPr>
          </a:lstStyle>
          <a:p>
            <a:endParaRPr lang="zh-CN" altLang="en-US">
              <a:solidFill>
                <a:srgbClr val="000000"/>
              </a:solidFill>
            </a:endParaRPr>
          </a:p>
        </p:txBody>
      </p:sp>
      <p:sp>
        <p:nvSpPr>
          <p:cNvPr id="6" name="灯片编号占位符 1029"/>
          <p:cNvSpPr>
            <a:spLocks noGrp="1"/>
          </p:cNvSpPr>
          <p:nvPr>
            <p:ph type="sldNum" sz="quarter" idx="12"/>
          </p:nvPr>
        </p:nvSpPr>
        <p:spPr>
          <a:ln/>
        </p:spPr>
        <p:txBody>
          <a:bodyPr/>
          <a:lstStyle>
            <a:lvl1pPr>
              <a:defRPr/>
            </a:lvl1pPr>
          </a:lstStyle>
          <a:p>
            <a:fld id="{18E87BF0-736B-4D9F-B2C9-80C6F59C4FD5}" type="slidenum">
              <a:rPr lang="zh-CN" altLang="en-US">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1944611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7.xml"/><Relationship Id="rId3" Type="http://schemas.openxmlformats.org/officeDocument/2006/relationships/slideLayout" Target="../slideLayouts/slideLayout102.xml"/><Relationship Id="rId7" Type="http://schemas.openxmlformats.org/officeDocument/2006/relationships/slideLayout" Target="../slideLayouts/slideLayout106.xml"/><Relationship Id="rId12" Type="http://schemas.openxmlformats.org/officeDocument/2006/relationships/theme" Target="../theme/theme10.xml"/><Relationship Id="rId2" Type="http://schemas.openxmlformats.org/officeDocument/2006/relationships/slideLayout" Target="../slideLayouts/slideLayout101.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slideLayout" Target="../slideLayouts/slideLayout110.xml"/><Relationship Id="rId5" Type="http://schemas.openxmlformats.org/officeDocument/2006/relationships/slideLayout" Target="../slideLayouts/slideLayout104.xml"/><Relationship Id="rId10" Type="http://schemas.openxmlformats.org/officeDocument/2006/relationships/slideLayout" Target="../slideLayouts/slideLayout109.xml"/><Relationship Id="rId4" Type="http://schemas.openxmlformats.org/officeDocument/2006/relationships/slideLayout" Target="../slideLayouts/slideLayout103.xml"/><Relationship Id="rId9" Type="http://schemas.openxmlformats.org/officeDocument/2006/relationships/slideLayout" Target="../slideLayouts/slideLayout108.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8.xml"/><Relationship Id="rId3" Type="http://schemas.openxmlformats.org/officeDocument/2006/relationships/slideLayout" Target="../slideLayouts/slideLayout113.xml"/><Relationship Id="rId7" Type="http://schemas.openxmlformats.org/officeDocument/2006/relationships/slideLayout" Target="../slideLayouts/slideLayout117.xml"/><Relationship Id="rId12" Type="http://schemas.openxmlformats.org/officeDocument/2006/relationships/theme" Target="../theme/theme11.xml"/><Relationship Id="rId2" Type="http://schemas.openxmlformats.org/officeDocument/2006/relationships/slideLayout" Target="../slideLayouts/slideLayout112.xml"/><Relationship Id="rId1" Type="http://schemas.openxmlformats.org/officeDocument/2006/relationships/slideLayout" Target="../slideLayouts/slideLayout111.xml"/><Relationship Id="rId6" Type="http://schemas.openxmlformats.org/officeDocument/2006/relationships/slideLayout" Target="../slideLayouts/slideLayout116.xml"/><Relationship Id="rId11" Type="http://schemas.openxmlformats.org/officeDocument/2006/relationships/slideLayout" Target="../slideLayouts/slideLayout121.xml"/><Relationship Id="rId5" Type="http://schemas.openxmlformats.org/officeDocument/2006/relationships/slideLayout" Target="../slideLayouts/slideLayout115.xml"/><Relationship Id="rId10" Type="http://schemas.openxmlformats.org/officeDocument/2006/relationships/slideLayout" Target="../slideLayouts/slideLayout120.xml"/><Relationship Id="rId4" Type="http://schemas.openxmlformats.org/officeDocument/2006/relationships/slideLayout" Target="../slideLayouts/slideLayout114.xml"/><Relationship Id="rId9" Type="http://schemas.openxmlformats.org/officeDocument/2006/relationships/slideLayout" Target="../slideLayouts/slideLayout119.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29.xml"/><Relationship Id="rId3" Type="http://schemas.openxmlformats.org/officeDocument/2006/relationships/slideLayout" Target="../slideLayouts/slideLayout124.xml"/><Relationship Id="rId7" Type="http://schemas.openxmlformats.org/officeDocument/2006/relationships/slideLayout" Target="../slideLayouts/slideLayout128.xml"/><Relationship Id="rId12" Type="http://schemas.openxmlformats.org/officeDocument/2006/relationships/theme" Target="../theme/theme12.xml"/><Relationship Id="rId2" Type="http://schemas.openxmlformats.org/officeDocument/2006/relationships/slideLayout" Target="../slideLayouts/slideLayout123.xml"/><Relationship Id="rId1" Type="http://schemas.openxmlformats.org/officeDocument/2006/relationships/slideLayout" Target="../slideLayouts/slideLayout122.xml"/><Relationship Id="rId6" Type="http://schemas.openxmlformats.org/officeDocument/2006/relationships/slideLayout" Target="../slideLayouts/slideLayout127.xml"/><Relationship Id="rId11" Type="http://schemas.openxmlformats.org/officeDocument/2006/relationships/slideLayout" Target="../slideLayouts/slideLayout132.xml"/><Relationship Id="rId5" Type="http://schemas.openxmlformats.org/officeDocument/2006/relationships/slideLayout" Target="../slideLayouts/slideLayout126.xml"/><Relationship Id="rId10" Type="http://schemas.openxmlformats.org/officeDocument/2006/relationships/slideLayout" Target="../slideLayouts/slideLayout131.xml"/><Relationship Id="rId4" Type="http://schemas.openxmlformats.org/officeDocument/2006/relationships/slideLayout" Target="../slideLayouts/slideLayout125.xml"/><Relationship Id="rId9" Type="http://schemas.openxmlformats.org/officeDocument/2006/relationships/slideLayout" Target="../slideLayouts/slideLayout130.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40.xml"/><Relationship Id="rId3" Type="http://schemas.openxmlformats.org/officeDocument/2006/relationships/slideLayout" Target="../slideLayouts/slideLayout135.xml"/><Relationship Id="rId7" Type="http://schemas.openxmlformats.org/officeDocument/2006/relationships/slideLayout" Target="../slideLayouts/slideLayout139.xml"/><Relationship Id="rId12" Type="http://schemas.openxmlformats.org/officeDocument/2006/relationships/theme" Target="../theme/theme13.xml"/><Relationship Id="rId2" Type="http://schemas.openxmlformats.org/officeDocument/2006/relationships/slideLayout" Target="../slideLayouts/slideLayout134.xml"/><Relationship Id="rId1" Type="http://schemas.openxmlformats.org/officeDocument/2006/relationships/slideLayout" Target="../slideLayouts/slideLayout133.xml"/><Relationship Id="rId6" Type="http://schemas.openxmlformats.org/officeDocument/2006/relationships/slideLayout" Target="../slideLayouts/slideLayout138.xml"/><Relationship Id="rId11" Type="http://schemas.openxmlformats.org/officeDocument/2006/relationships/slideLayout" Target="../slideLayouts/slideLayout143.xml"/><Relationship Id="rId5" Type="http://schemas.openxmlformats.org/officeDocument/2006/relationships/slideLayout" Target="../slideLayouts/slideLayout137.xml"/><Relationship Id="rId10" Type="http://schemas.openxmlformats.org/officeDocument/2006/relationships/slideLayout" Target="../slideLayouts/slideLayout142.xml"/><Relationship Id="rId4" Type="http://schemas.openxmlformats.org/officeDocument/2006/relationships/slideLayout" Target="../slideLayouts/slideLayout136.xml"/><Relationship Id="rId9" Type="http://schemas.openxmlformats.org/officeDocument/2006/relationships/slideLayout" Target="../slideLayouts/slideLayout141.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51.xml"/><Relationship Id="rId3" Type="http://schemas.openxmlformats.org/officeDocument/2006/relationships/slideLayout" Target="../slideLayouts/slideLayout146.xml"/><Relationship Id="rId7" Type="http://schemas.openxmlformats.org/officeDocument/2006/relationships/slideLayout" Target="../slideLayouts/slideLayout150.xml"/><Relationship Id="rId12" Type="http://schemas.openxmlformats.org/officeDocument/2006/relationships/theme" Target="../theme/theme14.xml"/><Relationship Id="rId2" Type="http://schemas.openxmlformats.org/officeDocument/2006/relationships/slideLayout" Target="../slideLayouts/slideLayout145.xml"/><Relationship Id="rId1" Type="http://schemas.openxmlformats.org/officeDocument/2006/relationships/slideLayout" Target="../slideLayouts/slideLayout144.xml"/><Relationship Id="rId6" Type="http://schemas.openxmlformats.org/officeDocument/2006/relationships/slideLayout" Target="../slideLayouts/slideLayout149.xml"/><Relationship Id="rId11" Type="http://schemas.openxmlformats.org/officeDocument/2006/relationships/slideLayout" Target="../slideLayouts/slideLayout154.xml"/><Relationship Id="rId5" Type="http://schemas.openxmlformats.org/officeDocument/2006/relationships/slideLayout" Target="../slideLayouts/slideLayout148.xml"/><Relationship Id="rId10" Type="http://schemas.openxmlformats.org/officeDocument/2006/relationships/slideLayout" Target="../slideLayouts/slideLayout153.xml"/><Relationship Id="rId4" Type="http://schemas.openxmlformats.org/officeDocument/2006/relationships/slideLayout" Target="../slideLayouts/slideLayout147.xml"/><Relationship Id="rId9" Type="http://schemas.openxmlformats.org/officeDocument/2006/relationships/slideLayout" Target="../slideLayouts/slideLayout152.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162.xml"/><Relationship Id="rId3" Type="http://schemas.openxmlformats.org/officeDocument/2006/relationships/slideLayout" Target="../slideLayouts/slideLayout157.xml"/><Relationship Id="rId7" Type="http://schemas.openxmlformats.org/officeDocument/2006/relationships/slideLayout" Target="../slideLayouts/slideLayout161.xml"/><Relationship Id="rId12" Type="http://schemas.openxmlformats.org/officeDocument/2006/relationships/theme" Target="../theme/theme15.xml"/><Relationship Id="rId2" Type="http://schemas.openxmlformats.org/officeDocument/2006/relationships/slideLayout" Target="../slideLayouts/slideLayout156.xml"/><Relationship Id="rId1" Type="http://schemas.openxmlformats.org/officeDocument/2006/relationships/slideLayout" Target="../slideLayouts/slideLayout155.xml"/><Relationship Id="rId6" Type="http://schemas.openxmlformats.org/officeDocument/2006/relationships/slideLayout" Target="../slideLayouts/slideLayout160.xml"/><Relationship Id="rId11" Type="http://schemas.openxmlformats.org/officeDocument/2006/relationships/slideLayout" Target="../slideLayouts/slideLayout165.xml"/><Relationship Id="rId5" Type="http://schemas.openxmlformats.org/officeDocument/2006/relationships/slideLayout" Target="../slideLayouts/slideLayout159.xml"/><Relationship Id="rId10" Type="http://schemas.openxmlformats.org/officeDocument/2006/relationships/slideLayout" Target="../slideLayouts/slideLayout164.xml"/><Relationship Id="rId4" Type="http://schemas.openxmlformats.org/officeDocument/2006/relationships/slideLayout" Target="../slideLayouts/slideLayout158.xml"/><Relationship Id="rId9" Type="http://schemas.openxmlformats.org/officeDocument/2006/relationships/slideLayout" Target="../slideLayouts/slideLayout163.xml"/></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173.xml"/><Relationship Id="rId3" Type="http://schemas.openxmlformats.org/officeDocument/2006/relationships/slideLayout" Target="../slideLayouts/slideLayout168.xml"/><Relationship Id="rId7" Type="http://schemas.openxmlformats.org/officeDocument/2006/relationships/slideLayout" Target="../slideLayouts/slideLayout172.xml"/><Relationship Id="rId12" Type="http://schemas.openxmlformats.org/officeDocument/2006/relationships/theme" Target="../theme/theme16.xml"/><Relationship Id="rId2" Type="http://schemas.openxmlformats.org/officeDocument/2006/relationships/slideLayout" Target="../slideLayouts/slideLayout167.xml"/><Relationship Id="rId1" Type="http://schemas.openxmlformats.org/officeDocument/2006/relationships/slideLayout" Target="../slideLayouts/slideLayout166.xml"/><Relationship Id="rId6" Type="http://schemas.openxmlformats.org/officeDocument/2006/relationships/slideLayout" Target="../slideLayouts/slideLayout171.xml"/><Relationship Id="rId11" Type="http://schemas.openxmlformats.org/officeDocument/2006/relationships/slideLayout" Target="../slideLayouts/slideLayout176.xml"/><Relationship Id="rId5" Type="http://schemas.openxmlformats.org/officeDocument/2006/relationships/slideLayout" Target="../slideLayouts/slideLayout170.xml"/><Relationship Id="rId10" Type="http://schemas.openxmlformats.org/officeDocument/2006/relationships/slideLayout" Target="../slideLayouts/slideLayout175.xml"/><Relationship Id="rId4" Type="http://schemas.openxmlformats.org/officeDocument/2006/relationships/slideLayout" Target="../slideLayouts/slideLayout169.xml"/><Relationship Id="rId9" Type="http://schemas.openxmlformats.org/officeDocument/2006/relationships/slideLayout" Target="../slideLayouts/slideLayout174.xml"/></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184.xml"/><Relationship Id="rId3" Type="http://schemas.openxmlformats.org/officeDocument/2006/relationships/slideLayout" Target="../slideLayouts/slideLayout179.xml"/><Relationship Id="rId7" Type="http://schemas.openxmlformats.org/officeDocument/2006/relationships/slideLayout" Target="../slideLayouts/slideLayout183.xml"/><Relationship Id="rId12" Type="http://schemas.openxmlformats.org/officeDocument/2006/relationships/theme" Target="../theme/theme17.xml"/><Relationship Id="rId2" Type="http://schemas.openxmlformats.org/officeDocument/2006/relationships/slideLayout" Target="../slideLayouts/slideLayout178.xml"/><Relationship Id="rId1" Type="http://schemas.openxmlformats.org/officeDocument/2006/relationships/slideLayout" Target="../slideLayouts/slideLayout177.xml"/><Relationship Id="rId6" Type="http://schemas.openxmlformats.org/officeDocument/2006/relationships/slideLayout" Target="../slideLayouts/slideLayout182.xml"/><Relationship Id="rId11" Type="http://schemas.openxmlformats.org/officeDocument/2006/relationships/slideLayout" Target="../slideLayouts/slideLayout187.xml"/><Relationship Id="rId5" Type="http://schemas.openxmlformats.org/officeDocument/2006/relationships/slideLayout" Target="../slideLayouts/slideLayout181.xml"/><Relationship Id="rId10" Type="http://schemas.openxmlformats.org/officeDocument/2006/relationships/slideLayout" Target="../slideLayouts/slideLayout186.xml"/><Relationship Id="rId4" Type="http://schemas.openxmlformats.org/officeDocument/2006/relationships/slideLayout" Target="../slideLayouts/slideLayout180.xml"/><Relationship Id="rId9" Type="http://schemas.openxmlformats.org/officeDocument/2006/relationships/slideLayout" Target="../slideLayouts/slideLayout185.xml"/></Relationships>
</file>

<file path=ppt/slideMasters/_rels/slideMaster18.xml.rels><?xml version="1.0" encoding="UTF-8" standalone="yes"?>
<Relationships xmlns="http://schemas.openxmlformats.org/package/2006/relationships"><Relationship Id="rId8" Type="http://schemas.openxmlformats.org/officeDocument/2006/relationships/slideLayout" Target="../slideLayouts/slideLayout195.xml"/><Relationship Id="rId13" Type="http://schemas.openxmlformats.org/officeDocument/2006/relationships/image" Target="../media/image3.jpeg"/><Relationship Id="rId3" Type="http://schemas.openxmlformats.org/officeDocument/2006/relationships/slideLayout" Target="../slideLayouts/slideLayout190.xml"/><Relationship Id="rId7" Type="http://schemas.openxmlformats.org/officeDocument/2006/relationships/slideLayout" Target="../slideLayouts/slideLayout194.xml"/><Relationship Id="rId12" Type="http://schemas.openxmlformats.org/officeDocument/2006/relationships/theme" Target="../theme/theme18.xml"/><Relationship Id="rId2" Type="http://schemas.openxmlformats.org/officeDocument/2006/relationships/slideLayout" Target="../slideLayouts/slideLayout189.xml"/><Relationship Id="rId1" Type="http://schemas.openxmlformats.org/officeDocument/2006/relationships/slideLayout" Target="../slideLayouts/slideLayout188.xml"/><Relationship Id="rId6" Type="http://schemas.openxmlformats.org/officeDocument/2006/relationships/slideLayout" Target="../slideLayouts/slideLayout193.xml"/><Relationship Id="rId11" Type="http://schemas.openxmlformats.org/officeDocument/2006/relationships/slideLayout" Target="../slideLayouts/slideLayout198.xml"/><Relationship Id="rId5" Type="http://schemas.openxmlformats.org/officeDocument/2006/relationships/slideLayout" Target="../slideLayouts/slideLayout192.xml"/><Relationship Id="rId10" Type="http://schemas.openxmlformats.org/officeDocument/2006/relationships/slideLayout" Target="../slideLayouts/slideLayout197.xml"/><Relationship Id="rId4" Type="http://schemas.openxmlformats.org/officeDocument/2006/relationships/slideLayout" Target="../slideLayouts/slideLayout191.xml"/><Relationship Id="rId9" Type="http://schemas.openxmlformats.org/officeDocument/2006/relationships/slideLayout" Target="../slideLayouts/slideLayout196.xml"/></Relationships>
</file>

<file path=ppt/slideMasters/_rels/slideMaster19.xml.rels><?xml version="1.0" encoding="UTF-8" standalone="yes"?>
<Relationships xmlns="http://schemas.openxmlformats.org/package/2006/relationships"><Relationship Id="rId8" Type="http://schemas.openxmlformats.org/officeDocument/2006/relationships/slideLayout" Target="../slideLayouts/slideLayout206.xml"/><Relationship Id="rId3" Type="http://schemas.openxmlformats.org/officeDocument/2006/relationships/slideLayout" Target="../slideLayouts/slideLayout201.xml"/><Relationship Id="rId7" Type="http://schemas.openxmlformats.org/officeDocument/2006/relationships/slideLayout" Target="../slideLayouts/slideLayout205.xml"/><Relationship Id="rId12" Type="http://schemas.openxmlformats.org/officeDocument/2006/relationships/theme" Target="../theme/theme19.xml"/><Relationship Id="rId2" Type="http://schemas.openxmlformats.org/officeDocument/2006/relationships/slideLayout" Target="../slideLayouts/slideLayout200.xml"/><Relationship Id="rId1" Type="http://schemas.openxmlformats.org/officeDocument/2006/relationships/slideLayout" Target="../slideLayouts/slideLayout199.xml"/><Relationship Id="rId6" Type="http://schemas.openxmlformats.org/officeDocument/2006/relationships/slideLayout" Target="../slideLayouts/slideLayout204.xml"/><Relationship Id="rId11" Type="http://schemas.openxmlformats.org/officeDocument/2006/relationships/slideLayout" Target="../slideLayouts/slideLayout209.xml"/><Relationship Id="rId5" Type="http://schemas.openxmlformats.org/officeDocument/2006/relationships/slideLayout" Target="../slideLayouts/slideLayout203.xml"/><Relationship Id="rId10" Type="http://schemas.openxmlformats.org/officeDocument/2006/relationships/slideLayout" Target="../slideLayouts/slideLayout208.xml"/><Relationship Id="rId4" Type="http://schemas.openxmlformats.org/officeDocument/2006/relationships/slideLayout" Target="../slideLayouts/slideLayout202.xml"/><Relationship Id="rId9" Type="http://schemas.openxmlformats.org/officeDocument/2006/relationships/slideLayout" Target="../slideLayouts/slideLayout207.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20.xml.rels><?xml version="1.0" encoding="UTF-8" standalone="yes"?>
<Relationships xmlns="http://schemas.openxmlformats.org/package/2006/relationships"><Relationship Id="rId8" Type="http://schemas.openxmlformats.org/officeDocument/2006/relationships/slideLayout" Target="../slideLayouts/slideLayout217.xml"/><Relationship Id="rId3" Type="http://schemas.openxmlformats.org/officeDocument/2006/relationships/slideLayout" Target="../slideLayouts/slideLayout212.xml"/><Relationship Id="rId7" Type="http://schemas.openxmlformats.org/officeDocument/2006/relationships/slideLayout" Target="../slideLayouts/slideLayout216.xml"/><Relationship Id="rId12" Type="http://schemas.openxmlformats.org/officeDocument/2006/relationships/theme" Target="../theme/theme20.xml"/><Relationship Id="rId2" Type="http://schemas.openxmlformats.org/officeDocument/2006/relationships/slideLayout" Target="../slideLayouts/slideLayout211.xml"/><Relationship Id="rId1" Type="http://schemas.openxmlformats.org/officeDocument/2006/relationships/slideLayout" Target="../slideLayouts/slideLayout210.xml"/><Relationship Id="rId6" Type="http://schemas.openxmlformats.org/officeDocument/2006/relationships/slideLayout" Target="../slideLayouts/slideLayout215.xml"/><Relationship Id="rId11" Type="http://schemas.openxmlformats.org/officeDocument/2006/relationships/slideLayout" Target="../slideLayouts/slideLayout220.xml"/><Relationship Id="rId5" Type="http://schemas.openxmlformats.org/officeDocument/2006/relationships/slideLayout" Target="../slideLayouts/slideLayout214.xml"/><Relationship Id="rId10" Type="http://schemas.openxmlformats.org/officeDocument/2006/relationships/slideLayout" Target="../slideLayouts/slideLayout219.xml"/><Relationship Id="rId4" Type="http://schemas.openxmlformats.org/officeDocument/2006/relationships/slideLayout" Target="../slideLayouts/slideLayout213.xml"/><Relationship Id="rId9" Type="http://schemas.openxmlformats.org/officeDocument/2006/relationships/slideLayout" Target="../slideLayouts/slideLayout21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9.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a:xfrm>
            <a:off x="838200" y="365129"/>
            <a:ext cx="10515600" cy="1325563"/>
          </a:xfrm>
          <a:prstGeom prst="rect">
            <a:avLst/>
          </a:prstGeom>
          <a:noFill/>
          <a:ln w="9525">
            <a:noFill/>
          </a:ln>
        </p:spPr>
        <p:txBody>
          <a:bodyPr anchor="ctr"/>
          <a:lstStyle/>
          <a:p>
            <a:pPr lvl="0"/>
            <a:r>
              <a:rPr lang="zh-CN" altLang="en-US" dirty="0"/>
              <a:t>单击此处编辑母版标题样式</a:t>
            </a:r>
          </a:p>
        </p:txBody>
      </p:sp>
      <p:sp>
        <p:nvSpPr>
          <p:cNvPr id="1027" name="文本占位符 2"/>
          <p:cNvSpPr>
            <a:spLocks noGrp="1"/>
          </p:cNvSpPr>
          <p:nvPr>
            <p:ph type="body" idx="1"/>
          </p:nvPr>
        </p:nvSpPr>
        <p:spPr>
          <a:xfrm>
            <a:off x="838200" y="1825625"/>
            <a:ext cx="10515600" cy="4351338"/>
          </a:xfrm>
          <a:prstGeom prst="rect">
            <a:avLst/>
          </a:prstGeom>
          <a:noFill/>
          <a:ln w="9525">
            <a:noFill/>
          </a:ln>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838200" y="6356526"/>
            <a:ext cx="27432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5C6AD397-E6F2-45FD-8DF8-7639EF106319}"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t>2020/1/31</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3"/>
          </p:nvPr>
        </p:nvSpPr>
        <p:spPr>
          <a:xfrm>
            <a:off x="4038600" y="6356526"/>
            <a:ext cx="41148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4"/>
          </p:nvPr>
        </p:nvSpPr>
        <p:spPr>
          <a:xfrm>
            <a:off x="8610600" y="6356526"/>
            <a:ext cx="2743200" cy="365125"/>
          </a:xfrm>
          <a:prstGeom prst="rect">
            <a:avLst/>
          </a:prstGeom>
        </p:spPr>
        <p:txBody>
          <a:bodyPr vert="horz" lIns="91440" tIns="45720" rIns="91440" bIns="45720" rtlCol="0" anchor="ctr"/>
          <a:lstStyle>
            <a:lvl1pPr algn="r">
              <a:defRPr sz="1200">
                <a:solidFill>
                  <a:srgbClr val="898989"/>
                </a:solidFill>
                <a:latin typeface="Calibri" panose="020F0502020204030204" pitchFamily="34" charset="0"/>
              </a:defRPr>
            </a:lvl1pPr>
          </a:lstStyle>
          <a:p>
            <a:pPr lvl="0" eaLnBrk="1" hangingPunct="1">
              <a:buNone/>
            </a:pPr>
            <a:fld id="{9A0DB2DC-4C9A-4742-B13C-FB6460FD3503}" type="slidenum">
              <a:rPr lang="zh-CN" altLang="en-US" dirty="0"/>
              <a:t>‹#›</a:t>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a:xfrm>
            <a:off x="838200" y="365129"/>
            <a:ext cx="10515600" cy="1325563"/>
          </a:xfrm>
          <a:prstGeom prst="rect">
            <a:avLst/>
          </a:prstGeom>
          <a:noFill/>
          <a:ln w="9525">
            <a:noFill/>
          </a:ln>
        </p:spPr>
        <p:txBody>
          <a:bodyPr anchor="ctr"/>
          <a:lstStyle/>
          <a:p>
            <a:pPr lvl="0"/>
            <a:r>
              <a:rPr lang="zh-CN" altLang="en-US" dirty="0"/>
              <a:t>单击此处编辑母版标题样式</a:t>
            </a:r>
          </a:p>
        </p:txBody>
      </p:sp>
      <p:sp>
        <p:nvSpPr>
          <p:cNvPr id="1027" name="文本占位符 2"/>
          <p:cNvSpPr>
            <a:spLocks noGrp="1"/>
          </p:cNvSpPr>
          <p:nvPr>
            <p:ph type="body" idx="1"/>
          </p:nvPr>
        </p:nvSpPr>
        <p:spPr>
          <a:xfrm>
            <a:off x="838200" y="1825625"/>
            <a:ext cx="10515600" cy="4351338"/>
          </a:xfrm>
          <a:prstGeom prst="rect">
            <a:avLst/>
          </a:prstGeom>
          <a:noFill/>
          <a:ln w="9525">
            <a:noFill/>
          </a:ln>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838200" y="6356526"/>
            <a:ext cx="27432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5C6AD397-E6F2-45FD-8DF8-7639EF106319}" type="datetimeFigureOut">
              <a:rPr lang="zh-CN" altLang="en-US">
                <a:solidFill>
                  <a:prstClr val="black">
                    <a:tint val="75000"/>
                  </a:prstClr>
                </a:solidFill>
              </a:rPr>
              <a:pPr>
                <a:defRPr/>
              </a:pPr>
              <a:t>2020/1/31</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526"/>
            <a:ext cx="41148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526"/>
            <a:ext cx="2743200" cy="365125"/>
          </a:xfrm>
          <a:prstGeom prst="rect">
            <a:avLst/>
          </a:prstGeom>
        </p:spPr>
        <p:txBody>
          <a:bodyPr vert="horz" lIns="91440" tIns="45720" rIns="91440" bIns="45720" rtlCol="0" anchor="ctr"/>
          <a:lstStyle>
            <a:lvl1pPr algn="r">
              <a:defRPr sz="1200">
                <a:solidFill>
                  <a:srgbClr val="898989"/>
                </a:solidFill>
                <a:latin typeface="Calibri" panose="020F0502020204030204" pitchFamily="34" charset="0"/>
              </a:defRPr>
            </a:lvl1pPr>
          </a:lstStyle>
          <a:p>
            <a:fld id="{9A0DB2DC-4C9A-4742-B13C-FB6460FD3503}" type="slidenum">
              <a:rPr lang="zh-CN" altLang="en-US" dirty="0"/>
              <a:pPr/>
              <a:t>‹#›</a:t>
            </a:fld>
            <a:endParaRPr lang="zh-CN" altLang="en-US" dirty="0">
              <a:latin typeface="Arial" panose="020B0604020202020204" pitchFamily="34" charset="0"/>
            </a:endParaRPr>
          </a:p>
        </p:txBody>
      </p:sp>
    </p:spTree>
    <p:extLst>
      <p:ext uri="{BB962C8B-B14F-4D97-AF65-F5344CB8AC3E}">
        <p14:creationId xmlns:p14="http://schemas.microsoft.com/office/powerpoint/2010/main" val="1061790410"/>
      </p:ext>
    </p:extLst>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a:xfrm>
            <a:off x="838200" y="365129"/>
            <a:ext cx="10515600" cy="1325563"/>
          </a:xfrm>
          <a:prstGeom prst="rect">
            <a:avLst/>
          </a:prstGeom>
          <a:noFill/>
          <a:ln w="9525">
            <a:noFill/>
          </a:ln>
        </p:spPr>
        <p:txBody>
          <a:bodyPr anchor="ctr"/>
          <a:lstStyle/>
          <a:p>
            <a:pPr lvl="0"/>
            <a:r>
              <a:rPr lang="zh-CN" altLang="en-US" dirty="0"/>
              <a:t>单击此处编辑母版标题样式</a:t>
            </a:r>
          </a:p>
        </p:txBody>
      </p:sp>
      <p:sp>
        <p:nvSpPr>
          <p:cNvPr id="1027" name="文本占位符 2"/>
          <p:cNvSpPr>
            <a:spLocks noGrp="1"/>
          </p:cNvSpPr>
          <p:nvPr>
            <p:ph type="body" idx="1"/>
          </p:nvPr>
        </p:nvSpPr>
        <p:spPr>
          <a:xfrm>
            <a:off x="838200" y="1825625"/>
            <a:ext cx="10515600" cy="4351338"/>
          </a:xfrm>
          <a:prstGeom prst="rect">
            <a:avLst/>
          </a:prstGeom>
          <a:noFill/>
          <a:ln w="9525">
            <a:noFill/>
          </a:ln>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838200" y="6356526"/>
            <a:ext cx="27432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5C6AD397-E6F2-45FD-8DF8-7639EF106319}" type="datetimeFigureOut">
              <a:rPr lang="zh-CN" altLang="en-US">
                <a:solidFill>
                  <a:prstClr val="black">
                    <a:tint val="75000"/>
                  </a:prstClr>
                </a:solidFill>
              </a:rPr>
              <a:pPr>
                <a:defRPr/>
              </a:pPr>
              <a:t>2020/1/31</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526"/>
            <a:ext cx="41148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526"/>
            <a:ext cx="2743200" cy="365125"/>
          </a:xfrm>
          <a:prstGeom prst="rect">
            <a:avLst/>
          </a:prstGeom>
        </p:spPr>
        <p:txBody>
          <a:bodyPr vert="horz" lIns="91440" tIns="45720" rIns="91440" bIns="45720" rtlCol="0" anchor="ctr"/>
          <a:lstStyle>
            <a:lvl1pPr algn="r">
              <a:defRPr sz="1200">
                <a:solidFill>
                  <a:srgbClr val="898989"/>
                </a:solidFill>
                <a:latin typeface="Calibri" panose="020F0502020204030204" pitchFamily="34" charset="0"/>
              </a:defRPr>
            </a:lvl1pPr>
          </a:lstStyle>
          <a:p>
            <a:fld id="{9A0DB2DC-4C9A-4742-B13C-FB6460FD3503}" type="slidenum">
              <a:rPr lang="zh-CN" altLang="en-US" dirty="0"/>
              <a:pPr/>
              <a:t>‹#›</a:t>
            </a:fld>
            <a:endParaRPr lang="zh-CN" altLang="en-US" dirty="0">
              <a:latin typeface="Arial" panose="020B0604020202020204" pitchFamily="34" charset="0"/>
            </a:endParaRPr>
          </a:p>
        </p:txBody>
      </p:sp>
    </p:spTree>
    <p:extLst>
      <p:ext uri="{BB962C8B-B14F-4D97-AF65-F5344CB8AC3E}">
        <p14:creationId xmlns:p14="http://schemas.microsoft.com/office/powerpoint/2010/main" val="1439995644"/>
      </p:ext>
    </p:extLst>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a:xfrm>
            <a:off x="838200" y="365129"/>
            <a:ext cx="10515600" cy="1325563"/>
          </a:xfrm>
          <a:prstGeom prst="rect">
            <a:avLst/>
          </a:prstGeom>
          <a:noFill/>
          <a:ln w="9525">
            <a:noFill/>
          </a:ln>
        </p:spPr>
        <p:txBody>
          <a:bodyPr anchor="ctr"/>
          <a:lstStyle/>
          <a:p>
            <a:pPr lvl="0"/>
            <a:r>
              <a:rPr lang="zh-CN" altLang="en-US" dirty="0"/>
              <a:t>单击此处编辑母版标题样式</a:t>
            </a:r>
          </a:p>
        </p:txBody>
      </p:sp>
      <p:sp>
        <p:nvSpPr>
          <p:cNvPr id="1027" name="文本占位符 2"/>
          <p:cNvSpPr>
            <a:spLocks noGrp="1"/>
          </p:cNvSpPr>
          <p:nvPr>
            <p:ph type="body" idx="1"/>
          </p:nvPr>
        </p:nvSpPr>
        <p:spPr>
          <a:xfrm>
            <a:off x="838200" y="1825625"/>
            <a:ext cx="10515600" cy="4351338"/>
          </a:xfrm>
          <a:prstGeom prst="rect">
            <a:avLst/>
          </a:prstGeom>
          <a:noFill/>
          <a:ln w="9525">
            <a:noFill/>
          </a:ln>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838200" y="6356526"/>
            <a:ext cx="27432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5C6AD397-E6F2-45FD-8DF8-7639EF106319}" type="datetimeFigureOut">
              <a:rPr lang="zh-CN" altLang="en-US">
                <a:solidFill>
                  <a:prstClr val="black">
                    <a:tint val="75000"/>
                  </a:prstClr>
                </a:solidFill>
              </a:rPr>
              <a:pPr>
                <a:defRPr/>
              </a:pPr>
              <a:t>2020/1/31</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526"/>
            <a:ext cx="41148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526"/>
            <a:ext cx="2743200" cy="365125"/>
          </a:xfrm>
          <a:prstGeom prst="rect">
            <a:avLst/>
          </a:prstGeom>
        </p:spPr>
        <p:txBody>
          <a:bodyPr vert="horz" lIns="91440" tIns="45720" rIns="91440" bIns="45720" rtlCol="0" anchor="ctr"/>
          <a:lstStyle>
            <a:lvl1pPr algn="r">
              <a:defRPr sz="1200">
                <a:solidFill>
                  <a:srgbClr val="898989"/>
                </a:solidFill>
                <a:latin typeface="Calibri" panose="020F0502020204030204" pitchFamily="34" charset="0"/>
              </a:defRPr>
            </a:lvl1pPr>
          </a:lstStyle>
          <a:p>
            <a:fld id="{9A0DB2DC-4C9A-4742-B13C-FB6460FD3503}" type="slidenum">
              <a:rPr lang="zh-CN" altLang="en-US" dirty="0"/>
              <a:pPr/>
              <a:t>‹#›</a:t>
            </a:fld>
            <a:endParaRPr lang="zh-CN" altLang="en-US" dirty="0">
              <a:latin typeface="Arial" panose="020B0604020202020204" pitchFamily="34" charset="0"/>
            </a:endParaRPr>
          </a:p>
        </p:txBody>
      </p:sp>
    </p:spTree>
    <p:extLst>
      <p:ext uri="{BB962C8B-B14F-4D97-AF65-F5344CB8AC3E}">
        <p14:creationId xmlns:p14="http://schemas.microsoft.com/office/powerpoint/2010/main" val="3936216640"/>
      </p:ext>
    </p:extLst>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a:xfrm>
            <a:off x="838200" y="365129"/>
            <a:ext cx="10515600" cy="1325563"/>
          </a:xfrm>
          <a:prstGeom prst="rect">
            <a:avLst/>
          </a:prstGeom>
          <a:noFill/>
          <a:ln w="9525">
            <a:noFill/>
          </a:ln>
        </p:spPr>
        <p:txBody>
          <a:bodyPr anchor="ctr"/>
          <a:lstStyle/>
          <a:p>
            <a:pPr lvl="0"/>
            <a:r>
              <a:rPr lang="zh-CN" altLang="en-US" dirty="0"/>
              <a:t>单击此处编辑母版标题样式</a:t>
            </a:r>
          </a:p>
        </p:txBody>
      </p:sp>
      <p:sp>
        <p:nvSpPr>
          <p:cNvPr id="1027" name="文本占位符 2"/>
          <p:cNvSpPr>
            <a:spLocks noGrp="1"/>
          </p:cNvSpPr>
          <p:nvPr>
            <p:ph type="body" idx="1"/>
          </p:nvPr>
        </p:nvSpPr>
        <p:spPr>
          <a:xfrm>
            <a:off x="838200" y="1825625"/>
            <a:ext cx="10515600" cy="4351338"/>
          </a:xfrm>
          <a:prstGeom prst="rect">
            <a:avLst/>
          </a:prstGeom>
          <a:noFill/>
          <a:ln w="9525">
            <a:noFill/>
          </a:ln>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838200" y="6356526"/>
            <a:ext cx="27432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5C6AD397-E6F2-45FD-8DF8-7639EF106319}" type="datetimeFigureOut">
              <a:rPr lang="zh-CN" altLang="en-US">
                <a:solidFill>
                  <a:prstClr val="black">
                    <a:tint val="75000"/>
                  </a:prstClr>
                </a:solidFill>
              </a:rPr>
              <a:pPr>
                <a:defRPr/>
              </a:pPr>
              <a:t>2020/1/31</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526"/>
            <a:ext cx="41148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526"/>
            <a:ext cx="2743200" cy="365125"/>
          </a:xfrm>
          <a:prstGeom prst="rect">
            <a:avLst/>
          </a:prstGeom>
        </p:spPr>
        <p:txBody>
          <a:bodyPr vert="horz" lIns="91440" tIns="45720" rIns="91440" bIns="45720" rtlCol="0" anchor="ctr"/>
          <a:lstStyle>
            <a:lvl1pPr algn="r">
              <a:defRPr sz="1200">
                <a:solidFill>
                  <a:srgbClr val="898989"/>
                </a:solidFill>
                <a:latin typeface="Calibri" panose="020F0502020204030204" pitchFamily="34" charset="0"/>
              </a:defRPr>
            </a:lvl1pPr>
          </a:lstStyle>
          <a:p>
            <a:fld id="{9A0DB2DC-4C9A-4742-B13C-FB6460FD3503}" type="slidenum">
              <a:rPr lang="zh-CN" altLang="en-US" dirty="0"/>
              <a:pPr/>
              <a:t>‹#›</a:t>
            </a:fld>
            <a:endParaRPr lang="zh-CN" altLang="en-US" dirty="0">
              <a:latin typeface="Arial" panose="020B0604020202020204" pitchFamily="34" charset="0"/>
            </a:endParaRPr>
          </a:p>
        </p:txBody>
      </p:sp>
    </p:spTree>
    <p:extLst>
      <p:ext uri="{BB962C8B-B14F-4D97-AF65-F5344CB8AC3E}">
        <p14:creationId xmlns:p14="http://schemas.microsoft.com/office/powerpoint/2010/main" val="3176480560"/>
      </p:ext>
    </p:extLst>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Ls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a:xfrm>
            <a:off x="838200" y="365129"/>
            <a:ext cx="10515600" cy="1325563"/>
          </a:xfrm>
          <a:prstGeom prst="rect">
            <a:avLst/>
          </a:prstGeom>
          <a:noFill/>
          <a:ln w="9525">
            <a:noFill/>
          </a:ln>
        </p:spPr>
        <p:txBody>
          <a:bodyPr anchor="ctr"/>
          <a:lstStyle/>
          <a:p>
            <a:pPr lvl="0"/>
            <a:r>
              <a:rPr lang="zh-CN" altLang="en-US" dirty="0"/>
              <a:t>单击此处编辑母版标题样式</a:t>
            </a:r>
          </a:p>
        </p:txBody>
      </p:sp>
      <p:sp>
        <p:nvSpPr>
          <p:cNvPr id="1027" name="文本占位符 2"/>
          <p:cNvSpPr>
            <a:spLocks noGrp="1"/>
          </p:cNvSpPr>
          <p:nvPr>
            <p:ph type="body" idx="1"/>
          </p:nvPr>
        </p:nvSpPr>
        <p:spPr>
          <a:xfrm>
            <a:off x="838200" y="1825625"/>
            <a:ext cx="10515600" cy="4351338"/>
          </a:xfrm>
          <a:prstGeom prst="rect">
            <a:avLst/>
          </a:prstGeom>
          <a:noFill/>
          <a:ln w="9525">
            <a:noFill/>
          </a:ln>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838200" y="6356526"/>
            <a:ext cx="27432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5C6AD397-E6F2-45FD-8DF8-7639EF106319}" type="datetimeFigureOut">
              <a:rPr lang="zh-CN" altLang="en-US">
                <a:solidFill>
                  <a:prstClr val="black">
                    <a:tint val="75000"/>
                  </a:prstClr>
                </a:solidFill>
              </a:rPr>
              <a:pPr>
                <a:defRPr/>
              </a:pPr>
              <a:t>2020/1/31</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526"/>
            <a:ext cx="41148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526"/>
            <a:ext cx="2743200" cy="365125"/>
          </a:xfrm>
          <a:prstGeom prst="rect">
            <a:avLst/>
          </a:prstGeom>
        </p:spPr>
        <p:txBody>
          <a:bodyPr vert="horz" lIns="91440" tIns="45720" rIns="91440" bIns="45720" rtlCol="0" anchor="ctr"/>
          <a:lstStyle>
            <a:lvl1pPr algn="r">
              <a:defRPr sz="1200">
                <a:solidFill>
                  <a:srgbClr val="898989"/>
                </a:solidFill>
                <a:latin typeface="Calibri" panose="020F0502020204030204" pitchFamily="34" charset="0"/>
              </a:defRPr>
            </a:lvl1pPr>
          </a:lstStyle>
          <a:p>
            <a:fld id="{9A0DB2DC-4C9A-4742-B13C-FB6460FD3503}" type="slidenum">
              <a:rPr lang="zh-CN" altLang="en-US" dirty="0"/>
              <a:pPr/>
              <a:t>‹#›</a:t>
            </a:fld>
            <a:endParaRPr lang="zh-CN" altLang="en-US" dirty="0">
              <a:latin typeface="Arial" panose="020B0604020202020204" pitchFamily="34" charset="0"/>
            </a:endParaRPr>
          </a:p>
        </p:txBody>
      </p:sp>
    </p:spTree>
    <p:extLst>
      <p:ext uri="{BB962C8B-B14F-4D97-AF65-F5344CB8AC3E}">
        <p14:creationId xmlns:p14="http://schemas.microsoft.com/office/powerpoint/2010/main" val="2510644929"/>
      </p:ext>
    </p:extLst>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Ls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bwMode="auto">
          <a:xfrm>
            <a:off x="609600" y="274638"/>
            <a:ext cx="109728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75779" name="Rectangle 3"/>
          <p:cNvSpPr>
            <a:spLocks noGrp="1" noChangeArrowheads="1"/>
          </p:cNvSpPr>
          <p:nvPr>
            <p:ph type="body" idx="1"/>
          </p:nvPr>
        </p:nvSpPr>
        <p:spPr bwMode="auto">
          <a:xfrm>
            <a:off x="609600" y="1600206"/>
            <a:ext cx="109728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75780" name="Rectangle 4"/>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endParaRPr lang="en-US" altLang="zh-CN" smtClean="0">
              <a:solidFill>
                <a:srgbClr val="000000"/>
              </a:solidFill>
            </a:endParaRPr>
          </a:p>
        </p:txBody>
      </p:sp>
      <p:sp>
        <p:nvSpPr>
          <p:cNvPr id="75781" name="Rectangle 5"/>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endParaRPr lang="en-US" altLang="zh-CN" smtClean="0">
              <a:solidFill>
                <a:srgbClr val="000000"/>
              </a:solidFill>
            </a:endParaRPr>
          </a:p>
        </p:txBody>
      </p:sp>
      <p:sp>
        <p:nvSpPr>
          <p:cNvPr id="75782" name="Rectangle 6"/>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fld id="{1ED0E2EC-0A69-405E-9E3C-8AB53B8DAECD}" type="slidenum">
              <a:rPr lang="en-US" altLang="zh-CN" smtClean="0">
                <a:solidFill>
                  <a:srgbClr val="000000"/>
                </a:solidFill>
              </a:rPr>
              <a:pPr/>
              <a:t>‹#›</a:t>
            </a:fld>
            <a:endParaRPr lang="en-US" altLang="zh-CN" smtClean="0">
              <a:solidFill>
                <a:srgbClr val="000000"/>
              </a:solidFill>
            </a:endParaRPr>
          </a:p>
        </p:txBody>
      </p:sp>
    </p:spTree>
    <p:extLst>
      <p:ext uri="{BB962C8B-B14F-4D97-AF65-F5344CB8AC3E}">
        <p14:creationId xmlns:p14="http://schemas.microsoft.com/office/powerpoint/2010/main" val="836991178"/>
      </p:ext>
    </p:extLst>
  </p:cSld>
  <p:clrMap bg1="lt1" tx1="dk1" bg2="lt2" tx2="dk2" accent1="accent1" accent2="accent2" accent3="accent3" accent4="accent4" accent5="accent5" accent6="accent6" hlink="hlink" folHlink="folHlink"/>
  <p:sldLayoutIdLst>
    <p:sldLayoutId id="2147483853" r:id="rId1"/>
    <p:sldLayoutId id="2147483854" r:id="rId2"/>
    <p:sldLayoutId id="2147483855" r:id="rId3"/>
    <p:sldLayoutId id="2147483856" r:id="rId4"/>
    <p:sldLayoutId id="2147483857" r:id="rId5"/>
    <p:sldLayoutId id="2147483858" r:id="rId6"/>
    <p:sldLayoutId id="2147483859" r:id="rId7"/>
    <p:sldLayoutId id="2147483860" r:id="rId8"/>
    <p:sldLayoutId id="2147483861" r:id="rId9"/>
    <p:sldLayoutId id="2147483862" r:id="rId10"/>
    <p:sldLayoutId id="2147483863" r:id="rId11"/>
  </p:sldLayoutIdLst>
  <p:transition>
    <p:random/>
  </p:transition>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itchFamily="34" charset="0"/>
          <a:ea typeface="宋体" pitchFamily="2" charset="-122"/>
        </a:defRPr>
      </a:lvl2pPr>
      <a:lvl3pPr algn="ctr" rtl="0" fontAlgn="base">
        <a:spcBef>
          <a:spcPct val="0"/>
        </a:spcBef>
        <a:spcAft>
          <a:spcPct val="0"/>
        </a:spcAft>
        <a:defRPr sz="4400">
          <a:solidFill>
            <a:schemeClr val="tx2"/>
          </a:solidFill>
          <a:latin typeface="Arial" pitchFamily="34" charset="0"/>
          <a:ea typeface="宋体" pitchFamily="2" charset="-122"/>
        </a:defRPr>
      </a:lvl3pPr>
      <a:lvl4pPr algn="ctr" rtl="0" fontAlgn="base">
        <a:spcBef>
          <a:spcPct val="0"/>
        </a:spcBef>
        <a:spcAft>
          <a:spcPct val="0"/>
        </a:spcAft>
        <a:defRPr sz="4400">
          <a:solidFill>
            <a:schemeClr val="tx2"/>
          </a:solidFill>
          <a:latin typeface="Arial" pitchFamily="34" charset="0"/>
          <a:ea typeface="宋体" pitchFamily="2" charset="-122"/>
        </a:defRPr>
      </a:lvl4pPr>
      <a:lvl5pPr algn="ctr" rtl="0" fontAlgn="base">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609600" y="274638"/>
            <a:ext cx="109728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051" name="Rectangle 3"/>
          <p:cNvSpPr>
            <a:spLocks noGrp="1" noChangeArrowheads="1"/>
          </p:cNvSpPr>
          <p:nvPr>
            <p:ph type="body" idx="1"/>
          </p:nvPr>
        </p:nvSpPr>
        <p:spPr bwMode="auto">
          <a:xfrm>
            <a:off x="609600" y="1600206"/>
            <a:ext cx="109728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75780" name="Rectangle 4"/>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smtClean="0"/>
            </a:lvl1pPr>
          </a:lstStyle>
          <a:p>
            <a:pPr>
              <a:defRPr/>
            </a:pPr>
            <a:endParaRPr lang="en-US" altLang="zh-CN">
              <a:solidFill>
                <a:srgbClr val="000000"/>
              </a:solidFill>
            </a:endParaRPr>
          </a:p>
        </p:txBody>
      </p:sp>
      <p:sp>
        <p:nvSpPr>
          <p:cNvPr id="75781" name="Rectangle 5"/>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smtClean="0"/>
            </a:lvl1pPr>
          </a:lstStyle>
          <a:p>
            <a:pPr>
              <a:defRPr/>
            </a:pPr>
            <a:endParaRPr lang="en-US" altLang="zh-CN">
              <a:solidFill>
                <a:srgbClr val="000000"/>
              </a:solidFill>
            </a:endParaRPr>
          </a:p>
        </p:txBody>
      </p:sp>
      <p:sp>
        <p:nvSpPr>
          <p:cNvPr id="75782" name="Rectangle 6"/>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smtClean="0"/>
            </a:lvl1pPr>
          </a:lstStyle>
          <a:p>
            <a:pPr>
              <a:defRPr/>
            </a:pPr>
            <a:fld id="{F525542E-2B23-438F-8EDC-7E5C6CF349A1}"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40640112"/>
      </p:ext>
    </p:extLst>
  </p:cSld>
  <p:clrMap bg1="lt1" tx1="dk1" bg2="lt2" tx2="dk2" accent1="accent1" accent2="accent2" accent3="accent3" accent4="accent4" accent5="accent5" accent6="accent6" hlink="hlink" folHlink="folHlink"/>
  <p:sldLayoutIdLst>
    <p:sldLayoutId id="2147483865" r:id="rId1"/>
    <p:sldLayoutId id="2147483866" r:id="rId2"/>
    <p:sldLayoutId id="2147483867" r:id="rId3"/>
    <p:sldLayoutId id="2147483868" r:id="rId4"/>
    <p:sldLayoutId id="2147483869" r:id="rId5"/>
    <p:sldLayoutId id="2147483870" r:id="rId6"/>
    <p:sldLayoutId id="2147483871" r:id="rId7"/>
    <p:sldLayoutId id="2147483872" r:id="rId8"/>
    <p:sldLayoutId id="2147483873" r:id="rId9"/>
    <p:sldLayoutId id="2147483874" r:id="rId10"/>
    <p:sldLayoutId id="2147483875" r:id="rId11"/>
  </p:sldLayoutIdLst>
  <p:transition>
    <p:random/>
  </p:transition>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609600" y="274638"/>
            <a:ext cx="109728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051" name="Rectangle 3"/>
          <p:cNvSpPr>
            <a:spLocks noGrp="1" noChangeArrowheads="1"/>
          </p:cNvSpPr>
          <p:nvPr>
            <p:ph type="body" idx="1"/>
          </p:nvPr>
        </p:nvSpPr>
        <p:spPr bwMode="auto">
          <a:xfrm>
            <a:off x="609600" y="1600205"/>
            <a:ext cx="109728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75780" name="Rectangle 4"/>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smtClean="0"/>
            </a:lvl1pPr>
          </a:lstStyle>
          <a:p>
            <a:pPr>
              <a:defRPr/>
            </a:pPr>
            <a:endParaRPr lang="en-US" altLang="zh-CN">
              <a:solidFill>
                <a:srgbClr val="000000"/>
              </a:solidFill>
            </a:endParaRPr>
          </a:p>
        </p:txBody>
      </p:sp>
      <p:sp>
        <p:nvSpPr>
          <p:cNvPr id="75781" name="Rectangle 5"/>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smtClean="0"/>
            </a:lvl1pPr>
          </a:lstStyle>
          <a:p>
            <a:pPr>
              <a:defRPr/>
            </a:pPr>
            <a:endParaRPr lang="en-US" altLang="zh-CN">
              <a:solidFill>
                <a:srgbClr val="000000"/>
              </a:solidFill>
            </a:endParaRPr>
          </a:p>
        </p:txBody>
      </p:sp>
      <p:sp>
        <p:nvSpPr>
          <p:cNvPr id="75782" name="Rectangle 6"/>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smtClean="0"/>
            </a:lvl1pPr>
          </a:lstStyle>
          <a:p>
            <a:pPr>
              <a:defRPr/>
            </a:pPr>
            <a:fld id="{F525542E-2B23-438F-8EDC-7E5C6CF349A1}"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362295985"/>
      </p:ext>
    </p:extLst>
  </p:cSld>
  <p:clrMap bg1="lt1" tx1="dk1" bg2="lt2" tx2="dk2" accent1="accent1" accent2="accent2" accent3="accent3" accent4="accent4" accent5="accent5" accent6="accent6" hlink="hlink" folHlink="folHlink"/>
  <p:sldLayoutIdLst>
    <p:sldLayoutId id="2147483877" r:id="rId1"/>
    <p:sldLayoutId id="2147483878" r:id="rId2"/>
    <p:sldLayoutId id="2147483879" r:id="rId3"/>
    <p:sldLayoutId id="2147483880" r:id="rId4"/>
    <p:sldLayoutId id="2147483881" r:id="rId5"/>
    <p:sldLayoutId id="2147483882" r:id="rId6"/>
    <p:sldLayoutId id="2147483883" r:id="rId7"/>
    <p:sldLayoutId id="2147483884" r:id="rId8"/>
    <p:sldLayoutId id="2147483885" r:id="rId9"/>
    <p:sldLayoutId id="2147483886" r:id="rId10"/>
    <p:sldLayoutId id="2147483887" r:id="rId11"/>
  </p:sldLayoutIdLst>
  <p:transition>
    <p:random/>
  </p:transition>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Rot="1" noChangeArrowheads="1"/>
          </p:cNvSpPr>
          <p:nvPr>
            <p:ph type="title"/>
          </p:nvPr>
        </p:nvSpPr>
        <p:spPr bwMode="auto">
          <a:xfrm>
            <a:off x="402169" y="685800"/>
            <a:ext cx="11387667"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Rot="1" noChangeArrowheads="1"/>
          </p:cNvSpPr>
          <p:nvPr>
            <p:ph type="body" idx="1"/>
          </p:nvPr>
        </p:nvSpPr>
        <p:spPr bwMode="auto">
          <a:xfrm>
            <a:off x="406401" y="1981200"/>
            <a:ext cx="11387667" cy="3886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72708" name="Rectangle 4"/>
          <p:cNvSpPr>
            <a:spLocks noGrp="1" noChangeArrowheads="1"/>
          </p:cNvSpPr>
          <p:nvPr>
            <p:ph type="dt" sz="half" idx="2"/>
          </p:nvPr>
        </p:nvSpPr>
        <p:spPr bwMode="auto">
          <a:xfrm>
            <a:off x="402170" y="6019800"/>
            <a:ext cx="305223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smtClean="0"/>
            </a:lvl1pPr>
          </a:lstStyle>
          <a:p>
            <a:pPr>
              <a:defRPr/>
            </a:pPr>
            <a:endParaRPr lang="en-US" altLang="zh-CN">
              <a:solidFill>
                <a:srgbClr val="0033CC"/>
              </a:solidFill>
            </a:endParaRPr>
          </a:p>
        </p:txBody>
      </p:sp>
      <p:sp>
        <p:nvSpPr>
          <p:cNvPr id="72709" name="Rectangle 5"/>
          <p:cNvSpPr>
            <a:spLocks noGrp="1" noChangeArrowheads="1"/>
          </p:cNvSpPr>
          <p:nvPr>
            <p:ph type="ftr" sz="quarter" idx="3"/>
          </p:nvPr>
        </p:nvSpPr>
        <p:spPr bwMode="auto">
          <a:xfrm>
            <a:off x="4165600" y="6019800"/>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smtClean="0"/>
            </a:lvl1pPr>
          </a:lstStyle>
          <a:p>
            <a:pPr>
              <a:defRPr/>
            </a:pPr>
            <a:endParaRPr lang="en-US" altLang="zh-CN">
              <a:solidFill>
                <a:srgbClr val="0033CC"/>
              </a:solidFill>
            </a:endParaRPr>
          </a:p>
        </p:txBody>
      </p:sp>
      <p:sp>
        <p:nvSpPr>
          <p:cNvPr id="72710" name="Rectangle 6"/>
          <p:cNvSpPr>
            <a:spLocks noGrp="1" noChangeArrowheads="1"/>
          </p:cNvSpPr>
          <p:nvPr>
            <p:ph type="sldNum" sz="quarter" idx="4"/>
          </p:nvPr>
        </p:nvSpPr>
        <p:spPr bwMode="auto">
          <a:xfrm>
            <a:off x="8737604" y="6019800"/>
            <a:ext cx="305223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smtClean="0"/>
            </a:lvl1pPr>
          </a:lstStyle>
          <a:p>
            <a:pPr>
              <a:defRPr/>
            </a:pPr>
            <a:fld id="{76B30D50-93A0-4D64-AECF-5A13D5D9492D}" type="slidenum">
              <a:rPr lang="en-US" altLang="zh-CN">
                <a:solidFill>
                  <a:srgbClr val="0033CC"/>
                </a:solidFill>
              </a:rPr>
              <a:pPr>
                <a:defRPr/>
              </a:pPr>
              <a:t>‹#›</a:t>
            </a:fld>
            <a:endParaRPr lang="en-US" altLang="zh-CN">
              <a:solidFill>
                <a:srgbClr val="0033CC"/>
              </a:solidFill>
            </a:endParaRPr>
          </a:p>
        </p:txBody>
      </p:sp>
    </p:spTree>
    <p:extLst>
      <p:ext uri="{BB962C8B-B14F-4D97-AF65-F5344CB8AC3E}">
        <p14:creationId xmlns:p14="http://schemas.microsoft.com/office/powerpoint/2010/main" val="372332441"/>
      </p:ext>
    </p:extLst>
  </p:cSld>
  <p:clrMap bg1="lt1" tx1="dk1" bg2="lt2" tx2="dk2" accent1="accent1" accent2="accent2" accent3="accent3" accent4="accent4" accent5="accent5" accent6="accent6" hlink="hlink" folHlink="folHlink"/>
  <p:sldLayoutIdLst>
    <p:sldLayoutId id="2147483889" r:id="rId1"/>
    <p:sldLayoutId id="2147483890" r:id="rId2"/>
    <p:sldLayoutId id="2147483891" r:id="rId3"/>
    <p:sldLayoutId id="2147483892" r:id="rId4"/>
    <p:sldLayoutId id="2147483893" r:id="rId5"/>
    <p:sldLayoutId id="2147483894" r:id="rId6"/>
    <p:sldLayoutId id="2147483895" r:id="rId7"/>
    <p:sldLayoutId id="2147483896" r:id="rId8"/>
    <p:sldLayoutId id="2147483897" r:id="rId9"/>
    <p:sldLayoutId id="2147483898" r:id="rId10"/>
    <p:sldLayoutId id="2147483899" r:id="rId11"/>
  </p:sldLayoutIdLst>
  <p:transition>
    <p:random/>
  </p:transition>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rtl="0" eaLnBrk="0" fontAlgn="base" hangingPunct="0">
        <a:spcBef>
          <a:spcPct val="20000"/>
        </a:spcBef>
        <a:spcAft>
          <a:spcPct val="0"/>
        </a:spcAft>
        <a:buClr>
          <a:schemeClr val="hlink"/>
        </a:buClr>
        <a:buSzPct val="70000"/>
        <a:buFont typeface="Wingdings"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itchFamily="2" charset="2"/>
        <a:buChar char=""/>
        <a:defRPr sz="2800">
          <a:solidFill>
            <a:schemeClr val="tx1"/>
          </a:solidFill>
          <a:latin typeface="+mn-lt"/>
          <a:ea typeface="+mn-ea"/>
        </a:defRPr>
      </a:lvl2pPr>
      <a:lvl3pPr marL="1143000" indent="-228600" algn="l" rtl="0" eaLnBrk="0" fontAlgn="base" hangingPunct="0">
        <a:spcBef>
          <a:spcPct val="20000"/>
        </a:spcBef>
        <a:spcAft>
          <a:spcPct val="0"/>
        </a:spcAft>
        <a:buClr>
          <a:schemeClr val="hlink"/>
        </a:buClr>
        <a:buSzPct val="80000"/>
        <a:buFont typeface="Wingdings" pitchFamily="2" charset="2"/>
        <a:buChar char="v"/>
        <a:defRPr sz="24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90000"/>
        <a:buFont typeface="Wingdings" pitchFamily="2" charset="2"/>
        <a:buChar char=""/>
        <a:defRPr sz="2000">
          <a:solidFill>
            <a:schemeClr val="tx1"/>
          </a:solidFill>
          <a:latin typeface="+mn-lt"/>
          <a:ea typeface="+mn-ea"/>
        </a:defRPr>
      </a:lvl4pPr>
      <a:lvl5pPr marL="2057400" indent="-228600" algn="l" rtl="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mn-lt"/>
          <a:ea typeface="+mn-ea"/>
        </a:defRPr>
      </a:lvl5pPr>
      <a:lvl6pPr marL="2514600" indent="-228600" algn="l" rtl="0" fontAlgn="base">
        <a:spcBef>
          <a:spcPct val="20000"/>
        </a:spcBef>
        <a:spcAft>
          <a:spcPct val="0"/>
        </a:spcAft>
        <a:buClr>
          <a:schemeClr val="hlink"/>
        </a:buClr>
        <a:buSzPct val="85000"/>
        <a:buFont typeface="Wingdings" pitchFamily="2" charset="2"/>
        <a:buChar char="v"/>
        <a:defRPr sz="2000">
          <a:solidFill>
            <a:schemeClr val="tx1"/>
          </a:solidFill>
          <a:latin typeface="+mn-lt"/>
          <a:ea typeface="+mn-ea"/>
        </a:defRPr>
      </a:lvl6pPr>
      <a:lvl7pPr marL="2971800" indent="-228600" algn="l" rtl="0" fontAlgn="base">
        <a:spcBef>
          <a:spcPct val="20000"/>
        </a:spcBef>
        <a:spcAft>
          <a:spcPct val="0"/>
        </a:spcAft>
        <a:buClr>
          <a:schemeClr val="hlink"/>
        </a:buClr>
        <a:buSzPct val="85000"/>
        <a:buFont typeface="Wingdings" pitchFamily="2" charset="2"/>
        <a:buChar char="v"/>
        <a:defRPr sz="2000">
          <a:solidFill>
            <a:schemeClr val="tx1"/>
          </a:solidFill>
          <a:latin typeface="+mn-lt"/>
          <a:ea typeface="+mn-ea"/>
        </a:defRPr>
      </a:lvl7pPr>
      <a:lvl8pPr marL="3429000" indent="-228600" algn="l" rtl="0" fontAlgn="base">
        <a:spcBef>
          <a:spcPct val="20000"/>
        </a:spcBef>
        <a:spcAft>
          <a:spcPct val="0"/>
        </a:spcAft>
        <a:buClr>
          <a:schemeClr val="hlink"/>
        </a:buClr>
        <a:buSzPct val="85000"/>
        <a:buFont typeface="Wingdings" pitchFamily="2" charset="2"/>
        <a:buChar char="v"/>
        <a:defRPr sz="2000">
          <a:solidFill>
            <a:schemeClr val="tx1"/>
          </a:solidFill>
          <a:latin typeface="+mn-lt"/>
          <a:ea typeface="+mn-ea"/>
        </a:defRPr>
      </a:lvl8pPr>
      <a:lvl9pPr marL="3886200" indent="-228600" algn="l" rtl="0" fontAlgn="base">
        <a:spcBef>
          <a:spcPct val="20000"/>
        </a:spcBef>
        <a:spcAft>
          <a:spcPct val="0"/>
        </a:spcAft>
        <a:buClr>
          <a:schemeClr val="hlink"/>
        </a:buClr>
        <a:buSzPct val="85000"/>
        <a:buFont typeface="Wingdings" pitchFamily="2" charset="2"/>
        <a:buChar char="v"/>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a:xfrm>
            <a:off x="838200" y="365129"/>
            <a:ext cx="10515600" cy="1325563"/>
          </a:xfrm>
          <a:prstGeom prst="rect">
            <a:avLst/>
          </a:prstGeom>
          <a:noFill/>
          <a:ln w="9525">
            <a:noFill/>
          </a:ln>
        </p:spPr>
        <p:txBody>
          <a:bodyPr anchor="ctr"/>
          <a:lstStyle/>
          <a:p>
            <a:pPr lvl="0"/>
            <a:r>
              <a:rPr lang="zh-CN" altLang="en-US" dirty="0"/>
              <a:t>单击此处编辑母版标题样式</a:t>
            </a:r>
          </a:p>
        </p:txBody>
      </p:sp>
      <p:sp>
        <p:nvSpPr>
          <p:cNvPr id="1027" name="文本占位符 2"/>
          <p:cNvSpPr>
            <a:spLocks noGrp="1"/>
          </p:cNvSpPr>
          <p:nvPr>
            <p:ph type="body" idx="1"/>
          </p:nvPr>
        </p:nvSpPr>
        <p:spPr>
          <a:xfrm>
            <a:off x="838200" y="1825625"/>
            <a:ext cx="10515600" cy="4351338"/>
          </a:xfrm>
          <a:prstGeom prst="rect">
            <a:avLst/>
          </a:prstGeom>
          <a:noFill/>
          <a:ln w="9525">
            <a:noFill/>
          </a:ln>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838200" y="6356526"/>
            <a:ext cx="27432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5C6AD397-E6F2-45FD-8DF8-7639EF106319}" type="datetimeFigureOut">
              <a:rPr lang="zh-CN" altLang="en-US">
                <a:solidFill>
                  <a:prstClr val="black">
                    <a:tint val="75000"/>
                  </a:prstClr>
                </a:solidFill>
              </a:rPr>
              <a:pPr>
                <a:defRPr/>
              </a:pPr>
              <a:t>2020/1/31</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526"/>
            <a:ext cx="41148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526"/>
            <a:ext cx="2743200" cy="365125"/>
          </a:xfrm>
          <a:prstGeom prst="rect">
            <a:avLst/>
          </a:prstGeom>
        </p:spPr>
        <p:txBody>
          <a:bodyPr vert="horz" lIns="91440" tIns="45720" rIns="91440" bIns="45720" rtlCol="0" anchor="ctr"/>
          <a:lstStyle>
            <a:lvl1pPr algn="r">
              <a:defRPr sz="1200">
                <a:solidFill>
                  <a:srgbClr val="898989"/>
                </a:solidFill>
                <a:latin typeface="Calibri" panose="020F0502020204030204" pitchFamily="34" charset="0"/>
              </a:defRPr>
            </a:lvl1pPr>
          </a:lstStyle>
          <a:p>
            <a:fld id="{9A0DB2DC-4C9A-4742-B13C-FB6460FD3503}" type="slidenum">
              <a:rPr lang="zh-CN" altLang="en-US" dirty="0"/>
              <a:pPr/>
              <a:t>‹#›</a:t>
            </a:fld>
            <a:endParaRPr lang="zh-CN" altLang="en-US" dirty="0">
              <a:latin typeface="Arial" panose="020B0604020202020204" pitchFamily="34" charset="0"/>
            </a:endParaRPr>
          </a:p>
        </p:txBody>
      </p:sp>
    </p:spTree>
    <p:extLst>
      <p:ext uri="{BB962C8B-B14F-4D97-AF65-F5344CB8AC3E}">
        <p14:creationId xmlns:p14="http://schemas.microsoft.com/office/powerpoint/2010/main" val="3604256611"/>
      </p:ext>
    </p:extLst>
  </p:cSld>
  <p:clrMap bg1="lt1" tx1="dk1" bg2="lt2" tx2="dk2" accent1="accent1" accent2="accent2" accent3="accent3" accent4="accent4" accent5="accent5" accent6="accent6" hlink="hlink" folHlink="folHlink"/>
  <p:sldLayoutIdLst>
    <p:sldLayoutId id="2147483901" r:id="rId1"/>
    <p:sldLayoutId id="2147483902" r:id="rId2"/>
    <p:sldLayoutId id="2147483903" r:id="rId3"/>
    <p:sldLayoutId id="2147483904" r:id="rId4"/>
    <p:sldLayoutId id="2147483905" r:id="rId5"/>
    <p:sldLayoutId id="2147483906" r:id="rId6"/>
    <p:sldLayoutId id="2147483907" r:id="rId7"/>
    <p:sldLayoutId id="2147483908" r:id="rId8"/>
    <p:sldLayoutId id="2147483909" r:id="rId9"/>
    <p:sldLayoutId id="2147483910" r:id="rId10"/>
    <p:sldLayoutId id="2147483911" r:id="rId11"/>
  </p:sldLayoutIdLs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4294967295"/>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609600" y="6245225"/>
            <a:ext cx="2844800" cy="476250"/>
          </a:xfrm>
          <a:prstGeom prst="rect">
            <a:avLst/>
          </a:prstGeom>
          <a:noFill/>
          <a:ln w="9525">
            <a:noFill/>
            <a:miter lim="800000"/>
          </a:ln>
          <a:effectLst/>
        </p:spPr>
        <p:txBody>
          <a:bodyPr vert="horz" wrap="square" lIns="91440" tIns="45720" rIns="91440" bIns="45720" numCol="1" anchor="t" anchorCtr="0" compatLnSpc="1"/>
          <a:lstStyle>
            <a:lvl1pPr algn="l">
              <a:defRPr sz="1400"/>
            </a:lvl1pPr>
          </a:lstStyle>
          <a:p>
            <a:pPr>
              <a:defRPr/>
            </a:pPr>
            <a:endParaRPr lang="en-US" altLang="zh-CN">
              <a:solidFill>
                <a:srgbClr val="000000"/>
              </a:solidFill>
            </a:endParaRPr>
          </a:p>
        </p:txBody>
      </p:sp>
      <p:sp>
        <p:nvSpPr>
          <p:cNvPr id="1029" name="Rectangle 5"/>
          <p:cNvSpPr>
            <a:spLocks noGrp="1" noChangeArrowheads="1"/>
          </p:cNvSpPr>
          <p:nvPr>
            <p:ph type="ftr" sz="quarter" idx="3"/>
          </p:nvPr>
        </p:nvSpPr>
        <p:spPr bwMode="auto">
          <a:xfrm>
            <a:off x="4165600" y="6245225"/>
            <a:ext cx="3860800" cy="476250"/>
          </a:xfrm>
          <a:prstGeom prst="rect">
            <a:avLst/>
          </a:prstGeom>
          <a:noFill/>
          <a:ln w="9525">
            <a:noFill/>
            <a:miter lim="800000"/>
          </a:ln>
          <a:effectLst/>
        </p:spPr>
        <p:txBody>
          <a:bodyPr vert="horz" wrap="square" lIns="91440" tIns="45720" rIns="91440" bIns="45720" numCol="1" anchor="t" anchorCtr="0" compatLnSpc="1"/>
          <a:lstStyle>
            <a:lvl1pPr algn="ctr">
              <a:defRPr sz="1400"/>
            </a:lvl1pPr>
          </a:lstStyle>
          <a:p>
            <a:pPr>
              <a:defRPr/>
            </a:pPr>
            <a:endParaRPr lang="en-US" altLang="zh-CN">
              <a:solidFill>
                <a:srgbClr val="000000"/>
              </a:solidFill>
            </a:endParaRPr>
          </a:p>
        </p:txBody>
      </p:sp>
      <p:sp>
        <p:nvSpPr>
          <p:cNvPr id="1030" name="Rectangle 6"/>
          <p:cNvSpPr>
            <a:spLocks noGrp="1" noChangeArrowheads="1"/>
          </p:cNvSpPr>
          <p:nvPr>
            <p:ph type="sldNum" sz="quarter" idx="4"/>
          </p:nvPr>
        </p:nvSpPr>
        <p:spPr bwMode="auto">
          <a:xfrm>
            <a:off x="8737600" y="6245225"/>
            <a:ext cx="2844800" cy="476250"/>
          </a:xfrm>
          <a:prstGeom prst="rect">
            <a:avLst/>
          </a:prstGeom>
          <a:noFill/>
          <a:ln w="9525">
            <a:noFill/>
            <a:miter lim="800000"/>
          </a:ln>
          <a:effectLst/>
        </p:spPr>
        <p:txBody>
          <a:bodyPr vert="horz" wrap="square" lIns="91440" tIns="45720" rIns="91440" bIns="45720" numCol="1" anchor="t" anchorCtr="0" compatLnSpc="1">
            <a:prstTxWarp prst="textNoShape">
              <a:avLst/>
            </a:prstTxWarp>
          </a:bodyPr>
          <a:lstStyle>
            <a:lvl1pPr algn="r">
              <a:defRPr sz="1400"/>
            </a:lvl1pPr>
          </a:lstStyle>
          <a:p>
            <a:fld id="{3051E92C-7F31-4146-A76A-716607AE0ABA}" type="slidenum">
              <a:rPr lang="en-US" altLang="zh-CN" smtClean="0">
                <a:solidFill>
                  <a:srgbClr val="000000"/>
                </a:solidFill>
              </a:rPr>
              <a:pPr/>
              <a:t>‹#›</a:t>
            </a:fld>
            <a:endParaRPr lang="en-US" altLang="zh-CN" smtClean="0">
              <a:solidFill>
                <a:srgbClr val="000000"/>
              </a:solidFill>
            </a:endParaRPr>
          </a:p>
        </p:txBody>
      </p:sp>
    </p:spTree>
    <p:extLst>
      <p:ext uri="{BB962C8B-B14F-4D97-AF65-F5344CB8AC3E}">
        <p14:creationId xmlns:p14="http://schemas.microsoft.com/office/powerpoint/2010/main" val="128161897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a:xfrm>
            <a:off x="838200" y="365129"/>
            <a:ext cx="10515600" cy="1325563"/>
          </a:xfrm>
          <a:prstGeom prst="rect">
            <a:avLst/>
          </a:prstGeom>
          <a:noFill/>
          <a:ln w="9525">
            <a:noFill/>
          </a:ln>
        </p:spPr>
        <p:txBody>
          <a:bodyPr anchor="ctr"/>
          <a:lstStyle/>
          <a:p>
            <a:pPr lvl="0"/>
            <a:r>
              <a:rPr lang="zh-CN" altLang="en-US" dirty="0"/>
              <a:t>单击此处编辑母版标题样式</a:t>
            </a:r>
          </a:p>
        </p:txBody>
      </p:sp>
      <p:sp>
        <p:nvSpPr>
          <p:cNvPr id="1027" name="文本占位符 2"/>
          <p:cNvSpPr>
            <a:spLocks noGrp="1"/>
          </p:cNvSpPr>
          <p:nvPr>
            <p:ph type="body" idx="1"/>
          </p:nvPr>
        </p:nvSpPr>
        <p:spPr>
          <a:xfrm>
            <a:off x="838200" y="1825625"/>
            <a:ext cx="10515600" cy="4351338"/>
          </a:xfrm>
          <a:prstGeom prst="rect">
            <a:avLst/>
          </a:prstGeom>
          <a:noFill/>
          <a:ln w="9525">
            <a:noFill/>
          </a:ln>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838200" y="6356526"/>
            <a:ext cx="27432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5C6AD397-E6F2-45FD-8DF8-7639EF106319}" type="datetimeFigureOut">
              <a:rPr lang="zh-CN" altLang="en-US">
                <a:solidFill>
                  <a:prstClr val="black">
                    <a:tint val="75000"/>
                  </a:prstClr>
                </a:solidFill>
              </a:rPr>
              <a:pPr>
                <a:defRPr/>
              </a:pPr>
              <a:t>2020/1/31</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526"/>
            <a:ext cx="41148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526"/>
            <a:ext cx="2743200" cy="365125"/>
          </a:xfrm>
          <a:prstGeom prst="rect">
            <a:avLst/>
          </a:prstGeom>
        </p:spPr>
        <p:txBody>
          <a:bodyPr vert="horz" lIns="91440" tIns="45720" rIns="91440" bIns="45720" rtlCol="0" anchor="ctr"/>
          <a:lstStyle>
            <a:lvl1pPr algn="r">
              <a:defRPr sz="1200">
                <a:solidFill>
                  <a:srgbClr val="898989"/>
                </a:solidFill>
                <a:latin typeface="Calibri" panose="020F0502020204030204" pitchFamily="34" charset="0"/>
              </a:defRPr>
            </a:lvl1pPr>
          </a:lstStyle>
          <a:p>
            <a:fld id="{9A0DB2DC-4C9A-4742-B13C-FB6460FD3503}" type="slidenum">
              <a:rPr lang="zh-CN" altLang="en-US" dirty="0"/>
              <a:pPr/>
              <a:t>‹#›</a:t>
            </a:fld>
            <a:endParaRPr lang="zh-CN" altLang="en-US" dirty="0">
              <a:latin typeface="Arial" panose="020B0604020202020204" pitchFamily="34" charset="0"/>
            </a:endParaRPr>
          </a:p>
        </p:txBody>
      </p:sp>
    </p:spTree>
    <p:extLst>
      <p:ext uri="{BB962C8B-B14F-4D97-AF65-F5344CB8AC3E}">
        <p14:creationId xmlns:p14="http://schemas.microsoft.com/office/powerpoint/2010/main" val="1828263251"/>
      </p:ext>
    </p:extLst>
  </p:cSld>
  <p:clrMap bg1="lt1" tx1="dk1" bg2="lt2" tx2="dk2" accent1="accent1" accent2="accent2" accent3="accent3" accent4="accent4" accent5="accent5" accent6="accent6" hlink="hlink" folHlink="folHlink"/>
  <p:sldLayoutIdLst>
    <p:sldLayoutId id="2147483913" r:id="rId1"/>
    <p:sldLayoutId id="2147483914" r:id="rId2"/>
    <p:sldLayoutId id="2147483915" r:id="rId3"/>
    <p:sldLayoutId id="2147483916" r:id="rId4"/>
    <p:sldLayoutId id="2147483917" r:id="rId5"/>
    <p:sldLayoutId id="2147483918" r:id="rId6"/>
    <p:sldLayoutId id="2147483919" r:id="rId7"/>
    <p:sldLayoutId id="2147483920" r:id="rId8"/>
    <p:sldLayoutId id="2147483921" r:id="rId9"/>
    <p:sldLayoutId id="2147483922" r:id="rId10"/>
    <p:sldLayoutId id="2147483923" r:id="rId11"/>
  </p:sldLayoutIdLs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4294967295"/>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609600" y="6245225"/>
            <a:ext cx="2844800" cy="476250"/>
          </a:xfrm>
          <a:prstGeom prst="rect">
            <a:avLst/>
          </a:prstGeom>
          <a:noFill/>
          <a:ln w="9525">
            <a:noFill/>
            <a:miter lim="800000"/>
          </a:ln>
          <a:effectLst/>
        </p:spPr>
        <p:txBody>
          <a:bodyPr vert="horz" wrap="square" lIns="91440" tIns="45720" rIns="91440" bIns="45720" numCol="1" anchor="t" anchorCtr="0" compatLnSpc="1"/>
          <a:lstStyle>
            <a:lvl1pPr algn="l">
              <a:defRPr sz="1400"/>
            </a:lvl1pPr>
          </a:lstStyle>
          <a:p>
            <a:pPr>
              <a:defRPr/>
            </a:pPr>
            <a:endParaRPr lang="en-US" altLang="zh-CN">
              <a:solidFill>
                <a:srgbClr val="000000"/>
              </a:solidFill>
            </a:endParaRPr>
          </a:p>
        </p:txBody>
      </p:sp>
      <p:sp>
        <p:nvSpPr>
          <p:cNvPr id="1029" name="Rectangle 5"/>
          <p:cNvSpPr>
            <a:spLocks noGrp="1" noChangeArrowheads="1"/>
          </p:cNvSpPr>
          <p:nvPr>
            <p:ph type="ftr" sz="quarter" idx="3"/>
          </p:nvPr>
        </p:nvSpPr>
        <p:spPr bwMode="auto">
          <a:xfrm>
            <a:off x="4165600" y="6245225"/>
            <a:ext cx="3860800" cy="476250"/>
          </a:xfrm>
          <a:prstGeom prst="rect">
            <a:avLst/>
          </a:prstGeom>
          <a:noFill/>
          <a:ln w="9525">
            <a:noFill/>
            <a:miter lim="800000"/>
          </a:ln>
          <a:effectLst/>
        </p:spPr>
        <p:txBody>
          <a:bodyPr vert="horz" wrap="square" lIns="91440" tIns="45720" rIns="91440" bIns="45720" numCol="1" anchor="t" anchorCtr="0" compatLnSpc="1"/>
          <a:lstStyle>
            <a:lvl1pPr algn="ctr">
              <a:defRPr sz="1400"/>
            </a:lvl1pPr>
          </a:lstStyle>
          <a:p>
            <a:pPr>
              <a:defRPr/>
            </a:pPr>
            <a:endParaRPr lang="en-US" altLang="zh-CN">
              <a:solidFill>
                <a:srgbClr val="000000"/>
              </a:solidFill>
            </a:endParaRPr>
          </a:p>
        </p:txBody>
      </p:sp>
      <p:sp>
        <p:nvSpPr>
          <p:cNvPr id="1030" name="Rectangle 6"/>
          <p:cNvSpPr>
            <a:spLocks noGrp="1" noChangeArrowheads="1"/>
          </p:cNvSpPr>
          <p:nvPr>
            <p:ph type="sldNum" sz="quarter" idx="4"/>
          </p:nvPr>
        </p:nvSpPr>
        <p:spPr bwMode="auto">
          <a:xfrm>
            <a:off x="8737600" y="6245225"/>
            <a:ext cx="2844800" cy="476250"/>
          </a:xfrm>
          <a:prstGeom prst="rect">
            <a:avLst/>
          </a:prstGeom>
          <a:noFill/>
          <a:ln w="9525">
            <a:noFill/>
            <a:miter lim="800000"/>
          </a:ln>
          <a:effectLst/>
        </p:spPr>
        <p:txBody>
          <a:bodyPr vert="horz" wrap="square" lIns="91440" tIns="45720" rIns="91440" bIns="45720" numCol="1" anchor="t" anchorCtr="0" compatLnSpc="1">
            <a:prstTxWarp prst="textNoShape">
              <a:avLst/>
            </a:prstTxWarp>
          </a:bodyPr>
          <a:lstStyle>
            <a:lvl1pPr algn="r">
              <a:defRPr sz="1400"/>
            </a:lvl1pPr>
          </a:lstStyle>
          <a:p>
            <a:fld id="{3051E92C-7F31-4146-A76A-716607AE0ABA}" type="slidenum">
              <a:rPr lang="en-US" altLang="zh-CN" smtClean="0">
                <a:solidFill>
                  <a:srgbClr val="000000"/>
                </a:solidFill>
              </a:rPr>
              <a:pPr/>
              <a:t>‹#›</a:t>
            </a:fld>
            <a:endParaRPr lang="en-US" altLang="zh-CN" smtClean="0">
              <a:solidFill>
                <a:srgbClr val="000000"/>
              </a:solidFill>
            </a:endParaRPr>
          </a:p>
        </p:txBody>
      </p:sp>
    </p:spTree>
    <p:extLst>
      <p:ext uri="{BB962C8B-B14F-4D97-AF65-F5344CB8AC3E}">
        <p14:creationId xmlns:p14="http://schemas.microsoft.com/office/powerpoint/2010/main" val="942244216"/>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7" name="矩形 6"/>
          <p:cNvSpPr/>
          <p:nvPr/>
        </p:nvSpPr>
        <p:spPr>
          <a:xfrm>
            <a:off x="0" y="6678781"/>
            <a:ext cx="12192000" cy="179387"/>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a:buFont typeface="Arial" pitchFamily="34" charset="0"/>
              <a:buNone/>
              <a:defRPr/>
            </a:pPr>
            <a:endParaRPr lang="zh-CN" altLang="en-US" sz="3200" b="1">
              <a:solidFill>
                <a:prstClr val="white"/>
              </a:solidFill>
            </a:endParaRPr>
          </a:p>
        </p:txBody>
      </p:sp>
      <p:sp>
        <p:nvSpPr>
          <p:cNvPr id="8195" name="标题占位符 1"/>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endParaRPr lang="en-US" altLang="zh-CN" smtClean="0"/>
          </a:p>
        </p:txBody>
      </p:sp>
      <p:sp>
        <p:nvSpPr>
          <p:cNvPr id="8196" name="文本占位符 2"/>
          <p:cNvSpPr>
            <a:spLocks noGrp="1" noChangeArrowheads="1"/>
          </p:cNvSpPr>
          <p:nvPr>
            <p:ph type="body" idx="4294967295"/>
          </p:nvPr>
        </p:nvSpPr>
        <p:spPr bwMode="auto">
          <a:xfrm>
            <a:off x="609600" y="1600200"/>
            <a:ext cx="10972800" cy="468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ltLang="zh-CN" smtClean="0"/>
          </a:p>
        </p:txBody>
      </p:sp>
      <p:sp>
        <p:nvSpPr>
          <p:cNvPr id="4" name="日期占位符 3"/>
          <p:cNvSpPr>
            <a:spLocks noGrp="1"/>
          </p:cNvSpPr>
          <p:nvPr>
            <p:ph type="dt" sz="half" idx="2"/>
          </p:nvPr>
        </p:nvSpPr>
        <p:spPr>
          <a:xfrm>
            <a:off x="101600" y="6400968"/>
            <a:ext cx="4267200" cy="284163"/>
          </a:xfrm>
          <a:prstGeom prst="rect">
            <a:avLst/>
          </a:prstGeom>
        </p:spPr>
        <p:txBody>
          <a:bodyPr vert="horz" rtlCol="0" anchor="b"/>
          <a:lstStyle>
            <a:lvl1pPr algn="l" eaLnBrk="1" latinLnBrk="0" hangingPunct="1">
              <a:defRPr kumimoji="0" sz="1100" dirty="0">
                <a:solidFill>
                  <a:schemeClr val="tx2">
                    <a:lumMod val="75000"/>
                    <a:lumOff val="25000"/>
                  </a:schemeClr>
                </a:solidFill>
              </a:defRPr>
            </a:lvl1pPr>
          </a:lstStyle>
          <a:p>
            <a:pPr>
              <a:buFont typeface="Arial" pitchFamily="34" charset="0"/>
              <a:buNone/>
              <a:defRPr/>
            </a:pPr>
            <a:endParaRPr lang="en-US" b="1">
              <a:solidFill>
                <a:srgbClr val="2F2F2F">
                  <a:lumMod val="75000"/>
                  <a:lumOff val="25000"/>
                </a:srgbClr>
              </a:solidFill>
              <a:latin typeface="Calibri" pitchFamily="34" charset="0"/>
            </a:endParaRPr>
          </a:p>
        </p:txBody>
      </p:sp>
      <p:sp>
        <p:nvSpPr>
          <p:cNvPr id="5" name="页脚占位符 4"/>
          <p:cNvSpPr>
            <a:spLocks noGrp="1"/>
          </p:cNvSpPr>
          <p:nvPr>
            <p:ph type="ftr" sz="quarter" idx="3"/>
          </p:nvPr>
        </p:nvSpPr>
        <p:spPr>
          <a:xfrm>
            <a:off x="7112000" y="6400968"/>
            <a:ext cx="4978400" cy="284163"/>
          </a:xfrm>
          <a:prstGeom prst="rect">
            <a:avLst/>
          </a:prstGeom>
        </p:spPr>
        <p:txBody>
          <a:bodyPr vert="horz" rtlCol="0" anchor="ctr"/>
          <a:lstStyle>
            <a:lvl1pPr algn="r" eaLnBrk="1" latinLnBrk="0" hangingPunct="1">
              <a:defRPr kumimoji="0" sz="1100" dirty="0">
                <a:solidFill>
                  <a:schemeClr val="tx2">
                    <a:lumMod val="75000"/>
                    <a:lumOff val="25000"/>
                  </a:schemeClr>
                </a:solidFill>
              </a:defRPr>
            </a:lvl1pPr>
          </a:lstStyle>
          <a:p>
            <a:pPr>
              <a:buFont typeface="Arial" pitchFamily="34" charset="0"/>
              <a:buNone/>
              <a:defRPr/>
            </a:pPr>
            <a:endParaRPr lang="zh-CN" altLang="en-US" b="1">
              <a:solidFill>
                <a:srgbClr val="2F2F2F">
                  <a:lumMod val="75000"/>
                  <a:lumOff val="25000"/>
                </a:srgbClr>
              </a:solidFill>
              <a:latin typeface="Calibri" pitchFamily="34" charset="0"/>
            </a:endParaRPr>
          </a:p>
        </p:txBody>
      </p:sp>
      <p:sp>
        <p:nvSpPr>
          <p:cNvPr id="6" name="灯片编号占位符 5"/>
          <p:cNvSpPr>
            <a:spLocks noGrp="1"/>
          </p:cNvSpPr>
          <p:nvPr>
            <p:ph type="sldNum" sz="quarter" idx="4"/>
          </p:nvPr>
        </p:nvSpPr>
        <p:spPr>
          <a:xfrm>
            <a:off x="5486400" y="6400968"/>
            <a:ext cx="1219200" cy="284163"/>
          </a:xfrm>
          <a:prstGeom prst="rect">
            <a:avLst/>
          </a:prstGeom>
          <a:noFill/>
        </p:spPr>
        <p:txBody>
          <a:bodyPr vert="horz" wrap="square" lIns="45720" tIns="45720" rIns="45720" bIns="45720" numCol="1" anchor="ctr" anchorCtr="0" compatLnSpc="1">
            <a:prstTxWarp prst="textNoShape">
              <a:avLst/>
            </a:prstTxWarp>
          </a:bodyPr>
          <a:lstStyle>
            <a:lvl1pPr algn="ctr">
              <a:defRPr sz="1100" b="0">
                <a:solidFill>
                  <a:srgbClr val="636363"/>
                </a:solidFill>
              </a:defRPr>
            </a:lvl1pPr>
          </a:lstStyle>
          <a:p>
            <a:pPr>
              <a:buFont typeface="Arial" pitchFamily="34" charset="0"/>
              <a:buNone/>
            </a:pPr>
            <a:fld id="{AFFCE7FA-BF26-4BA4-9CE5-6A2C2746545C}" type="slidenum">
              <a:rPr lang="en-US" altLang="zh-CN" smtClean="0">
                <a:latin typeface="Calibri" pitchFamily="34" charset="0"/>
              </a:rPr>
              <a:pPr>
                <a:buFont typeface="Arial" pitchFamily="34" charset="0"/>
                <a:buNone/>
              </a:pPr>
              <a:t>‹#›</a:t>
            </a:fld>
            <a:endParaRPr lang="en-US" altLang="zh-CN" smtClean="0">
              <a:latin typeface="Calibri" pitchFamily="34" charset="0"/>
              <a:ea typeface="黑体" pitchFamily="49" charset="-122"/>
            </a:endParaRPr>
          </a:p>
        </p:txBody>
      </p:sp>
      <p:sp>
        <p:nvSpPr>
          <p:cNvPr id="8" name="矩形 7"/>
          <p:cNvSpPr/>
          <p:nvPr/>
        </p:nvSpPr>
        <p:spPr>
          <a:xfrm>
            <a:off x="0" y="0"/>
            <a:ext cx="12192000" cy="10795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a:buFont typeface="Arial" pitchFamily="34" charset="0"/>
              <a:buNone/>
              <a:defRPr/>
            </a:pPr>
            <a:endParaRPr lang="zh-CN" altLang="en-US" sz="3200" b="1">
              <a:solidFill>
                <a:prstClr val="white"/>
              </a:solidFill>
            </a:endParaRPr>
          </a:p>
        </p:txBody>
      </p:sp>
    </p:spTree>
    <p:extLst>
      <p:ext uri="{BB962C8B-B14F-4D97-AF65-F5344CB8AC3E}">
        <p14:creationId xmlns:p14="http://schemas.microsoft.com/office/powerpoint/2010/main" val="433529996"/>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Franklin Gothic Medium" pitchFamily="34" charset="0"/>
          <a:ea typeface="微软雅黑" pitchFamily="34" charset="-122"/>
        </a:defRPr>
      </a:lvl2pPr>
      <a:lvl3pPr algn="ctr" rtl="0" fontAlgn="base">
        <a:spcBef>
          <a:spcPct val="0"/>
        </a:spcBef>
        <a:spcAft>
          <a:spcPct val="0"/>
        </a:spcAft>
        <a:defRPr sz="4400">
          <a:solidFill>
            <a:schemeClr val="tx2"/>
          </a:solidFill>
          <a:latin typeface="Franklin Gothic Medium" pitchFamily="34" charset="0"/>
          <a:ea typeface="微软雅黑" pitchFamily="34" charset="-122"/>
        </a:defRPr>
      </a:lvl3pPr>
      <a:lvl4pPr algn="ctr" rtl="0" fontAlgn="base">
        <a:spcBef>
          <a:spcPct val="0"/>
        </a:spcBef>
        <a:spcAft>
          <a:spcPct val="0"/>
        </a:spcAft>
        <a:defRPr sz="4400">
          <a:solidFill>
            <a:schemeClr val="tx2"/>
          </a:solidFill>
          <a:latin typeface="Franklin Gothic Medium" pitchFamily="34" charset="0"/>
          <a:ea typeface="微软雅黑" pitchFamily="34" charset="-122"/>
        </a:defRPr>
      </a:lvl4pPr>
      <a:lvl5pPr algn="ctr" rtl="0" fontAlgn="base">
        <a:spcBef>
          <a:spcPct val="0"/>
        </a:spcBef>
        <a:spcAft>
          <a:spcPct val="0"/>
        </a:spcAft>
        <a:defRPr sz="4400">
          <a:solidFill>
            <a:schemeClr val="tx2"/>
          </a:solidFill>
          <a:latin typeface="Franklin Gothic Medium" pitchFamily="34" charset="0"/>
          <a:ea typeface="微软雅黑" pitchFamily="34" charset="-122"/>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fontAlgn="base">
        <a:spcBef>
          <a:spcPct val="20000"/>
        </a:spcBef>
        <a:spcAft>
          <a:spcPct val="0"/>
        </a:spcAft>
        <a:buClr>
          <a:schemeClr val="tx2"/>
        </a:buClr>
        <a:buSzPct val="50000"/>
        <a:buFont typeface="Wingdings 2" pitchFamily="18" charset="2"/>
        <a:buChar char="ß"/>
        <a:defRPr sz="3200" kern="1200">
          <a:solidFill>
            <a:schemeClr val="tx1"/>
          </a:solidFill>
          <a:latin typeface="+mn-lt"/>
          <a:ea typeface="+mn-ea"/>
          <a:cs typeface="+mn-cs"/>
        </a:defRPr>
      </a:lvl1pPr>
      <a:lvl2pPr marL="742950" indent="-285750" algn="l" rtl="0" fontAlgn="base">
        <a:spcBef>
          <a:spcPct val="20000"/>
        </a:spcBef>
        <a:spcAft>
          <a:spcPct val="0"/>
        </a:spcAft>
        <a:buClr>
          <a:schemeClr val="tx2"/>
        </a:buClr>
        <a:buSzPct val="50000"/>
        <a:buFont typeface="Wingdings 2" pitchFamily="18" charset="2"/>
        <a:buChar char="Þ"/>
        <a:defRPr sz="2800" kern="1200">
          <a:solidFill>
            <a:schemeClr val="tx1"/>
          </a:solidFill>
          <a:latin typeface="+mn-lt"/>
          <a:ea typeface="+mn-ea"/>
          <a:cs typeface="+mn-cs"/>
        </a:defRPr>
      </a:lvl2pPr>
      <a:lvl3pPr marL="1143000" indent="-228600" algn="l" rtl="0" fontAlgn="base">
        <a:spcBef>
          <a:spcPct val="20000"/>
        </a:spcBef>
        <a:spcAft>
          <a:spcPct val="0"/>
        </a:spcAft>
        <a:buClr>
          <a:schemeClr val="tx2"/>
        </a:buClr>
        <a:buSzPct val="50000"/>
        <a:buFont typeface="Wingdings 2" pitchFamily="18" charset="2"/>
        <a:buChar char=""/>
        <a:defRPr sz="2400" kern="1200">
          <a:solidFill>
            <a:schemeClr val="tx1"/>
          </a:solidFill>
          <a:latin typeface="+mn-lt"/>
          <a:ea typeface="+mn-ea"/>
          <a:cs typeface="+mn-cs"/>
        </a:defRPr>
      </a:lvl3pPr>
      <a:lvl4pPr marL="1600200" indent="-228600" algn="l" rtl="0" fontAlgn="base">
        <a:spcBef>
          <a:spcPct val="20000"/>
        </a:spcBef>
        <a:spcAft>
          <a:spcPct val="0"/>
        </a:spcAft>
        <a:buClr>
          <a:schemeClr val="tx2"/>
        </a:buClr>
        <a:buSzPct val="50000"/>
        <a:buFont typeface="Wingdings 2" pitchFamily="18" charset="2"/>
        <a:buChar char=""/>
        <a:defRPr sz="2000" kern="1200">
          <a:solidFill>
            <a:schemeClr val="tx1"/>
          </a:solidFill>
          <a:latin typeface="+mn-lt"/>
          <a:ea typeface="+mn-ea"/>
          <a:cs typeface="+mn-cs"/>
        </a:defRPr>
      </a:lvl4pPr>
      <a:lvl5pPr marL="2057400" indent="-228600" algn="l" rtl="0" fontAlgn="base">
        <a:spcBef>
          <a:spcPct val="20000"/>
        </a:spcBef>
        <a:spcAft>
          <a:spcPct val="0"/>
        </a:spcAft>
        <a:buClr>
          <a:schemeClr val="tx2"/>
        </a:buClr>
        <a:buSzPct val="50000"/>
        <a:buFont typeface="Wingdings 2" pitchFamily="18" charset="2"/>
        <a:buChar char=""/>
        <a:defRPr sz="2000" kern="1200">
          <a:solidFill>
            <a:schemeClr val="tx1"/>
          </a:solidFill>
          <a:latin typeface="+mn-lt"/>
          <a:ea typeface="+mn-ea"/>
          <a:cs typeface="+mn-cs"/>
        </a:defRPr>
      </a:lvl5pPr>
      <a:lvl6pPr marL="25146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 1025"/>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1026"/>
          <p:cNvSpPr>
            <a:spLocks noGrp="1" noChangeArrowheads="1"/>
          </p:cNvSpPr>
          <p:nvPr>
            <p:ph type="body" idx="4294967295"/>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日期占位符 1027"/>
          <p:cNvSpPr>
            <a:spLocks noGrp="1"/>
          </p:cNvSpPr>
          <p:nvPr>
            <p:ph type="dt" sz="half" idx="2"/>
          </p:nvPr>
        </p:nvSpPr>
        <p:spPr>
          <a:xfrm>
            <a:off x="609600" y="6245225"/>
            <a:ext cx="2844800" cy="476250"/>
          </a:xfrm>
          <a:prstGeom prst="rect">
            <a:avLst/>
          </a:prstGeom>
          <a:noFill/>
          <a:ln w="9525">
            <a:noFill/>
          </a:ln>
        </p:spPr>
        <p:txBody>
          <a:bodyPr/>
          <a:lstStyle>
            <a:lvl1pPr>
              <a:defRPr sz="1400" noProof="1" dirty="0"/>
            </a:lvl1pPr>
          </a:lstStyle>
          <a:p>
            <a:pPr>
              <a:buFont typeface="Arial" pitchFamily="34" charset="0"/>
              <a:buNone/>
            </a:pPr>
            <a:endParaRPr lang="zh-CN" altLang="en-US">
              <a:solidFill>
                <a:srgbClr val="000000"/>
              </a:solidFill>
            </a:endParaRPr>
          </a:p>
        </p:txBody>
      </p:sp>
      <p:sp>
        <p:nvSpPr>
          <p:cNvPr id="1029" name="页脚占位符 1028"/>
          <p:cNvSpPr>
            <a:spLocks noGrp="1"/>
          </p:cNvSpPr>
          <p:nvPr>
            <p:ph type="ftr" sz="quarter" idx="3"/>
          </p:nvPr>
        </p:nvSpPr>
        <p:spPr>
          <a:xfrm>
            <a:off x="4165600" y="6245225"/>
            <a:ext cx="3860800" cy="476250"/>
          </a:xfrm>
          <a:prstGeom prst="rect">
            <a:avLst/>
          </a:prstGeom>
          <a:noFill/>
          <a:ln w="9525">
            <a:noFill/>
          </a:ln>
        </p:spPr>
        <p:txBody>
          <a:bodyPr/>
          <a:lstStyle>
            <a:lvl1pPr algn="ctr">
              <a:defRPr sz="1400" noProof="1" dirty="0"/>
            </a:lvl1pPr>
          </a:lstStyle>
          <a:p>
            <a:pPr>
              <a:buFont typeface="Arial" pitchFamily="34" charset="0"/>
              <a:buNone/>
            </a:pPr>
            <a:endParaRPr lang="zh-CN" altLang="en-US">
              <a:solidFill>
                <a:srgbClr val="000000"/>
              </a:solidFill>
            </a:endParaRPr>
          </a:p>
        </p:txBody>
      </p:sp>
      <p:sp>
        <p:nvSpPr>
          <p:cNvPr id="1030" name="灯片编号占位符 1029"/>
          <p:cNvSpPr>
            <a:spLocks noGrp="1"/>
          </p:cNvSpPr>
          <p:nvPr>
            <p:ph type="sldNum" sz="quarter" idx="4"/>
          </p:nvPr>
        </p:nvSpPr>
        <p:spPr>
          <a:xfrm>
            <a:off x="8737600" y="6245225"/>
            <a:ext cx="2844800" cy="476250"/>
          </a:xfrm>
          <a:prstGeom prst="rect">
            <a:avLst/>
          </a:prstGeom>
          <a:noFill/>
          <a:ln w="9525">
            <a:noFill/>
          </a:ln>
        </p:spPr>
        <p:txBody>
          <a:bodyPr vert="horz" wrap="square" lIns="91440" tIns="45720" rIns="91440" bIns="45720" numCol="1" anchor="t" anchorCtr="0" compatLnSpc="1">
            <a:prstTxWarp prst="textNoShape">
              <a:avLst/>
            </a:prstTxWarp>
          </a:bodyPr>
          <a:lstStyle>
            <a:lvl1pPr algn="r">
              <a:defRPr sz="1400"/>
            </a:lvl1pPr>
          </a:lstStyle>
          <a:p>
            <a:pPr>
              <a:buFont typeface="Arial" pitchFamily="34" charset="0"/>
              <a:buNone/>
            </a:pPr>
            <a:fld id="{782272B1-AEB6-4064-9DA0-8A657DFEE3C0}" type="slidenum">
              <a:rPr lang="zh-CN" altLang="en-US" smtClean="0">
                <a:solidFill>
                  <a:srgbClr val="000000"/>
                </a:solidFill>
              </a:rPr>
              <a:pPr>
                <a:buFont typeface="Arial" pitchFamily="34" charset="0"/>
                <a:buNone/>
              </a:pPr>
              <a:t>‹#›</a:t>
            </a:fld>
            <a:endParaRPr lang="zh-CN" altLang="en-US" smtClean="0">
              <a:solidFill>
                <a:srgbClr val="000000"/>
              </a:solidFill>
            </a:endParaRPr>
          </a:p>
        </p:txBody>
      </p:sp>
    </p:spTree>
    <p:extLst>
      <p:ext uri="{BB962C8B-B14F-4D97-AF65-F5344CB8AC3E}">
        <p14:creationId xmlns:p14="http://schemas.microsoft.com/office/powerpoint/2010/main" val="2331080264"/>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itchFamily="34" charset="0"/>
          <a:ea typeface="宋体" pitchFamily="2" charset="-122"/>
        </a:defRPr>
      </a:lvl2pPr>
      <a:lvl3pPr algn="ctr" rtl="0" fontAlgn="base">
        <a:spcBef>
          <a:spcPct val="0"/>
        </a:spcBef>
        <a:spcAft>
          <a:spcPct val="0"/>
        </a:spcAft>
        <a:defRPr sz="4400">
          <a:solidFill>
            <a:schemeClr val="tx2"/>
          </a:solidFill>
          <a:latin typeface="Arial" pitchFamily="34" charset="0"/>
          <a:ea typeface="宋体" pitchFamily="2" charset="-122"/>
        </a:defRPr>
      </a:lvl3pPr>
      <a:lvl4pPr algn="ctr" rtl="0" fontAlgn="base">
        <a:spcBef>
          <a:spcPct val="0"/>
        </a:spcBef>
        <a:spcAft>
          <a:spcPct val="0"/>
        </a:spcAft>
        <a:defRPr sz="4400">
          <a:solidFill>
            <a:schemeClr val="tx2"/>
          </a:solidFill>
          <a:latin typeface="Arial" pitchFamily="34" charset="0"/>
          <a:ea typeface="宋体" pitchFamily="2" charset="-122"/>
        </a:defRPr>
      </a:lvl4pPr>
      <a:lvl5pPr algn="ctr" rtl="0" fontAlgn="base">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lvl="1" indent="-285750" algn="l" rtl="0" fontAlgn="base">
        <a:spcBef>
          <a:spcPct val="20000"/>
        </a:spcBef>
        <a:spcAft>
          <a:spcPct val="0"/>
        </a:spcAft>
        <a:buChar char="–"/>
        <a:defRPr sz="2800" kern="1200">
          <a:solidFill>
            <a:schemeClr val="tx1"/>
          </a:solidFill>
          <a:latin typeface="+mn-lt"/>
          <a:ea typeface="+mn-ea"/>
          <a:cs typeface="+mn-cs"/>
        </a:defRPr>
      </a:lvl2pPr>
      <a:lvl3pPr marL="1143000" lvl="2" indent="-228600" algn="l" rtl="0" fontAlgn="base">
        <a:spcBef>
          <a:spcPct val="20000"/>
        </a:spcBef>
        <a:spcAft>
          <a:spcPct val="0"/>
        </a:spcAft>
        <a:buChar char="•"/>
        <a:defRPr sz="2400" kern="1200">
          <a:solidFill>
            <a:schemeClr val="tx1"/>
          </a:solidFill>
          <a:latin typeface="+mn-lt"/>
          <a:ea typeface="+mn-ea"/>
          <a:cs typeface="+mn-cs"/>
        </a:defRPr>
      </a:lvl3pPr>
      <a:lvl4pPr marL="1600200" lvl="3" indent="-228600" algn="l" rtl="0" fontAlgn="base">
        <a:spcBef>
          <a:spcPct val="20000"/>
        </a:spcBef>
        <a:spcAft>
          <a:spcPct val="0"/>
        </a:spcAft>
        <a:buChar char="–"/>
        <a:defRPr sz="2000" kern="1200">
          <a:solidFill>
            <a:schemeClr val="tx1"/>
          </a:solidFill>
          <a:latin typeface="+mn-lt"/>
          <a:ea typeface="+mn-ea"/>
          <a:cs typeface="+mn-cs"/>
        </a:defRPr>
      </a:lvl4pPr>
      <a:lvl5pPr marL="2057400" lvl="4" indent="-228600" algn="l" rtl="0" fontAlgn="base">
        <a:spcBef>
          <a:spcPct val="20000"/>
        </a:spcBef>
        <a:spcAft>
          <a:spcPct val="0"/>
        </a:spcAft>
        <a:buChar char="»"/>
        <a:defRPr sz="2000" kern="120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a:xfrm>
            <a:off x="838200" y="365129"/>
            <a:ext cx="10515600" cy="1325563"/>
          </a:xfrm>
          <a:prstGeom prst="rect">
            <a:avLst/>
          </a:prstGeom>
          <a:noFill/>
          <a:ln w="9525">
            <a:noFill/>
          </a:ln>
        </p:spPr>
        <p:txBody>
          <a:bodyPr anchor="ctr"/>
          <a:lstStyle/>
          <a:p>
            <a:pPr lvl="0"/>
            <a:r>
              <a:rPr lang="zh-CN" altLang="en-US" dirty="0"/>
              <a:t>单击此处编辑母版标题样式</a:t>
            </a:r>
          </a:p>
        </p:txBody>
      </p:sp>
      <p:sp>
        <p:nvSpPr>
          <p:cNvPr id="1027" name="文本占位符 2"/>
          <p:cNvSpPr>
            <a:spLocks noGrp="1"/>
          </p:cNvSpPr>
          <p:nvPr>
            <p:ph type="body" idx="1"/>
          </p:nvPr>
        </p:nvSpPr>
        <p:spPr>
          <a:xfrm>
            <a:off x="838200" y="1825625"/>
            <a:ext cx="10515600" cy="4351338"/>
          </a:xfrm>
          <a:prstGeom prst="rect">
            <a:avLst/>
          </a:prstGeom>
          <a:noFill/>
          <a:ln w="9525">
            <a:noFill/>
          </a:ln>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838200" y="6356526"/>
            <a:ext cx="27432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5C6AD397-E6F2-45FD-8DF8-7639EF106319}" type="datetimeFigureOut">
              <a:rPr lang="zh-CN" altLang="en-US">
                <a:solidFill>
                  <a:prstClr val="black">
                    <a:tint val="75000"/>
                  </a:prstClr>
                </a:solidFill>
              </a:rPr>
              <a:pPr>
                <a:defRPr/>
              </a:pPr>
              <a:t>2020/1/31</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526"/>
            <a:ext cx="41148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526"/>
            <a:ext cx="2743200" cy="365125"/>
          </a:xfrm>
          <a:prstGeom prst="rect">
            <a:avLst/>
          </a:prstGeom>
        </p:spPr>
        <p:txBody>
          <a:bodyPr vert="horz" lIns="91440" tIns="45720" rIns="91440" bIns="45720" rtlCol="0" anchor="ctr"/>
          <a:lstStyle>
            <a:lvl1pPr algn="r">
              <a:defRPr sz="1200">
                <a:solidFill>
                  <a:srgbClr val="898989"/>
                </a:solidFill>
                <a:latin typeface="Calibri" panose="020F0502020204030204" pitchFamily="34" charset="0"/>
              </a:defRPr>
            </a:lvl1pPr>
          </a:lstStyle>
          <a:p>
            <a:fld id="{9A0DB2DC-4C9A-4742-B13C-FB6460FD3503}" type="slidenum">
              <a:rPr lang="zh-CN" altLang="en-US" dirty="0"/>
              <a:pPr/>
              <a:t>‹#›</a:t>
            </a:fld>
            <a:endParaRPr lang="zh-CN" altLang="en-US" dirty="0">
              <a:latin typeface="Arial" panose="020B0604020202020204" pitchFamily="34" charset="0"/>
            </a:endParaRPr>
          </a:p>
        </p:txBody>
      </p:sp>
    </p:spTree>
    <p:extLst>
      <p:ext uri="{BB962C8B-B14F-4D97-AF65-F5344CB8AC3E}">
        <p14:creationId xmlns:p14="http://schemas.microsoft.com/office/powerpoint/2010/main" val="713584360"/>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 1025"/>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1026"/>
          <p:cNvSpPr>
            <a:spLocks noGrp="1" noChangeArrowheads="1"/>
          </p:cNvSpPr>
          <p:nvPr>
            <p:ph type="body" idx="4294967295"/>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日期占位符 1027"/>
          <p:cNvSpPr>
            <a:spLocks noGrp="1"/>
          </p:cNvSpPr>
          <p:nvPr>
            <p:ph type="dt" sz="half" idx="2"/>
          </p:nvPr>
        </p:nvSpPr>
        <p:spPr>
          <a:xfrm>
            <a:off x="609600" y="6245225"/>
            <a:ext cx="2844800" cy="476250"/>
          </a:xfrm>
          <a:prstGeom prst="rect">
            <a:avLst/>
          </a:prstGeom>
          <a:noFill/>
          <a:ln w="9525">
            <a:noFill/>
          </a:ln>
        </p:spPr>
        <p:txBody>
          <a:bodyPr/>
          <a:lstStyle>
            <a:lvl1pPr>
              <a:defRPr sz="1400" noProof="1" dirty="0"/>
            </a:lvl1pPr>
          </a:lstStyle>
          <a:p>
            <a:pPr>
              <a:buFont typeface="Arial" pitchFamily="34" charset="0"/>
              <a:buNone/>
            </a:pPr>
            <a:endParaRPr lang="zh-CN" altLang="en-US">
              <a:solidFill>
                <a:srgbClr val="000000"/>
              </a:solidFill>
            </a:endParaRPr>
          </a:p>
        </p:txBody>
      </p:sp>
      <p:sp>
        <p:nvSpPr>
          <p:cNvPr id="1029" name="页脚占位符 1028"/>
          <p:cNvSpPr>
            <a:spLocks noGrp="1"/>
          </p:cNvSpPr>
          <p:nvPr>
            <p:ph type="ftr" sz="quarter" idx="3"/>
          </p:nvPr>
        </p:nvSpPr>
        <p:spPr>
          <a:xfrm>
            <a:off x="4165600" y="6245225"/>
            <a:ext cx="3860800" cy="476250"/>
          </a:xfrm>
          <a:prstGeom prst="rect">
            <a:avLst/>
          </a:prstGeom>
          <a:noFill/>
          <a:ln w="9525">
            <a:noFill/>
          </a:ln>
        </p:spPr>
        <p:txBody>
          <a:bodyPr/>
          <a:lstStyle>
            <a:lvl1pPr algn="ctr">
              <a:defRPr sz="1400" noProof="1" dirty="0"/>
            </a:lvl1pPr>
          </a:lstStyle>
          <a:p>
            <a:pPr>
              <a:buFont typeface="Arial" pitchFamily="34" charset="0"/>
              <a:buNone/>
            </a:pPr>
            <a:endParaRPr lang="zh-CN" altLang="en-US">
              <a:solidFill>
                <a:srgbClr val="000000"/>
              </a:solidFill>
            </a:endParaRPr>
          </a:p>
        </p:txBody>
      </p:sp>
      <p:sp>
        <p:nvSpPr>
          <p:cNvPr id="1030" name="灯片编号占位符 1029"/>
          <p:cNvSpPr>
            <a:spLocks noGrp="1"/>
          </p:cNvSpPr>
          <p:nvPr>
            <p:ph type="sldNum" sz="quarter" idx="4"/>
          </p:nvPr>
        </p:nvSpPr>
        <p:spPr>
          <a:xfrm>
            <a:off x="8737600" y="6245225"/>
            <a:ext cx="2844800" cy="476250"/>
          </a:xfrm>
          <a:prstGeom prst="rect">
            <a:avLst/>
          </a:prstGeom>
          <a:noFill/>
          <a:ln w="9525">
            <a:noFill/>
          </a:ln>
        </p:spPr>
        <p:txBody>
          <a:bodyPr vert="horz" wrap="square" lIns="91440" tIns="45720" rIns="91440" bIns="45720" numCol="1" anchor="t" anchorCtr="0" compatLnSpc="1">
            <a:prstTxWarp prst="textNoShape">
              <a:avLst/>
            </a:prstTxWarp>
          </a:bodyPr>
          <a:lstStyle>
            <a:lvl1pPr algn="r">
              <a:defRPr sz="1400"/>
            </a:lvl1pPr>
          </a:lstStyle>
          <a:p>
            <a:pPr>
              <a:buFont typeface="Arial" pitchFamily="34" charset="0"/>
              <a:buNone/>
            </a:pPr>
            <a:fld id="{782272B1-AEB6-4064-9DA0-8A657DFEE3C0}" type="slidenum">
              <a:rPr lang="zh-CN" altLang="en-US" smtClean="0">
                <a:solidFill>
                  <a:srgbClr val="000000"/>
                </a:solidFill>
              </a:rPr>
              <a:pPr>
                <a:buFont typeface="Arial" pitchFamily="34" charset="0"/>
                <a:buNone/>
              </a:pPr>
              <a:t>‹#›</a:t>
            </a:fld>
            <a:endParaRPr lang="zh-CN" altLang="en-US" smtClean="0">
              <a:solidFill>
                <a:srgbClr val="000000"/>
              </a:solidFill>
            </a:endParaRPr>
          </a:p>
        </p:txBody>
      </p:sp>
    </p:spTree>
    <p:extLst>
      <p:ext uri="{BB962C8B-B14F-4D97-AF65-F5344CB8AC3E}">
        <p14:creationId xmlns:p14="http://schemas.microsoft.com/office/powerpoint/2010/main" val="2470971728"/>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itchFamily="34" charset="0"/>
          <a:ea typeface="宋体" pitchFamily="2" charset="-122"/>
        </a:defRPr>
      </a:lvl2pPr>
      <a:lvl3pPr algn="ctr" rtl="0" fontAlgn="base">
        <a:spcBef>
          <a:spcPct val="0"/>
        </a:spcBef>
        <a:spcAft>
          <a:spcPct val="0"/>
        </a:spcAft>
        <a:defRPr sz="4400">
          <a:solidFill>
            <a:schemeClr val="tx2"/>
          </a:solidFill>
          <a:latin typeface="Arial" pitchFamily="34" charset="0"/>
          <a:ea typeface="宋体" pitchFamily="2" charset="-122"/>
        </a:defRPr>
      </a:lvl3pPr>
      <a:lvl4pPr algn="ctr" rtl="0" fontAlgn="base">
        <a:spcBef>
          <a:spcPct val="0"/>
        </a:spcBef>
        <a:spcAft>
          <a:spcPct val="0"/>
        </a:spcAft>
        <a:defRPr sz="4400">
          <a:solidFill>
            <a:schemeClr val="tx2"/>
          </a:solidFill>
          <a:latin typeface="Arial" pitchFamily="34" charset="0"/>
          <a:ea typeface="宋体" pitchFamily="2" charset="-122"/>
        </a:defRPr>
      </a:lvl4pPr>
      <a:lvl5pPr algn="ctr" rtl="0" fontAlgn="base">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lvl="1" indent="-285750" algn="l" rtl="0" fontAlgn="base">
        <a:spcBef>
          <a:spcPct val="20000"/>
        </a:spcBef>
        <a:spcAft>
          <a:spcPct val="0"/>
        </a:spcAft>
        <a:buChar char="–"/>
        <a:defRPr sz="2800" kern="1200">
          <a:solidFill>
            <a:schemeClr val="tx1"/>
          </a:solidFill>
          <a:latin typeface="+mn-lt"/>
          <a:ea typeface="+mn-ea"/>
          <a:cs typeface="+mn-cs"/>
        </a:defRPr>
      </a:lvl2pPr>
      <a:lvl3pPr marL="1143000" lvl="2" indent="-228600" algn="l" rtl="0" fontAlgn="base">
        <a:spcBef>
          <a:spcPct val="20000"/>
        </a:spcBef>
        <a:spcAft>
          <a:spcPct val="0"/>
        </a:spcAft>
        <a:buChar char="•"/>
        <a:defRPr sz="2400" kern="1200">
          <a:solidFill>
            <a:schemeClr val="tx1"/>
          </a:solidFill>
          <a:latin typeface="+mn-lt"/>
          <a:ea typeface="+mn-ea"/>
          <a:cs typeface="+mn-cs"/>
        </a:defRPr>
      </a:lvl3pPr>
      <a:lvl4pPr marL="1600200" lvl="3" indent="-228600" algn="l" rtl="0" fontAlgn="base">
        <a:spcBef>
          <a:spcPct val="20000"/>
        </a:spcBef>
        <a:spcAft>
          <a:spcPct val="0"/>
        </a:spcAft>
        <a:buChar char="–"/>
        <a:defRPr sz="2000" kern="1200">
          <a:solidFill>
            <a:schemeClr val="tx1"/>
          </a:solidFill>
          <a:latin typeface="+mn-lt"/>
          <a:ea typeface="+mn-ea"/>
          <a:cs typeface="+mn-cs"/>
        </a:defRPr>
      </a:lvl4pPr>
      <a:lvl5pPr marL="2057400" lvl="4" indent="-228600" algn="l" rtl="0" fontAlgn="base">
        <a:spcBef>
          <a:spcPct val="20000"/>
        </a:spcBef>
        <a:spcAft>
          <a:spcPct val="0"/>
        </a:spcAft>
        <a:buChar char="»"/>
        <a:defRPr sz="2000" kern="120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 1025"/>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1026"/>
          <p:cNvSpPr>
            <a:spLocks noGrp="1" noChangeArrowheads="1"/>
          </p:cNvSpPr>
          <p:nvPr>
            <p:ph type="body" idx="4294967295"/>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日期占位符 1027"/>
          <p:cNvSpPr>
            <a:spLocks noGrp="1"/>
          </p:cNvSpPr>
          <p:nvPr>
            <p:ph type="dt" sz="half" idx="2"/>
          </p:nvPr>
        </p:nvSpPr>
        <p:spPr>
          <a:xfrm>
            <a:off x="609600" y="6245225"/>
            <a:ext cx="2844800" cy="476250"/>
          </a:xfrm>
          <a:prstGeom prst="rect">
            <a:avLst/>
          </a:prstGeom>
          <a:noFill/>
          <a:ln w="9525">
            <a:noFill/>
          </a:ln>
        </p:spPr>
        <p:txBody>
          <a:bodyPr/>
          <a:lstStyle>
            <a:lvl1pPr>
              <a:defRPr sz="1400" noProof="1" dirty="0"/>
            </a:lvl1pPr>
          </a:lstStyle>
          <a:p>
            <a:pPr>
              <a:buFont typeface="Arial" pitchFamily="34" charset="0"/>
              <a:buNone/>
            </a:pPr>
            <a:endParaRPr lang="zh-CN" altLang="en-US">
              <a:solidFill>
                <a:srgbClr val="000000"/>
              </a:solidFill>
            </a:endParaRPr>
          </a:p>
        </p:txBody>
      </p:sp>
      <p:sp>
        <p:nvSpPr>
          <p:cNvPr id="1029" name="页脚占位符 1028"/>
          <p:cNvSpPr>
            <a:spLocks noGrp="1"/>
          </p:cNvSpPr>
          <p:nvPr>
            <p:ph type="ftr" sz="quarter" idx="3"/>
          </p:nvPr>
        </p:nvSpPr>
        <p:spPr>
          <a:xfrm>
            <a:off x="4165600" y="6245225"/>
            <a:ext cx="3860800" cy="476250"/>
          </a:xfrm>
          <a:prstGeom prst="rect">
            <a:avLst/>
          </a:prstGeom>
          <a:noFill/>
          <a:ln w="9525">
            <a:noFill/>
          </a:ln>
        </p:spPr>
        <p:txBody>
          <a:bodyPr/>
          <a:lstStyle>
            <a:lvl1pPr algn="ctr">
              <a:defRPr sz="1400" noProof="1" dirty="0"/>
            </a:lvl1pPr>
          </a:lstStyle>
          <a:p>
            <a:pPr>
              <a:buFont typeface="Arial" pitchFamily="34" charset="0"/>
              <a:buNone/>
            </a:pPr>
            <a:endParaRPr lang="zh-CN" altLang="en-US">
              <a:solidFill>
                <a:srgbClr val="000000"/>
              </a:solidFill>
            </a:endParaRPr>
          </a:p>
        </p:txBody>
      </p:sp>
      <p:sp>
        <p:nvSpPr>
          <p:cNvPr id="1030" name="灯片编号占位符 1029"/>
          <p:cNvSpPr>
            <a:spLocks noGrp="1"/>
          </p:cNvSpPr>
          <p:nvPr>
            <p:ph type="sldNum" sz="quarter" idx="4"/>
          </p:nvPr>
        </p:nvSpPr>
        <p:spPr>
          <a:xfrm>
            <a:off x="8737600" y="6245225"/>
            <a:ext cx="2844800" cy="476250"/>
          </a:xfrm>
          <a:prstGeom prst="rect">
            <a:avLst/>
          </a:prstGeom>
          <a:noFill/>
          <a:ln w="9525">
            <a:noFill/>
          </a:ln>
        </p:spPr>
        <p:txBody>
          <a:bodyPr vert="horz" wrap="square" lIns="91440" tIns="45720" rIns="91440" bIns="45720" numCol="1" anchor="t" anchorCtr="0" compatLnSpc="1">
            <a:prstTxWarp prst="textNoShape">
              <a:avLst/>
            </a:prstTxWarp>
          </a:bodyPr>
          <a:lstStyle>
            <a:lvl1pPr algn="r">
              <a:defRPr sz="1400"/>
            </a:lvl1pPr>
          </a:lstStyle>
          <a:p>
            <a:pPr>
              <a:buFont typeface="Arial" pitchFamily="34" charset="0"/>
              <a:buNone/>
            </a:pPr>
            <a:fld id="{782272B1-AEB6-4064-9DA0-8A657DFEE3C0}" type="slidenum">
              <a:rPr lang="zh-CN" altLang="en-US" smtClean="0">
                <a:solidFill>
                  <a:srgbClr val="000000"/>
                </a:solidFill>
              </a:rPr>
              <a:pPr>
                <a:buFont typeface="Arial" pitchFamily="34" charset="0"/>
                <a:buNone/>
              </a:pPr>
              <a:t>‹#›</a:t>
            </a:fld>
            <a:endParaRPr lang="zh-CN" altLang="en-US" smtClean="0">
              <a:solidFill>
                <a:srgbClr val="000000"/>
              </a:solidFill>
            </a:endParaRPr>
          </a:p>
        </p:txBody>
      </p:sp>
    </p:spTree>
    <p:extLst>
      <p:ext uri="{BB962C8B-B14F-4D97-AF65-F5344CB8AC3E}">
        <p14:creationId xmlns:p14="http://schemas.microsoft.com/office/powerpoint/2010/main" val="811076546"/>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itchFamily="34" charset="0"/>
          <a:ea typeface="宋体" pitchFamily="2" charset="-122"/>
        </a:defRPr>
      </a:lvl2pPr>
      <a:lvl3pPr algn="ctr" rtl="0" fontAlgn="base">
        <a:spcBef>
          <a:spcPct val="0"/>
        </a:spcBef>
        <a:spcAft>
          <a:spcPct val="0"/>
        </a:spcAft>
        <a:defRPr sz="4400">
          <a:solidFill>
            <a:schemeClr val="tx2"/>
          </a:solidFill>
          <a:latin typeface="Arial" pitchFamily="34" charset="0"/>
          <a:ea typeface="宋体" pitchFamily="2" charset="-122"/>
        </a:defRPr>
      </a:lvl3pPr>
      <a:lvl4pPr algn="ctr" rtl="0" fontAlgn="base">
        <a:spcBef>
          <a:spcPct val="0"/>
        </a:spcBef>
        <a:spcAft>
          <a:spcPct val="0"/>
        </a:spcAft>
        <a:defRPr sz="4400">
          <a:solidFill>
            <a:schemeClr val="tx2"/>
          </a:solidFill>
          <a:latin typeface="Arial" pitchFamily="34" charset="0"/>
          <a:ea typeface="宋体" pitchFamily="2" charset="-122"/>
        </a:defRPr>
      </a:lvl4pPr>
      <a:lvl5pPr algn="ctr" rtl="0" fontAlgn="base">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lvl="1" indent="-285750" algn="l" rtl="0" fontAlgn="base">
        <a:spcBef>
          <a:spcPct val="20000"/>
        </a:spcBef>
        <a:spcAft>
          <a:spcPct val="0"/>
        </a:spcAft>
        <a:buChar char="–"/>
        <a:defRPr sz="2800" kern="1200">
          <a:solidFill>
            <a:schemeClr val="tx1"/>
          </a:solidFill>
          <a:latin typeface="+mn-lt"/>
          <a:ea typeface="+mn-ea"/>
          <a:cs typeface="+mn-cs"/>
        </a:defRPr>
      </a:lvl2pPr>
      <a:lvl3pPr marL="1143000" lvl="2" indent="-228600" algn="l" rtl="0" fontAlgn="base">
        <a:spcBef>
          <a:spcPct val="20000"/>
        </a:spcBef>
        <a:spcAft>
          <a:spcPct val="0"/>
        </a:spcAft>
        <a:buChar char="•"/>
        <a:defRPr sz="2400" kern="1200">
          <a:solidFill>
            <a:schemeClr val="tx1"/>
          </a:solidFill>
          <a:latin typeface="+mn-lt"/>
          <a:ea typeface="+mn-ea"/>
          <a:cs typeface="+mn-cs"/>
        </a:defRPr>
      </a:lvl3pPr>
      <a:lvl4pPr marL="1600200" lvl="3" indent="-228600" algn="l" rtl="0" fontAlgn="base">
        <a:spcBef>
          <a:spcPct val="20000"/>
        </a:spcBef>
        <a:spcAft>
          <a:spcPct val="0"/>
        </a:spcAft>
        <a:buChar char="–"/>
        <a:defRPr sz="2000" kern="1200">
          <a:solidFill>
            <a:schemeClr val="tx1"/>
          </a:solidFill>
          <a:latin typeface="+mn-lt"/>
          <a:ea typeface="+mn-ea"/>
          <a:cs typeface="+mn-cs"/>
        </a:defRPr>
      </a:lvl4pPr>
      <a:lvl5pPr marL="2057400" lvl="4" indent="-228600" algn="l" rtl="0" fontAlgn="base">
        <a:spcBef>
          <a:spcPct val="20000"/>
        </a:spcBef>
        <a:spcAft>
          <a:spcPct val="0"/>
        </a:spcAft>
        <a:buChar char="»"/>
        <a:defRPr sz="2000" kern="120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 1025"/>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1026"/>
          <p:cNvSpPr>
            <a:spLocks noGrp="1" noChangeArrowheads="1"/>
          </p:cNvSpPr>
          <p:nvPr>
            <p:ph type="body" idx="4294967295"/>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日期占位符 1027"/>
          <p:cNvSpPr>
            <a:spLocks noGrp="1"/>
          </p:cNvSpPr>
          <p:nvPr>
            <p:ph type="dt" sz="half" idx="2"/>
          </p:nvPr>
        </p:nvSpPr>
        <p:spPr>
          <a:xfrm>
            <a:off x="609600" y="6245225"/>
            <a:ext cx="2844800" cy="476250"/>
          </a:xfrm>
          <a:prstGeom prst="rect">
            <a:avLst/>
          </a:prstGeom>
          <a:noFill/>
          <a:ln w="9525">
            <a:noFill/>
          </a:ln>
        </p:spPr>
        <p:txBody>
          <a:bodyPr/>
          <a:lstStyle>
            <a:lvl1pPr>
              <a:defRPr sz="1400" noProof="1" dirty="0"/>
            </a:lvl1pPr>
          </a:lstStyle>
          <a:p>
            <a:pPr>
              <a:buFont typeface="Arial" pitchFamily="34" charset="0"/>
              <a:buNone/>
            </a:pPr>
            <a:endParaRPr lang="zh-CN" altLang="en-US">
              <a:solidFill>
                <a:srgbClr val="000000"/>
              </a:solidFill>
            </a:endParaRPr>
          </a:p>
        </p:txBody>
      </p:sp>
      <p:sp>
        <p:nvSpPr>
          <p:cNvPr id="1029" name="页脚占位符 1028"/>
          <p:cNvSpPr>
            <a:spLocks noGrp="1"/>
          </p:cNvSpPr>
          <p:nvPr>
            <p:ph type="ftr" sz="quarter" idx="3"/>
          </p:nvPr>
        </p:nvSpPr>
        <p:spPr>
          <a:xfrm>
            <a:off x="4165600" y="6245225"/>
            <a:ext cx="3860800" cy="476250"/>
          </a:xfrm>
          <a:prstGeom prst="rect">
            <a:avLst/>
          </a:prstGeom>
          <a:noFill/>
          <a:ln w="9525">
            <a:noFill/>
          </a:ln>
        </p:spPr>
        <p:txBody>
          <a:bodyPr/>
          <a:lstStyle>
            <a:lvl1pPr algn="ctr">
              <a:defRPr sz="1400" noProof="1" dirty="0"/>
            </a:lvl1pPr>
          </a:lstStyle>
          <a:p>
            <a:pPr>
              <a:buFont typeface="Arial" pitchFamily="34" charset="0"/>
              <a:buNone/>
            </a:pPr>
            <a:endParaRPr lang="zh-CN" altLang="en-US">
              <a:solidFill>
                <a:srgbClr val="000000"/>
              </a:solidFill>
            </a:endParaRPr>
          </a:p>
        </p:txBody>
      </p:sp>
      <p:sp>
        <p:nvSpPr>
          <p:cNvPr id="1030" name="灯片编号占位符 1029"/>
          <p:cNvSpPr>
            <a:spLocks noGrp="1"/>
          </p:cNvSpPr>
          <p:nvPr>
            <p:ph type="sldNum" sz="quarter" idx="4"/>
          </p:nvPr>
        </p:nvSpPr>
        <p:spPr>
          <a:xfrm>
            <a:off x="8737600" y="6245225"/>
            <a:ext cx="2844800" cy="476250"/>
          </a:xfrm>
          <a:prstGeom prst="rect">
            <a:avLst/>
          </a:prstGeom>
          <a:noFill/>
          <a:ln w="9525">
            <a:noFill/>
          </a:ln>
        </p:spPr>
        <p:txBody>
          <a:bodyPr vert="horz" wrap="square" lIns="91440" tIns="45720" rIns="91440" bIns="45720" numCol="1" anchor="t" anchorCtr="0" compatLnSpc="1">
            <a:prstTxWarp prst="textNoShape">
              <a:avLst/>
            </a:prstTxWarp>
          </a:bodyPr>
          <a:lstStyle>
            <a:lvl1pPr algn="r">
              <a:defRPr sz="1400"/>
            </a:lvl1pPr>
          </a:lstStyle>
          <a:p>
            <a:pPr>
              <a:buFont typeface="Arial" pitchFamily="34" charset="0"/>
              <a:buNone/>
            </a:pPr>
            <a:fld id="{782272B1-AEB6-4064-9DA0-8A657DFEE3C0}" type="slidenum">
              <a:rPr lang="zh-CN" altLang="en-US" smtClean="0">
                <a:solidFill>
                  <a:srgbClr val="000000"/>
                </a:solidFill>
              </a:rPr>
              <a:pPr>
                <a:buFont typeface="Arial" pitchFamily="34" charset="0"/>
                <a:buNone/>
              </a:pPr>
              <a:t>‹#›</a:t>
            </a:fld>
            <a:endParaRPr lang="zh-CN" altLang="en-US" smtClean="0">
              <a:solidFill>
                <a:srgbClr val="000000"/>
              </a:solidFill>
            </a:endParaRPr>
          </a:p>
        </p:txBody>
      </p:sp>
    </p:spTree>
    <p:extLst>
      <p:ext uri="{BB962C8B-B14F-4D97-AF65-F5344CB8AC3E}">
        <p14:creationId xmlns:p14="http://schemas.microsoft.com/office/powerpoint/2010/main" val="1428213489"/>
      </p:ext>
    </p:extLst>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xStyles>
    <p:title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itchFamily="34" charset="0"/>
          <a:ea typeface="宋体" pitchFamily="2" charset="-122"/>
        </a:defRPr>
      </a:lvl2pPr>
      <a:lvl3pPr algn="ctr" rtl="0" fontAlgn="base">
        <a:spcBef>
          <a:spcPct val="0"/>
        </a:spcBef>
        <a:spcAft>
          <a:spcPct val="0"/>
        </a:spcAft>
        <a:defRPr sz="4400">
          <a:solidFill>
            <a:schemeClr val="tx2"/>
          </a:solidFill>
          <a:latin typeface="Arial" pitchFamily="34" charset="0"/>
          <a:ea typeface="宋体" pitchFamily="2" charset="-122"/>
        </a:defRPr>
      </a:lvl3pPr>
      <a:lvl4pPr algn="ctr" rtl="0" fontAlgn="base">
        <a:spcBef>
          <a:spcPct val="0"/>
        </a:spcBef>
        <a:spcAft>
          <a:spcPct val="0"/>
        </a:spcAft>
        <a:defRPr sz="4400">
          <a:solidFill>
            <a:schemeClr val="tx2"/>
          </a:solidFill>
          <a:latin typeface="Arial" pitchFamily="34" charset="0"/>
          <a:ea typeface="宋体" pitchFamily="2" charset="-122"/>
        </a:defRPr>
      </a:lvl4pPr>
      <a:lvl5pPr algn="ctr" rtl="0" fontAlgn="base">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lvl="1" indent="-285750" algn="l" rtl="0" fontAlgn="base">
        <a:spcBef>
          <a:spcPct val="20000"/>
        </a:spcBef>
        <a:spcAft>
          <a:spcPct val="0"/>
        </a:spcAft>
        <a:buChar char="–"/>
        <a:defRPr sz="2800" kern="1200">
          <a:solidFill>
            <a:schemeClr val="tx1"/>
          </a:solidFill>
          <a:latin typeface="+mn-lt"/>
          <a:ea typeface="+mn-ea"/>
          <a:cs typeface="+mn-cs"/>
        </a:defRPr>
      </a:lvl2pPr>
      <a:lvl3pPr marL="1143000" lvl="2" indent="-228600" algn="l" rtl="0" fontAlgn="base">
        <a:spcBef>
          <a:spcPct val="20000"/>
        </a:spcBef>
        <a:spcAft>
          <a:spcPct val="0"/>
        </a:spcAft>
        <a:buChar char="•"/>
        <a:defRPr sz="2400" kern="1200">
          <a:solidFill>
            <a:schemeClr val="tx1"/>
          </a:solidFill>
          <a:latin typeface="+mn-lt"/>
          <a:ea typeface="+mn-ea"/>
          <a:cs typeface="+mn-cs"/>
        </a:defRPr>
      </a:lvl3pPr>
      <a:lvl4pPr marL="1600200" lvl="3" indent="-228600" algn="l" rtl="0" fontAlgn="base">
        <a:spcBef>
          <a:spcPct val="20000"/>
        </a:spcBef>
        <a:spcAft>
          <a:spcPct val="0"/>
        </a:spcAft>
        <a:buChar char="–"/>
        <a:defRPr sz="2000" kern="1200">
          <a:solidFill>
            <a:schemeClr val="tx1"/>
          </a:solidFill>
          <a:latin typeface="+mn-lt"/>
          <a:ea typeface="+mn-ea"/>
          <a:cs typeface="+mn-cs"/>
        </a:defRPr>
      </a:lvl4pPr>
      <a:lvl5pPr marL="2057400" lvl="4" indent="-228600" algn="l" rtl="0" fontAlgn="base">
        <a:spcBef>
          <a:spcPct val="20000"/>
        </a:spcBef>
        <a:spcAft>
          <a:spcPct val="0"/>
        </a:spcAft>
        <a:buChar char="»"/>
        <a:defRPr sz="2000" kern="120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9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0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5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5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6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7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1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8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9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8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1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0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alpha val="50000"/>
          </a:schemeClr>
        </a:solidFill>
        <a:effectLst/>
      </p:bgPr>
    </p:bg>
    <p:spTree>
      <p:nvGrpSpPr>
        <p:cNvPr id="1" name=""/>
        <p:cNvGrpSpPr/>
        <p:nvPr/>
      </p:nvGrpSpPr>
      <p:grpSpPr>
        <a:xfrm>
          <a:off x="0" y="0"/>
          <a:ext cx="0" cy="0"/>
          <a:chOff x="0" y="0"/>
          <a:chExt cx="0" cy="0"/>
        </a:xfrm>
      </p:grpSpPr>
      <p:cxnSp>
        <p:nvCxnSpPr>
          <p:cNvPr id="4" name="直接连接符 3"/>
          <p:cNvCxnSpPr/>
          <p:nvPr/>
        </p:nvCxnSpPr>
        <p:spPr>
          <a:xfrm flipH="1">
            <a:off x="22225" y="53975"/>
            <a:ext cx="6273800" cy="679450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106363" y="53975"/>
            <a:ext cx="6273800" cy="679450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60325" y="31750"/>
            <a:ext cx="6273800" cy="679450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sp>
        <p:nvSpPr>
          <p:cNvPr id="2053" name="文本框 7"/>
          <p:cNvSpPr txBox="1"/>
          <p:nvPr/>
        </p:nvSpPr>
        <p:spPr>
          <a:xfrm>
            <a:off x="2957507" y="2902702"/>
            <a:ext cx="7157394" cy="1052596"/>
          </a:xfrm>
          <a:prstGeom prst="rect">
            <a:avLst/>
          </a:prstGeom>
          <a:noFill/>
          <a:ln w="9525">
            <a:noFill/>
          </a:ln>
        </p:spPr>
        <p:txBody>
          <a:bodyPr wrap="square">
            <a:spAutoFit/>
          </a:bodyPr>
          <a:lstStyle/>
          <a:p>
            <a:pPr>
              <a:lnSpc>
                <a:spcPct val="130000"/>
              </a:lnSpc>
            </a:pPr>
            <a:r>
              <a:rPr lang="zh-CN" altLang="en-US" sz="4800" b="1" smtClean="0">
                <a:latin typeface="华文琥珀" pitchFamily="2" charset="-122"/>
                <a:ea typeface="华文琥珀" pitchFamily="2" charset="-122"/>
              </a:rPr>
              <a:t>语言</a:t>
            </a:r>
            <a:r>
              <a:rPr lang="zh-CN" altLang="en-US" sz="4800" b="1" dirty="0">
                <a:latin typeface="华文琥珀" pitchFamily="2" charset="-122"/>
                <a:ea typeface="华文琥珀" pitchFamily="2" charset="-122"/>
              </a:rPr>
              <a:t>运用之压缩</a:t>
            </a:r>
            <a:r>
              <a:rPr lang="zh-CN" altLang="en-US" sz="4800" b="1">
                <a:latin typeface="华文琥珀" pitchFamily="2" charset="-122"/>
                <a:ea typeface="华文琥珀" pitchFamily="2" charset="-122"/>
              </a:rPr>
              <a:t>语</a:t>
            </a:r>
            <a:r>
              <a:rPr lang="zh-CN" altLang="en-US" sz="4800" b="1" smtClean="0">
                <a:latin typeface="华文琥珀" pitchFamily="2" charset="-122"/>
                <a:ea typeface="华文琥珀" pitchFamily="2" charset="-122"/>
              </a:rPr>
              <a:t>段</a:t>
            </a:r>
            <a:endParaRPr lang="en-US" altLang="zh-CN" sz="4800" b="1" dirty="0">
              <a:latin typeface="华文琥珀" pitchFamily="2" charset="-122"/>
              <a:ea typeface="华文琥珀" pitchFamily="2" charset="-122"/>
            </a:endParaRPr>
          </a:p>
        </p:txBody>
      </p:sp>
      <p:grpSp>
        <p:nvGrpSpPr>
          <p:cNvPr id="2054" name="组合 10"/>
          <p:cNvGrpSpPr/>
          <p:nvPr/>
        </p:nvGrpSpPr>
        <p:grpSpPr>
          <a:xfrm>
            <a:off x="9813925" y="5240338"/>
            <a:ext cx="2432051" cy="1655762"/>
            <a:chOff x="15455" y="8253"/>
            <a:chExt cx="3830" cy="2608"/>
          </a:xfrm>
        </p:grpSpPr>
        <p:cxnSp>
          <p:nvCxnSpPr>
            <p:cNvPr id="12" name="直接连接符 11"/>
            <p:cNvCxnSpPr/>
            <p:nvPr/>
          </p:nvCxnSpPr>
          <p:spPr>
            <a:xfrm flipV="1">
              <a:off x="16193" y="8253"/>
              <a:ext cx="1937" cy="2608"/>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18130" y="8253"/>
              <a:ext cx="1155" cy="665"/>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15455" y="8373"/>
              <a:ext cx="1848" cy="24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17303" y="8373"/>
              <a:ext cx="1887" cy="1135"/>
            </a:xfrm>
            <a:prstGeom prst="line">
              <a:avLst/>
            </a:prstGeom>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497451" y="1679001"/>
            <a:ext cx="10909300"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zh-CN" altLang="en-US" sz="2800" b="1" i="0" u="none" strike="noStrike" kern="1200" cap="none" spc="0" normalizeH="0" baseline="0" noProof="0" dirty="0" smtClean="0">
                <a:ln>
                  <a:noFill/>
                </a:ln>
                <a:solidFill>
                  <a:srgbClr val="FF0000"/>
                </a:solidFill>
                <a:effectLst/>
                <a:uLnTx/>
                <a:uFillTx/>
                <a:latin typeface="黑体" panose="02010609060101010101" pitchFamily="49" charset="-122"/>
                <a:ea typeface="黑体" panose="02010609060101010101" pitchFamily="49" charset="-122"/>
                <a:cs typeface="+mn-cs"/>
              </a:rPr>
              <a:t>   </a:t>
            </a:r>
            <a:r>
              <a:rPr kumimoji="0" lang="zh-CN" altLang="en-US" sz="4400" b="1" i="0" u="none" strike="noStrike" kern="1200" cap="none" spc="0" normalizeH="0" baseline="0" noProof="0" dirty="0" smtClean="0">
                <a:ln>
                  <a:noFill/>
                </a:ln>
                <a:solidFill>
                  <a:srgbClr val="FF0000"/>
                </a:solidFill>
                <a:effectLst/>
                <a:uLnTx/>
                <a:uFillTx/>
                <a:latin typeface="黑体" panose="02010609060101010101" pitchFamily="49" charset="-122"/>
                <a:ea typeface="黑体" panose="02010609060101010101" pitchFamily="49" charset="-122"/>
                <a:cs typeface="+mn-cs"/>
              </a:rPr>
              <a:t>考点二：提取关键词</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800" b="1" i="0" u="none" strike="noStrike" kern="1200" cap="none" spc="0" normalizeH="0" baseline="0" noProof="0" dirty="0" smtClean="0">
                <a:ln>
                  <a:noFill/>
                </a:ln>
                <a:solidFill>
                  <a:sysClr val="windowText" lastClr="000000"/>
                </a:solidFill>
                <a:effectLst/>
                <a:uLnTx/>
                <a:uFillTx/>
                <a:latin typeface="Arial" panose="020B0604020202020204" pitchFamily="34" charset="0"/>
                <a:ea typeface="宋体" panose="02010600030101010101" pitchFamily="2" charset="-122"/>
                <a:cs typeface="+mn-cs"/>
              </a:rPr>
              <a:t>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800" b="1" i="0" u="none" strike="noStrike" kern="1200" cap="none" spc="0" normalizeH="0" baseline="0" noProof="0" smtClean="0">
                <a:ln>
                  <a:noFill/>
                </a:ln>
                <a:solidFill>
                  <a:sysClr val="windowText" lastClr="000000"/>
                </a:solidFill>
                <a:effectLst/>
                <a:uLnTx/>
                <a:uFillTx/>
                <a:latin typeface="Arial" panose="020B0604020202020204" pitchFamily="34" charset="0"/>
                <a:ea typeface="宋体" panose="02010600030101010101" pitchFamily="2" charset="-122"/>
                <a:cs typeface="+mn-cs"/>
              </a:rPr>
              <a:t>          </a:t>
            </a:r>
            <a:endParaRPr kumimoji="0" lang="zh-CN" altLang="en-US" sz="3000" b="1" i="0" u="none" strike="noStrike" kern="1200" cap="none" spc="0" normalizeH="0" baseline="0" noProof="0" dirty="0">
              <a:ln>
                <a:noFill/>
              </a:ln>
              <a:solidFill>
                <a:sysClr val="windowText" lastClr="000000"/>
              </a:solidFill>
              <a:effectLst/>
              <a:uLnTx/>
              <a:uFillTx/>
              <a:latin typeface="Calibri"/>
              <a:ea typeface="黑体" panose="02010609060101010101" pitchFamily="49" charset="-122"/>
              <a:cs typeface="+mn-cs"/>
            </a:endParaRPr>
          </a:p>
        </p:txBody>
      </p:sp>
    </p:spTree>
    <p:extLst>
      <p:ext uri="{BB962C8B-B14F-4D97-AF65-F5344CB8AC3E}">
        <p14:creationId xmlns:p14="http://schemas.microsoft.com/office/powerpoint/2010/main" val="82738507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副标题 7169"/>
          <p:cNvSpPr>
            <a:spLocks noGrp="1" noChangeArrowheads="1"/>
          </p:cNvSpPr>
          <p:nvPr>
            <p:ph type="subTitle" idx="1"/>
          </p:nvPr>
        </p:nvSpPr>
        <p:spPr>
          <a:xfrm>
            <a:off x="0" y="165"/>
            <a:ext cx="12192000" cy="4581525"/>
          </a:xfrm>
          <a:solidFill>
            <a:schemeClr val="accent1"/>
          </a:solidFill>
          <a:ln w="38100">
            <a:solidFill>
              <a:srgbClr val="FF0000"/>
            </a:solidFill>
            <a:miter lim="800000"/>
            <a:headEnd/>
            <a:tailEnd/>
          </a:ln>
        </p:spPr>
        <p:txBody>
          <a:bodyPr/>
          <a:lstStyle/>
          <a:p>
            <a:pPr algn="l"/>
            <a:r>
              <a:rPr lang="zh-CN" altLang="en-US" sz="2800" smtClean="0">
                <a:ea typeface="黑体" pitchFamily="49" charset="-122"/>
              </a:rPr>
              <a:t>【例１】提取下面一段话的主要信息，在方框内写出四个关键词。</a:t>
            </a:r>
          </a:p>
          <a:p>
            <a:pPr algn="l"/>
            <a:r>
              <a:rPr lang="zh-CN" altLang="en-US" sz="2800" smtClean="0">
                <a:ea typeface="黑体" pitchFamily="49" charset="-122"/>
              </a:rPr>
              <a:t>    </a:t>
            </a:r>
            <a:r>
              <a:rPr lang="zh-CN" altLang="en-US" sz="2800" b="1" smtClean="0">
                <a:latin typeface="华文细黑" pitchFamily="2" charset="-122"/>
                <a:ea typeface="华文细黑" pitchFamily="2" charset="-122"/>
              </a:rPr>
              <a:t>据报道，</a:t>
            </a:r>
            <a:r>
              <a:rPr lang="zh-CN" altLang="en-US" sz="2800" b="1" smtClean="0">
                <a:solidFill>
                  <a:srgbClr val="FF0000"/>
                </a:solidFill>
                <a:latin typeface="华文细黑" pitchFamily="2" charset="-122"/>
                <a:ea typeface="华文细黑" pitchFamily="2" charset="-122"/>
              </a:rPr>
              <a:t>我国国家图书馆</a:t>
            </a:r>
            <a:r>
              <a:rPr lang="zh-CN" altLang="en-US" sz="2800" b="1" smtClean="0">
                <a:latin typeface="华文细黑" pitchFamily="2" charset="-122"/>
                <a:ea typeface="华文细黑" pitchFamily="2" charset="-122"/>
              </a:rPr>
              <a:t>浩瀚的馆藏古籍中，仅</a:t>
            </a:r>
            <a:r>
              <a:rPr lang="en-US" altLang="zh-CN" sz="2800" b="1" smtClean="0">
                <a:latin typeface="华文细黑" pitchFamily="2" charset="-122"/>
                <a:ea typeface="华文细黑" pitchFamily="2" charset="-122"/>
              </a:rPr>
              <a:t>1</a:t>
            </a:r>
            <a:r>
              <a:rPr lang="zh-CN" altLang="en-US" sz="2800" b="1" smtClean="0">
                <a:latin typeface="华文细黑" pitchFamily="2" charset="-122"/>
                <a:ea typeface="华文细黑" pitchFamily="2" charset="-122"/>
              </a:rPr>
              <a:t>．</a:t>
            </a:r>
            <a:r>
              <a:rPr lang="en-US" altLang="zh-CN" sz="2800" b="1" smtClean="0">
                <a:latin typeface="华文细黑" pitchFamily="2" charset="-122"/>
                <a:ea typeface="华文细黑" pitchFamily="2" charset="-122"/>
              </a:rPr>
              <a:t>6</a:t>
            </a:r>
            <a:r>
              <a:rPr lang="zh-CN" altLang="en-US" sz="2800" b="1" smtClean="0">
                <a:latin typeface="华文细黑" pitchFamily="2" charset="-122"/>
                <a:ea typeface="华文细黑" pitchFamily="2" charset="-122"/>
              </a:rPr>
              <a:t>万卷“敦煌遗书”就有</a:t>
            </a:r>
            <a:r>
              <a:rPr lang="en-US" altLang="zh-CN" sz="2800" b="1" smtClean="0">
                <a:latin typeface="华文细黑" pitchFamily="2" charset="-122"/>
                <a:ea typeface="华文细黑" pitchFamily="2" charset="-122"/>
              </a:rPr>
              <a:t>5000</a:t>
            </a:r>
            <a:r>
              <a:rPr lang="zh-CN" altLang="en-US" sz="2800" b="1" smtClean="0">
                <a:latin typeface="华文细黑" pitchFamily="2" charset="-122"/>
                <a:ea typeface="华文细黑" pitchFamily="2" charset="-122"/>
              </a:rPr>
              <a:t>余米长卷需要修复，而国图从事古籍修复的专业人员不过</a:t>
            </a:r>
            <a:r>
              <a:rPr lang="en-US" altLang="zh-CN" sz="2800" b="1" smtClean="0">
                <a:latin typeface="华文细黑" pitchFamily="2" charset="-122"/>
                <a:ea typeface="华文细黑" pitchFamily="2" charset="-122"/>
              </a:rPr>
              <a:t>10</a:t>
            </a:r>
            <a:r>
              <a:rPr lang="zh-CN" altLang="en-US" sz="2800" b="1" smtClean="0">
                <a:latin typeface="华文细黑" pitchFamily="2" charset="-122"/>
                <a:ea typeface="华文细黑" pitchFamily="2" charset="-122"/>
              </a:rPr>
              <a:t>人</a:t>
            </a:r>
            <a:r>
              <a:rPr lang="zh-CN" altLang="en-US" sz="2800" b="1" smtClean="0">
                <a:solidFill>
                  <a:srgbClr val="FF0000"/>
                </a:solidFill>
                <a:latin typeface="华文细黑" pitchFamily="2" charset="-122"/>
                <a:ea typeface="华文细黑" pitchFamily="2" charset="-122"/>
              </a:rPr>
              <a:t>；各地图书馆、博物馆</a:t>
            </a:r>
            <a:r>
              <a:rPr lang="zh-CN" altLang="en-US" sz="2800" b="1" smtClean="0">
                <a:latin typeface="华文细黑" pitchFamily="2" charset="-122"/>
                <a:ea typeface="华文细黑" pitchFamily="2" charset="-122"/>
              </a:rPr>
              <a:t>收藏的古籍文献共计</a:t>
            </a:r>
            <a:r>
              <a:rPr lang="en-US" altLang="zh-CN" sz="2800" b="1" smtClean="0">
                <a:latin typeface="华文细黑" pitchFamily="2" charset="-122"/>
                <a:ea typeface="华文细黑" pitchFamily="2" charset="-122"/>
              </a:rPr>
              <a:t>3000</a:t>
            </a:r>
            <a:r>
              <a:rPr lang="zh-CN" altLang="en-US" sz="2800" b="1" smtClean="0">
                <a:latin typeface="华文细黑" pitchFamily="2" charset="-122"/>
                <a:ea typeface="华文细黑" pitchFamily="2" charset="-122"/>
              </a:rPr>
              <a:t>万册，残损情况也相当严重，亟待抢救性修复，但全国的古籍修复人才总共还不足百人。以这样少的人数去完成如此浩大的修复工程，即使夜以继日地工作也需要近千年。</a:t>
            </a:r>
            <a:r>
              <a:rPr lang="zh-CN" altLang="en-US" sz="2800" smtClean="0">
                <a:ea typeface="黑体" pitchFamily="49" charset="-122"/>
              </a:rPr>
              <a:t>   </a:t>
            </a:r>
          </a:p>
          <a:p>
            <a:pPr algn="l"/>
            <a:r>
              <a:rPr lang="zh-CN" altLang="en-US" sz="2800" smtClean="0">
                <a:ea typeface="黑体" pitchFamily="49" charset="-122"/>
              </a:rPr>
              <a:t>    关键词：口口  口口  口口  口口</a:t>
            </a:r>
          </a:p>
        </p:txBody>
      </p:sp>
      <p:grpSp>
        <p:nvGrpSpPr>
          <p:cNvPr id="7180" name="组合 7179"/>
          <p:cNvGrpSpPr>
            <a:grpSpLocks/>
          </p:cNvGrpSpPr>
          <p:nvPr/>
        </p:nvGrpSpPr>
        <p:grpSpPr bwMode="auto">
          <a:xfrm>
            <a:off x="0" y="3573463"/>
            <a:ext cx="12192000" cy="431800"/>
            <a:chOff x="0" y="2251"/>
            <a:chExt cx="5760" cy="272"/>
          </a:xfrm>
        </p:grpSpPr>
        <p:sp>
          <p:nvSpPr>
            <p:cNvPr id="9228" name="直接连接符 7180"/>
            <p:cNvSpPr>
              <a:spLocks noChangeShapeType="1"/>
            </p:cNvSpPr>
            <p:nvPr/>
          </p:nvSpPr>
          <p:spPr bwMode="auto">
            <a:xfrm>
              <a:off x="793" y="2251"/>
              <a:ext cx="4967" cy="0"/>
            </a:xfrm>
            <a:prstGeom prst="line">
              <a:avLst/>
            </a:prstGeom>
            <a:noFill/>
            <a:ln w="57150">
              <a:solidFill>
                <a:srgbClr val="FFFF00"/>
              </a:solidFill>
              <a:round/>
              <a:headEnd/>
              <a:tailEnd/>
            </a:ln>
            <a:extLst>
              <a:ext uri="{909E8E84-426E-40DD-AFC4-6F175D3DCCD1}">
                <a14:hiddenFill xmlns:a14="http://schemas.microsoft.com/office/drawing/2010/main">
                  <a:noFill/>
                </a14:hiddenFill>
              </a:ext>
            </a:extLst>
          </p:spPr>
          <p:txBody>
            <a:bodyPr/>
            <a:lstStyle/>
            <a:p>
              <a:pPr>
                <a:buFont typeface="Arial" pitchFamily="34" charset="0"/>
                <a:buNone/>
              </a:pPr>
              <a:endParaRPr lang="zh-CN" altLang="en-US" smtClean="0">
                <a:solidFill>
                  <a:srgbClr val="000000"/>
                </a:solidFill>
              </a:endParaRPr>
            </a:p>
          </p:txBody>
        </p:sp>
        <p:sp>
          <p:nvSpPr>
            <p:cNvPr id="9229" name="直接连接符 7181"/>
            <p:cNvSpPr>
              <a:spLocks noChangeShapeType="1"/>
            </p:cNvSpPr>
            <p:nvPr/>
          </p:nvSpPr>
          <p:spPr bwMode="auto">
            <a:xfrm>
              <a:off x="0" y="2523"/>
              <a:ext cx="3061" cy="0"/>
            </a:xfrm>
            <a:prstGeom prst="line">
              <a:avLst/>
            </a:prstGeom>
            <a:noFill/>
            <a:ln w="57150">
              <a:solidFill>
                <a:srgbClr val="FFFF00"/>
              </a:solidFill>
              <a:round/>
              <a:headEnd/>
              <a:tailEnd/>
            </a:ln>
            <a:extLst>
              <a:ext uri="{909E8E84-426E-40DD-AFC4-6F175D3DCCD1}">
                <a14:hiddenFill xmlns:a14="http://schemas.microsoft.com/office/drawing/2010/main">
                  <a:noFill/>
                </a14:hiddenFill>
              </a:ext>
            </a:extLst>
          </p:spPr>
          <p:txBody>
            <a:bodyPr/>
            <a:lstStyle/>
            <a:p>
              <a:pPr>
                <a:buFont typeface="Arial" pitchFamily="34" charset="0"/>
                <a:buNone/>
              </a:pPr>
              <a:endParaRPr lang="zh-CN" altLang="en-US" smtClean="0">
                <a:solidFill>
                  <a:srgbClr val="000000"/>
                </a:solidFill>
              </a:endParaRPr>
            </a:p>
          </p:txBody>
        </p:sp>
      </p:grpSp>
      <p:sp>
        <p:nvSpPr>
          <p:cNvPr id="7188" name="矩形标注 7187"/>
          <p:cNvSpPr>
            <a:spLocks noChangeArrowheads="1"/>
          </p:cNvSpPr>
          <p:nvPr/>
        </p:nvSpPr>
        <p:spPr bwMode="auto">
          <a:xfrm>
            <a:off x="5903387" y="4869028"/>
            <a:ext cx="5930900" cy="1006475"/>
          </a:xfrm>
          <a:prstGeom prst="wedgeRectCallout">
            <a:avLst>
              <a:gd name="adj1" fmla="val 1144"/>
              <a:gd name="adj2" fmla="val -117194"/>
            </a:avLst>
          </a:prstGeom>
          <a:solidFill>
            <a:schemeClr val="accent1"/>
          </a:solidFill>
          <a:ln w="9525">
            <a:solidFill>
              <a:srgbClr val="FF0000"/>
            </a:solidFill>
            <a:miter lim="800000"/>
            <a:headEnd/>
            <a:tailEnd/>
          </a:ln>
        </p:spPr>
        <p:txBody>
          <a:bodyPr/>
          <a:lstStyle/>
          <a:p>
            <a:pPr>
              <a:spcBef>
                <a:spcPct val="20000"/>
              </a:spcBef>
              <a:buFont typeface="Arial" pitchFamily="34" charset="0"/>
              <a:buNone/>
            </a:pPr>
            <a:r>
              <a:rPr lang="zh-CN" altLang="en-US" sz="2800" smtClean="0">
                <a:solidFill>
                  <a:srgbClr val="000000"/>
                </a:solidFill>
                <a:latin typeface="黑体" pitchFamily="49" charset="-122"/>
                <a:ea typeface="黑体" pitchFamily="49" charset="-122"/>
              </a:rPr>
              <a:t>馆藏古籍残损严重，亟待修复，但</a:t>
            </a:r>
            <a:r>
              <a:rPr lang="zh-CN" altLang="en-US" sz="2800">
                <a:solidFill>
                  <a:srgbClr val="000000"/>
                </a:solidFill>
                <a:latin typeface="黑体" pitchFamily="49" charset="-122"/>
                <a:ea typeface="黑体" pitchFamily="49" charset="-122"/>
              </a:rPr>
              <a:t>专业</a:t>
            </a:r>
            <a:r>
              <a:rPr lang="zh-CN" altLang="en-US" sz="2800" smtClean="0">
                <a:solidFill>
                  <a:srgbClr val="000000"/>
                </a:solidFill>
                <a:latin typeface="黑体" pitchFamily="49" charset="-122"/>
                <a:ea typeface="黑体" pitchFamily="49" charset="-122"/>
              </a:rPr>
              <a:t>人才非常缺乏 </a:t>
            </a:r>
          </a:p>
        </p:txBody>
      </p:sp>
      <p:sp>
        <p:nvSpPr>
          <p:cNvPr id="7189" name="圆角矩形标注 7188"/>
          <p:cNvSpPr>
            <a:spLocks noChangeArrowheads="1"/>
          </p:cNvSpPr>
          <p:nvPr/>
        </p:nvSpPr>
        <p:spPr bwMode="auto">
          <a:xfrm>
            <a:off x="668869" y="6100763"/>
            <a:ext cx="10854267" cy="620712"/>
          </a:xfrm>
          <a:prstGeom prst="wedgeRoundRectCallout">
            <a:avLst>
              <a:gd name="adj1" fmla="val 18398"/>
              <a:gd name="adj2" fmla="val -102940"/>
              <a:gd name="adj3" fmla="val 16667"/>
            </a:avLst>
          </a:prstGeom>
          <a:solidFill>
            <a:srgbClr val="333399"/>
          </a:solidFill>
          <a:ln w="9525">
            <a:solidFill>
              <a:schemeClr val="tx1"/>
            </a:solidFill>
            <a:miter lim="800000"/>
            <a:headEnd/>
            <a:tailEnd/>
          </a:ln>
        </p:spPr>
        <p:txBody>
          <a:bodyPr/>
          <a:lstStyle/>
          <a:p>
            <a:pPr algn="ctr">
              <a:buFont typeface="Arial" pitchFamily="34" charset="0"/>
              <a:buNone/>
            </a:pPr>
            <a:r>
              <a:rPr lang="zh-CN" altLang="en-US" sz="2800" b="1" smtClean="0">
                <a:solidFill>
                  <a:srgbClr val="FF0000"/>
                </a:solidFill>
                <a:latin typeface="黑体" pitchFamily="49" charset="-122"/>
                <a:ea typeface="黑体" pitchFamily="49" charset="-122"/>
              </a:rPr>
              <a:t>答案：古籍、修复、人才、</a:t>
            </a:r>
            <a:r>
              <a:rPr lang="zh-CN" altLang="en-US" sz="2800" b="1" u="sng" smtClean="0">
                <a:solidFill>
                  <a:srgbClr val="FF0000"/>
                </a:solidFill>
                <a:latin typeface="黑体" pitchFamily="49" charset="-122"/>
                <a:ea typeface="黑体" pitchFamily="49" charset="-122"/>
              </a:rPr>
              <a:t>缺乏</a:t>
            </a:r>
            <a:r>
              <a:rPr lang="en-US" altLang="zh-CN" sz="2800" b="1" u="sng" smtClean="0">
                <a:solidFill>
                  <a:srgbClr val="FF0000"/>
                </a:solidFill>
                <a:latin typeface="黑体" pitchFamily="49" charset="-122"/>
                <a:ea typeface="黑体" pitchFamily="49" charset="-122"/>
              </a:rPr>
              <a:t>(</a:t>
            </a:r>
            <a:r>
              <a:rPr lang="zh-CN" altLang="en-US" sz="2800" b="1" u="sng" smtClean="0">
                <a:solidFill>
                  <a:srgbClr val="FF0000"/>
                </a:solidFill>
                <a:latin typeface="黑体" pitchFamily="49" charset="-122"/>
                <a:ea typeface="黑体" pitchFamily="49" charset="-122"/>
              </a:rPr>
              <a:t>不足</a:t>
            </a:r>
            <a:r>
              <a:rPr lang="en-US" altLang="zh-CN" sz="2800" b="1" u="sng" smtClean="0">
                <a:solidFill>
                  <a:srgbClr val="FF0000"/>
                </a:solidFill>
                <a:latin typeface="黑体" pitchFamily="49" charset="-122"/>
                <a:ea typeface="黑体" pitchFamily="49" charset="-122"/>
              </a:rPr>
              <a:t>)</a:t>
            </a:r>
            <a:r>
              <a:rPr lang="en-US" altLang="zh-CN" sz="2300" u="sng" smtClean="0">
                <a:solidFill>
                  <a:srgbClr val="000000"/>
                </a:solidFill>
              </a:rPr>
              <a:t> </a:t>
            </a:r>
          </a:p>
        </p:txBody>
      </p:sp>
    </p:spTree>
    <p:extLst>
      <p:ext uri="{BB962C8B-B14F-4D97-AF65-F5344CB8AC3E}">
        <p14:creationId xmlns:p14="http://schemas.microsoft.com/office/powerpoint/2010/main" val="427934587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7180"/>
                                        </p:tgtEl>
                                        <p:attrNameLst>
                                          <p:attrName>style.visibility</p:attrName>
                                        </p:attrNameLst>
                                      </p:cBhvr>
                                      <p:to>
                                        <p:strVal val="visible"/>
                                      </p:to>
                                    </p:set>
                                    <p:anim calcmode="lin" valueType="num">
                                      <p:cBhvr additive="base">
                                        <p:cTn id="7" dur="500" fill="hold"/>
                                        <p:tgtEl>
                                          <p:spTgt spid="7180"/>
                                        </p:tgtEl>
                                        <p:attrNameLst>
                                          <p:attrName>ppt_x</p:attrName>
                                        </p:attrNameLst>
                                      </p:cBhvr>
                                      <p:tavLst>
                                        <p:tav tm="0">
                                          <p:val>
                                            <p:strVal val="0-#ppt_w/2"/>
                                          </p:val>
                                        </p:tav>
                                        <p:tav tm="100000">
                                          <p:val>
                                            <p:strVal val="#ppt_x"/>
                                          </p:val>
                                        </p:tav>
                                      </p:tavLst>
                                    </p:anim>
                                    <p:anim calcmode="lin" valueType="num">
                                      <p:cBhvr additive="base">
                                        <p:cTn id="8" dur="500" fill="hold"/>
                                        <p:tgtEl>
                                          <p:spTgt spid="7180"/>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18" presetClass="entr" presetSubtype="6" fill="hold" grpId="0" nodeType="clickEffect">
                                  <p:stCondLst>
                                    <p:cond delay="0"/>
                                  </p:stCondLst>
                                  <p:childTnLst>
                                    <p:set>
                                      <p:cBhvr>
                                        <p:cTn id="12" dur="1" fill="hold">
                                          <p:stCondLst>
                                            <p:cond delay="0"/>
                                          </p:stCondLst>
                                        </p:cTn>
                                        <p:tgtEl>
                                          <p:spTgt spid="7188"/>
                                        </p:tgtEl>
                                        <p:attrNameLst>
                                          <p:attrName>style.visibility</p:attrName>
                                        </p:attrNameLst>
                                      </p:cBhvr>
                                      <p:to>
                                        <p:strVal val="visible"/>
                                      </p:to>
                                    </p:set>
                                    <p:animEffect transition="in" filter="strips(downRight)">
                                      <p:cBhvr>
                                        <p:cTn id="13" dur="500"/>
                                        <p:tgtEl>
                                          <p:spTgt spid="7188"/>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5" presetClass="entr" presetSubtype="10" fill="hold" grpId="0" nodeType="clickEffect">
                                  <p:stCondLst>
                                    <p:cond delay="0"/>
                                  </p:stCondLst>
                                  <p:childTnLst>
                                    <p:set>
                                      <p:cBhvr>
                                        <p:cTn id="17" dur="1" fill="hold">
                                          <p:stCondLst>
                                            <p:cond delay="0"/>
                                          </p:stCondLst>
                                        </p:cTn>
                                        <p:tgtEl>
                                          <p:spTgt spid="7189"/>
                                        </p:tgtEl>
                                        <p:attrNameLst>
                                          <p:attrName>style.visibility</p:attrName>
                                        </p:attrNameLst>
                                      </p:cBhvr>
                                      <p:to>
                                        <p:strVal val="visible"/>
                                      </p:to>
                                    </p:set>
                                    <p:animEffect transition="in" filter="checkerboard(across)">
                                      <p:cBhvr>
                                        <p:cTn id="18" dur="500"/>
                                        <p:tgtEl>
                                          <p:spTgt spid="71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88" grpId="0" animBg="1"/>
      <p:bldP spid="7189"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3"/>
          <p:cNvSpPr>
            <a:spLocks noGrp="1"/>
          </p:cNvSpPr>
          <p:nvPr>
            <p:ph idx="1"/>
          </p:nvPr>
        </p:nvSpPr>
        <p:spPr>
          <a:ln/>
        </p:spPr>
        <p:txBody>
          <a:bodyPr vert="horz" wrap="square" lIns="91440" tIns="45720" rIns="91440" bIns="45720" anchor="t"/>
          <a:lstStyle/>
          <a:p>
            <a:pPr>
              <a:buFontTx/>
              <a:buNone/>
            </a:pPr>
            <a:r>
              <a:rPr lang="en-US" altLang="zh-CN" b="1" smtClean="0">
                <a:latin typeface="黑体" panose="02010609060101010101" pitchFamily="49" charset="-122"/>
                <a:ea typeface="黑体" panose="02010609060101010101" pitchFamily="49" charset="-122"/>
              </a:rPr>
              <a:t>1</a:t>
            </a:r>
            <a:r>
              <a:rPr lang="zh-CN" altLang="en-US" b="1">
                <a:latin typeface="黑体" panose="02010609060101010101" pitchFamily="49" charset="-122"/>
                <a:ea typeface="黑体" panose="02010609060101010101" pitchFamily="49" charset="-122"/>
              </a:rPr>
              <a:t>、</a:t>
            </a:r>
            <a:r>
              <a:rPr lang="zh-CN" altLang="en-US" b="1">
                <a:solidFill>
                  <a:srgbClr val="FF0000"/>
                </a:solidFill>
                <a:latin typeface="黑体" panose="02010609060101010101" pitchFamily="49" charset="-122"/>
                <a:ea typeface="黑体" panose="02010609060101010101" pitchFamily="49" charset="-122"/>
              </a:rPr>
              <a:t>明确</a:t>
            </a:r>
            <a:r>
              <a:rPr lang="zh-CN" altLang="en-US" b="1">
                <a:latin typeface="黑体" panose="02010609060101010101" pitchFamily="49" charset="-122"/>
                <a:ea typeface="黑体" panose="02010609060101010101" pitchFamily="49" charset="-122"/>
              </a:rPr>
              <a:t>其报道</a:t>
            </a:r>
            <a:r>
              <a:rPr lang="zh-CN" altLang="en-US" b="1">
                <a:solidFill>
                  <a:srgbClr val="FF0000"/>
                </a:solidFill>
                <a:latin typeface="黑体" panose="02010609060101010101" pitchFamily="49" charset="-122"/>
                <a:ea typeface="黑体" panose="02010609060101010101" pitchFamily="49" charset="-122"/>
              </a:rPr>
              <a:t>重点</a:t>
            </a:r>
            <a:r>
              <a:rPr lang="zh-CN" altLang="en-US" b="1" smtClean="0">
                <a:latin typeface="黑体" panose="02010609060101010101" pitchFamily="49" charset="-122"/>
                <a:ea typeface="黑体" panose="02010609060101010101" pitchFamily="49" charset="-122"/>
              </a:rPr>
              <a:t>。</a:t>
            </a:r>
            <a:endParaRPr lang="zh-CN" altLang="en-US" b="1" dirty="0">
              <a:latin typeface="黑体" panose="02010609060101010101" pitchFamily="49" charset="-122"/>
              <a:ea typeface="黑体" panose="02010609060101010101" pitchFamily="49" charset="-122"/>
            </a:endParaRPr>
          </a:p>
          <a:p>
            <a:pPr>
              <a:buFontTx/>
              <a:buNone/>
            </a:pPr>
            <a:r>
              <a:rPr lang="en-US" altLang="zh-CN" b="1" dirty="0">
                <a:latin typeface="黑体" panose="02010609060101010101" pitchFamily="49" charset="-122"/>
                <a:ea typeface="黑体" panose="02010609060101010101" pitchFamily="49" charset="-122"/>
              </a:rPr>
              <a:t>2</a:t>
            </a:r>
            <a:r>
              <a:rPr lang="zh-CN" altLang="en-US" b="1" dirty="0">
                <a:latin typeface="黑体" panose="02010609060101010101" pitchFamily="49" charset="-122"/>
                <a:ea typeface="黑体" panose="02010609060101010101" pitchFamily="49" charset="-122"/>
              </a:rPr>
              <a:t>、找主干：明确陈述的对象或主要事件或议论的中心观点。（抓明显的概括性中心句）</a:t>
            </a:r>
            <a:endParaRPr lang="en-US" altLang="zh-CN" b="1" dirty="0">
              <a:latin typeface="黑体" panose="02010609060101010101" pitchFamily="49" charset="-122"/>
              <a:ea typeface="黑体" panose="02010609060101010101" pitchFamily="49" charset="-122"/>
            </a:endParaRPr>
          </a:p>
          <a:p>
            <a:pPr>
              <a:buFontTx/>
              <a:buNone/>
            </a:pPr>
            <a:r>
              <a:rPr lang="en-US" altLang="zh-CN" b="1">
                <a:latin typeface="黑体" panose="02010609060101010101" pitchFamily="49" charset="-122"/>
                <a:ea typeface="黑体" panose="02010609060101010101" pitchFamily="49" charset="-122"/>
              </a:rPr>
              <a:t>3</a:t>
            </a:r>
            <a:r>
              <a:rPr lang="zh-CN" altLang="en-US" b="1">
                <a:latin typeface="黑体" panose="02010609060101010101" pitchFamily="49" charset="-122"/>
                <a:ea typeface="黑体" panose="02010609060101010101" pitchFamily="49" charset="-122"/>
              </a:rPr>
              <a:t>、关键词一般由</a:t>
            </a:r>
            <a:r>
              <a:rPr lang="zh-CN" altLang="en-US" b="1">
                <a:solidFill>
                  <a:srgbClr val="FF0000"/>
                </a:solidFill>
                <a:latin typeface="黑体" panose="02010609060101010101" pitchFamily="49" charset="-122"/>
                <a:ea typeface="黑体" panose="02010609060101010101" pitchFamily="49" charset="-122"/>
              </a:rPr>
              <a:t>名词、动词或形容词</a:t>
            </a:r>
            <a:r>
              <a:rPr lang="zh-CN" altLang="en-US" b="1">
                <a:latin typeface="黑体" panose="02010609060101010101" pitchFamily="49" charset="-122"/>
                <a:ea typeface="黑体" panose="02010609060101010101" pitchFamily="49" charset="-122"/>
              </a:rPr>
              <a:t>充当，</a:t>
            </a:r>
            <a:r>
              <a:rPr lang="zh-CN" altLang="en-US" b="1">
                <a:solidFill>
                  <a:srgbClr val="FF0000"/>
                </a:solidFill>
                <a:latin typeface="黑体" panose="02010609060101010101" pitchFamily="49" charset="-122"/>
                <a:ea typeface="黑体" panose="02010609060101010101" pitchFamily="49" charset="-122"/>
              </a:rPr>
              <a:t>不会是虚词</a:t>
            </a:r>
          </a:p>
          <a:p>
            <a:pPr>
              <a:buFontTx/>
              <a:buNone/>
            </a:pPr>
            <a:r>
              <a:rPr lang="en-US" altLang="zh-CN" b="1" smtClean="0">
                <a:latin typeface="黑体" panose="02010609060101010101" pitchFamily="49" charset="-122"/>
                <a:ea typeface="黑体" panose="02010609060101010101" pitchFamily="49" charset="-122"/>
              </a:rPr>
              <a:t>4</a:t>
            </a:r>
            <a:r>
              <a:rPr lang="zh-CN" altLang="en-US" b="1" smtClean="0">
                <a:latin typeface="黑体" panose="02010609060101010101" pitchFamily="49" charset="-122"/>
                <a:ea typeface="黑体" panose="02010609060101010101" pitchFamily="49" charset="-122"/>
              </a:rPr>
              <a:t>、选定</a:t>
            </a:r>
            <a:r>
              <a:rPr lang="zh-CN" altLang="en-US" b="1" dirty="0">
                <a:latin typeface="黑体" panose="02010609060101010101" pitchFamily="49" charset="-122"/>
                <a:ea typeface="黑体" panose="02010609060101010101" pitchFamily="49" charset="-122"/>
              </a:rPr>
              <a:t>后，可将几个词语</a:t>
            </a:r>
            <a:r>
              <a:rPr lang="zh-CN" altLang="en-US" b="1" dirty="0">
                <a:solidFill>
                  <a:srgbClr val="FF0000"/>
                </a:solidFill>
                <a:latin typeface="黑体" panose="02010609060101010101" pitchFamily="49" charset="-122"/>
                <a:ea typeface="黑体" panose="02010609060101010101" pitchFamily="49" charset="-122"/>
              </a:rPr>
              <a:t>稍稍</a:t>
            </a:r>
            <a:r>
              <a:rPr lang="zh-CN" altLang="en-US" b="1">
                <a:solidFill>
                  <a:srgbClr val="FF0000"/>
                </a:solidFill>
                <a:latin typeface="黑体" panose="02010609060101010101" pitchFamily="49" charset="-122"/>
                <a:ea typeface="黑体" panose="02010609060101010101" pitchFamily="49" charset="-122"/>
              </a:rPr>
              <a:t>连缀</a:t>
            </a:r>
            <a:r>
              <a:rPr lang="zh-CN" altLang="en-US" b="1" smtClean="0">
                <a:latin typeface="黑体" panose="02010609060101010101" pitchFamily="49" charset="-122"/>
                <a:ea typeface="黑体" panose="02010609060101010101" pitchFamily="49" charset="-122"/>
              </a:rPr>
              <a:t>，如</a:t>
            </a:r>
            <a:r>
              <a:rPr lang="zh-CN" altLang="en-US" b="1" dirty="0">
                <a:latin typeface="黑体" panose="02010609060101010101" pitchFamily="49" charset="-122"/>
                <a:ea typeface="黑体" panose="02010609060101010101" pitchFamily="49" charset="-122"/>
              </a:rPr>
              <a:t>能大体表达出文段的主要内容，即可</a:t>
            </a:r>
            <a:r>
              <a:rPr lang="zh-CN" altLang="en-US" b="1">
                <a:latin typeface="黑体" panose="02010609060101010101" pitchFamily="49" charset="-122"/>
                <a:ea typeface="黑体" panose="02010609060101010101" pitchFamily="49" charset="-122"/>
              </a:rPr>
              <a:t>敲定</a:t>
            </a:r>
            <a:r>
              <a:rPr lang="zh-CN" altLang="en-US" b="1" smtClean="0">
                <a:latin typeface="黑体" panose="02010609060101010101" pitchFamily="49" charset="-122"/>
                <a:ea typeface="黑体" panose="02010609060101010101" pitchFamily="49" charset="-122"/>
              </a:rPr>
              <a:t>。</a:t>
            </a:r>
            <a:endParaRPr lang="en-US" altLang="zh-CN" b="1" smtClean="0">
              <a:latin typeface="黑体" panose="02010609060101010101" pitchFamily="49" charset="-122"/>
              <a:ea typeface="黑体" panose="02010609060101010101" pitchFamily="49" charset="-122"/>
            </a:endParaRPr>
          </a:p>
          <a:p>
            <a:pPr>
              <a:buFontTx/>
              <a:buNone/>
            </a:pPr>
            <a:r>
              <a:rPr lang="en-US" altLang="zh-CN" b="1" smtClean="0">
                <a:latin typeface="黑体" panose="02010609060101010101" pitchFamily="49" charset="-122"/>
                <a:ea typeface="黑体" panose="02010609060101010101" pitchFamily="49" charset="-122"/>
              </a:rPr>
              <a:t>5</a:t>
            </a:r>
            <a:r>
              <a:rPr lang="zh-CN" altLang="en-US" b="1" smtClean="0">
                <a:latin typeface="黑体" panose="02010609060101010101" pitchFamily="49" charset="-122"/>
                <a:ea typeface="黑体" panose="02010609060101010101" pitchFamily="49" charset="-122"/>
              </a:rPr>
              <a:t>、书写</a:t>
            </a:r>
            <a:r>
              <a:rPr lang="zh-CN" altLang="en-US" b="1">
                <a:latin typeface="黑体" panose="02010609060101010101" pitchFamily="49" charset="-122"/>
                <a:ea typeface="黑体" panose="02010609060101010101" pitchFamily="49" charset="-122"/>
              </a:rPr>
              <a:t>时注意词语的顺序，因为不少题暗含顺序的要求，</a:t>
            </a:r>
            <a:r>
              <a:rPr lang="zh-CN" altLang="en-US" b="1">
                <a:solidFill>
                  <a:srgbClr val="FF0000"/>
                </a:solidFill>
                <a:latin typeface="黑体" panose="02010609060101010101" pitchFamily="49" charset="-122"/>
                <a:ea typeface="黑体" panose="02010609060101010101" pitchFamily="49" charset="-122"/>
              </a:rPr>
              <a:t>最好按原文顺序</a:t>
            </a:r>
            <a:r>
              <a:rPr lang="zh-CN" altLang="en-US" b="1">
                <a:latin typeface="黑体" panose="02010609060101010101" pitchFamily="49" charset="-122"/>
                <a:ea typeface="黑体" panose="02010609060101010101" pitchFamily="49" charset="-122"/>
              </a:rPr>
              <a:t>书写。</a:t>
            </a:r>
          </a:p>
          <a:p>
            <a:pPr>
              <a:buFontTx/>
              <a:buNone/>
            </a:pPr>
            <a:endParaRPr lang="zh-CN" altLang="en-US" b="1" dirty="0">
              <a:latin typeface="黑体" panose="02010609060101010101" pitchFamily="49" charset="-122"/>
              <a:ea typeface="黑体" panose="02010609060101010101" pitchFamily="49" charset="-122"/>
            </a:endParaRPr>
          </a:p>
        </p:txBody>
      </p:sp>
      <p:sp>
        <p:nvSpPr>
          <p:cNvPr id="4" name="标题 1"/>
          <p:cNvSpPr>
            <a:spLocks noGrp="1"/>
          </p:cNvSpPr>
          <p:nvPr/>
        </p:nvSpPr>
        <p:spPr>
          <a:xfrm>
            <a:off x="241303" y="549275"/>
            <a:ext cx="3836988" cy="666750"/>
          </a:xfrm>
          <a:prstGeom prst="rect">
            <a:avLst/>
          </a:prstGeom>
          <a:ln>
            <a:solidFill>
              <a:schemeClr val="accent6">
                <a:lumMod val="75000"/>
              </a:schemeClr>
            </a:solidFill>
          </a:ln>
          <a:effectLst>
            <a:outerShdw blurRad="482600" dist="38100" dir="2700000" algn="tl" rotWithShape="0">
              <a:prstClr val="black">
                <a:alpha val="40000"/>
              </a:prstClr>
            </a:outerShdw>
          </a:effectLst>
        </p:spPr>
        <p:txBody>
          <a:bodyPr anchor="ct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auto">
              <a:spcAft>
                <a:spcPts val="0"/>
              </a:spcAft>
              <a:defRPr/>
            </a:pPr>
            <a:r>
              <a:rPr lang="zh-CN" altLang="en-US" b="1" dirty="0">
                <a:solidFill>
                  <a:srgbClr val="4C7469"/>
                </a:solidFill>
                <a:latin typeface="楷体" panose="02010609060101010101" pitchFamily="49" charset="-122"/>
                <a:ea typeface="楷体" panose="02010609060101010101" pitchFamily="49" charset="-122"/>
              </a:rPr>
              <a:t>通关妙招</a:t>
            </a:r>
          </a:p>
        </p:txBody>
      </p:sp>
    </p:spTree>
    <p:extLst>
      <p:ext uri="{BB962C8B-B14F-4D97-AF65-F5344CB8AC3E}">
        <p14:creationId xmlns:p14="http://schemas.microsoft.com/office/powerpoint/2010/main" val="153054786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副标题 11265"/>
          <p:cNvSpPr>
            <a:spLocks noGrp="1" noChangeArrowheads="1"/>
          </p:cNvSpPr>
          <p:nvPr>
            <p:ph type="subTitle" idx="1"/>
          </p:nvPr>
        </p:nvSpPr>
        <p:spPr>
          <a:xfrm>
            <a:off x="0" y="147"/>
            <a:ext cx="12192000" cy="5661025"/>
          </a:xfrm>
          <a:ln w="57150">
            <a:solidFill>
              <a:srgbClr val="FF0000"/>
            </a:solidFill>
            <a:miter lim="800000"/>
            <a:headEnd/>
            <a:tailEnd/>
          </a:ln>
        </p:spPr>
        <p:txBody>
          <a:bodyPr/>
          <a:lstStyle/>
          <a:p>
            <a:pPr algn="l"/>
            <a:r>
              <a:rPr lang="en-US" altLang="zh-CN" sz="3200" smtClean="0">
                <a:ea typeface="黑体" pitchFamily="49" charset="-122"/>
              </a:rPr>
              <a:t>2</a:t>
            </a:r>
            <a:r>
              <a:rPr lang="zh-CN" altLang="en-US" sz="3200" smtClean="0">
                <a:ea typeface="黑体" pitchFamily="49" charset="-122"/>
              </a:rPr>
              <a:t>、提取下面一段话的主要信息，在方框内写出四个关键词。</a:t>
            </a:r>
          </a:p>
          <a:p>
            <a:pPr algn="l"/>
            <a:r>
              <a:rPr lang="zh-CN" altLang="en-US" sz="3200" smtClean="0">
                <a:ea typeface="黑体" pitchFamily="49" charset="-122"/>
              </a:rPr>
              <a:t>       金庸小说艺术上的成功，得力于戏剧、电影者尤多。戏剧和电影方面的实践，对他的小说创作很有影响。如果说其小说场面和人物调度的舞台化来源于戏剧的话，那么笔墨描写的视觉化、场景组接的蒙太奇化等则得力于电影。金庸在小说中运用戏剧技巧，形态多样；至于将电影技巧引进小说，更构成了金庸作品艺术上的一大特色。</a:t>
            </a:r>
          </a:p>
          <a:p>
            <a:pPr algn="l"/>
            <a:r>
              <a:rPr lang="zh-CN" altLang="en-US" sz="3200" smtClean="0">
                <a:ea typeface="黑体" pitchFamily="49" charset="-122"/>
              </a:rPr>
              <a:t>     关键词：</a:t>
            </a:r>
            <a:r>
              <a:rPr lang="zh-CN" altLang="en-US" sz="3200" u="sng" smtClean="0">
                <a:ea typeface="黑体" pitchFamily="49" charset="-122"/>
              </a:rPr>
              <a:t>                               </a:t>
            </a:r>
            <a:r>
              <a:rPr lang="zh-CN" altLang="en-US" sz="2800" smtClean="0">
                <a:ea typeface="黑体" pitchFamily="49" charset="-122"/>
              </a:rPr>
              <a:t>                              </a:t>
            </a:r>
          </a:p>
          <a:p>
            <a:pPr algn="l"/>
            <a:r>
              <a:rPr lang="zh-CN" altLang="en-US" sz="2800" smtClean="0">
                <a:ea typeface="黑体" pitchFamily="49" charset="-122"/>
              </a:rPr>
              <a:t>    </a:t>
            </a:r>
          </a:p>
          <a:p>
            <a:pPr algn="l"/>
            <a:endParaRPr lang="zh-CN" altLang="en-US" sz="2800" smtClean="0">
              <a:ea typeface="黑体" pitchFamily="49" charset="-122"/>
            </a:endParaRPr>
          </a:p>
        </p:txBody>
      </p:sp>
      <p:sp>
        <p:nvSpPr>
          <p:cNvPr id="11267" name="文本框 11266"/>
          <p:cNvSpPr txBox="1"/>
          <p:nvPr/>
        </p:nvSpPr>
        <p:spPr>
          <a:xfrm>
            <a:off x="334436" y="5877072"/>
            <a:ext cx="11330517" cy="588963"/>
          </a:xfrm>
          <a:prstGeom prst="rect">
            <a:avLst/>
          </a:prstGeom>
          <a:solidFill>
            <a:schemeClr val="folHlink"/>
          </a:solidFill>
          <a:ln w="9525" cap="flat" cmpd="sng">
            <a:solidFill>
              <a:srgbClr val="FF0000"/>
            </a:solidFill>
            <a:prstDash val="solid"/>
            <a:miter/>
            <a:headEnd type="none" w="med" len="med"/>
            <a:tailEnd type="none" w="med" len="med"/>
          </a:ln>
        </p:spPr>
        <p:txBody>
          <a:bodyPr>
            <a:spAutoFit/>
          </a:bodyPr>
          <a:lstStyle/>
          <a:p>
            <a:pPr>
              <a:spcBef>
                <a:spcPct val="50000"/>
              </a:spcBef>
              <a:buFont typeface="Arial" pitchFamily="34" charset="0"/>
              <a:buNone/>
            </a:pPr>
            <a:r>
              <a:rPr lang="zh-CN" altLang="en-US" sz="3200" noProof="1">
                <a:solidFill>
                  <a:srgbClr val="000000"/>
                </a:solidFill>
                <a:effectLst>
                  <a:outerShdw blurRad="38100" dist="38100" dir="2700000">
                    <a:srgbClr val="FFFFFF"/>
                  </a:outerShdw>
                </a:effectLst>
                <a:latin typeface="黑体" panose="02010609060101010101" pitchFamily="2" charset="-122"/>
                <a:ea typeface="黑体" panose="02010609060101010101" pitchFamily="2" charset="-122"/>
              </a:rPr>
              <a:t>关键词：金庸小说艺术   戏剧   电影  技巧</a:t>
            </a:r>
          </a:p>
        </p:txBody>
      </p:sp>
    </p:spTree>
    <p:extLst>
      <p:ext uri="{BB962C8B-B14F-4D97-AF65-F5344CB8AC3E}">
        <p14:creationId xmlns:p14="http://schemas.microsoft.com/office/powerpoint/2010/main" val="50613102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267"/>
                                        </p:tgtEl>
                                        <p:attrNameLst>
                                          <p:attrName>style.visibility</p:attrName>
                                        </p:attrNameLst>
                                      </p:cBhvr>
                                      <p:to>
                                        <p:strVal val="visible"/>
                                      </p:to>
                                    </p:set>
                                    <p:animEffect transition="in" filter="blinds(horizontal)">
                                      <p:cBhvr>
                                        <p:cTn id="7" dur="500"/>
                                        <p:tgtEl>
                                          <p:spTgt spid="112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副标题 12289"/>
          <p:cNvSpPr>
            <a:spLocks noGrp="1" noChangeArrowheads="1"/>
          </p:cNvSpPr>
          <p:nvPr>
            <p:ph type="subTitle" idx="1"/>
          </p:nvPr>
        </p:nvSpPr>
        <p:spPr>
          <a:xfrm>
            <a:off x="0" y="0"/>
            <a:ext cx="12192000" cy="6021388"/>
          </a:xfrm>
          <a:ln w="57150">
            <a:solidFill>
              <a:srgbClr val="FF0000"/>
            </a:solidFill>
            <a:miter lim="800000"/>
            <a:headEnd/>
            <a:tailEnd/>
          </a:ln>
        </p:spPr>
        <p:txBody>
          <a:bodyPr/>
          <a:lstStyle/>
          <a:p>
            <a:pPr algn="l">
              <a:lnSpc>
                <a:spcPct val="90000"/>
              </a:lnSpc>
            </a:pPr>
            <a:r>
              <a:rPr lang="en-US" altLang="zh-CN" sz="3200" b="1" smtClean="0">
                <a:latin typeface="华文细黑" pitchFamily="2" charset="-122"/>
                <a:ea typeface="华文细黑" pitchFamily="2" charset="-122"/>
              </a:rPr>
              <a:t>     </a:t>
            </a:r>
            <a:r>
              <a:rPr lang="zh-CN" altLang="en-US" sz="3000" b="1" smtClean="0">
                <a:latin typeface="华文细黑" pitchFamily="2" charset="-122"/>
                <a:ea typeface="华文细黑" pitchFamily="2" charset="-122"/>
              </a:rPr>
              <a:t> </a:t>
            </a:r>
            <a:r>
              <a:rPr lang="en-US" altLang="zh-CN" sz="3000" b="1">
                <a:latin typeface="华文细黑" pitchFamily="2" charset="-122"/>
                <a:ea typeface="华文细黑" pitchFamily="2" charset="-122"/>
              </a:rPr>
              <a:t>3</a:t>
            </a:r>
            <a:r>
              <a:rPr lang="zh-CN" altLang="en-US" sz="3000" b="1" smtClean="0">
                <a:latin typeface="华文细黑" pitchFamily="2" charset="-122"/>
                <a:ea typeface="华文细黑" pitchFamily="2" charset="-122"/>
              </a:rPr>
              <a:t>、提取下面一段话的主要信息，在方框内写出三个关键词。（</a:t>
            </a:r>
            <a:r>
              <a:rPr lang="en-US" altLang="zh-CN" sz="3000" b="1" smtClean="0">
                <a:latin typeface="华文细黑" pitchFamily="2" charset="-122"/>
                <a:ea typeface="华文细黑" pitchFamily="2" charset="-122"/>
              </a:rPr>
              <a:t>5</a:t>
            </a:r>
            <a:r>
              <a:rPr lang="zh-CN" altLang="en-US" sz="3000" b="1" smtClean="0">
                <a:latin typeface="华文细黑" pitchFamily="2" charset="-122"/>
                <a:ea typeface="华文细黑" pitchFamily="2" charset="-122"/>
              </a:rPr>
              <a:t>分）</a:t>
            </a:r>
          </a:p>
          <a:p>
            <a:pPr algn="l">
              <a:lnSpc>
                <a:spcPct val="90000"/>
              </a:lnSpc>
            </a:pPr>
            <a:r>
              <a:rPr lang="zh-CN" altLang="en-US" sz="3000" b="1" smtClean="0">
                <a:latin typeface="华文细黑" pitchFamily="2" charset="-122"/>
                <a:ea typeface="华文细黑" pitchFamily="2" charset="-122"/>
              </a:rPr>
              <a:t>      今天中国独特而强烈的爱国主义热情，直接源于“鸦片战争”以来的民族生存危机。在今天开放时代，中国与世界的关系发生了巨大变化，中国不但摆脱了民族生存危机，而且成为全球化竞争中的最大受益者之一。中国离不开世界，世界也离不开中国。这时的爱国主义应当注入新的因子和意识。它不再应当仅是一种内聚型的强烈感情，不应当是封闭的、种族的、排外的，而应当具有理性、深沉的意识，即开放的世界观、积极的进取心、普世的价值观念。</a:t>
            </a:r>
          </a:p>
          <a:p>
            <a:pPr algn="l">
              <a:lnSpc>
                <a:spcPct val="90000"/>
              </a:lnSpc>
            </a:pPr>
            <a:r>
              <a:rPr lang="zh-CN" altLang="en-US" sz="3000" b="1" smtClean="0">
                <a:latin typeface="华文细黑" pitchFamily="2" charset="-122"/>
                <a:ea typeface="华文细黑" pitchFamily="2" charset="-122"/>
              </a:rPr>
              <a:t>     关键词：</a:t>
            </a:r>
            <a:r>
              <a:rPr lang="en-US" altLang="zh-CN" sz="3000" b="1" smtClean="0">
                <a:latin typeface="华文细黑" pitchFamily="2" charset="-122"/>
                <a:ea typeface="华文细黑" pitchFamily="2" charset="-122"/>
              </a:rPr>
              <a:t>□□□□    □□□□    □□□□    </a:t>
            </a:r>
          </a:p>
        </p:txBody>
      </p:sp>
      <p:sp>
        <p:nvSpPr>
          <p:cNvPr id="12291" name="文本框 12290"/>
          <p:cNvSpPr txBox="1"/>
          <p:nvPr/>
        </p:nvSpPr>
        <p:spPr>
          <a:xfrm>
            <a:off x="431800" y="6221548"/>
            <a:ext cx="11135784" cy="584775"/>
          </a:xfrm>
          <a:prstGeom prst="rect">
            <a:avLst/>
          </a:prstGeom>
          <a:solidFill>
            <a:schemeClr val="accent1"/>
          </a:solidFill>
          <a:ln w="57150" cap="flat" cmpd="sng">
            <a:solidFill>
              <a:srgbClr val="FF0000"/>
            </a:solidFill>
            <a:prstDash val="solid"/>
            <a:miter/>
            <a:headEnd type="none" w="med" len="med"/>
            <a:tailEnd type="none" w="med" len="med"/>
          </a:ln>
        </p:spPr>
        <p:txBody>
          <a:bodyPr>
            <a:spAutoFit/>
          </a:bodyPr>
          <a:lstStyle/>
          <a:p>
            <a:pPr>
              <a:spcBef>
                <a:spcPct val="50000"/>
              </a:spcBef>
              <a:buFont typeface="Arial" pitchFamily="34" charset="0"/>
              <a:buNone/>
            </a:pPr>
            <a:r>
              <a:rPr lang="zh-CN" altLang="en-US" sz="3200" noProof="1">
                <a:solidFill>
                  <a:srgbClr val="000000"/>
                </a:solidFill>
                <a:effectLst>
                  <a:outerShdw blurRad="38100" dist="38100" dir="2700000">
                    <a:srgbClr val="FFFFFF"/>
                  </a:outerShdw>
                </a:effectLst>
                <a:latin typeface="黑体" panose="02010609060101010101" pitchFamily="2" charset="-122"/>
                <a:ea typeface="黑体" panose="02010609060101010101" pitchFamily="2" charset="-122"/>
              </a:rPr>
              <a:t>答案：开放时代   爱国主义   深沉理性</a:t>
            </a:r>
          </a:p>
        </p:txBody>
      </p:sp>
    </p:spTree>
    <p:extLst>
      <p:ext uri="{BB962C8B-B14F-4D97-AF65-F5344CB8AC3E}">
        <p14:creationId xmlns:p14="http://schemas.microsoft.com/office/powerpoint/2010/main" val="240435184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2291"/>
                                        </p:tgtEl>
                                        <p:attrNameLst>
                                          <p:attrName>style.visibility</p:attrName>
                                        </p:attrNameLst>
                                      </p:cBhvr>
                                      <p:to>
                                        <p:strVal val="visible"/>
                                      </p:to>
                                    </p:set>
                                    <p:animEffect transition="in" filter="box(in)">
                                      <p:cBhvr>
                                        <p:cTn id="7" dur="500"/>
                                        <p:tgtEl>
                                          <p:spTgt spid="122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857251" y="1000126"/>
            <a:ext cx="11049000"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0" hangingPunct="0">
              <a:buFont typeface="Arial" pitchFamily="34" charset="0"/>
              <a:buNone/>
            </a:pPr>
            <a:r>
              <a:rPr lang="en-US" altLang="zh-CN" sz="2800" b="1">
                <a:solidFill>
                  <a:srgbClr val="000000"/>
                </a:solidFill>
              </a:rPr>
              <a:t>4</a:t>
            </a:r>
            <a:r>
              <a:rPr lang="zh-CN" altLang="en-US" sz="2800" b="1" smtClean="0">
                <a:solidFill>
                  <a:srgbClr val="000000"/>
                </a:solidFill>
              </a:rPr>
              <a:t>、下面是一篇科技论文的摘要，根据其信息内容提取四个关键词。</a:t>
            </a:r>
            <a:endParaRPr lang="en-US" altLang="zh-CN" sz="2800" b="1" smtClean="0">
              <a:solidFill>
                <a:srgbClr val="000000"/>
              </a:solidFill>
            </a:endParaRPr>
          </a:p>
          <a:p>
            <a:pPr eaLnBrk="0" hangingPunct="0">
              <a:buFont typeface="Arial" pitchFamily="34" charset="0"/>
              <a:buNone/>
            </a:pPr>
            <a:r>
              <a:rPr lang="zh-CN" altLang="en-US" sz="2800" smtClean="0">
                <a:solidFill>
                  <a:srgbClr val="000000"/>
                </a:solidFill>
              </a:rPr>
              <a:t/>
            </a:r>
            <a:br>
              <a:rPr lang="zh-CN" altLang="en-US" sz="2800" smtClean="0">
                <a:solidFill>
                  <a:srgbClr val="000000"/>
                </a:solidFill>
              </a:rPr>
            </a:br>
            <a:r>
              <a:rPr lang="zh-CN" altLang="en-US" sz="2800" smtClean="0">
                <a:solidFill>
                  <a:srgbClr val="000000"/>
                </a:solidFill>
              </a:rPr>
              <a:t>　　</a:t>
            </a:r>
            <a:r>
              <a:rPr lang="zh-CN" altLang="en-US" sz="2800" b="1" smtClean="0">
                <a:solidFill>
                  <a:srgbClr val="000000"/>
                </a:solidFill>
                <a:latin typeface="楷体" pitchFamily="49" charset="-122"/>
                <a:ea typeface="楷体" pitchFamily="49" charset="-122"/>
              </a:rPr>
              <a:t>本文针对直接法和二步法合成聚乳酸的共性，从单体纯度、催化剂选择到共沸脱水、微波辅助、超临界流体介质，以及到固相聚合、反应挤出、扩链等各个方面，对近年来聚乳酸合成研究的新进展进行了综述，指出各种新方法、新技术的复合应用是提高聚乳酸分子量、降低其成本的关键。</a:t>
            </a:r>
            <a:endParaRPr lang="en-US" altLang="zh-CN" sz="2800" b="1" smtClean="0">
              <a:solidFill>
                <a:srgbClr val="000000"/>
              </a:solidFill>
              <a:latin typeface="楷体" pitchFamily="49" charset="-122"/>
              <a:ea typeface="楷体" pitchFamily="49" charset="-122"/>
            </a:endParaRPr>
          </a:p>
          <a:p>
            <a:pPr eaLnBrk="0" hangingPunct="0">
              <a:buFont typeface="Arial" pitchFamily="34" charset="0"/>
              <a:buNone/>
            </a:pPr>
            <a:r>
              <a:rPr lang="zh-CN" altLang="en-US" sz="2800" smtClean="0">
                <a:solidFill>
                  <a:srgbClr val="000000"/>
                </a:solidFill>
              </a:rPr>
              <a:t/>
            </a:r>
            <a:br>
              <a:rPr lang="zh-CN" altLang="en-US" sz="2800" smtClean="0">
                <a:solidFill>
                  <a:srgbClr val="000000"/>
                </a:solidFill>
              </a:rPr>
            </a:br>
            <a:r>
              <a:rPr lang="en-US" altLang="zh-CN" sz="2800" smtClean="0">
                <a:solidFill>
                  <a:srgbClr val="000000"/>
                </a:solidFill>
              </a:rPr>
              <a:t>________</a:t>
            </a:r>
            <a:r>
              <a:rPr lang="zh-CN" altLang="en-US" sz="2800" smtClean="0">
                <a:solidFill>
                  <a:srgbClr val="000000"/>
                </a:solidFill>
              </a:rPr>
              <a:t>    </a:t>
            </a:r>
            <a:r>
              <a:rPr lang="en-US" altLang="zh-CN" sz="2800" smtClean="0">
                <a:solidFill>
                  <a:srgbClr val="000000"/>
                </a:solidFill>
              </a:rPr>
              <a:t>________</a:t>
            </a:r>
            <a:r>
              <a:rPr lang="zh-CN" altLang="en-US" sz="2800" smtClean="0">
                <a:solidFill>
                  <a:srgbClr val="000000"/>
                </a:solidFill>
              </a:rPr>
              <a:t>    </a:t>
            </a:r>
            <a:r>
              <a:rPr lang="en-US" altLang="zh-CN" sz="2800" smtClean="0">
                <a:solidFill>
                  <a:srgbClr val="000000"/>
                </a:solidFill>
              </a:rPr>
              <a:t>_________</a:t>
            </a:r>
            <a:r>
              <a:rPr lang="zh-CN" altLang="en-US" sz="2800" smtClean="0">
                <a:solidFill>
                  <a:srgbClr val="000000"/>
                </a:solidFill>
              </a:rPr>
              <a:t>    </a:t>
            </a:r>
            <a:r>
              <a:rPr lang="en-US" altLang="zh-CN" sz="2800" smtClean="0">
                <a:solidFill>
                  <a:srgbClr val="000000"/>
                </a:solidFill>
              </a:rPr>
              <a:t> ________ </a:t>
            </a:r>
            <a:endParaRPr lang="zh-CN" altLang="en-US" sz="2800" smtClean="0">
              <a:solidFill>
                <a:srgbClr val="000000"/>
              </a:solidFill>
            </a:endParaRPr>
          </a:p>
        </p:txBody>
      </p:sp>
      <p:sp>
        <p:nvSpPr>
          <p:cNvPr id="5" name="TextBox 4"/>
          <p:cNvSpPr txBox="1">
            <a:spLocks noChangeArrowheads="1"/>
          </p:cNvSpPr>
          <p:nvPr/>
        </p:nvSpPr>
        <p:spPr bwMode="auto">
          <a:xfrm>
            <a:off x="952502" y="5072155"/>
            <a:ext cx="142058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0" hangingPunct="0">
              <a:buFont typeface="Arial" pitchFamily="34" charset="0"/>
              <a:buNone/>
            </a:pPr>
            <a:r>
              <a:rPr lang="zh-CN" altLang="en-US" sz="3200" b="1" smtClean="0">
                <a:solidFill>
                  <a:srgbClr val="FF0000"/>
                </a:solidFill>
              </a:rPr>
              <a:t>聚乳酸</a:t>
            </a:r>
          </a:p>
        </p:txBody>
      </p:sp>
      <p:sp>
        <p:nvSpPr>
          <p:cNvPr id="6" name="TextBox 5"/>
          <p:cNvSpPr txBox="1">
            <a:spLocks noChangeArrowheads="1"/>
          </p:cNvSpPr>
          <p:nvPr/>
        </p:nvSpPr>
        <p:spPr bwMode="auto">
          <a:xfrm>
            <a:off x="3210471" y="5088126"/>
            <a:ext cx="100860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0" hangingPunct="0">
              <a:buFont typeface="Arial" pitchFamily="34" charset="0"/>
              <a:buNone/>
            </a:pPr>
            <a:r>
              <a:rPr lang="zh-CN" altLang="en-US" sz="3200" b="1" smtClean="0">
                <a:solidFill>
                  <a:srgbClr val="FF0000"/>
                </a:solidFill>
              </a:rPr>
              <a:t>合成</a:t>
            </a:r>
          </a:p>
        </p:txBody>
      </p:sp>
      <p:sp>
        <p:nvSpPr>
          <p:cNvPr id="7" name="TextBox 6"/>
          <p:cNvSpPr txBox="1">
            <a:spLocks noChangeArrowheads="1"/>
          </p:cNvSpPr>
          <p:nvPr/>
        </p:nvSpPr>
        <p:spPr bwMode="auto">
          <a:xfrm>
            <a:off x="5076267" y="5093174"/>
            <a:ext cx="142058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0" hangingPunct="0">
              <a:buFont typeface="Arial" pitchFamily="34" charset="0"/>
              <a:buNone/>
            </a:pPr>
            <a:r>
              <a:rPr lang="zh-CN" altLang="en-US" sz="3200" b="1" smtClean="0">
                <a:solidFill>
                  <a:srgbClr val="FF0000"/>
                </a:solidFill>
              </a:rPr>
              <a:t>新进展</a:t>
            </a:r>
          </a:p>
        </p:txBody>
      </p:sp>
      <p:sp>
        <p:nvSpPr>
          <p:cNvPr id="8" name="TextBox 7"/>
          <p:cNvSpPr txBox="1">
            <a:spLocks noChangeArrowheads="1"/>
          </p:cNvSpPr>
          <p:nvPr/>
        </p:nvSpPr>
        <p:spPr bwMode="auto">
          <a:xfrm>
            <a:off x="7127003" y="5093174"/>
            <a:ext cx="183255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0" hangingPunct="0">
              <a:buFont typeface="Arial" pitchFamily="34" charset="0"/>
              <a:buNone/>
            </a:pPr>
            <a:r>
              <a:rPr lang="zh-CN" altLang="en-US" sz="3200" b="1" smtClean="0">
                <a:solidFill>
                  <a:srgbClr val="FF0000"/>
                </a:solidFill>
              </a:rPr>
              <a:t>复合应用</a:t>
            </a:r>
          </a:p>
        </p:txBody>
      </p:sp>
    </p:spTree>
    <p:extLst>
      <p:ext uri="{BB962C8B-B14F-4D97-AF65-F5344CB8AC3E}">
        <p14:creationId xmlns:p14="http://schemas.microsoft.com/office/powerpoint/2010/main" val="308274064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charRg st="0" end="29"/>
                                            </p:txEl>
                                          </p:spTgt>
                                        </p:tgtEl>
                                        <p:attrNameLst>
                                          <p:attrName>style.visibility</p:attrName>
                                        </p:attrNameLst>
                                      </p:cBhvr>
                                      <p:to>
                                        <p:strVal val="visible"/>
                                      </p:to>
                                    </p:set>
                                    <p:anim calcmode="lin" valueType="num">
                                      <p:cBhvr>
                                        <p:cTn id="7" dur="500" fill="hold"/>
                                        <p:tgtEl>
                                          <p:spTgt spid="4">
                                            <p:txEl>
                                              <p:charRg st="0" end="29"/>
                                            </p:txEl>
                                          </p:spTgt>
                                        </p:tgtEl>
                                        <p:attrNameLst>
                                          <p:attrName>ppt_x</p:attrName>
                                        </p:attrNameLst>
                                      </p:cBhvr>
                                      <p:tavLst>
                                        <p:tav tm="0">
                                          <p:val>
                                            <p:strVal val="#ppt_x"/>
                                          </p:val>
                                        </p:tav>
                                        <p:tav tm="100000">
                                          <p:val>
                                            <p:strVal val="#ppt_x"/>
                                          </p:val>
                                        </p:tav>
                                      </p:tavLst>
                                    </p:anim>
                                    <p:anim calcmode="lin" valueType="num">
                                      <p:cBhvr>
                                        <p:cTn id="8" dur="500" fill="hold"/>
                                        <p:tgtEl>
                                          <p:spTgt spid="4">
                                            <p:txEl>
                                              <p:charRg st="0" end="29"/>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
                                            <p:txEl>
                                              <p:charRg st="29" end="160"/>
                                            </p:txEl>
                                          </p:spTgt>
                                        </p:tgtEl>
                                        <p:attrNameLst>
                                          <p:attrName>style.visibility</p:attrName>
                                        </p:attrNameLst>
                                      </p:cBhvr>
                                      <p:to>
                                        <p:strVal val="visible"/>
                                      </p:to>
                                    </p:set>
                                    <p:anim calcmode="lin" valueType="num">
                                      <p:cBhvr>
                                        <p:cTn id="11" dur="500" fill="hold"/>
                                        <p:tgtEl>
                                          <p:spTgt spid="4">
                                            <p:txEl>
                                              <p:charRg st="29" end="160"/>
                                            </p:txEl>
                                          </p:spTgt>
                                        </p:tgtEl>
                                        <p:attrNameLst>
                                          <p:attrName>ppt_x</p:attrName>
                                        </p:attrNameLst>
                                      </p:cBhvr>
                                      <p:tavLst>
                                        <p:tav tm="0">
                                          <p:val>
                                            <p:strVal val="#ppt_x"/>
                                          </p:val>
                                        </p:tav>
                                        <p:tav tm="100000">
                                          <p:val>
                                            <p:strVal val="#ppt_x"/>
                                          </p:val>
                                        </p:tav>
                                      </p:tavLst>
                                    </p:anim>
                                    <p:anim calcmode="lin" valueType="num">
                                      <p:cBhvr>
                                        <p:cTn id="12" dur="500" fill="hold"/>
                                        <p:tgtEl>
                                          <p:spTgt spid="4">
                                            <p:txEl>
                                              <p:charRg st="29" end="160"/>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4">
                                            <p:txEl>
                                              <p:charRg st="160" end="209"/>
                                            </p:txEl>
                                          </p:spTgt>
                                        </p:tgtEl>
                                        <p:attrNameLst>
                                          <p:attrName>style.visibility</p:attrName>
                                        </p:attrNameLst>
                                      </p:cBhvr>
                                      <p:to>
                                        <p:strVal val="visible"/>
                                      </p:to>
                                    </p:set>
                                    <p:anim calcmode="lin" valueType="num">
                                      <p:cBhvr>
                                        <p:cTn id="15" dur="500" fill="hold"/>
                                        <p:tgtEl>
                                          <p:spTgt spid="4">
                                            <p:txEl>
                                              <p:charRg st="160" end="209"/>
                                            </p:txEl>
                                          </p:spTgt>
                                        </p:tgtEl>
                                        <p:attrNameLst>
                                          <p:attrName>ppt_x</p:attrName>
                                        </p:attrNameLst>
                                      </p:cBhvr>
                                      <p:tavLst>
                                        <p:tav tm="0">
                                          <p:val>
                                            <p:strVal val="#ppt_x"/>
                                          </p:val>
                                        </p:tav>
                                        <p:tav tm="100000">
                                          <p:val>
                                            <p:strVal val="#ppt_x"/>
                                          </p:val>
                                        </p:tav>
                                      </p:tavLst>
                                    </p:anim>
                                    <p:anim calcmode="lin" valueType="num">
                                      <p:cBhvr>
                                        <p:cTn id="16" dur="500" fill="hold"/>
                                        <p:tgtEl>
                                          <p:spTgt spid="4">
                                            <p:txEl>
                                              <p:charRg st="160" end="209"/>
                                            </p:txEl>
                                          </p:spTgt>
                                        </p:tgtEl>
                                        <p:attrNameLst>
                                          <p:attrName>ppt_y</p:attrName>
                                        </p:attrNameLst>
                                      </p:cBhvr>
                                      <p:tavLst>
                                        <p:tav tm="0">
                                          <p:val>
                                            <p:strVal val="1+#ppt_h/2"/>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ppt_x</p:attrName>
                                        </p:attrNameLst>
                                      </p:cBhvr>
                                      <p:tavLst>
                                        <p:tav tm="0">
                                          <p:val>
                                            <p:strVal val="#ppt_x"/>
                                          </p:val>
                                        </p:tav>
                                        <p:tav tm="100000">
                                          <p:val>
                                            <p:strVal val="#ppt_x"/>
                                          </p:val>
                                        </p:tav>
                                      </p:tavLst>
                                    </p:anim>
                                    <p:anim calcmode="lin" valueType="num">
                                      <p:cBhvr>
                                        <p:cTn id="2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ppt_x</p:attrName>
                                        </p:attrNameLst>
                                      </p:cBhvr>
                                      <p:tavLst>
                                        <p:tav tm="0">
                                          <p:val>
                                            <p:strVal val="#ppt_x"/>
                                          </p:val>
                                        </p:tav>
                                        <p:tav tm="100000">
                                          <p:val>
                                            <p:strVal val="#ppt_x"/>
                                          </p:val>
                                        </p:tav>
                                      </p:tavLst>
                                    </p:anim>
                                    <p:anim calcmode="lin" valueType="num">
                                      <p:cBhvr>
                                        <p:cTn id="2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p:cTn id="33" dur="500" fill="hold"/>
                                        <p:tgtEl>
                                          <p:spTgt spid="7"/>
                                        </p:tgtEl>
                                        <p:attrNameLst>
                                          <p:attrName>ppt_x</p:attrName>
                                        </p:attrNameLst>
                                      </p:cBhvr>
                                      <p:tavLst>
                                        <p:tav tm="0">
                                          <p:val>
                                            <p:strVal val="#ppt_x"/>
                                          </p:val>
                                        </p:tav>
                                        <p:tav tm="100000">
                                          <p:val>
                                            <p:strVal val="#ppt_x"/>
                                          </p:val>
                                        </p:tav>
                                      </p:tavLst>
                                    </p:anim>
                                    <p:anim calcmode="lin" valueType="num">
                                      <p:cBhvr>
                                        <p:cTn id="3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5" fill="hold" nodeType="clickPar">
                      <p:stCondLst>
                        <p:cond delay="indefinite"/>
                      </p:stCondLst>
                      <p:childTnLst>
                        <p:par>
                          <p:cTn id="36" fill="hold" nodeType="withGroup">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p:cTn id="39" dur="500" fill="hold"/>
                                        <p:tgtEl>
                                          <p:spTgt spid="8"/>
                                        </p:tgtEl>
                                        <p:attrNameLst>
                                          <p:attrName>ppt_x</p:attrName>
                                        </p:attrNameLst>
                                      </p:cBhvr>
                                      <p:tavLst>
                                        <p:tav tm="0">
                                          <p:val>
                                            <p:strVal val="#ppt_x"/>
                                          </p:val>
                                        </p:tav>
                                        <p:tav tm="100000">
                                          <p:val>
                                            <p:strVal val="#ppt_x"/>
                                          </p:val>
                                        </p:tav>
                                      </p:tavLst>
                                    </p:anim>
                                    <p:anim calcmode="lin" valueType="num">
                                      <p:cBhvr>
                                        <p:cTn id="4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p:nvPr/>
        </p:nvSpPr>
        <p:spPr>
          <a:xfrm>
            <a:off x="617537" y="311150"/>
            <a:ext cx="4946651" cy="647700"/>
          </a:xfrm>
          <a:prstGeom prst="rect">
            <a:avLst/>
          </a:prstGeom>
          <a:noFill/>
          <a:ln w="9525">
            <a:noFill/>
          </a:ln>
        </p:spPr>
        <p:txBody>
          <a:bodyPr anchor="ctr"/>
          <a:lstStyle/>
          <a:p>
            <a:pPr>
              <a:spcBef>
                <a:spcPct val="50000"/>
              </a:spcBef>
            </a:pPr>
            <a:r>
              <a:rPr lang="zh-CN" altLang="en-US" sz="4000" b="1" dirty="0">
                <a:solidFill>
                  <a:srgbClr val="FF0000"/>
                </a:solidFill>
                <a:ea typeface="黑体" panose="02010609060101010101" pitchFamily="49" charset="-122"/>
              </a:rPr>
              <a:t>考点三：新闻类</a:t>
            </a:r>
          </a:p>
        </p:txBody>
      </p:sp>
      <p:sp>
        <p:nvSpPr>
          <p:cNvPr id="14339" name="Rectangle 8"/>
          <p:cNvSpPr>
            <a:spLocks noGrp="1"/>
          </p:cNvSpPr>
          <p:nvPr>
            <p:ph idx="1"/>
          </p:nvPr>
        </p:nvSpPr>
        <p:spPr>
          <a:xfrm>
            <a:off x="304800" y="1219200"/>
            <a:ext cx="11887200" cy="2667000"/>
          </a:xfrm>
          <a:ln/>
        </p:spPr>
        <p:txBody>
          <a:bodyPr vert="horz" wrap="square" lIns="91440" tIns="45720" rIns="91440" bIns="45720" anchor="t"/>
          <a:lstStyle/>
          <a:p>
            <a:pPr eaLnBrk="1" hangingPunct="1">
              <a:buFontTx/>
              <a:buNone/>
            </a:pPr>
            <a:r>
              <a:rPr lang="en-US" altLang="zh-CN" b="1" dirty="0"/>
              <a:t>1</a:t>
            </a:r>
            <a:r>
              <a:rPr lang="zh-CN" altLang="en-US" b="1" dirty="0"/>
              <a:t>、新闻的六要素是</a:t>
            </a:r>
            <a:r>
              <a:rPr lang="en-US" altLang="zh-CN" b="1" dirty="0"/>
              <a:t>:</a:t>
            </a:r>
          </a:p>
          <a:p>
            <a:pPr eaLnBrk="1" hangingPunct="1">
              <a:buFontTx/>
              <a:buNone/>
            </a:pPr>
            <a:r>
              <a:rPr lang="en-US" altLang="zh-CN" b="1" dirty="0"/>
              <a:t>       _______________________________________</a:t>
            </a:r>
          </a:p>
          <a:p>
            <a:pPr eaLnBrk="1" hangingPunct="1">
              <a:buFontTx/>
              <a:buNone/>
            </a:pPr>
            <a:endParaRPr lang="en-US" altLang="zh-CN" b="1" dirty="0"/>
          </a:p>
          <a:p>
            <a:pPr eaLnBrk="1" hangingPunct="1">
              <a:buFontTx/>
              <a:buNone/>
            </a:pPr>
            <a:endParaRPr lang="en-US" altLang="zh-CN" b="1" dirty="0"/>
          </a:p>
          <a:p>
            <a:pPr eaLnBrk="1" hangingPunct="1">
              <a:buFontTx/>
              <a:buNone/>
            </a:pPr>
            <a:r>
              <a:rPr lang="en-US" altLang="zh-CN" b="1" dirty="0"/>
              <a:t>2</a:t>
            </a:r>
            <a:r>
              <a:rPr lang="zh-CN" altLang="en-US" b="1" dirty="0"/>
              <a:t>、新闻结构包括</a:t>
            </a:r>
            <a:r>
              <a:rPr lang="en-US" altLang="zh-CN" b="1" dirty="0"/>
              <a:t>_____________________________</a:t>
            </a:r>
          </a:p>
          <a:p>
            <a:pPr eaLnBrk="1" hangingPunct="1">
              <a:buChar char="•"/>
            </a:pPr>
            <a:endParaRPr lang="en-US" altLang="zh-CN" dirty="0"/>
          </a:p>
        </p:txBody>
      </p:sp>
      <p:sp>
        <p:nvSpPr>
          <p:cNvPr id="6153" name="Rectangle 9"/>
          <p:cNvSpPr/>
          <p:nvPr/>
        </p:nvSpPr>
        <p:spPr>
          <a:xfrm>
            <a:off x="733662" y="1568825"/>
            <a:ext cx="7462299" cy="523220"/>
          </a:xfrm>
          <a:prstGeom prst="rect">
            <a:avLst/>
          </a:prstGeom>
          <a:noFill/>
          <a:ln w="9525">
            <a:noFill/>
          </a:ln>
        </p:spPr>
        <p:txBody>
          <a:bodyPr wrap="none">
            <a:spAutoFit/>
          </a:bodyPr>
          <a:lstStyle/>
          <a:p>
            <a:pPr>
              <a:spcBef>
                <a:spcPct val="20000"/>
              </a:spcBef>
            </a:pPr>
            <a:r>
              <a:rPr lang="zh-CN" altLang="en-US" sz="2800" b="1" dirty="0">
                <a:solidFill>
                  <a:srgbClr val="CC3300"/>
                </a:solidFill>
              </a:rPr>
              <a:t>时间、地点、人物、事件的起因、经过、结果</a:t>
            </a:r>
            <a:r>
              <a:rPr lang="zh-CN" altLang="en-US" dirty="0">
                <a:solidFill>
                  <a:srgbClr val="CC3300"/>
                </a:solidFill>
              </a:rPr>
              <a:t> </a:t>
            </a:r>
          </a:p>
        </p:txBody>
      </p:sp>
      <p:sp>
        <p:nvSpPr>
          <p:cNvPr id="6154" name="Rectangle 10"/>
          <p:cNvSpPr/>
          <p:nvPr/>
        </p:nvSpPr>
        <p:spPr>
          <a:xfrm>
            <a:off x="914400" y="2286000"/>
            <a:ext cx="10668000" cy="838200"/>
          </a:xfrm>
          <a:prstGeom prst="rect">
            <a:avLst/>
          </a:prstGeom>
          <a:noFill/>
          <a:ln w="9525">
            <a:noFill/>
          </a:ln>
        </p:spPr>
        <p:txBody>
          <a:bodyPr/>
          <a:lstStyle/>
          <a:p>
            <a:pPr marL="342900" indent="-342900">
              <a:lnSpc>
                <a:spcPct val="80000"/>
              </a:lnSpc>
              <a:spcBef>
                <a:spcPct val="10000"/>
              </a:spcBef>
            </a:pPr>
            <a:r>
              <a:rPr lang="en-US" altLang="zh-CN" sz="2800" b="1" dirty="0">
                <a:solidFill>
                  <a:prstClr val="black"/>
                </a:solidFill>
              </a:rPr>
              <a:t>    </a:t>
            </a:r>
            <a:r>
              <a:rPr lang="zh-CN" altLang="en-US" sz="2800" b="1" dirty="0">
                <a:solidFill>
                  <a:srgbClr val="FF3300"/>
                </a:solidFill>
              </a:rPr>
              <a:t>五个“　</a:t>
            </a:r>
            <a:r>
              <a:rPr lang="en-US" altLang="zh-CN" sz="2800" b="1" dirty="0">
                <a:solidFill>
                  <a:srgbClr val="FF3300"/>
                </a:solidFill>
              </a:rPr>
              <a:t>W</a:t>
            </a:r>
            <a:r>
              <a:rPr lang="zh-CN" altLang="en-US" sz="2800" b="1" dirty="0">
                <a:solidFill>
                  <a:srgbClr val="FF3300"/>
                </a:solidFill>
              </a:rPr>
              <a:t>　”和一个“</a:t>
            </a:r>
            <a:r>
              <a:rPr lang="en-US" altLang="zh-CN" sz="2800" b="1" dirty="0">
                <a:solidFill>
                  <a:srgbClr val="FF3300"/>
                </a:solidFill>
              </a:rPr>
              <a:t>H” :</a:t>
            </a:r>
          </a:p>
          <a:p>
            <a:pPr marL="342900" indent="-342900">
              <a:lnSpc>
                <a:spcPct val="80000"/>
              </a:lnSpc>
              <a:spcBef>
                <a:spcPct val="10000"/>
              </a:spcBef>
            </a:pPr>
            <a:r>
              <a:rPr lang="en-US" altLang="zh-CN" sz="2800" b="1" dirty="0">
                <a:solidFill>
                  <a:srgbClr val="FF3300"/>
                </a:solidFill>
              </a:rPr>
              <a:t>      When , Where ,Who ,What , Why</a:t>
            </a:r>
            <a:r>
              <a:rPr lang="zh-CN" altLang="en-US" sz="2800" b="1" dirty="0">
                <a:solidFill>
                  <a:srgbClr val="FF3300"/>
                </a:solidFill>
              </a:rPr>
              <a:t>；</a:t>
            </a:r>
            <a:r>
              <a:rPr lang="en-US" altLang="zh-CN" sz="2800" b="1" dirty="0">
                <a:solidFill>
                  <a:srgbClr val="FF3300"/>
                </a:solidFill>
              </a:rPr>
              <a:t>How </a:t>
            </a:r>
          </a:p>
        </p:txBody>
      </p:sp>
      <p:sp>
        <p:nvSpPr>
          <p:cNvPr id="6155" name="Rectangle 11"/>
          <p:cNvSpPr/>
          <p:nvPr/>
        </p:nvSpPr>
        <p:spPr>
          <a:xfrm>
            <a:off x="3090863" y="3151094"/>
            <a:ext cx="7315200" cy="533400"/>
          </a:xfrm>
          <a:prstGeom prst="rect">
            <a:avLst/>
          </a:prstGeom>
          <a:noFill/>
          <a:ln w="9525">
            <a:noFill/>
          </a:ln>
        </p:spPr>
        <p:txBody>
          <a:bodyPr/>
          <a:lstStyle/>
          <a:p>
            <a:pPr marL="342900" indent="-342900">
              <a:spcBef>
                <a:spcPct val="20000"/>
              </a:spcBef>
            </a:pPr>
            <a:r>
              <a:rPr lang="zh-CN" altLang="en-US" sz="2800" b="1" dirty="0">
                <a:solidFill>
                  <a:srgbClr val="CC3300"/>
                </a:solidFill>
              </a:rPr>
              <a:t>标题、导语</a:t>
            </a:r>
            <a:r>
              <a:rPr lang="zh-CN" altLang="en-US" sz="2800" b="1">
                <a:solidFill>
                  <a:srgbClr val="CC3300"/>
                </a:solidFill>
              </a:rPr>
              <a:t>、</a:t>
            </a:r>
            <a:r>
              <a:rPr lang="zh-CN" altLang="en-US" sz="2800" b="1" smtClean="0">
                <a:solidFill>
                  <a:srgbClr val="CC3300"/>
                </a:solidFill>
              </a:rPr>
              <a:t>主体（</a:t>
            </a:r>
            <a:r>
              <a:rPr lang="zh-CN" altLang="en-US" sz="2800" b="1" dirty="0">
                <a:solidFill>
                  <a:srgbClr val="CC3300"/>
                </a:solidFill>
              </a:rPr>
              <a:t>背景、结语）</a:t>
            </a:r>
          </a:p>
        </p:txBody>
      </p:sp>
      <p:sp>
        <p:nvSpPr>
          <p:cNvPr id="6156" name="Rectangle 12"/>
          <p:cNvSpPr/>
          <p:nvPr/>
        </p:nvSpPr>
        <p:spPr>
          <a:xfrm>
            <a:off x="711200" y="3962400"/>
            <a:ext cx="11480800" cy="2590800"/>
          </a:xfrm>
          <a:prstGeom prst="rect">
            <a:avLst/>
          </a:prstGeom>
          <a:noFill/>
          <a:ln w="9525">
            <a:noFill/>
          </a:ln>
        </p:spPr>
        <p:txBody>
          <a:bodyPr/>
          <a:lstStyle/>
          <a:p>
            <a:pPr marL="342900" indent="-342900">
              <a:spcBef>
                <a:spcPct val="20000"/>
              </a:spcBef>
            </a:pPr>
            <a:r>
              <a:rPr lang="zh-CN" altLang="en-US" sz="2800" b="1" dirty="0">
                <a:solidFill>
                  <a:srgbClr val="FF0000"/>
                </a:solidFill>
                <a:ea typeface="楷体_GB2312"/>
              </a:rPr>
              <a:t>标题：高度概括，抓人眼球</a:t>
            </a:r>
          </a:p>
          <a:p>
            <a:pPr marL="342900" indent="-342900">
              <a:spcBef>
                <a:spcPct val="20000"/>
              </a:spcBef>
            </a:pPr>
            <a:r>
              <a:rPr lang="zh-CN" altLang="en-US" sz="2800" b="1" dirty="0">
                <a:solidFill>
                  <a:srgbClr val="006600"/>
                </a:solidFill>
                <a:ea typeface="楷体_GB2312"/>
              </a:rPr>
              <a:t>导语：提示消息的重要事实，使人一目了然</a:t>
            </a:r>
          </a:p>
          <a:p>
            <a:pPr marL="342900" indent="-342900">
              <a:spcBef>
                <a:spcPct val="20000"/>
              </a:spcBef>
            </a:pPr>
            <a:r>
              <a:rPr lang="zh-CN" altLang="en-US" sz="2800" b="1" smtClean="0">
                <a:solidFill>
                  <a:srgbClr val="006600"/>
                </a:solidFill>
                <a:ea typeface="楷体_GB2312"/>
              </a:rPr>
              <a:t>主体：</a:t>
            </a:r>
            <a:r>
              <a:rPr lang="zh-CN" altLang="en-US" sz="2800" b="1" dirty="0">
                <a:solidFill>
                  <a:srgbClr val="006600"/>
                </a:solidFill>
                <a:ea typeface="楷体_GB2312"/>
              </a:rPr>
              <a:t>中心部分</a:t>
            </a:r>
          </a:p>
          <a:p>
            <a:pPr marL="342900" indent="-342900">
              <a:spcBef>
                <a:spcPct val="20000"/>
              </a:spcBef>
            </a:pPr>
            <a:r>
              <a:rPr lang="zh-CN" altLang="en-US" sz="2800" b="1" dirty="0">
                <a:solidFill>
                  <a:srgbClr val="006600"/>
                </a:solidFill>
                <a:ea typeface="楷体_GB2312"/>
              </a:rPr>
              <a:t>背景：事物的历史状况或存在的背景，是从属部分。</a:t>
            </a:r>
          </a:p>
          <a:p>
            <a:pPr marL="342900" indent="-342900">
              <a:spcBef>
                <a:spcPct val="20000"/>
              </a:spcBef>
            </a:pPr>
            <a:r>
              <a:rPr lang="zh-CN" altLang="en-US" sz="2800" b="1" dirty="0">
                <a:solidFill>
                  <a:srgbClr val="006600"/>
                </a:solidFill>
                <a:ea typeface="楷体_GB2312"/>
              </a:rPr>
              <a:t>结语：一般指消息的最后一段或一句话，可有可无。</a:t>
            </a:r>
          </a:p>
          <a:p>
            <a:pPr marL="342900" indent="-342900">
              <a:spcBef>
                <a:spcPct val="20000"/>
              </a:spcBef>
            </a:pPr>
            <a:endParaRPr lang="en-US" altLang="zh-CN" sz="2800" b="1" dirty="0">
              <a:solidFill>
                <a:srgbClr val="006600"/>
              </a:solidFill>
              <a:ea typeface="楷体_GB2312"/>
            </a:endParaRPr>
          </a:p>
        </p:txBody>
      </p:sp>
    </p:spTree>
    <p:extLst>
      <p:ext uri="{BB962C8B-B14F-4D97-AF65-F5344CB8AC3E}">
        <p14:creationId xmlns:p14="http://schemas.microsoft.com/office/powerpoint/2010/main" val="18157489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153"/>
                                        </p:tgtEl>
                                        <p:attrNameLst>
                                          <p:attrName>style.visibility</p:attrName>
                                        </p:attrNameLst>
                                      </p:cBhvr>
                                      <p:to>
                                        <p:strVal val="visible"/>
                                      </p:to>
                                    </p:set>
                                    <p:animEffect transition="in" filter="fade">
                                      <p:cBhvr>
                                        <p:cTn id="7" dur="1000"/>
                                        <p:tgtEl>
                                          <p:spTgt spid="6153"/>
                                        </p:tgtEl>
                                      </p:cBhvr>
                                    </p:animEffect>
                                    <p:anim calcmode="lin" valueType="num">
                                      <p:cBhvr>
                                        <p:cTn id="8" dur="1000" fill="hold"/>
                                        <p:tgtEl>
                                          <p:spTgt spid="6153"/>
                                        </p:tgtEl>
                                        <p:attrNameLst>
                                          <p:attrName>ppt_x</p:attrName>
                                        </p:attrNameLst>
                                      </p:cBhvr>
                                      <p:tavLst>
                                        <p:tav tm="0">
                                          <p:val>
                                            <p:strVal val="#ppt_x"/>
                                          </p:val>
                                        </p:tav>
                                        <p:tav tm="100000">
                                          <p:val>
                                            <p:strVal val="#ppt_x"/>
                                          </p:val>
                                        </p:tav>
                                      </p:tavLst>
                                    </p:anim>
                                    <p:anim calcmode="lin" valueType="num">
                                      <p:cBhvr>
                                        <p:cTn id="9" dur="1000" fill="hold"/>
                                        <p:tgtEl>
                                          <p:spTgt spid="615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154"/>
                                        </p:tgtEl>
                                        <p:attrNameLst>
                                          <p:attrName>style.visibility</p:attrName>
                                        </p:attrNameLst>
                                      </p:cBhvr>
                                      <p:to>
                                        <p:strVal val="visible"/>
                                      </p:to>
                                    </p:set>
                                    <p:animEffect transition="in" filter="fade">
                                      <p:cBhvr>
                                        <p:cTn id="14" dur="1000"/>
                                        <p:tgtEl>
                                          <p:spTgt spid="6154"/>
                                        </p:tgtEl>
                                      </p:cBhvr>
                                    </p:animEffect>
                                    <p:anim calcmode="lin" valueType="num">
                                      <p:cBhvr>
                                        <p:cTn id="15" dur="1000" fill="hold"/>
                                        <p:tgtEl>
                                          <p:spTgt spid="6154"/>
                                        </p:tgtEl>
                                        <p:attrNameLst>
                                          <p:attrName>ppt_x</p:attrName>
                                        </p:attrNameLst>
                                      </p:cBhvr>
                                      <p:tavLst>
                                        <p:tav tm="0">
                                          <p:val>
                                            <p:strVal val="#ppt_x"/>
                                          </p:val>
                                        </p:tav>
                                        <p:tav tm="100000">
                                          <p:val>
                                            <p:strVal val="#ppt_x"/>
                                          </p:val>
                                        </p:tav>
                                      </p:tavLst>
                                    </p:anim>
                                    <p:anim calcmode="lin" valueType="num">
                                      <p:cBhvr>
                                        <p:cTn id="16" dur="1000" fill="hold"/>
                                        <p:tgtEl>
                                          <p:spTgt spid="615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2" presetClass="entr" presetSubtype="4" fill="hold" grpId="0" nodeType="clickEffect">
                                  <p:stCondLst>
                                    <p:cond delay="0"/>
                                  </p:stCondLst>
                                  <p:childTnLst>
                                    <p:set>
                                      <p:cBhvr>
                                        <p:cTn id="20" dur="1" fill="hold">
                                          <p:stCondLst>
                                            <p:cond delay="0"/>
                                          </p:stCondLst>
                                        </p:cTn>
                                        <p:tgtEl>
                                          <p:spTgt spid="6155"/>
                                        </p:tgtEl>
                                        <p:attrNameLst>
                                          <p:attrName>style.visibility</p:attrName>
                                        </p:attrNameLst>
                                      </p:cBhvr>
                                      <p:to>
                                        <p:strVal val="visible"/>
                                      </p:to>
                                    </p:set>
                                    <p:animEffect transition="in" filter="slide(fromBottom)">
                                      <p:cBhvr>
                                        <p:cTn id="21" dur="500"/>
                                        <p:tgtEl>
                                          <p:spTgt spid="6155"/>
                                        </p:tgtEl>
                                      </p:cBhvr>
                                    </p:animEffect>
                                  </p:childTnLst>
                                </p:cTn>
                              </p:par>
                            </p:childTnLst>
                          </p:cTn>
                        </p:par>
                      </p:childTnLst>
                    </p:cTn>
                  </p:par>
                  <p:par>
                    <p:cTn id="22" fill="hold">
                      <p:stCondLst>
                        <p:cond delay="indefinite"/>
                      </p:stCondLst>
                      <p:childTnLst>
                        <p:par>
                          <p:cTn id="23" fill="hold">
                            <p:stCondLst>
                              <p:cond delay="0"/>
                            </p:stCondLst>
                            <p:childTnLst>
                              <p:par>
                                <p:cTn id="24" presetID="9" presetClass="entr" presetSubtype="0" fill="hold" grpId="0" nodeType="clickEffect">
                                  <p:stCondLst>
                                    <p:cond delay="0"/>
                                  </p:stCondLst>
                                  <p:childTnLst>
                                    <p:set>
                                      <p:cBhvr>
                                        <p:cTn id="25" dur="1" fill="hold">
                                          <p:stCondLst>
                                            <p:cond delay="0"/>
                                          </p:stCondLst>
                                        </p:cTn>
                                        <p:tgtEl>
                                          <p:spTgt spid="6156"/>
                                        </p:tgtEl>
                                        <p:attrNameLst>
                                          <p:attrName>style.visibility</p:attrName>
                                        </p:attrNameLst>
                                      </p:cBhvr>
                                      <p:to>
                                        <p:strVal val="visible"/>
                                      </p:to>
                                    </p:set>
                                    <p:animEffect transition="in" filter="dissolve">
                                      <p:cBhvr>
                                        <p:cTn id="26" dur="500"/>
                                        <p:tgtEl>
                                          <p:spTgt spid="61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3" grpId="0"/>
      <p:bldP spid="6154" grpId="0"/>
      <p:bldP spid="6155" grpId="0"/>
      <p:bldP spid="615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b="1" smtClean="0">
                <a:solidFill>
                  <a:srgbClr val="FF0000"/>
                </a:solidFill>
                <a:latin typeface="黑体" pitchFamily="49" charset="-122"/>
                <a:ea typeface="黑体" pitchFamily="49" charset="-122"/>
              </a:rPr>
              <a:t>新闻类常见考题</a:t>
            </a:r>
            <a:r>
              <a:rPr lang="en-US" altLang="zh-CN" sz="3200" b="1" smtClean="0">
                <a:solidFill>
                  <a:srgbClr val="FF0000"/>
                </a:solidFill>
                <a:latin typeface="黑体" pitchFamily="49" charset="-122"/>
                <a:ea typeface="黑体" pitchFamily="49" charset="-122"/>
              </a:rPr>
              <a:t>——</a:t>
            </a:r>
            <a:endParaRPr lang="zh-CN" altLang="en-US" sz="3200" b="1">
              <a:solidFill>
                <a:srgbClr val="FF0000"/>
              </a:solidFill>
              <a:latin typeface="黑体" pitchFamily="49" charset="-122"/>
              <a:ea typeface="黑体" pitchFamily="49" charset="-122"/>
            </a:endParaRPr>
          </a:p>
        </p:txBody>
      </p:sp>
      <p:sp>
        <p:nvSpPr>
          <p:cNvPr id="4" name="Rectangle 5"/>
          <p:cNvSpPr>
            <a:spLocks noGrp="1"/>
          </p:cNvSpPr>
          <p:nvPr>
            <p:ph idx="1"/>
          </p:nvPr>
        </p:nvSpPr>
        <p:spPr>
          <a:ln/>
        </p:spPr>
        <p:txBody>
          <a:bodyPr vert="horz" wrap="square" lIns="91440" tIns="45720" rIns="91440" bIns="45720" anchor="t"/>
          <a:lstStyle/>
          <a:p>
            <a:pPr eaLnBrk="1" hangingPunct="1">
              <a:buFontTx/>
              <a:buNone/>
            </a:pPr>
            <a:r>
              <a:rPr lang="zh-CN" altLang="en-US" sz="3200" b="1" smtClean="0">
                <a:latin typeface="楷体_GB2312"/>
                <a:ea typeface="楷体_GB2312"/>
                <a:sym typeface="Wingdings" panose="05000000000000000000" pitchFamily="2" charset="2"/>
              </a:rPr>
              <a:t></a:t>
            </a:r>
            <a:r>
              <a:rPr lang="zh-CN" altLang="en-US" sz="3200" b="1" dirty="0">
                <a:latin typeface="楷体_GB2312"/>
                <a:ea typeface="楷体_GB2312"/>
                <a:sym typeface="Wingdings" panose="05000000000000000000" pitchFamily="2" charset="2"/>
              </a:rPr>
              <a:t>拟写一句话新闻</a:t>
            </a:r>
            <a:r>
              <a:rPr lang="zh-CN" altLang="en-US" sz="3200" dirty="0">
                <a:latin typeface="楷体_GB2312"/>
                <a:ea typeface="楷体_GB2312"/>
                <a:sym typeface="Wingdings" panose="05000000000000000000" pitchFamily="2" charset="2"/>
              </a:rPr>
              <a:t> </a:t>
            </a:r>
            <a:endParaRPr lang="zh-CN" altLang="en-US" sz="3200" b="1" dirty="0">
              <a:latin typeface="楷体_GB2312"/>
              <a:ea typeface="楷体_GB2312"/>
              <a:sym typeface="Wingdings" panose="05000000000000000000" pitchFamily="2" charset="2"/>
            </a:endParaRPr>
          </a:p>
          <a:p>
            <a:pPr eaLnBrk="1" hangingPunct="1">
              <a:buFontTx/>
              <a:buNone/>
            </a:pPr>
            <a:r>
              <a:rPr lang="zh-CN" altLang="en-US" sz="3200" b="1" smtClean="0">
                <a:latin typeface="楷体_GB2312"/>
                <a:ea typeface="楷体_GB2312"/>
                <a:sym typeface="Wingdings" panose="05000000000000000000" pitchFamily="2" charset="2"/>
              </a:rPr>
              <a:t></a:t>
            </a:r>
            <a:r>
              <a:rPr lang="zh-CN" altLang="en-US" sz="3200" b="1" dirty="0">
                <a:latin typeface="楷体_GB2312"/>
                <a:ea typeface="楷体_GB2312"/>
                <a:sym typeface="Wingdings" panose="05000000000000000000" pitchFamily="2" charset="2"/>
              </a:rPr>
              <a:t>拟写新闻标题</a:t>
            </a:r>
            <a:r>
              <a:rPr lang="zh-CN" altLang="en-US" sz="3200" dirty="0">
                <a:latin typeface="楷体_GB2312"/>
                <a:ea typeface="楷体_GB2312"/>
                <a:sym typeface="Wingdings" panose="05000000000000000000" pitchFamily="2" charset="2"/>
              </a:rPr>
              <a:t> </a:t>
            </a:r>
            <a:endParaRPr lang="zh-CN" altLang="en-US" sz="3200" b="1" dirty="0">
              <a:latin typeface="楷体_GB2312"/>
              <a:ea typeface="楷体_GB2312"/>
              <a:sym typeface="Wingdings" panose="05000000000000000000" pitchFamily="2" charset="2"/>
            </a:endParaRPr>
          </a:p>
          <a:p>
            <a:pPr eaLnBrk="1" hangingPunct="1">
              <a:buFontTx/>
              <a:buNone/>
            </a:pPr>
            <a:r>
              <a:rPr lang="zh-CN" altLang="en-US" sz="3200" b="1" smtClean="0">
                <a:latin typeface="楷体_GB2312"/>
                <a:ea typeface="楷体_GB2312"/>
                <a:sym typeface="Wingdings" panose="05000000000000000000" pitchFamily="2" charset="2"/>
              </a:rPr>
              <a:t></a:t>
            </a:r>
            <a:r>
              <a:rPr lang="zh-CN" altLang="en-US" sz="3200" b="1" dirty="0">
                <a:latin typeface="楷体_GB2312"/>
                <a:ea typeface="楷体_GB2312"/>
                <a:sym typeface="Wingdings" panose="05000000000000000000" pitchFamily="2" charset="2"/>
              </a:rPr>
              <a:t>拟写</a:t>
            </a:r>
            <a:r>
              <a:rPr lang="zh-CN" altLang="en-US" sz="3200" b="1">
                <a:latin typeface="楷体_GB2312"/>
                <a:ea typeface="楷体_GB2312"/>
                <a:sym typeface="Wingdings" panose="05000000000000000000" pitchFamily="2" charset="2"/>
              </a:rPr>
              <a:t>新闻</a:t>
            </a:r>
            <a:r>
              <a:rPr lang="zh-CN" altLang="en-US" sz="3200" b="1" smtClean="0">
                <a:latin typeface="楷体_GB2312"/>
                <a:ea typeface="楷体_GB2312"/>
                <a:sym typeface="Wingdings" panose="05000000000000000000" pitchFamily="2" charset="2"/>
              </a:rPr>
              <a:t>导语</a:t>
            </a:r>
          </a:p>
          <a:p>
            <a:pPr eaLnBrk="1" hangingPunct="1">
              <a:buFontTx/>
              <a:buNone/>
            </a:pPr>
            <a:r>
              <a:rPr lang="zh-CN" altLang="en-US" sz="3200" b="1" smtClean="0">
                <a:latin typeface="楷体_GB2312"/>
                <a:ea typeface="楷体_GB2312"/>
                <a:sym typeface="Wingdings" panose="05000000000000000000" pitchFamily="2" charset="2"/>
              </a:rPr>
              <a:t>④概括信息要点</a:t>
            </a:r>
            <a:endParaRPr lang="en-US" altLang="zh-CN" sz="3200" b="1" smtClean="0">
              <a:latin typeface="楷体_GB2312"/>
              <a:ea typeface="楷体_GB2312"/>
              <a:sym typeface="Wingdings" panose="05000000000000000000" pitchFamily="2" charset="2"/>
            </a:endParaRPr>
          </a:p>
          <a:p>
            <a:pPr eaLnBrk="1" hangingPunct="1">
              <a:buFontTx/>
              <a:buNone/>
            </a:pPr>
            <a:r>
              <a:rPr lang="zh-CN" altLang="en-US" sz="3200" b="1" smtClean="0">
                <a:latin typeface="楷体_GB2312"/>
                <a:ea typeface="楷体_GB2312"/>
                <a:sym typeface="Wingdings" panose="05000000000000000000" pitchFamily="2" charset="2"/>
              </a:rPr>
              <a:t>⑤</a:t>
            </a:r>
            <a:r>
              <a:rPr lang="zh-CN" altLang="en-US" sz="3200" b="1" smtClean="0">
                <a:solidFill>
                  <a:srgbClr val="FF0000"/>
                </a:solidFill>
                <a:latin typeface="楷体_GB2312"/>
                <a:ea typeface="楷体_GB2312"/>
                <a:sym typeface="Wingdings" panose="05000000000000000000" pitchFamily="2" charset="2"/>
              </a:rPr>
              <a:t>新闻时评</a:t>
            </a:r>
            <a:endParaRPr lang="zh-CN" altLang="en-US" sz="3200" b="1" dirty="0">
              <a:solidFill>
                <a:srgbClr val="FF0000"/>
              </a:solidFill>
              <a:latin typeface="楷体_GB2312"/>
              <a:ea typeface="楷体_GB2312"/>
              <a:sym typeface="Wingdings" panose="05000000000000000000" pitchFamily="2" charset="2"/>
            </a:endParaRPr>
          </a:p>
        </p:txBody>
      </p:sp>
    </p:spTree>
    <p:extLst>
      <p:ext uri="{BB962C8B-B14F-4D97-AF65-F5344CB8AC3E}">
        <p14:creationId xmlns:p14="http://schemas.microsoft.com/office/powerpoint/2010/main" val="426774329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8612" y="123126"/>
            <a:ext cx="10515600" cy="1325563"/>
          </a:xfrm>
        </p:spPr>
        <p:txBody>
          <a:bodyPr/>
          <a:lstStyle/>
          <a:p>
            <a:r>
              <a:rPr lang="zh-CN" altLang="en-US" sz="3200" b="1" smtClean="0">
                <a:latin typeface="黑体" pitchFamily="49" charset="-122"/>
                <a:ea typeface="黑体" pitchFamily="49" charset="-122"/>
              </a:rPr>
              <a:t>宕开一笔</a:t>
            </a:r>
            <a:r>
              <a:rPr lang="zh-CN" altLang="en-US" b="1" smtClean="0">
                <a:latin typeface="黑体" pitchFamily="49" charset="-122"/>
                <a:ea typeface="黑体" pitchFamily="49" charset="-122"/>
              </a:rPr>
              <a:t>：</a:t>
            </a:r>
            <a:r>
              <a:rPr lang="zh-CN" altLang="en-US" sz="4000" b="1" smtClean="0">
                <a:solidFill>
                  <a:srgbClr val="FF0000"/>
                </a:solidFill>
                <a:latin typeface="黑体" pitchFamily="49" charset="-122"/>
                <a:ea typeface="黑体" pitchFamily="49" charset="-122"/>
              </a:rPr>
              <a:t>高度敏锐的新闻嗅觉</a:t>
            </a:r>
            <a:endParaRPr lang="zh-CN" altLang="en-US" sz="4000" b="1">
              <a:solidFill>
                <a:srgbClr val="FF0000"/>
              </a:solidFill>
              <a:latin typeface="黑体" pitchFamily="49" charset="-122"/>
              <a:ea typeface="黑体" pitchFamily="49" charset="-122"/>
            </a:endParaRPr>
          </a:p>
        </p:txBody>
      </p:sp>
      <p:sp>
        <p:nvSpPr>
          <p:cNvPr id="3" name="内容占位符 2"/>
          <p:cNvSpPr>
            <a:spLocks noGrp="1"/>
          </p:cNvSpPr>
          <p:nvPr>
            <p:ph idx="1"/>
          </p:nvPr>
        </p:nvSpPr>
        <p:spPr>
          <a:xfrm>
            <a:off x="461683" y="1602500"/>
            <a:ext cx="10515600" cy="4351338"/>
          </a:xfrm>
        </p:spPr>
        <p:txBody>
          <a:bodyPr/>
          <a:lstStyle/>
          <a:p>
            <a:pPr>
              <a:lnSpc>
                <a:spcPct val="100000"/>
              </a:lnSpc>
            </a:pPr>
            <a:r>
              <a:rPr lang="zh-CN" altLang="en-US" sz="3200" b="1">
                <a:latin typeface="黑体" pitchFamily="49" charset="-122"/>
                <a:ea typeface="黑体" pitchFamily="49" charset="-122"/>
              </a:rPr>
              <a:t>所谓关键信息，主要指</a:t>
            </a:r>
            <a:r>
              <a:rPr lang="zh-CN" altLang="en-US" sz="3200" b="1">
                <a:solidFill>
                  <a:srgbClr val="FF0000"/>
                </a:solidFill>
                <a:latin typeface="黑体" pitchFamily="49" charset="-122"/>
                <a:ea typeface="黑体" pitchFamily="49" charset="-122"/>
              </a:rPr>
              <a:t>读者最关心、</a:t>
            </a:r>
            <a:r>
              <a:rPr lang="zh-CN" altLang="en-US" sz="3200" b="1" u="sng">
                <a:solidFill>
                  <a:srgbClr val="FF0000"/>
                </a:solidFill>
                <a:latin typeface="黑体" pitchFamily="49" charset="-122"/>
                <a:ea typeface="黑体" pitchFamily="49" charset="-122"/>
              </a:rPr>
              <a:t>最有新闻价值</a:t>
            </a:r>
            <a:r>
              <a:rPr lang="zh-CN" altLang="en-US" sz="3200" b="1">
                <a:solidFill>
                  <a:srgbClr val="FF0000"/>
                </a:solidFill>
                <a:latin typeface="黑体" pitchFamily="49" charset="-122"/>
                <a:ea typeface="黑体" pitchFamily="49" charset="-122"/>
              </a:rPr>
              <a:t>的内容</a:t>
            </a:r>
            <a:r>
              <a:rPr lang="zh-CN" altLang="en-US" sz="3200" b="1">
                <a:solidFill>
                  <a:srgbClr val="000000"/>
                </a:solidFill>
                <a:latin typeface="黑体" pitchFamily="49" charset="-122"/>
                <a:ea typeface="黑体" pitchFamily="49" charset="-122"/>
              </a:rPr>
              <a:t>。提炼时，要根据是否是</a:t>
            </a:r>
            <a:r>
              <a:rPr lang="zh-CN" altLang="en-US" sz="3200" b="1" u="sng">
                <a:solidFill>
                  <a:srgbClr val="FF0000"/>
                </a:solidFill>
                <a:latin typeface="黑体" pitchFamily="49" charset="-122"/>
                <a:ea typeface="黑体" pitchFamily="49" charset="-122"/>
              </a:rPr>
              <a:t>读者最需要</a:t>
            </a:r>
            <a:r>
              <a:rPr lang="zh-CN" altLang="en-US" sz="3200" b="1">
                <a:solidFill>
                  <a:srgbClr val="000000"/>
                </a:solidFill>
                <a:latin typeface="黑体" pitchFamily="49" charset="-122"/>
                <a:ea typeface="黑体" pitchFamily="49" charset="-122"/>
              </a:rPr>
              <a:t>知道的内容，是否是目前</a:t>
            </a:r>
            <a:r>
              <a:rPr lang="zh-CN" altLang="en-US" sz="3200" b="1" u="sng">
                <a:solidFill>
                  <a:srgbClr val="FF0000"/>
                </a:solidFill>
                <a:latin typeface="黑体" pitchFamily="49" charset="-122"/>
                <a:ea typeface="黑体" pitchFamily="49" charset="-122"/>
              </a:rPr>
              <a:t>最需要宣传</a:t>
            </a:r>
            <a:r>
              <a:rPr lang="zh-CN" altLang="en-US" sz="3200" b="1">
                <a:solidFill>
                  <a:srgbClr val="000000"/>
                </a:solidFill>
                <a:latin typeface="黑体" pitchFamily="49" charset="-122"/>
                <a:ea typeface="黑体" pitchFamily="49" charset="-122"/>
              </a:rPr>
              <a:t>的标准来考虑。</a:t>
            </a:r>
            <a:endParaRPr lang="zh-CN" altLang="en-US"/>
          </a:p>
        </p:txBody>
      </p:sp>
      <p:sp>
        <p:nvSpPr>
          <p:cNvPr id="4" name="矩形 3"/>
          <p:cNvSpPr/>
          <p:nvPr/>
        </p:nvSpPr>
        <p:spPr>
          <a:xfrm>
            <a:off x="605119" y="3496257"/>
            <a:ext cx="11026588" cy="1815882"/>
          </a:xfrm>
          <a:prstGeom prst="rect">
            <a:avLst/>
          </a:prstGeom>
        </p:spPr>
        <p:txBody>
          <a:bodyPr wrap="square">
            <a:spAutoFit/>
          </a:bodyPr>
          <a:lstStyle/>
          <a:p>
            <a:pPr lvl="0">
              <a:spcBef>
                <a:spcPct val="50000"/>
              </a:spcBef>
            </a:pPr>
            <a:r>
              <a:rPr lang="zh-CN" altLang="en-US" sz="2800" b="1">
                <a:solidFill>
                  <a:srgbClr val="000000"/>
                </a:solidFill>
                <a:latin typeface="仿宋" pitchFamily="49" charset="-122"/>
                <a:ea typeface="仿宋" pitchFamily="49" charset="-122"/>
              </a:rPr>
              <a:t>晨报讯 （特派记者 王瑜珩） 全运会田径比赛将于今日至</a:t>
            </a:r>
            <a:r>
              <a:rPr lang="en-US" altLang="zh-CN" sz="2800" b="1">
                <a:solidFill>
                  <a:srgbClr val="000000"/>
                </a:solidFill>
                <a:latin typeface="仿宋" pitchFamily="49" charset="-122"/>
                <a:ea typeface="仿宋" pitchFamily="49" charset="-122"/>
              </a:rPr>
              <a:t>26</a:t>
            </a:r>
            <a:r>
              <a:rPr lang="zh-CN" altLang="en-US" sz="2800" b="1">
                <a:solidFill>
                  <a:srgbClr val="000000"/>
                </a:solidFill>
                <a:latin typeface="仿宋" pitchFamily="49" charset="-122"/>
                <a:ea typeface="仿宋" pitchFamily="49" charset="-122"/>
              </a:rPr>
              <a:t>日举行。全运会田径竞委会副主任张克明表示，目前田径比赛门票销售非常火爆，尤其是有刘翔参赛的</a:t>
            </a:r>
            <a:r>
              <a:rPr lang="en-US" altLang="zh-CN" sz="2800" b="1">
                <a:solidFill>
                  <a:srgbClr val="000000"/>
                </a:solidFill>
                <a:latin typeface="仿宋" pitchFamily="49" charset="-122"/>
                <a:ea typeface="仿宋" pitchFamily="49" charset="-122"/>
              </a:rPr>
              <a:t>24</a:t>
            </a:r>
            <a:r>
              <a:rPr lang="zh-CN" altLang="en-US" sz="2800" b="1">
                <a:solidFill>
                  <a:srgbClr val="000000"/>
                </a:solidFill>
                <a:latin typeface="仿宋" pitchFamily="49" charset="-122"/>
                <a:ea typeface="仿宋" pitchFamily="49" charset="-122"/>
              </a:rPr>
              <a:t>日、</a:t>
            </a:r>
            <a:r>
              <a:rPr lang="en-US" altLang="zh-CN" sz="2800" b="1">
                <a:solidFill>
                  <a:srgbClr val="000000"/>
                </a:solidFill>
                <a:latin typeface="仿宋" pitchFamily="49" charset="-122"/>
                <a:ea typeface="仿宋" pitchFamily="49" charset="-122"/>
              </a:rPr>
              <a:t>25</a:t>
            </a:r>
            <a:r>
              <a:rPr lang="zh-CN" altLang="en-US" sz="2800" b="1">
                <a:solidFill>
                  <a:srgbClr val="000000"/>
                </a:solidFill>
                <a:latin typeface="仿宋" pitchFamily="49" charset="-122"/>
                <a:ea typeface="仿宋" pitchFamily="49" charset="-122"/>
              </a:rPr>
              <a:t>日两天的票，已经基本销售完毕，目前达到一票难求的地步</a:t>
            </a:r>
            <a:r>
              <a:rPr lang="zh-CN" altLang="en-US" sz="2800" b="1" smtClean="0">
                <a:solidFill>
                  <a:srgbClr val="000000"/>
                </a:solidFill>
                <a:latin typeface="仿宋" pitchFamily="49" charset="-122"/>
                <a:ea typeface="仿宋" pitchFamily="49" charset="-122"/>
              </a:rPr>
              <a:t>。（一句话新闻，不超过</a:t>
            </a:r>
            <a:r>
              <a:rPr lang="en-US" altLang="zh-CN" sz="2800" b="1" smtClean="0">
                <a:solidFill>
                  <a:srgbClr val="000000"/>
                </a:solidFill>
                <a:latin typeface="仿宋" pitchFamily="49" charset="-122"/>
                <a:ea typeface="仿宋" pitchFamily="49" charset="-122"/>
              </a:rPr>
              <a:t>12</a:t>
            </a:r>
            <a:r>
              <a:rPr lang="zh-CN" altLang="en-US" sz="2800" b="1" smtClean="0">
                <a:solidFill>
                  <a:srgbClr val="000000"/>
                </a:solidFill>
                <a:latin typeface="仿宋" pitchFamily="49" charset="-122"/>
                <a:ea typeface="仿宋" pitchFamily="49" charset="-122"/>
              </a:rPr>
              <a:t>字） </a:t>
            </a:r>
            <a:endParaRPr lang="zh-CN" altLang="en-US" sz="2800" b="1">
              <a:solidFill>
                <a:srgbClr val="000000"/>
              </a:solidFill>
              <a:latin typeface="仿宋" pitchFamily="49" charset="-122"/>
              <a:ea typeface="仿宋" pitchFamily="49" charset="-122"/>
            </a:endParaRPr>
          </a:p>
        </p:txBody>
      </p:sp>
      <p:sp>
        <p:nvSpPr>
          <p:cNvPr id="5" name="Text Box 3"/>
          <p:cNvSpPr txBox="1">
            <a:spLocks noChangeArrowheads="1"/>
          </p:cNvSpPr>
          <p:nvPr/>
        </p:nvSpPr>
        <p:spPr bwMode="auto">
          <a:xfrm>
            <a:off x="1326652" y="5422947"/>
            <a:ext cx="914400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buFont typeface="Arial" pitchFamily="34" charset="0"/>
              <a:buNone/>
            </a:pPr>
            <a:r>
              <a:rPr lang="zh-CN" altLang="en-US" sz="3200" b="1" smtClean="0">
                <a:solidFill>
                  <a:srgbClr val="0000FF"/>
                </a:solidFill>
                <a:latin typeface="黑体" pitchFamily="49" charset="-122"/>
                <a:ea typeface="黑体" pitchFamily="49" charset="-122"/>
              </a:rPr>
              <a:t>刘翔比赛日门票一票难求 </a:t>
            </a:r>
          </a:p>
        </p:txBody>
      </p:sp>
    </p:spTree>
    <p:extLst>
      <p:ext uri="{BB962C8B-B14F-4D97-AF65-F5344CB8AC3E}">
        <p14:creationId xmlns:p14="http://schemas.microsoft.com/office/powerpoint/2010/main" val="4223113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p:cNvSpPr txBox="1">
            <a:spLocks noGrp="1" noChangeArrowheads="1"/>
          </p:cNvSpPr>
          <p:nvPr>
            <p:ph type="title"/>
          </p:nvPr>
        </p:nvSpPr>
        <p:spPr bwMode="auto">
          <a:xfrm>
            <a:off x="865095" y="1099065"/>
            <a:ext cx="10515600" cy="535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just">
              <a:buFont typeface="Arial" pitchFamily="34" charset="0"/>
              <a:buNone/>
            </a:pPr>
            <a:r>
              <a:rPr kumimoji="1" lang="zh-CN" altLang="en-US" sz="3200" b="1" smtClean="0">
                <a:latin typeface="黑体" pitchFamily="49" charset="-122"/>
                <a:ea typeface="黑体" pitchFamily="49" charset="-122"/>
              </a:rPr>
              <a:t>为这则新闻拟写一个标题，</a:t>
            </a:r>
            <a:r>
              <a:rPr kumimoji="1" lang="en-US" altLang="zh-CN" sz="3200" b="1" smtClean="0">
                <a:latin typeface="黑体" pitchFamily="49" charset="-122"/>
                <a:ea typeface="黑体" pitchFamily="49" charset="-122"/>
              </a:rPr>
              <a:t>15</a:t>
            </a:r>
            <a:r>
              <a:rPr kumimoji="1" lang="zh-CN" altLang="en-US" sz="3200" b="1" smtClean="0">
                <a:latin typeface="黑体" pitchFamily="49" charset="-122"/>
                <a:ea typeface="黑体" pitchFamily="49" charset="-122"/>
              </a:rPr>
              <a:t>字内。</a:t>
            </a:r>
            <a:endParaRPr kumimoji="1" lang="zh-CN" altLang="en-US" sz="3200" b="1" u="sng" smtClean="0">
              <a:latin typeface="黑体" pitchFamily="49" charset="-122"/>
              <a:ea typeface="黑体" pitchFamily="49" charset="-122"/>
            </a:endParaRPr>
          </a:p>
        </p:txBody>
      </p:sp>
      <p:sp>
        <p:nvSpPr>
          <p:cNvPr id="5" name="Text Box 3"/>
          <p:cNvSpPr txBox="1">
            <a:spLocks noGrp="1" noChangeArrowheads="1"/>
          </p:cNvSpPr>
          <p:nvPr>
            <p:ph idx="1"/>
          </p:nvPr>
        </p:nvSpPr>
        <p:spPr bwMode="auto">
          <a:xfrm>
            <a:off x="26896" y="1734707"/>
            <a:ext cx="11882717" cy="33424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10000"/>
              </a:lnSpc>
              <a:spcBef>
                <a:spcPct val="50000"/>
              </a:spcBef>
              <a:buFont typeface="Arial" pitchFamily="34" charset="0"/>
              <a:buNone/>
              <a:defRPr/>
            </a:pPr>
            <a:r>
              <a:rPr kumimoji="1" lang="en-US" altLang="zh-CN" sz="3200" b="1" dirty="0">
                <a:solidFill>
                  <a:srgbClr val="000000"/>
                </a:solidFill>
                <a:latin typeface="方正姚体" pitchFamily="2" charset="-122"/>
                <a:ea typeface="方正姚体" pitchFamily="2" charset="-122"/>
              </a:rPr>
              <a:t>       </a:t>
            </a:r>
            <a:r>
              <a:rPr kumimoji="1" lang="zh-CN" altLang="en-US" sz="3200" b="1" dirty="0">
                <a:solidFill>
                  <a:srgbClr val="000000"/>
                </a:solidFill>
                <a:latin typeface="仿宋" pitchFamily="49" charset="-122"/>
                <a:ea typeface="仿宋" pitchFamily="49" charset="-122"/>
              </a:rPr>
              <a:t>浩然高科技大厦今天在上海交大汇区落成。它是由台湾大陆工程公司原董事长、世界著名建筑业企业家殷志浩先生生前捐</a:t>
            </a:r>
            <a:r>
              <a:rPr kumimoji="1" lang="en-US" altLang="zh-CN" sz="3200" b="1" dirty="0">
                <a:solidFill>
                  <a:srgbClr val="000000"/>
                </a:solidFill>
                <a:latin typeface="仿宋" pitchFamily="49" charset="-122"/>
                <a:ea typeface="仿宋" pitchFamily="49" charset="-122"/>
              </a:rPr>
              <a:t>1000</a:t>
            </a:r>
            <a:r>
              <a:rPr kumimoji="1" lang="zh-CN" altLang="en-US" sz="3200" b="1" dirty="0">
                <a:solidFill>
                  <a:srgbClr val="000000"/>
                </a:solidFill>
                <a:latin typeface="仿宋" pitchFamily="49" charset="-122"/>
                <a:ea typeface="仿宋" pitchFamily="49" charset="-122"/>
              </a:rPr>
              <a:t>万美元建造的。殷先生是交大第</a:t>
            </a:r>
            <a:r>
              <a:rPr kumimoji="1" lang="en-US" altLang="zh-CN" sz="3200" b="1" dirty="0">
                <a:solidFill>
                  <a:srgbClr val="000000"/>
                </a:solidFill>
                <a:latin typeface="仿宋" pitchFamily="49" charset="-122"/>
                <a:ea typeface="仿宋" pitchFamily="49" charset="-122"/>
              </a:rPr>
              <a:t>36</a:t>
            </a:r>
            <a:r>
              <a:rPr kumimoji="1" lang="zh-CN" altLang="en-US" sz="3200" b="1" dirty="0">
                <a:solidFill>
                  <a:srgbClr val="000000"/>
                </a:solidFill>
                <a:latin typeface="仿宋" pitchFamily="49" charset="-122"/>
                <a:ea typeface="仿宋" pitchFamily="49" charset="-122"/>
              </a:rPr>
              <a:t>届校友。他的后辈也捐资</a:t>
            </a:r>
            <a:r>
              <a:rPr kumimoji="1" lang="en-US" altLang="zh-CN" sz="3200" b="1" dirty="0">
                <a:solidFill>
                  <a:srgbClr val="000000"/>
                </a:solidFill>
                <a:latin typeface="仿宋" pitchFamily="49" charset="-122"/>
                <a:ea typeface="仿宋" pitchFamily="49" charset="-122"/>
              </a:rPr>
              <a:t>200</a:t>
            </a:r>
            <a:r>
              <a:rPr kumimoji="1" lang="zh-CN" altLang="en-US" sz="3200" b="1" dirty="0">
                <a:solidFill>
                  <a:srgbClr val="000000"/>
                </a:solidFill>
                <a:latin typeface="仿宋" pitchFamily="49" charset="-122"/>
                <a:ea typeface="仿宋" pitchFamily="49" charset="-122"/>
              </a:rPr>
              <a:t>万美元。浩然高科技大厦，高</a:t>
            </a:r>
            <a:r>
              <a:rPr kumimoji="1" lang="en-US" altLang="zh-CN" sz="3200" b="1" dirty="0">
                <a:solidFill>
                  <a:srgbClr val="000000"/>
                </a:solidFill>
                <a:latin typeface="仿宋" pitchFamily="49" charset="-122"/>
                <a:ea typeface="仿宋" pitchFamily="49" charset="-122"/>
              </a:rPr>
              <a:t>106</a:t>
            </a:r>
            <a:r>
              <a:rPr kumimoji="1" lang="zh-CN" altLang="en-US" sz="3200" b="1" dirty="0">
                <a:solidFill>
                  <a:srgbClr val="000000"/>
                </a:solidFill>
                <a:latin typeface="仿宋" pitchFamily="49" charset="-122"/>
                <a:ea typeface="仿宋" pitchFamily="49" charset="-122"/>
              </a:rPr>
              <a:t>米，</a:t>
            </a:r>
            <a:r>
              <a:rPr kumimoji="1" lang="en-US" altLang="zh-CN" sz="3200" b="1" dirty="0">
                <a:solidFill>
                  <a:srgbClr val="000000"/>
                </a:solidFill>
                <a:latin typeface="仿宋" pitchFamily="49" charset="-122"/>
                <a:ea typeface="仿宋" pitchFamily="49" charset="-122"/>
              </a:rPr>
              <a:t>24</a:t>
            </a:r>
            <a:r>
              <a:rPr kumimoji="1" lang="zh-CN" altLang="en-US" sz="3200" b="1" dirty="0">
                <a:solidFill>
                  <a:srgbClr val="000000"/>
                </a:solidFill>
                <a:latin typeface="仿宋" pitchFamily="49" charset="-122"/>
                <a:ea typeface="仿宋" pitchFamily="49" charset="-122"/>
              </a:rPr>
              <a:t>层，为全国最高的科技大厦。大厦将与校园网联结，成为交大电子通讯、光纤等尖端学科的科研基地。</a:t>
            </a:r>
            <a:endParaRPr kumimoji="1" lang="zh-CN" altLang="en-US" sz="3200" b="1" dirty="0">
              <a:solidFill>
                <a:srgbClr val="0033CC"/>
              </a:solidFill>
              <a:effectLst>
                <a:outerShdw blurRad="38100" dist="38100" dir="2700000" algn="tl">
                  <a:srgbClr val="C0C0C0"/>
                </a:outerShdw>
              </a:effectLst>
              <a:latin typeface="仿宋" pitchFamily="49" charset="-122"/>
              <a:ea typeface="仿宋" pitchFamily="49" charset="-122"/>
            </a:endParaRPr>
          </a:p>
        </p:txBody>
      </p:sp>
      <p:sp>
        <p:nvSpPr>
          <p:cNvPr id="6" name="Text Box 4"/>
          <p:cNvSpPr txBox="1">
            <a:spLocks noChangeArrowheads="1"/>
          </p:cNvSpPr>
          <p:nvPr/>
        </p:nvSpPr>
        <p:spPr bwMode="auto">
          <a:xfrm>
            <a:off x="1038412" y="5429765"/>
            <a:ext cx="108712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just">
              <a:buFont typeface="Arial" pitchFamily="34" charset="0"/>
              <a:buNone/>
            </a:pPr>
            <a:r>
              <a:rPr kumimoji="1" lang="zh-CN" altLang="en-US" sz="4000" b="1" smtClean="0">
                <a:solidFill>
                  <a:srgbClr val="0000FF"/>
                </a:solidFill>
                <a:latin typeface="黑体" pitchFamily="49" charset="-122"/>
                <a:ea typeface="黑体" pitchFamily="49" charset="-122"/>
              </a:rPr>
              <a:t>全国最高的科技大厦在上海落成</a:t>
            </a:r>
          </a:p>
        </p:txBody>
      </p:sp>
      <p:sp>
        <p:nvSpPr>
          <p:cNvPr id="7" name="标题 1"/>
          <p:cNvSpPr txBox="1">
            <a:spLocks/>
          </p:cNvSpPr>
          <p:nvPr/>
        </p:nvSpPr>
        <p:spPr>
          <a:xfrm>
            <a:off x="0" y="-226542"/>
            <a:ext cx="10515600" cy="1325563"/>
          </a:xfrm>
          <a:prstGeom prst="rect">
            <a:avLst/>
          </a:prstGeom>
          <a:noFill/>
          <a:ln w="9525">
            <a:noFill/>
          </a:ln>
        </p:spPr>
        <p:txBody>
          <a:bodyPr anchor="ct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a:lstStyle>
          <a:p>
            <a:r>
              <a:rPr lang="zh-CN" altLang="en-US" sz="3600" b="1" smtClean="0">
                <a:solidFill>
                  <a:srgbClr val="FF0000"/>
                </a:solidFill>
                <a:latin typeface="黑体" pitchFamily="49" charset="-122"/>
                <a:ea typeface="黑体" pitchFamily="49" charset="-122"/>
              </a:rPr>
              <a:t>高度敏锐的新闻嗅觉</a:t>
            </a:r>
            <a:r>
              <a:rPr lang="en-US" altLang="zh-CN" sz="3600" b="1" smtClean="0">
                <a:solidFill>
                  <a:srgbClr val="FF0000"/>
                </a:solidFill>
                <a:latin typeface="黑体" pitchFamily="49" charset="-122"/>
                <a:ea typeface="黑体" pitchFamily="49" charset="-122"/>
              </a:rPr>
              <a:t>——</a:t>
            </a:r>
            <a:endParaRPr lang="zh-CN" altLang="en-US" sz="3600" b="1">
              <a:solidFill>
                <a:srgbClr val="FF0000"/>
              </a:solidFill>
              <a:latin typeface="黑体" pitchFamily="49" charset="-122"/>
              <a:ea typeface="黑体" pitchFamily="49" charset="-122"/>
            </a:endParaRPr>
          </a:p>
        </p:txBody>
      </p:sp>
    </p:spTree>
    <p:extLst>
      <p:ext uri="{BB962C8B-B14F-4D97-AF65-F5344CB8AC3E}">
        <p14:creationId xmlns:p14="http://schemas.microsoft.com/office/powerpoint/2010/main" val="11826672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文本占位符 22529"/>
          <p:cNvSpPr>
            <a:spLocks noGrp="1"/>
          </p:cNvSpPr>
          <p:nvPr>
            <p:ph idx="1"/>
          </p:nvPr>
        </p:nvSpPr>
        <p:spPr>
          <a:xfrm>
            <a:off x="564779" y="981811"/>
            <a:ext cx="10017780" cy="4167935"/>
          </a:xfrm>
          <a:ln/>
        </p:spPr>
        <p:txBody>
          <a:bodyPr vert="horz" wrap="square" lIns="91440" tIns="45720" rIns="91440" bIns="45720" anchor="t"/>
          <a:lstStyle/>
          <a:p>
            <a:pPr indent="228600" eaLnBrk="1" hangingPunct="1">
              <a:buFontTx/>
              <a:buNone/>
            </a:pPr>
            <a:r>
              <a:rPr lang="en-US" altLang="zh-CN" sz="3600" b="1" dirty="0">
                <a:latin typeface="黑体" panose="02010609060101010101" pitchFamily="49" charset="-122"/>
                <a:ea typeface="黑体" panose="02010609060101010101" pitchFamily="49" charset="-122"/>
              </a:rPr>
              <a:t>    </a:t>
            </a:r>
          </a:p>
          <a:p>
            <a:pPr indent="228600" eaLnBrk="1" hangingPunct="1">
              <a:lnSpc>
                <a:spcPct val="150000"/>
              </a:lnSpc>
              <a:buNone/>
            </a:pPr>
            <a:r>
              <a:rPr lang="en-US" altLang="zh-CN" sz="2400" b="1" dirty="0">
                <a:latin typeface="楷体" panose="02010609060101010101" pitchFamily="49" charset="-122"/>
                <a:ea typeface="楷体" panose="02010609060101010101" pitchFamily="49" charset="-122"/>
              </a:rPr>
              <a:t> </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语段压缩主要考查</a:t>
            </a:r>
            <a:r>
              <a:rPr lang="zh-CN" altLang="en-US" sz="3200" b="1" dirty="0">
                <a:solidFill>
                  <a:srgbClr val="FF0000"/>
                </a:solidFill>
                <a:latin typeface="楷体" panose="02010609060101010101" pitchFamily="49" charset="-122"/>
                <a:ea typeface="楷体" panose="02010609060101010101" pitchFamily="49" charset="-122"/>
              </a:rPr>
              <a:t>提炼内容、概括语意</a:t>
            </a:r>
            <a:r>
              <a:rPr lang="zh-CN" altLang="en-US" sz="3200" b="1" dirty="0">
                <a:latin typeface="楷体" panose="02010609060101010101" pitchFamily="49" charset="-122"/>
                <a:ea typeface="楷体" panose="02010609060101010101" pitchFamily="49" charset="-122"/>
              </a:rPr>
              <a:t>的能力。” 压缩语段主要考查学生对</a:t>
            </a:r>
            <a:r>
              <a:rPr lang="zh-CN" altLang="en-US" sz="3200" b="1" dirty="0">
                <a:solidFill>
                  <a:srgbClr val="FF0000"/>
                </a:solidFill>
                <a:latin typeface="楷体" panose="02010609060101010101" pitchFamily="49" charset="-122"/>
                <a:ea typeface="楷体" panose="02010609060101010101" pitchFamily="49" charset="-122"/>
              </a:rPr>
              <a:t>有关信息的抽取提炼能力</a:t>
            </a:r>
            <a:r>
              <a:rPr lang="zh-CN" altLang="en-US" sz="3200" b="1" dirty="0">
                <a:latin typeface="楷体" panose="02010609060101010101" pitchFamily="49" charset="-122"/>
                <a:ea typeface="楷体" panose="02010609060101010101" pitchFamily="49" charset="-122"/>
              </a:rPr>
              <a:t>，要求对一个或几个语段进行减缩，或提炼要点，或</a:t>
            </a:r>
            <a:r>
              <a:rPr lang="zh-CN" altLang="en-US" sz="3200" b="1">
                <a:latin typeface="楷体" panose="02010609060101010101" pitchFamily="49" charset="-122"/>
                <a:ea typeface="楷体" panose="02010609060101010101" pitchFamily="49" charset="-122"/>
              </a:rPr>
              <a:t>概括</a:t>
            </a:r>
            <a:r>
              <a:rPr lang="zh-CN" altLang="en-US" sz="3200" b="1" smtClean="0">
                <a:latin typeface="楷体" panose="02010609060101010101" pitchFamily="49" charset="-122"/>
                <a:ea typeface="楷体" panose="02010609060101010101" pitchFamily="49" charset="-122"/>
              </a:rPr>
              <a:t>内容等</a:t>
            </a:r>
            <a:r>
              <a:rPr lang="zh-CN" altLang="en-US" sz="3200" b="1" dirty="0">
                <a:latin typeface="楷体" panose="02010609060101010101" pitchFamily="49" charset="-122"/>
                <a:ea typeface="楷体" panose="02010609060101010101" pitchFamily="49" charset="-122"/>
              </a:rPr>
              <a:t>。</a:t>
            </a:r>
            <a:endParaRPr lang="en-US" altLang="zh-CN" sz="3200" b="1" dirty="0">
              <a:latin typeface="楷体" panose="02010609060101010101" pitchFamily="49" charset="-122"/>
              <a:ea typeface="楷体" panose="02010609060101010101" pitchFamily="49" charset="-122"/>
            </a:endParaRPr>
          </a:p>
          <a:p>
            <a:pPr indent="228600" eaLnBrk="1" hangingPunct="1">
              <a:buFontTx/>
              <a:buNone/>
            </a:pPr>
            <a:endParaRPr lang="en-US" altLang="zh-CN" sz="3600" b="1" dirty="0">
              <a:latin typeface="黑体" panose="02010609060101010101" pitchFamily="49" charset="-122"/>
              <a:ea typeface="黑体" panose="02010609060101010101" pitchFamily="49" charset="-122"/>
            </a:endParaRPr>
          </a:p>
        </p:txBody>
      </p:sp>
      <p:sp>
        <p:nvSpPr>
          <p:cNvPr id="5" name="标题 1"/>
          <p:cNvSpPr>
            <a:spLocks noGrp="1"/>
          </p:cNvSpPr>
          <p:nvPr/>
        </p:nvSpPr>
        <p:spPr>
          <a:xfrm>
            <a:off x="12703" y="215900"/>
            <a:ext cx="3836988" cy="666750"/>
          </a:xfrm>
          <a:prstGeom prst="rect">
            <a:avLst/>
          </a:prstGeom>
          <a:ln>
            <a:solidFill>
              <a:schemeClr val="accent6">
                <a:lumMod val="75000"/>
              </a:schemeClr>
            </a:solidFill>
          </a:ln>
          <a:effectLst>
            <a:outerShdw blurRad="482600" dist="38100" dir="2700000" algn="tl" rotWithShape="0">
              <a:prstClr val="black">
                <a:alpha val="40000"/>
              </a:prstClr>
            </a:outerShdw>
          </a:effectLst>
        </p:spPr>
        <p:txBody>
          <a:bodyPr anchor="ct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defRPr/>
            </a:pPr>
            <a:r>
              <a:rPr kumimoji="0" lang="zh-CN" altLang="en-US" sz="4400" b="1" i="0" u="none" strike="noStrike" kern="1200" cap="none" spc="0" normalizeH="0" baseline="0" noProof="0" dirty="0" smtClean="0">
                <a:ln>
                  <a:noFill/>
                </a:ln>
                <a:solidFill>
                  <a:srgbClr val="4C7469"/>
                </a:solidFill>
                <a:effectLst/>
                <a:uLnTx/>
                <a:uFillTx/>
                <a:latin typeface="楷体" panose="02010609060101010101" pitchFamily="49" charset="-122"/>
                <a:ea typeface="楷体" panose="02010609060101010101" pitchFamily="49" charset="-122"/>
                <a:cs typeface="+mj-cs"/>
              </a:rPr>
              <a:t>考点阐释</a:t>
            </a:r>
            <a:endParaRPr kumimoji="0" lang="zh-CN" altLang="en-US" sz="4400" b="1" i="0" u="none" strike="noStrike" kern="1200" cap="none" spc="0" normalizeH="0" baseline="0" noProof="0" dirty="0">
              <a:ln>
                <a:noFill/>
              </a:ln>
              <a:solidFill>
                <a:srgbClr val="4C7469"/>
              </a:solidFill>
              <a:effectLst/>
              <a:uLnTx/>
              <a:uFillTx/>
              <a:latin typeface="楷体" panose="02010609060101010101" pitchFamily="49" charset="-122"/>
              <a:ea typeface="楷体" panose="02010609060101010101" pitchFamily="49" charset="-122"/>
              <a:cs typeface="+mj-cs"/>
            </a:endParaRPr>
          </a:p>
        </p:txBody>
      </p:sp>
    </p:spTree>
  </p:cSld>
  <p:clrMapOvr>
    <a:masterClrMapping/>
  </p:clrMapOvr>
  <p:transition>
    <p:blinds/>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idx="1"/>
          </p:nvPr>
        </p:nvSpPr>
        <p:spPr>
          <a:xfrm>
            <a:off x="0" y="0"/>
            <a:ext cx="12192000" cy="4351338"/>
          </a:xfrm>
          <a:prstGeom prst="rect">
            <a:avLst/>
          </a:prstGeom>
          <a:noFill/>
          <a:ln w="9525">
            <a:noFill/>
          </a:ln>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b="1" i="0" u="none" strike="noStrike" kern="0" cap="none" spc="0" normalizeH="0" baseline="0" noProof="0" smtClean="0">
                <a:ln>
                  <a:noFill/>
                </a:ln>
                <a:effectLst/>
                <a:uLnTx/>
                <a:uFillTx/>
                <a:latin typeface="黑体" pitchFamily="49" charset="-122"/>
                <a:ea typeface="黑体" pitchFamily="49" charset="-122"/>
              </a:rPr>
              <a:t>用一句话表述下边一段文字的基本信息。（不要超过</a:t>
            </a:r>
            <a:r>
              <a:rPr kumimoji="0" lang="en-US" altLang="zh-CN" b="1" i="0" u="none" strike="noStrike" kern="0" cap="none" spc="0" normalizeH="0" baseline="0" noProof="0" smtClean="0">
                <a:ln>
                  <a:noFill/>
                </a:ln>
                <a:effectLst/>
                <a:uLnTx/>
                <a:uFillTx/>
                <a:latin typeface="黑体" pitchFamily="49" charset="-122"/>
                <a:ea typeface="黑体" pitchFamily="49" charset="-122"/>
              </a:rPr>
              <a:t>20</a:t>
            </a:r>
            <a:r>
              <a:rPr kumimoji="0" lang="zh-CN" altLang="en-US" b="1" i="0" u="none" strike="noStrike" kern="0" cap="none" spc="0" normalizeH="0" baseline="0" noProof="0" smtClean="0">
                <a:ln>
                  <a:noFill/>
                </a:ln>
                <a:effectLst/>
                <a:uLnTx/>
                <a:uFillTx/>
                <a:latin typeface="黑体" pitchFamily="49" charset="-122"/>
                <a:ea typeface="黑体" pitchFamily="49" charset="-122"/>
              </a:rPr>
              <a:t>个字，不含标点）</a:t>
            </a:r>
            <a:r>
              <a:rPr kumimoji="0" lang="zh-CN" altLang="en-US" b="1" i="0" u="none" strike="noStrike" kern="0" cap="none" spc="0" normalizeH="0" baseline="0" noProof="0" smtClean="0">
                <a:ln>
                  <a:noFill/>
                </a:ln>
                <a:effectLst/>
                <a:uLnTx/>
                <a:uFillTx/>
              </a:rPr>
              <a:t/>
            </a:r>
            <a:br>
              <a:rPr kumimoji="0" lang="zh-CN" altLang="en-US" b="1" i="0" u="none" strike="noStrike" kern="0" cap="none" spc="0" normalizeH="0" baseline="0" noProof="0" smtClean="0">
                <a:ln>
                  <a:noFill/>
                </a:ln>
                <a:effectLst/>
                <a:uLnTx/>
                <a:uFillTx/>
              </a:rPr>
            </a:br>
            <a:r>
              <a:rPr kumimoji="0" lang="zh-CN" altLang="en-US" sz="3600" b="1" i="0" u="none" strike="noStrike" kern="0" cap="none" spc="0" normalizeH="0" baseline="0" noProof="0" smtClean="0">
                <a:ln>
                  <a:noFill/>
                </a:ln>
                <a:solidFill>
                  <a:sysClr val="windowText" lastClr="000000"/>
                </a:solidFill>
                <a:effectLst/>
                <a:uLnTx/>
                <a:uFillTx/>
              </a:rPr>
              <a:t>       </a:t>
            </a:r>
            <a:r>
              <a:rPr kumimoji="0" lang="zh-CN" altLang="en-US" b="1" i="0" u="none" strike="noStrike" kern="0" cap="none" spc="0" normalizeH="0" baseline="0" noProof="0" smtClean="0">
                <a:ln>
                  <a:noFill/>
                </a:ln>
                <a:solidFill>
                  <a:srgbClr val="000000"/>
                </a:solidFill>
                <a:effectLst/>
                <a:uLnTx/>
                <a:uFillTx/>
                <a:latin typeface="仿宋" pitchFamily="49" charset="-122"/>
                <a:ea typeface="仿宋" pitchFamily="49" charset="-122"/>
              </a:rPr>
              <a:t>莫斯科时间</a:t>
            </a:r>
            <a:r>
              <a:rPr kumimoji="0" lang="en-US" altLang="zh-CN" b="1" i="0" u="none" strike="noStrike" kern="0" cap="none" spc="0" normalizeH="0" baseline="0" noProof="0" smtClean="0">
                <a:ln>
                  <a:noFill/>
                </a:ln>
                <a:solidFill>
                  <a:srgbClr val="000000"/>
                </a:solidFill>
                <a:effectLst/>
                <a:uLnTx/>
                <a:uFillTx/>
                <a:latin typeface="仿宋" pitchFamily="49" charset="-122"/>
                <a:ea typeface="仿宋" pitchFamily="49" charset="-122"/>
              </a:rPr>
              <a:t>4</a:t>
            </a:r>
            <a:r>
              <a:rPr kumimoji="0" lang="zh-CN" altLang="en-US" b="1" i="0" u="none" strike="noStrike" kern="0" cap="none" spc="0" normalizeH="0" baseline="0" noProof="0" smtClean="0">
                <a:ln>
                  <a:noFill/>
                </a:ln>
                <a:solidFill>
                  <a:srgbClr val="000000"/>
                </a:solidFill>
                <a:effectLst/>
                <a:uLnTx/>
                <a:uFillTx/>
                <a:latin typeface="仿宋" pitchFamily="49" charset="-122"/>
                <a:ea typeface="仿宋" pitchFamily="49" charset="-122"/>
              </a:rPr>
              <a:t>月</a:t>
            </a:r>
            <a:r>
              <a:rPr kumimoji="0" lang="en-US" altLang="zh-CN" b="1" i="0" u="none" strike="noStrike" kern="0" cap="none" spc="0" normalizeH="0" baseline="0" noProof="0" smtClean="0">
                <a:ln>
                  <a:noFill/>
                </a:ln>
                <a:solidFill>
                  <a:srgbClr val="000000"/>
                </a:solidFill>
                <a:effectLst/>
                <a:uLnTx/>
                <a:uFillTx/>
                <a:latin typeface="仿宋" pitchFamily="49" charset="-122"/>
                <a:ea typeface="仿宋" pitchFamily="49" charset="-122"/>
              </a:rPr>
              <a:t>30</a:t>
            </a:r>
            <a:r>
              <a:rPr kumimoji="0" lang="zh-CN" altLang="en-US" b="1" i="0" u="none" strike="noStrike" kern="0" cap="none" spc="0" normalizeH="0" baseline="0" noProof="0" smtClean="0">
                <a:ln>
                  <a:noFill/>
                </a:ln>
                <a:solidFill>
                  <a:srgbClr val="000000"/>
                </a:solidFill>
                <a:effectLst/>
                <a:uLnTx/>
                <a:uFillTx/>
                <a:latin typeface="仿宋" pitchFamily="49" charset="-122"/>
                <a:ea typeface="仿宋" pitchFamily="49" charset="-122"/>
              </a:rPr>
              <a:t>日</a:t>
            </a:r>
            <a:r>
              <a:rPr kumimoji="0" lang="en-US" altLang="zh-CN" b="1" i="0" u="none" strike="noStrike" kern="0" cap="none" spc="0" normalizeH="0" baseline="0" noProof="0" smtClean="0">
                <a:ln>
                  <a:noFill/>
                </a:ln>
                <a:solidFill>
                  <a:srgbClr val="000000"/>
                </a:solidFill>
                <a:effectLst/>
                <a:uLnTx/>
                <a:uFillTx/>
                <a:latin typeface="仿宋" pitchFamily="49" charset="-122"/>
                <a:ea typeface="仿宋" pitchFamily="49" charset="-122"/>
              </a:rPr>
              <a:t>11</a:t>
            </a:r>
            <a:r>
              <a:rPr kumimoji="0" lang="zh-CN" altLang="en-US" b="1" i="0" u="none" strike="noStrike" kern="0" cap="none" spc="0" normalizeH="0" baseline="0" noProof="0" smtClean="0">
                <a:ln>
                  <a:noFill/>
                </a:ln>
                <a:solidFill>
                  <a:srgbClr val="000000"/>
                </a:solidFill>
                <a:effectLst/>
                <a:uLnTx/>
                <a:uFillTx/>
                <a:latin typeface="仿宋" pitchFamily="49" charset="-122"/>
                <a:ea typeface="仿宋" pitchFamily="49" charset="-122"/>
              </a:rPr>
              <a:t>时</a:t>
            </a:r>
            <a:r>
              <a:rPr kumimoji="0" lang="en-US" altLang="zh-CN" b="1" i="0" u="none" strike="noStrike" kern="0" cap="none" spc="0" normalizeH="0" baseline="0" noProof="0" smtClean="0">
                <a:ln>
                  <a:noFill/>
                </a:ln>
                <a:solidFill>
                  <a:srgbClr val="000000"/>
                </a:solidFill>
                <a:effectLst/>
                <a:uLnTx/>
                <a:uFillTx/>
                <a:latin typeface="仿宋" pitchFamily="49" charset="-122"/>
                <a:ea typeface="仿宋" pitchFamily="49" charset="-122"/>
              </a:rPr>
              <a:t>59</a:t>
            </a:r>
            <a:r>
              <a:rPr kumimoji="0" lang="zh-CN" altLang="en-US" b="1" i="0" u="none" strike="noStrike" kern="0" cap="none" spc="0" normalizeH="0" baseline="0" noProof="0" smtClean="0">
                <a:ln>
                  <a:noFill/>
                </a:ln>
                <a:solidFill>
                  <a:srgbClr val="000000"/>
                </a:solidFill>
                <a:effectLst/>
                <a:uLnTx/>
                <a:uFillTx/>
                <a:latin typeface="仿宋" pitchFamily="49" charset="-122"/>
                <a:ea typeface="仿宋" pitchFamily="49" charset="-122"/>
              </a:rPr>
              <a:t>分（北京时间</a:t>
            </a:r>
            <a:r>
              <a:rPr kumimoji="0" lang="en-US" altLang="zh-CN" b="1" i="0" u="none" strike="noStrike" kern="0" cap="none" spc="0" normalizeH="0" baseline="0" noProof="0" smtClean="0">
                <a:ln>
                  <a:noFill/>
                </a:ln>
                <a:solidFill>
                  <a:srgbClr val="000000"/>
                </a:solidFill>
                <a:effectLst/>
                <a:uLnTx/>
                <a:uFillTx/>
                <a:latin typeface="仿宋" pitchFamily="49" charset="-122"/>
                <a:ea typeface="仿宋" pitchFamily="49" charset="-122"/>
              </a:rPr>
              <a:t>30</a:t>
            </a:r>
            <a:r>
              <a:rPr kumimoji="0" lang="zh-CN" altLang="en-US" b="1" i="0" u="none" strike="noStrike" kern="0" cap="none" spc="0" normalizeH="0" baseline="0" noProof="0" smtClean="0">
                <a:ln>
                  <a:noFill/>
                </a:ln>
                <a:solidFill>
                  <a:srgbClr val="000000"/>
                </a:solidFill>
                <a:effectLst/>
                <a:uLnTx/>
                <a:uFillTx/>
                <a:latin typeface="仿宋" pitchFamily="49" charset="-122"/>
                <a:ea typeface="仿宋" pitchFamily="49" charset="-122"/>
              </a:rPr>
              <a:t>日</a:t>
            </a:r>
            <a:r>
              <a:rPr kumimoji="0" lang="en-US" altLang="zh-CN" b="1" i="0" u="none" strike="noStrike" kern="0" cap="none" spc="0" normalizeH="0" baseline="0" noProof="0" smtClean="0">
                <a:ln>
                  <a:noFill/>
                </a:ln>
                <a:solidFill>
                  <a:srgbClr val="000000"/>
                </a:solidFill>
                <a:effectLst/>
                <a:uLnTx/>
                <a:uFillTx/>
                <a:latin typeface="仿宋" pitchFamily="49" charset="-122"/>
                <a:ea typeface="仿宋" pitchFamily="49" charset="-122"/>
              </a:rPr>
              <a:t>15</a:t>
            </a:r>
            <a:r>
              <a:rPr kumimoji="0" lang="zh-CN" altLang="en-US" b="1" i="0" u="none" strike="noStrike" kern="0" cap="none" spc="0" normalizeH="0" baseline="0" noProof="0" smtClean="0">
                <a:ln>
                  <a:noFill/>
                </a:ln>
                <a:solidFill>
                  <a:srgbClr val="000000"/>
                </a:solidFill>
                <a:effectLst/>
                <a:uLnTx/>
                <a:uFillTx/>
                <a:latin typeface="仿宋" pitchFamily="49" charset="-122"/>
                <a:ea typeface="仿宋" pitchFamily="49" charset="-122"/>
              </a:rPr>
              <a:t>时</a:t>
            </a:r>
            <a:r>
              <a:rPr kumimoji="0" lang="en-US" altLang="zh-CN" b="1" i="0" u="none" strike="noStrike" kern="0" cap="none" spc="0" normalizeH="0" baseline="0" noProof="0" smtClean="0">
                <a:ln>
                  <a:noFill/>
                </a:ln>
                <a:solidFill>
                  <a:srgbClr val="000000"/>
                </a:solidFill>
                <a:effectLst/>
                <a:uLnTx/>
                <a:uFillTx/>
                <a:latin typeface="仿宋" pitchFamily="49" charset="-122"/>
                <a:ea typeface="仿宋" pitchFamily="49" charset="-122"/>
              </a:rPr>
              <a:t>59</a:t>
            </a:r>
            <a:r>
              <a:rPr kumimoji="0" lang="zh-CN" altLang="en-US" b="1" i="0" u="none" strike="noStrike" kern="0" cap="none" spc="0" normalizeH="0" baseline="0" noProof="0" smtClean="0">
                <a:ln>
                  <a:noFill/>
                </a:ln>
                <a:solidFill>
                  <a:srgbClr val="000000"/>
                </a:solidFill>
                <a:effectLst/>
                <a:uLnTx/>
                <a:uFillTx/>
                <a:latin typeface="仿宋" pitchFamily="49" charset="-122"/>
                <a:ea typeface="仿宋" pitchFamily="49" charset="-122"/>
              </a:rPr>
              <a:t>分），经过两天太空飞行后，载有人类第一位太空游客美国人蒂托和两名俄罗斯宇航员的“联盟</a:t>
            </a:r>
            <a:r>
              <a:rPr kumimoji="0" lang="en-US" altLang="zh-CN" b="1" i="0" u="none" strike="noStrike" kern="0" cap="none" spc="0" normalizeH="0" baseline="0" noProof="0" smtClean="0">
                <a:ln>
                  <a:noFill/>
                </a:ln>
                <a:solidFill>
                  <a:srgbClr val="000000"/>
                </a:solidFill>
                <a:effectLst/>
                <a:uLnTx/>
                <a:uFillTx/>
                <a:latin typeface="仿宋" pitchFamily="49" charset="-122"/>
                <a:ea typeface="仿宋" pitchFamily="49" charset="-122"/>
              </a:rPr>
              <a:t>TM-32”</a:t>
            </a:r>
            <a:r>
              <a:rPr kumimoji="0" lang="zh-CN" altLang="en-US" b="1" i="0" u="none" strike="noStrike" kern="0" cap="none" spc="0" normalizeH="0" baseline="0" noProof="0" smtClean="0">
                <a:ln>
                  <a:noFill/>
                </a:ln>
                <a:solidFill>
                  <a:srgbClr val="000000"/>
                </a:solidFill>
                <a:effectLst/>
                <a:uLnTx/>
                <a:uFillTx/>
                <a:latin typeface="仿宋" pitchFamily="49" charset="-122"/>
                <a:ea typeface="仿宋" pitchFamily="49" charset="-122"/>
              </a:rPr>
              <a:t>号飞船，与国际空间站成功对接。到达目的地后，蒂托感慨地说：“我爱太空！”今年</a:t>
            </a:r>
            <a:r>
              <a:rPr kumimoji="0" lang="en-US" altLang="zh-CN" b="1" i="0" u="none" strike="noStrike" kern="0" cap="none" spc="0" normalizeH="0" baseline="0" noProof="0" smtClean="0">
                <a:ln>
                  <a:noFill/>
                </a:ln>
                <a:solidFill>
                  <a:srgbClr val="000000"/>
                </a:solidFill>
                <a:effectLst/>
                <a:uLnTx/>
                <a:uFillTx/>
                <a:latin typeface="仿宋" pitchFamily="49" charset="-122"/>
                <a:ea typeface="仿宋" pitchFamily="49" charset="-122"/>
              </a:rPr>
              <a:t>2</a:t>
            </a:r>
            <a:r>
              <a:rPr kumimoji="0" lang="zh-CN" altLang="en-US" b="1" i="0" u="none" strike="noStrike" kern="0" cap="none" spc="0" normalizeH="0" baseline="0" noProof="0" smtClean="0">
                <a:ln>
                  <a:noFill/>
                </a:ln>
                <a:solidFill>
                  <a:srgbClr val="000000"/>
                </a:solidFill>
                <a:effectLst/>
                <a:uLnTx/>
                <a:uFillTx/>
                <a:latin typeface="仿宋" pitchFamily="49" charset="-122"/>
                <a:ea typeface="仿宋" pitchFamily="49" charset="-122"/>
              </a:rPr>
              <a:t>月，蒂托与俄航空航天局签订了赴国际空间站旅游的合同，并为此支付了两千万美元。</a:t>
            </a:r>
          </a:p>
        </p:txBody>
      </p:sp>
      <p:sp>
        <p:nvSpPr>
          <p:cNvPr id="5" name="Rectangle 2"/>
          <p:cNvSpPr>
            <a:spLocks noGrp="1" noChangeArrowheads="1"/>
          </p:cNvSpPr>
          <p:nvPr>
            <p:ph type="title" idx="4294967295"/>
          </p:nvPr>
        </p:nvSpPr>
        <p:spPr>
          <a:xfrm>
            <a:off x="-110437" y="2433918"/>
            <a:ext cx="12465424" cy="1368332"/>
          </a:xfrm>
          <a:prstGeom prst="rect">
            <a:avLst/>
          </a:prstGeom>
          <a:noFill/>
          <a:ln w="9525">
            <a:noFill/>
          </a:ln>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smtClean="0">
                <a:ln>
                  <a:noFill/>
                </a:ln>
                <a:solidFill>
                  <a:sysClr val="windowText" lastClr="000000"/>
                </a:solidFill>
                <a:effectLst/>
                <a:uLnTx/>
                <a:uFillTx/>
                <a:latin typeface="黑体" pitchFamily="49" charset="-122"/>
                <a:ea typeface="黑体" pitchFamily="49" charset="-122"/>
              </a:rPr>
              <a:t>何时：</a:t>
            </a:r>
            <a:r>
              <a:rPr kumimoji="0" lang="zh-CN" altLang="en-US" sz="2800" b="1" i="0" u="sng" strike="noStrike" kern="0" cap="none" spc="0" normalizeH="0" baseline="0" noProof="0" smtClean="0">
                <a:ln>
                  <a:noFill/>
                </a:ln>
                <a:solidFill>
                  <a:sysClr val="windowText" lastClr="000000"/>
                </a:solidFill>
                <a:effectLst/>
                <a:uLnTx/>
                <a:uFillTx/>
                <a:latin typeface="黑体" pitchFamily="49" charset="-122"/>
                <a:ea typeface="黑体" pitchFamily="49" charset="-122"/>
              </a:rPr>
              <a:t>  ？</a:t>
            </a:r>
            <a:r>
              <a:rPr kumimoji="0" lang="zh-CN" altLang="en-US" sz="2800" b="1" i="0" u="none" strike="noStrike" kern="0" cap="none" spc="0" normalizeH="0" baseline="0" noProof="0" smtClean="0">
                <a:ln>
                  <a:noFill/>
                </a:ln>
                <a:solidFill>
                  <a:sysClr val="windowText" lastClr="000000"/>
                </a:solidFill>
                <a:effectLst/>
                <a:uLnTx/>
                <a:uFillTx/>
                <a:latin typeface="黑体" pitchFamily="49" charset="-122"/>
                <a:ea typeface="黑体" pitchFamily="49" charset="-122"/>
              </a:rPr>
              <a:t>  何地：</a:t>
            </a:r>
            <a:r>
              <a:rPr kumimoji="0" lang="zh-CN" altLang="en-US" sz="2800" b="1" i="0" u="sng" strike="noStrike" kern="0" cap="none" spc="0" normalizeH="0" baseline="0" noProof="0" smtClean="0">
                <a:ln>
                  <a:noFill/>
                </a:ln>
                <a:solidFill>
                  <a:sysClr val="windowText" lastClr="000000"/>
                </a:solidFill>
                <a:effectLst/>
                <a:uLnTx/>
                <a:uFillTx/>
                <a:latin typeface="黑体" pitchFamily="49" charset="-122"/>
                <a:ea typeface="黑体" pitchFamily="49" charset="-122"/>
              </a:rPr>
              <a:t>？ </a:t>
            </a:r>
            <a:r>
              <a:rPr kumimoji="0" lang="zh-CN" altLang="en-US" sz="2800" b="1" i="0" u="none" strike="noStrike" kern="0" cap="none" spc="0" normalizeH="0" baseline="0" noProof="0" smtClean="0">
                <a:ln>
                  <a:noFill/>
                </a:ln>
                <a:solidFill>
                  <a:sysClr val="windowText" lastClr="000000"/>
                </a:solidFill>
                <a:effectLst/>
                <a:uLnTx/>
                <a:uFillTx/>
                <a:latin typeface="黑体" pitchFamily="49" charset="-122"/>
                <a:ea typeface="黑体" pitchFamily="49" charset="-122"/>
              </a:rPr>
              <a:t>  何人：</a:t>
            </a:r>
            <a:r>
              <a:rPr kumimoji="0" lang="zh-CN" altLang="en-US" sz="2800" b="1" i="0" u="sng" strike="noStrike" kern="0" cap="none" spc="0" normalizeH="0" baseline="0" noProof="0" smtClean="0">
                <a:ln>
                  <a:noFill/>
                </a:ln>
                <a:solidFill>
                  <a:sysClr val="windowText" lastClr="000000"/>
                </a:solidFill>
                <a:effectLst/>
                <a:uLnTx/>
                <a:uFillTx/>
                <a:latin typeface="黑体" pitchFamily="49" charset="-122"/>
                <a:ea typeface="黑体" pitchFamily="49" charset="-122"/>
              </a:rPr>
              <a:t>？ </a:t>
            </a:r>
            <a:r>
              <a:rPr kumimoji="0" lang="zh-CN" altLang="en-US" sz="2800" b="1" i="0" u="none" strike="noStrike" kern="0" cap="none" spc="0" normalizeH="0" baseline="0" noProof="0" smtClean="0">
                <a:ln>
                  <a:noFill/>
                </a:ln>
                <a:solidFill>
                  <a:sysClr val="windowText" lastClr="000000"/>
                </a:solidFill>
                <a:effectLst/>
                <a:uLnTx/>
                <a:uFillTx/>
                <a:latin typeface="黑体" pitchFamily="49" charset="-122"/>
                <a:ea typeface="黑体" pitchFamily="49" charset="-122"/>
              </a:rPr>
              <a:t>  何事：</a:t>
            </a:r>
            <a:r>
              <a:rPr kumimoji="0" lang="zh-CN" altLang="en-US" sz="2800" b="1" i="0" u="sng" strike="noStrike" kern="0" cap="none" spc="0" normalizeH="0" baseline="0" noProof="0" smtClean="0">
                <a:ln>
                  <a:noFill/>
                </a:ln>
                <a:solidFill>
                  <a:sysClr val="windowText" lastClr="000000"/>
                </a:solidFill>
                <a:effectLst/>
                <a:uLnTx/>
                <a:uFillTx/>
                <a:latin typeface="黑体" pitchFamily="49" charset="-122"/>
                <a:ea typeface="黑体" pitchFamily="49" charset="-122"/>
              </a:rPr>
              <a:t>？</a:t>
            </a:r>
            <a:r>
              <a:rPr kumimoji="0" lang="zh-CN" altLang="en-US" sz="2800" b="1" i="0" u="none" strike="noStrike" kern="0" cap="none" spc="0" normalizeH="0" baseline="0" noProof="0" smtClean="0">
                <a:ln>
                  <a:noFill/>
                </a:ln>
                <a:solidFill>
                  <a:sysClr val="windowText" lastClr="000000"/>
                </a:solidFill>
                <a:effectLst/>
                <a:uLnTx/>
                <a:uFillTx/>
                <a:latin typeface="黑体" pitchFamily="49" charset="-122"/>
                <a:ea typeface="黑体" pitchFamily="49" charset="-122"/>
              </a:rPr>
              <a:t>    何故：</a:t>
            </a:r>
            <a:r>
              <a:rPr kumimoji="0" lang="zh-CN" altLang="en-US" sz="2800" b="1" i="0" u="sng" strike="noStrike" kern="0" cap="none" spc="0" normalizeH="0" baseline="0" noProof="0" smtClean="0">
                <a:ln>
                  <a:noFill/>
                </a:ln>
                <a:solidFill>
                  <a:sysClr val="windowText" lastClr="000000"/>
                </a:solidFill>
                <a:effectLst/>
                <a:uLnTx/>
                <a:uFillTx/>
                <a:latin typeface="黑体" pitchFamily="49" charset="-122"/>
                <a:ea typeface="黑体" pitchFamily="49" charset="-122"/>
              </a:rPr>
              <a:t> ？</a:t>
            </a:r>
            <a:r>
              <a:rPr kumimoji="0" lang="zh-CN" altLang="en-US" sz="2800" b="1" i="0" u="none" strike="noStrike" kern="0" cap="none" spc="0" normalizeH="0" baseline="0" noProof="0" smtClean="0">
                <a:ln>
                  <a:noFill/>
                </a:ln>
                <a:solidFill>
                  <a:srgbClr val="FF0000"/>
                </a:solidFill>
                <a:effectLst/>
                <a:uLnTx/>
                <a:uFillTx/>
                <a:latin typeface="黑体" pitchFamily="49" charset="-122"/>
                <a:ea typeface="黑体" pitchFamily="49" charset="-122"/>
              </a:rPr>
              <a:t>可以省略：</a:t>
            </a:r>
            <a:r>
              <a:rPr kumimoji="0" lang="zh-CN" altLang="en-US" sz="2800" b="1" i="0" u="sng" strike="noStrike" kern="0" cap="none" spc="0" normalizeH="0" baseline="0" noProof="0" smtClean="0">
                <a:ln>
                  <a:noFill/>
                </a:ln>
                <a:solidFill>
                  <a:srgbClr val="FF0000"/>
                </a:solidFill>
                <a:effectLst/>
                <a:uLnTx/>
                <a:uFillTx/>
                <a:latin typeface="黑体" pitchFamily="49" charset="-122"/>
                <a:ea typeface="黑体" pitchFamily="49" charset="-122"/>
              </a:rPr>
              <a:t> ？</a:t>
            </a:r>
            <a:r>
              <a:rPr kumimoji="0" lang="zh-CN" altLang="en-US" sz="2800" b="0" i="0" u="none" strike="noStrike" kern="0" cap="none" spc="0" normalizeH="0" baseline="0" noProof="0" smtClean="0">
                <a:ln>
                  <a:noFill/>
                </a:ln>
                <a:solidFill>
                  <a:srgbClr val="FF0000"/>
                </a:solidFill>
                <a:effectLst/>
                <a:uLnTx/>
                <a:uFillTx/>
              </a:rPr>
              <a:t> </a:t>
            </a:r>
          </a:p>
        </p:txBody>
      </p:sp>
      <p:sp>
        <p:nvSpPr>
          <p:cNvPr id="6" name="Rectangle 3"/>
          <p:cNvSpPr txBox="1">
            <a:spLocks noChangeArrowheads="1"/>
          </p:cNvSpPr>
          <p:nvPr/>
        </p:nvSpPr>
        <p:spPr bwMode="auto">
          <a:xfrm>
            <a:off x="29" y="3349252"/>
            <a:ext cx="11713633" cy="4464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hlink"/>
              </a:buClr>
              <a:buSzPct val="70000"/>
              <a:buFont typeface="Wingdings"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itchFamily="2" charset="2"/>
              <a:buChar char=""/>
              <a:defRPr sz="2800">
                <a:solidFill>
                  <a:schemeClr val="tx1"/>
                </a:solidFill>
                <a:latin typeface="+mn-lt"/>
                <a:ea typeface="+mn-ea"/>
              </a:defRPr>
            </a:lvl2pPr>
            <a:lvl3pPr marL="1143000" indent="-228600" algn="l" rtl="0" eaLnBrk="0" fontAlgn="base" hangingPunct="0">
              <a:spcBef>
                <a:spcPct val="20000"/>
              </a:spcBef>
              <a:spcAft>
                <a:spcPct val="0"/>
              </a:spcAft>
              <a:buClr>
                <a:schemeClr val="hlink"/>
              </a:buClr>
              <a:buSzPct val="80000"/>
              <a:buFont typeface="Wingdings" pitchFamily="2" charset="2"/>
              <a:buChar char="v"/>
              <a:defRPr sz="24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90000"/>
              <a:buFont typeface="Wingdings" pitchFamily="2" charset="2"/>
              <a:buChar char=""/>
              <a:defRPr sz="2000">
                <a:solidFill>
                  <a:schemeClr val="tx1"/>
                </a:solidFill>
                <a:latin typeface="+mn-lt"/>
                <a:ea typeface="+mn-ea"/>
              </a:defRPr>
            </a:lvl4pPr>
            <a:lvl5pPr marL="2057400" indent="-228600" algn="l" rtl="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mn-lt"/>
                <a:ea typeface="+mn-ea"/>
              </a:defRPr>
            </a:lvl5pPr>
            <a:lvl6pPr marL="2514600" indent="-228600" algn="l" rtl="0" fontAlgn="base">
              <a:spcBef>
                <a:spcPct val="20000"/>
              </a:spcBef>
              <a:spcAft>
                <a:spcPct val="0"/>
              </a:spcAft>
              <a:buClr>
                <a:schemeClr val="hlink"/>
              </a:buClr>
              <a:buSzPct val="85000"/>
              <a:buFont typeface="Wingdings" pitchFamily="2" charset="2"/>
              <a:buChar char="v"/>
              <a:defRPr sz="2000">
                <a:solidFill>
                  <a:schemeClr val="tx1"/>
                </a:solidFill>
                <a:latin typeface="+mn-lt"/>
                <a:ea typeface="+mn-ea"/>
              </a:defRPr>
            </a:lvl6pPr>
            <a:lvl7pPr marL="2971800" indent="-228600" algn="l" rtl="0" fontAlgn="base">
              <a:spcBef>
                <a:spcPct val="20000"/>
              </a:spcBef>
              <a:spcAft>
                <a:spcPct val="0"/>
              </a:spcAft>
              <a:buClr>
                <a:schemeClr val="hlink"/>
              </a:buClr>
              <a:buSzPct val="85000"/>
              <a:buFont typeface="Wingdings" pitchFamily="2" charset="2"/>
              <a:buChar char="v"/>
              <a:defRPr sz="2000">
                <a:solidFill>
                  <a:schemeClr val="tx1"/>
                </a:solidFill>
                <a:latin typeface="+mn-lt"/>
                <a:ea typeface="+mn-ea"/>
              </a:defRPr>
            </a:lvl7pPr>
            <a:lvl8pPr marL="3429000" indent="-228600" algn="l" rtl="0" fontAlgn="base">
              <a:spcBef>
                <a:spcPct val="20000"/>
              </a:spcBef>
              <a:spcAft>
                <a:spcPct val="0"/>
              </a:spcAft>
              <a:buClr>
                <a:schemeClr val="hlink"/>
              </a:buClr>
              <a:buSzPct val="85000"/>
              <a:buFont typeface="Wingdings" pitchFamily="2" charset="2"/>
              <a:buChar char="v"/>
              <a:defRPr sz="2000">
                <a:solidFill>
                  <a:schemeClr val="tx1"/>
                </a:solidFill>
                <a:latin typeface="+mn-lt"/>
                <a:ea typeface="+mn-ea"/>
              </a:defRPr>
            </a:lvl8pPr>
            <a:lvl9pPr marL="3886200" indent="-228600" algn="l" rtl="0" fontAlgn="base">
              <a:spcBef>
                <a:spcPct val="20000"/>
              </a:spcBef>
              <a:spcAft>
                <a:spcPct val="0"/>
              </a:spcAft>
              <a:buClr>
                <a:schemeClr val="hlink"/>
              </a:buClr>
              <a:buSzPct val="85000"/>
              <a:buFont typeface="Wingdings" pitchFamily="2" charset="2"/>
              <a:buChar char="v"/>
              <a:defRPr sz="2000">
                <a:solidFill>
                  <a:schemeClr val="tx1"/>
                </a:solidFill>
                <a:latin typeface="+mn-lt"/>
                <a:ea typeface="+mn-ea"/>
              </a:defRPr>
            </a:lvl9pPr>
          </a:lstStyle>
          <a:p>
            <a:pPr eaLnBrk="1" hangingPunct="1">
              <a:lnSpc>
                <a:spcPct val="90000"/>
              </a:lnSpc>
              <a:buFontTx/>
              <a:buNone/>
            </a:pPr>
            <a:r>
              <a:rPr lang="zh-CN" altLang="en-US" sz="2800" b="1" smtClean="0">
                <a:solidFill>
                  <a:srgbClr val="FF0000"/>
                </a:solidFill>
                <a:latin typeface="黑体" pitchFamily="49" charset="-122"/>
                <a:ea typeface="黑体" pitchFamily="49" charset="-122"/>
              </a:rPr>
              <a:t>何时</a:t>
            </a:r>
            <a:r>
              <a:rPr lang="zh-CN" altLang="en-US" sz="2800" b="1" smtClean="0">
                <a:latin typeface="黑体" pitchFamily="49" charset="-122"/>
                <a:ea typeface="黑体" pitchFamily="49" charset="-122"/>
              </a:rPr>
              <a:t>：</a:t>
            </a:r>
            <a:r>
              <a:rPr lang="zh-CN" altLang="en-US" sz="2800" b="1" u="sng" smtClean="0">
                <a:latin typeface="黑体" pitchFamily="49" charset="-122"/>
                <a:ea typeface="黑体" pitchFamily="49" charset="-122"/>
              </a:rPr>
              <a:t>莫斯科时间</a:t>
            </a:r>
            <a:r>
              <a:rPr lang="en-US" altLang="zh-CN" sz="2800" b="1" u="sng" smtClean="0">
                <a:latin typeface="黑体" pitchFamily="49" charset="-122"/>
                <a:ea typeface="黑体" pitchFamily="49" charset="-122"/>
              </a:rPr>
              <a:t>4</a:t>
            </a:r>
            <a:r>
              <a:rPr lang="zh-CN" altLang="en-US" sz="2800" b="1" u="sng" smtClean="0">
                <a:latin typeface="黑体" pitchFamily="49" charset="-122"/>
                <a:ea typeface="黑体" pitchFamily="49" charset="-122"/>
              </a:rPr>
              <a:t>月</a:t>
            </a:r>
            <a:r>
              <a:rPr lang="en-US" altLang="zh-CN" sz="2800" b="1" u="sng" smtClean="0">
                <a:latin typeface="黑体" pitchFamily="49" charset="-122"/>
                <a:ea typeface="黑体" pitchFamily="49" charset="-122"/>
              </a:rPr>
              <a:t>30</a:t>
            </a:r>
            <a:r>
              <a:rPr lang="zh-CN" altLang="en-US" sz="2800" b="1" u="sng" smtClean="0">
                <a:latin typeface="黑体" pitchFamily="49" charset="-122"/>
                <a:ea typeface="黑体" pitchFamily="49" charset="-122"/>
              </a:rPr>
              <a:t>日</a:t>
            </a:r>
            <a:r>
              <a:rPr lang="en-US" altLang="zh-CN" sz="2800" b="1" u="sng" smtClean="0">
                <a:latin typeface="黑体" pitchFamily="49" charset="-122"/>
                <a:ea typeface="黑体" pitchFamily="49" charset="-122"/>
              </a:rPr>
              <a:t>11</a:t>
            </a:r>
            <a:r>
              <a:rPr lang="zh-CN" altLang="en-US" sz="2800" b="1" u="sng" smtClean="0">
                <a:latin typeface="黑体" pitchFamily="49" charset="-122"/>
                <a:ea typeface="黑体" pitchFamily="49" charset="-122"/>
              </a:rPr>
              <a:t>时</a:t>
            </a:r>
            <a:r>
              <a:rPr lang="en-US" altLang="zh-CN" sz="2800" b="1" u="sng" smtClean="0">
                <a:latin typeface="黑体" pitchFamily="49" charset="-122"/>
                <a:ea typeface="黑体" pitchFamily="49" charset="-122"/>
              </a:rPr>
              <a:t>59</a:t>
            </a:r>
            <a:r>
              <a:rPr lang="zh-CN" altLang="en-US" sz="2800" b="1" u="sng" smtClean="0">
                <a:latin typeface="黑体" pitchFamily="49" charset="-122"/>
                <a:ea typeface="黑体" pitchFamily="49" charset="-122"/>
              </a:rPr>
              <a:t>分 </a:t>
            </a:r>
            <a:r>
              <a:rPr lang="zh-CN" altLang="en-US" sz="2800" b="1" smtClean="0">
                <a:latin typeface="黑体" pitchFamily="49" charset="-122"/>
                <a:ea typeface="黑体" pitchFamily="49" charset="-122"/>
              </a:rPr>
              <a:t>      </a:t>
            </a:r>
          </a:p>
          <a:p>
            <a:pPr eaLnBrk="1" hangingPunct="1">
              <a:lnSpc>
                <a:spcPct val="90000"/>
              </a:lnSpc>
              <a:buFontTx/>
              <a:buNone/>
            </a:pPr>
            <a:r>
              <a:rPr lang="zh-CN" altLang="en-US" sz="2800" b="1" smtClean="0">
                <a:solidFill>
                  <a:srgbClr val="FF0000"/>
                </a:solidFill>
                <a:latin typeface="黑体" pitchFamily="49" charset="-122"/>
                <a:ea typeface="黑体" pitchFamily="49" charset="-122"/>
              </a:rPr>
              <a:t>何地</a:t>
            </a:r>
            <a:r>
              <a:rPr lang="zh-CN" altLang="en-US" sz="2800" b="1" smtClean="0">
                <a:latin typeface="黑体" pitchFamily="49" charset="-122"/>
                <a:ea typeface="黑体" pitchFamily="49" charset="-122"/>
              </a:rPr>
              <a:t>：</a:t>
            </a:r>
            <a:r>
              <a:rPr lang="zh-CN" altLang="en-US" sz="2800" b="1" u="sng" smtClean="0">
                <a:latin typeface="黑体" pitchFamily="49" charset="-122"/>
                <a:ea typeface="黑体" pitchFamily="49" charset="-122"/>
              </a:rPr>
              <a:t>国际空间站</a:t>
            </a:r>
            <a:r>
              <a:rPr lang="zh-CN" altLang="en-US" sz="2800" b="1" smtClean="0">
                <a:latin typeface="黑体" pitchFamily="49" charset="-122"/>
                <a:ea typeface="黑体" pitchFamily="49" charset="-122"/>
              </a:rPr>
              <a:t>         </a:t>
            </a:r>
          </a:p>
          <a:p>
            <a:pPr eaLnBrk="1" hangingPunct="1">
              <a:lnSpc>
                <a:spcPct val="90000"/>
              </a:lnSpc>
              <a:buFontTx/>
              <a:buNone/>
            </a:pPr>
            <a:r>
              <a:rPr lang="zh-CN" altLang="en-US" sz="2800" b="1" smtClean="0">
                <a:solidFill>
                  <a:srgbClr val="FF0000"/>
                </a:solidFill>
                <a:latin typeface="黑体" pitchFamily="49" charset="-122"/>
                <a:ea typeface="黑体" pitchFamily="49" charset="-122"/>
              </a:rPr>
              <a:t>何人</a:t>
            </a:r>
            <a:r>
              <a:rPr lang="zh-CN" altLang="en-US" sz="2800" b="1" smtClean="0">
                <a:latin typeface="黑体" pitchFamily="49" charset="-122"/>
                <a:ea typeface="黑体" pitchFamily="49" charset="-122"/>
              </a:rPr>
              <a:t>：</a:t>
            </a:r>
            <a:r>
              <a:rPr lang="zh-CN" altLang="en-US" sz="2800" b="1" u="sng" smtClean="0">
                <a:latin typeface="黑体" pitchFamily="49" charset="-122"/>
                <a:ea typeface="黑体" pitchFamily="49" charset="-122"/>
              </a:rPr>
              <a:t>第一位太空游客美国人蒂托和两名俄罗斯宇航员</a:t>
            </a:r>
            <a:r>
              <a:rPr lang="zh-CN" altLang="en-US" sz="2800" b="1" smtClean="0">
                <a:latin typeface="黑体" pitchFamily="49" charset="-122"/>
                <a:ea typeface="黑体" pitchFamily="49" charset="-122"/>
              </a:rPr>
              <a:t>          </a:t>
            </a:r>
          </a:p>
          <a:p>
            <a:pPr eaLnBrk="1" hangingPunct="1">
              <a:lnSpc>
                <a:spcPct val="90000"/>
              </a:lnSpc>
              <a:buFontTx/>
              <a:buNone/>
            </a:pPr>
            <a:r>
              <a:rPr lang="zh-CN" altLang="en-US" sz="2800" b="1" smtClean="0">
                <a:solidFill>
                  <a:srgbClr val="FF0000"/>
                </a:solidFill>
                <a:latin typeface="黑体" pitchFamily="49" charset="-122"/>
                <a:ea typeface="黑体" pitchFamily="49" charset="-122"/>
              </a:rPr>
              <a:t>何事</a:t>
            </a:r>
            <a:r>
              <a:rPr lang="zh-CN" altLang="en-US" sz="2800" b="1" smtClean="0">
                <a:latin typeface="黑体" pitchFamily="49" charset="-122"/>
                <a:ea typeface="黑体" pitchFamily="49" charset="-122"/>
              </a:rPr>
              <a:t>：</a:t>
            </a:r>
            <a:r>
              <a:rPr lang="zh-CN" altLang="en-US" sz="2800" b="1" u="sng" smtClean="0">
                <a:latin typeface="黑体" pitchFamily="49" charset="-122"/>
                <a:ea typeface="黑体" pitchFamily="49" charset="-122"/>
              </a:rPr>
              <a:t>到达国际空间站</a:t>
            </a:r>
            <a:r>
              <a:rPr lang="zh-CN" altLang="en-US" sz="2800" b="1" smtClean="0">
                <a:latin typeface="黑体" pitchFamily="49" charset="-122"/>
                <a:ea typeface="黑体" pitchFamily="49" charset="-122"/>
              </a:rPr>
              <a:t>          </a:t>
            </a:r>
          </a:p>
          <a:p>
            <a:pPr eaLnBrk="1" hangingPunct="1">
              <a:lnSpc>
                <a:spcPct val="90000"/>
              </a:lnSpc>
              <a:buFontTx/>
              <a:buNone/>
            </a:pPr>
            <a:r>
              <a:rPr lang="zh-CN" altLang="en-US" sz="2800" b="1" smtClean="0">
                <a:solidFill>
                  <a:srgbClr val="FF0000"/>
                </a:solidFill>
                <a:latin typeface="黑体" pitchFamily="49" charset="-122"/>
                <a:ea typeface="黑体" pitchFamily="49" charset="-122"/>
              </a:rPr>
              <a:t>何故</a:t>
            </a:r>
            <a:r>
              <a:rPr lang="zh-CN" altLang="en-US" sz="2800" b="1" smtClean="0">
                <a:latin typeface="黑体" pitchFamily="49" charset="-122"/>
                <a:ea typeface="黑体" pitchFamily="49" charset="-122"/>
              </a:rPr>
              <a:t>：</a:t>
            </a:r>
            <a:r>
              <a:rPr lang="zh-CN" altLang="en-US" sz="2800" b="1" u="sng" smtClean="0">
                <a:latin typeface="黑体" pitchFamily="49" charset="-122"/>
                <a:ea typeface="黑体" pitchFamily="49" charset="-122"/>
              </a:rPr>
              <a:t>蒂托与俄航空航天局签订了赴国际空间站旅游的合同，并支付</a:t>
            </a:r>
            <a:r>
              <a:rPr lang="en-US" altLang="zh-CN" sz="2800" b="1" u="sng" smtClean="0">
                <a:latin typeface="黑体" pitchFamily="49" charset="-122"/>
                <a:ea typeface="黑体" pitchFamily="49" charset="-122"/>
              </a:rPr>
              <a:t>2</a:t>
            </a:r>
            <a:r>
              <a:rPr lang="zh-CN" altLang="en-US" sz="2800" b="1" u="sng" smtClean="0">
                <a:latin typeface="黑体" pitchFamily="49" charset="-122"/>
                <a:ea typeface="黑体" pitchFamily="49" charset="-122"/>
              </a:rPr>
              <a:t>千万美元。</a:t>
            </a:r>
          </a:p>
        </p:txBody>
      </p:sp>
      <p:sp>
        <p:nvSpPr>
          <p:cNvPr id="7" name="Rectangle 4"/>
          <p:cNvSpPr>
            <a:spLocks noChangeArrowheads="1"/>
          </p:cNvSpPr>
          <p:nvPr/>
        </p:nvSpPr>
        <p:spPr bwMode="auto">
          <a:xfrm>
            <a:off x="29" y="6098886"/>
            <a:ext cx="12025745" cy="966932"/>
          </a:xfrm>
          <a:prstGeom prst="rect">
            <a:avLst/>
          </a:prstGeom>
          <a:solidFill>
            <a:srgbClr val="FFFFFF"/>
          </a:solidFill>
          <a:ln w="9525">
            <a:solidFill>
              <a:srgbClr val="0033CC"/>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 typeface="Arial" pitchFamily="34" charset="0"/>
              <a:buNone/>
              <a:tabLst/>
              <a:defRPr/>
            </a:pPr>
            <a:r>
              <a:rPr kumimoji="0" lang="en-US" altLang="zh-CN" sz="3200" b="1" i="0" u="none" strike="noStrike" kern="0" cap="none" spc="0" normalizeH="0" baseline="0" noProof="0" smtClean="0">
                <a:ln>
                  <a:noFill/>
                </a:ln>
                <a:solidFill>
                  <a:srgbClr val="0033CC"/>
                </a:solidFill>
                <a:effectLst/>
                <a:uLnTx/>
                <a:uFillTx/>
                <a:latin typeface="黑体" pitchFamily="49" charset="-122"/>
                <a:ea typeface="黑体" pitchFamily="49" charset="-122"/>
              </a:rPr>
              <a:t>4</a:t>
            </a:r>
            <a:r>
              <a:rPr kumimoji="0" lang="zh-CN" altLang="en-US" sz="3200" b="1" i="0" u="none" strike="noStrike" kern="0" cap="none" spc="0" normalizeH="0" baseline="0" noProof="0" dirty="0">
                <a:ln>
                  <a:noFill/>
                </a:ln>
                <a:solidFill>
                  <a:srgbClr val="0033CC"/>
                </a:solidFill>
                <a:effectLst/>
                <a:uLnTx/>
                <a:uFillTx/>
                <a:latin typeface="黑体" pitchFamily="49" charset="-122"/>
                <a:ea typeface="黑体" pitchFamily="49" charset="-122"/>
              </a:rPr>
              <a:t>月</a:t>
            </a:r>
            <a:r>
              <a:rPr kumimoji="0" lang="en-US" altLang="zh-CN" sz="3200" b="1" i="0" u="none" strike="noStrike" kern="0" cap="none" spc="0" normalizeH="0" baseline="0" noProof="0" dirty="0">
                <a:ln>
                  <a:noFill/>
                </a:ln>
                <a:solidFill>
                  <a:srgbClr val="0033CC"/>
                </a:solidFill>
                <a:effectLst/>
                <a:uLnTx/>
                <a:uFillTx/>
                <a:latin typeface="黑体" pitchFamily="49" charset="-122"/>
                <a:ea typeface="黑体" pitchFamily="49" charset="-122"/>
              </a:rPr>
              <a:t>30</a:t>
            </a:r>
            <a:r>
              <a:rPr kumimoji="0" lang="zh-CN" altLang="en-US" sz="3200" b="1" i="0" u="none" strike="noStrike" kern="0" cap="none" spc="0" normalizeH="0" baseline="0" noProof="0" dirty="0">
                <a:ln>
                  <a:noFill/>
                </a:ln>
                <a:solidFill>
                  <a:srgbClr val="0033CC"/>
                </a:solidFill>
                <a:effectLst/>
                <a:uLnTx/>
                <a:uFillTx/>
                <a:latin typeface="黑体" pitchFamily="49" charset="-122"/>
                <a:ea typeface="黑体" pitchFamily="49" charset="-122"/>
              </a:rPr>
              <a:t>日人类第一位</a:t>
            </a:r>
            <a:r>
              <a:rPr kumimoji="0" lang="zh-CN" altLang="en-US" sz="3200" b="1" i="0" u="none" strike="noStrike" kern="0" cap="none" spc="0" normalizeH="0" baseline="0" noProof="0">
                <a:ln>
                  <a:noFill/>
                </a:ln>
                <a:solidFill>
                  <a:srgbClr val="0033CC"/>
                </a:solidFill>
                <a:effectLst/>
                <a:uLnTx/>
                <a:uFillTx/>
                <a:latin typeface="黑体" pitchFamily="49" charset="-122"/>
                <a:ea typeface="黑体" pitchFamily="49" charset="-122"/>
              </a:rPr>
              <a:t>太空</a:t>
            </a:r>
            <a:r>
              <a:rPr kumimoji="0" lang="zh-CN" altLang="en-US" sz="3200" b="1" i="0" u="none" strike="noStrike" kern="0" cap="none" spc="0" normalizeH="0" baseline="0" noProof="0" smtClean="0">
                <a:ln>
                  <a:noFill/>
                </a:ln>
                <a:solidFill>
                  <a:srgbClr val="0033CC"/>
                </a:solidFill>
                <a:effectLst/>
                <a:uLnTx/>
                <a:uFillTx/>
                <a:latin typeface="黑体" pitchFamily="49" charset="-122"/>
                <a:ea typeface="黑体" pitchFamily="49" charset="-122"/>
              </a:rPr>
              <a:t>游客</a:t>
            </a:r>
            <a:r>
              <a:rPr kumimoji="0" lang="zh-CN" altLang="en-US" sz="3200" b="1" i="0" u="none" strike="noStrike" kern="0" cap="none" spc="0" normalizeH="0" baseline="0" noProof="0" dirty="0">
                <a:ln>
                  <a:noFill/>
                </a:ln>
                <a:solidFill>
                  <a:srgbClr val="0033CC"/>
                </a:solidFill>
                <a:effectLst/>
                <a:uLnTx/>
                <a:uFillTx/>
                <a:latin typeface="黑体" pitchFamily="49" charset="-122"/>
                <a:ea typeface="黑体" pitchFamily="49" charset="-122"/>
              </a:rPr>
              <a:t>抵达国际空间站。</a:t>
            </a:r>
            <a:r>
              <a:rPr kumimoji="0" lang="zh-CN" altLang="en-US" sz="3200" b="0" i="0" u="none" strike="noStrike" kern="0" cap="none" spc="0" normalizeH="0" baseline="0" noProof="0" dirty="0">
                <a:ln>
                  <a:noFill/>
                </a:ln>
                <a:solidFill>
                  <a:srgbClr val="0033CC"/>
                </a:solidFill>
                <a:effectLst/>
                <a:uLnTx/>
                <a:uFillTx/>
                <a:latin typeface="黑体" pitchFamily="49" charset="-122"/>
                <a:ea typeface="黑体" pitchFamily="49" charset="-122"/>
              </a:rPr>
              <a:t> </a:t>
            </a:r>
          </a:p>
        </p:txBody>
      </p:sp>
    </p:spTree>
    <p:extLst>
      <p:ext uri="{BB962C8B-B14F-4D97-AF65-F5344CB8AC3E}">
        <p14:creationId xmlns:p14="http://schemas.microsoft.com/office/powerpoint/2010/main" val="20025459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blinds(horizontal)">
                                      <p:cBhvr>
                                        <p:cTn id="12" dur="500"/>
                                        <p:tgtEl>
                                          <p:spTgt spid="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xEl>
                                              <p:pRg st="1" end="1"/>
                                            </p:txEl>
                                          </p:spTgt>
                                        </p:tgtEl>
                                        <p:attrNameLst>
                                          <p:attrName>style.visibility</p:attrName>
                                        </p:attrNameLst>
                                      </p:cBhvr>
                                      <p:to>
                                        <p:strVal val="visible"/>
                                      </p:to>
                                    </p:set>
                                    <p:animEffect transition="in" filter="blinds(horizontal)">
                                      <p:cBhvr>
                                        <p:cTn id="17" dur="500"/>
                                        <p:tgtEl>
                                          <p:spTgt spid="6">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blinds(horizontal)">
                                      <p:cBhvr>
                                        <p:cTn id="22" dur="500"/>
                                        <p:tgtEl>
                                          <p:spTgt spid="6">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xEl>
                                              <p:pRg st="3" end="3"/>
                                            </p:txEl>
                                          </p:spTgt>
                                        </p:tgtEl>
                                        <p:attrNameLst>
                                          <p:attrName>style.visibility</p:attrName>
                                        </p:attrNameLst>
                                      </p:cBhvr>
                                      <p:to>
                                        <p:strVal val="visible"/>
                                      </p:to>
                                    </p:set>
                                    <p:animEffect transition="in" filter="blinds(horizontal)">
                                      <p:cBhvr>
                                        <p:cTn id="27" dur="500"/>
                                        <p:tgtEl>
                                          <p:spTgt spid="6">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6">
                                            <p:txEl>
                                              <p:pRg st="4" end="4"/>
                                            </p:txEl>
                                          </p:spTgt>
                                        </p:tgtEl>
                                        <p:attrNameLst>
                                          <p:attrName>style.visibility</p:attrName>
                                        </p:attrNameLst>
                                      </p:cBhvr>
                                      <p:to>
                                        <p:strVal val="visible"/>
                                      </p:to>
                                    </p:set>
                                    <p:animEffect transition="in" filter="blinds(horizontal)">
                                      <p:cBhvr>
                                        <p:cTn id="32" dur="500"/>
                                        <p:tgtEl>
                                          <p:spTgt spid="6">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8" presetClass="entr" presetSubtype="16" fill="hold" grpId="0" nodeType="clickEffect">
                                  <p:stCondLst>
                                    <p:cond delay="0"/>
                                  </p:stCondLst>
                                  <p:childTnLst>
                                    <p:set>
                                      <p:cBhvr>
                                        <p:cTn id="36" dur="1" fill="hold">
                                          <p:stCondLst>
                                            <p:cond delay="0"/>
                                          </p:stCondLst>
                                        </p:cTn>
                                        <p:tgtEl>
                                          <p:spTgt spid="7">
                                            <p:bg/>
                                          </p:spTgt>
                                        </p:tgtEl>
                                        <p:attrNameLst>
                                          <p:attrName>style.visibility</p:attrName>
                                        </p:attrNameLst>
                                      </p:cBhvr>
                                      <p:to>
                                        <p:strVal val="visible"/>
                                      </p:to>
                                    </p:set>
                                    <p:animEffect transition="in" filter="diamond(in)">
                                      <p:cBhvr>
                                        <p:cTn id="37" dur="2000"/>
                                        <p:tgtEl>
                                          <p:spTgt spid="7">
                                            <p:bg/>
                                          </p:spTgt>
                                        </p:tgtEl>
                                      </p:cBhvr>
                                    </p:animEffect>
                                  </p:childTnLst>
                                </p:cTn>
                              </p:par>
                              <p:par>
                                <p:cTn id="38" presetID="8" presetClass="entr" presetSubtype="16" fill="hold" grpId="0" nodeType="withEffect">
                                  <p:stCondLst>
                                    <p:cond delay="0"/>
                                  </p:stCondLst>
                                  <p:childTnLst>
                                    <p:set>
                                      <p:cBhvr>
                                        <p:cTn id="39" dur="1" fill="hold">
                                          <p:stCondLst>
                                            <p:cond delay="0"/>
                                          </p:stCondLst>
                                        </p:cTn>
                                        <p:tgtEl>
                                          <p:spTgt spid="7">
                                            <p:txEl>
                                              <p:pRg st="0" end="0"/>
                                            </p:txEl>
                                          </p:spTgt>
                                        </p:tgtEl>
                                        <p:attrNameLst>
                                          <p:attrName>style.visibility</p:attrName>
                                        </p:attrNameLst>
                                      </p:cBhvr>
                                      <p:to>
                                        <p:strVal val="visible"/>
                                      </p:to>
                                    </p:set>
                                    <p:animEffect transition="in" filter="diamond(in)">
                                      <p:cBhvr>
                                        <p:cTn id="40" dur="2000"/>
                                        <p:tgtEl>
                                          <p:spTgt spid="7">
                                            <p:txEl>
                                              <p:pRg st="0" end="0"/>
                                            </p:txEl>
                                          </p:spTgt>
                                        </p:tgtEl>
                                      </p:cBhvr>
                                    </p:animEffect>
                                  </p:childTnLst>
                                </p:cTn>
                              </p:par>
                              <p:par>
                                <p:cTn id="41" presetID="8" presetClass="entr" presetSubtype="16" fill="hold" nodeType="withEffect">
                                  <p:stCondLst>
                                    <p:cond delay="0"/>
                                  </p:stCondLst>
                                  <p:childTnLst>
                                    <p:set>
                                      <p:cBhvr>
                                        <p:cTn id="42" dur="1" fill="hold">
                                          <p:stCondLst>
                                            <p:cond delay="0"/>
                                          </p:stCondLst>
                                        </p:cTn>
                                        <p:tgtEl>
                                          <p:spTgt spid="7">
                                            <p:txEl>
                                              <p:pRg st="0" end="0"/>
                                            </p:txEl>
                                          </p:spTgt>
                                        </p:tgtEl>
                                        <p:attrNameLst>
                                          <p:attrName>style.visibility</p:attrName>
                                        </p:attrNameLst>
                                      </p:cBhvr>
                                      <p:to>
                                        <p:strVal val="visible"/>
                                      </p:to>
                                    </p:set>
                                    <p:animEffect transition="in" filter="diamond(in)">
                                      <p:cBhvr>
                                        <p:cTn id="43" dur="20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build="p"/>
      <p:bldP spid="7" grpId="0" build="allAtOnce"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p:cNvSpPr>
          <p:nvPr>
            <p:ph idx="1"/>
          </p:nvPr>
        </p:nvSpPr>
        <p:spPr>
          <a:xfrm>
            <a:off x="824752" y="1260849"/>
            <a:ext cx="10515600" cy="4351338"/>
          </a:xfrm>
          <a:prstGeom prst="rect">
            <a:avLst/>
          </a:prstGeom>
          <a:noFill/>
          <a:ln w="38100" cap="flat" cmpd="dbl">
            <a:solidFill>
              <a:srgbClr val="0000FF"/>
            </a:solidFill>
            <a:prstDash val="solid"/>
            <a:miter/>
            <a:headEnd type="none" w="med" len="med"/>
            <a:tailEnd type="none" w="med" len="med"/>
          </a:ln>
        </p:spPr>
        <p:txBody>
          <a:bodyPr anchor="ctr"/>
          <a:lstStyle/>
          <a:p>
            <a:r>
              <a:rPr lang="zh-CN" altLang="en-US" sz="5400" b="1" smtClean="0">
                <a:solidFill>
                  <a:srgbClr val="FF0000"/>
                </a:solidFill>
                <a:ea typeface="黑体" panose="02010609060101010101" pitchFamily="49" charset="-122"/>
              </a:rPr>
              <a:t>题型一：</a:t>
            </a:r>
            <a:r>
              <a:rPr lang="zh-CN" altLang="en-US" sz="5400" b="1" dirty="0">
                <a:solidFill>
                  <a:srgbClr val="FF0000"/>
                </a:solidFill>
                <a:ea typeface="黑体" panose="02010609060101010101" pitchFamily="49" charset="-122"/>
                <a:sym typeface="Wingdings" panose="05000000000000000000" pitchFamily="2" charset="2"/>
              </a:rPr>
              <a:t>拟写</a:t>
            </a:r>
            <a:r>
              <a:rPr lang="zh-CN" altLang="en-US" sz="5400" b="1">
                <a:solidFill>
                  <a:srgbClr val="FF0000"/>
                </a:solidFill>
                <a:ea typeface="黑体" panose="02010609060101010101" pitchFamily="49" charset="-122"/>
                <a:sym typeface="Wingdings" panose="05000000000000000000" pitchFamily="2" charset="2"/>
              </a:rPr>
              <a:t>新闻</a:t>
            </a:r>
            <a:r>
              <a:rPr lang="zh-CN" altLang="en-US" sz="5400" b="1" smtClean="0">
                <a:solidFill>
                  <a:srgbClr val="FF0000"/>
                </a:solidFill>
                <a:ea typeface="黑体" panose="02010609060101010101" pitchFamily="49" charset="-122"/>
                <a:sym typeface="Wingdings" panose="05000000000000000000" pitchFamily="2" charset="2"/>
              </a:rPr>
              <a:t>标题</a:t>
            </a:r>
            <a:endParaRPr lang="en-US" altLang="zh-CN" sz="5400" b="1" smtClean="0">
              <a:solidFill>
                <a:srgbClr val="FF0000"/>
              </a:solidFill>
              <a:ea typeface="黑体" panose="02010609060101010101" pitchFamily="49" charset="-122"/>
              <a:sym typeface="Wingdings" panose="05000000000000000000" pitchFamily="2" charset="2"/>
            </a:endParaRPr>
          </a:p>
          <a:p>
            <a:r>
              <a:rPr lang="zh-CN" altLang="en-US" sz="5400" b="1">
                <a:solidFill>
                  <a:srgbClr val="FF0000"/>
                </a:solidFill>
                <a:latin typeface="黑体" pitchFamily="49" charset="-122"/>
                <a:ea typeface="黑体" pitchFamily="49" charset="-122"/>
              </a:rPr>
              <a:t>题型二：</a:t>
            </a:r>
            <a:r>
              <a:rPr lang="zh-CN" altLang="en-US" sz="5400" b="1">
                <a:solidFill>
                  <a:srgbClr val="FF0000"/>
                </a:solidFill>
                <a:latin typeface="黑体" pitchFamily="49" charset="-122"/>
                <a:ea typeface="黑体" pitchFamily="49" charset="-122"/>
                <a:sym typeface="Wingdings" panose="05000000000000000000" pitchFamily="2" charset="2"/>
              </a:rPr>
              <a:t>拟写一句话新闻</a:t>
            </a:r>
            <a:r>
              <a:rPr lang="zh-CN" altLang="en-US" sz="7200">
                <a:solidFill>
                  <a:srgbClr val="FF0000"/>
                </a:solidFill>
                <a:latin typeface="黑体" pitchFamily="49" charset="-122"/>
                <a:ea typeface="黑体" pitchFamily="49" charset="-122"/>
                <a:sym typeface="Wingdings" panose="05000000000000000000" pitchFamily="2" charset="2"/>
              </a:rPr>
              <a:t> </a:t>
            </a:r>
          </a:p>
          <a:p>
            <a:endParaRPr lang="zh-CN" altLang="en-US" sz="5400" b="1" dirty="0">
              <a:solidFill>
                <a:srgbClr val="FF0000"/>
              </a:solidFill>
              <a:ea typeface="黑体" panose="02010609060101010101" pitchFamily="49" charset="-122"/>
              <a:sym typeface="Wingdings" panose="05000000000000000000" pitchFamily="2" charset="2"/>
            </a:endParaRPr>
          </a:p>
        </p:txBody>
      </p:sp>
    </p:spTree>
    <p:extLst>
      <p:ext uri="{BB962C8B-B14F-4D97-AF65-F5344CB8AC3E}">
        <p14:creationId xmlns:p14="http://schemas.microsoft.com/office/powerpoint/2010/main" val="10467601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ctangle 3"/>
          <p:cNvSpPr/>
          <p:nvPr/>
        </p:nvSpPr>
        <p:spPr>
          <a:xfrm>
            <a:off x="241388" y="1627970"/>
            <a:ext cx="11453813" cy="3539430"/>
          </a:xfrm>
          <a:prstGeom prst="rect">
            <a:avLst/>
          </a:prstGeom>
          <a:noFill/>
          <a:ln w="9525">
            <a:noFill/>
          </a:ln>
        </p:spPr>
        <p:txBody>
          <a:bodyPr>
            <a:spAutoFit/>
          </a:bodyPr>
          <a:lstStyle/>
          <a:p>
            <a:pPr lvl="0"/>
            <a:r>
              <a:rPr lang="en-US" altLang="zh-CN" sz="3200" b="1" smtClean="0">
                <a:solidFill>
                  <a:srgbClr val="0033CC"/>
                </a:solidFill>
                <a:latin typeface="楷体" panose="02010609060101010101" pitchFamily="49" charset="-122"/>
                <a:ea typeface="楷体" panose="02010609060101010101" pitchFamily="49" charset="-122"/>
              </a:rPr>
              <a:t>1</a:t>
            </a:r>
            <a:r>
              <a:rPr lang="zh-CN" altLang="en-US" sz="3200" b="1" smtClean="0">
                <a:solidFill>
                  <a:srgbClr val="0033CC"/>
                </a:solidFill>
                <a:latin typeface="楷体" panose="02010609060101010101" pitchFamily="49" charset="-122"/>
                <a:ea typeface="楷体" panose="02010609060101010101" pitchFamily="49" charset="-122"/>
              </a:rPr>
              <a:t>、</a:t>
            </a:r>
            <a:r>
              <a:rPr lang="zh-CN" altLang="en-US" sz="3200" b="1" smtClean="0">
                <a:solidFill>
                  <a:srgbClr val="0033CC"/>
                </a:solidFill>
                <a:latin typeface="黑体" pitchFamily="49" charset="-122"/>
                <a:ea typeface="黑体" pitchFamily="49" charset="-122"/>
              </a:rPr>
              <a:t>形式上：</a:t>
            </a:r>
            <a:r>
              <a:rPr lang="zh-CN" altLang="en-US" sz="3200" b="1" smtClean="0">
                <a:solidFill>
                  <a:prstClr val="black"/>
                </a:solidFill>
                <a:latin typeface="楷体" panose="02010609060101010101" pitchFamily="49" charset="-122"/>
                <a:ea typeface="楷体" panose="02010609060101010101" pitchFamily="49" charset="-122"/>
              </a:rPr>
              <a:t>标题</a:t>
            </a:r>
            <a:r>
              <a:rPr lang="zh-CN" altLang="en-US" sz="3200" b="1">
                <a:solidFill>
                  <a:prstClr val="black"/>
                </a:solidFill>
                <a:latin typeface="楷体" panose="02010609060101010101" pitchFamily="49" charset="-122"/>
                <a:ea typeface="楷体" panose="02010609060101010101" pitchFamily="49" charset="-122"/>
              </a:rPr>
              <a:t>一般为</a:t>
            </a:r>
            <a:r>
              <a:rPr lang="zh-CN" altLang="en-US" sz="3200" b="1">
                <a:solidFill>
                  <a:srgbClr val="FF0000"/>
                </a:solidFill>
                <a:latin typeface="楷体" panose="02010609060101010101" pitchFamily="49" charset="-122"/>
                <a:ea typeface="楷体" panose="02010609060101010101" pitchFamily="49" charset="-122"/>
              </a:rPr>
              <a:t>短句</a:t>
            </a:r>
            <a:r>
              <a:rPr lang="zh-CN" altLang="en-US" sz="3200" b="1">
                <a:solidFill>
                  <a:prstClr val="black"/>
                </a:solidFill>
                <a:latin typeface="楷体" panose="02010609060101010101" pitchFamily="49" charset="-122"/>
                <a:ea typeface="楷体" panose="02010609060101010101" pitchFamily="49" charset="-122"/>
              </a:rPr>
              <a:t>，有时为</a:t>
            </a:r>
            <a:r>
              <a:rPr lang="zh-CN" altLang="en-US" sz="3200" b="1">
                <a:solidFill>
                  <a:srgbClr val="FF0000"/>
                </a:solidFill>
                <a:latin typeface="楷体" panose="02010609060101010101" pitchFamily="49" charset="-122"/>
                <a:ea typeface="楷体" panose="02010609060101010101" pitchFamily="49" charset="-122"/>
              </a:rPr>
              <a:t>比较对称</a:t>
            </a:r>
            <a:r>
              <a:rPr lang="zh-CN" altLang="en-US" sz="3200" b="1">
                <a:solidFill>
                  <a:prstClr val="black"/>
                </a:solidFill>
                <a:latin typeface="楷体" panose="02010609060101010101" pitchFamily="49" charset="-122"/>
                <a:ea typeface="楷体" panose="02010609060101010101" pitchFamily="49" charset="-122"/>
              </a:rPr>
              <a:t>的两个短句</a:t>
            </a:r>
            <a:r>
              <a:rPr lang="en-US" altLang="zh-CN" sz="3200" b="1">
                <a:solidFill>
                  <a:prstClr val="black"/>
                </a:solidFill>
                <a:latin typeface="楷体" panose="02010609060101010101" pitchFamily="49" charset="-122"/>
                <a:ea typeface="楷体" panose="02010609060101010101" pitchFamily="49" charset="-122"/>
              </a:rPr>
              <a:t>(</a:t>
            </a:r>
            <a:r>
              <a:rPr lang="zh-CN" altLang="en-US" sz="3200" b="1">
                <a:solidFill>
                  <a:prstClr val="black"/>
                </a:solidFill>
                <a:latin typeface="楷体" panose="02010609060101010101" pitchFamily="49" charset="-122"/>
                <a:ea typeface="楷体" panose="02010609060101010101" pitchFamily="49" charset="-122"/>
              </a:rPr>
              <a:t>或对偶句</a:t>
            </a:r>
            <a:r>
              <a:rPr lang="en-US" altLang="zh-CN" sz="3200" b="1">
                <a:solidFill>
                  <a:prstClr val="black"/>
                </a:solidFill>
                <a:latin typeface="楷体" panose="02010609060101010101" pitchFamily="49" charset="-122"/>
                <a:ea typeface="楷体" panose="02010609060101010101" pitchFamily="49" charset="-122"/>
              </a:rPr>
              <a:t>)</a:t>
            </a:r>
            <a:r>
              <a:rPr lang="zh-CN" altLang="en-US" sz="3200" b="1">
                <a:solidFill>
                  <a:prstClr val="black"/>
                </a:solidFill>
                <a:latin typeface="楷体" panose="02010609060101010101" pitchFamily="49" charset="-122"/>
                <a:ea typeface="楷体" panose="02010609060101010101" pitchFamily="49" charset="-122"/>
              </a:rPr>
              <a:t>，</a:t>
            </a:r>
            <a:r>
              <a:rPr lang="zh-CN" altLang="en-US" sz="3200" b="1">
                <a:solidFill>
                  <a:srgbClr val="FF0000"/>
                </a:solidFill>
                <a:latin typeface="楷体" panose="02010609060101010101" pitchFamily="49" charset="-122"/>
                <a:ea typeface="楷体" panose="02010609060101010101" pitchFamily="49" charset="-122"/>
              </a:rPr>
              <a:t>文末不用标点</a:t>
            </a:r>
            <a:r>
              <a:rPr lang="zh-CN" altLang="en-US" sz="3200" b="1">
                <a:solidFill>
                  <a:prstClr val="black"/>
                </a:solidFill>
                <a:latin typeface="楷体" panose="02010609060101010101" pitchFamily="49" charset="-122"/>
                <a:ea typeface="楷体" panose="02010609060101010101" pitchFamily="49" charset="-122"/>
              </a:rPr>
              <a:t>。 </a:t>
            </a:r>
          </a:p>
          <a:p>
            <a:r>
              <a:rPr lang="en-US" altLang="zh-CN" sz="3200" b="1" smtClean="0">
                <a:solidFill>
                  <a:srgbClr val="0033CC"/>
                </a:solidFill>
                <a:latin typeface="楷体" panose="02010609060101010101" pitchFamily="49" charset="-122"/>
                <a:ea typeface="楷体" panose="02010609060101010101" pitchFamily="49" charset="-122"/>
              </a:rPr>
              <a:t>2</a:t>
            </a:r>
            <a:r>
              <a:rPr lang="zh-CN" altLang="en-US" sz="3200" b="1" smtClean="0">
                <a:solidFill>
                  <a:srgbClr val="0033CC"/>
                </a:solidFill>
                <a:latin typeface="楷体" panose="02010609060101010101" pitchFamily="49" charset="-122"/>
                <a:ea typeface="楷体" panose="02010609060101010101" pitchFamily="49" charset="-122"/>
              </a:rPr>
              <a:t>、</a:t>
            </a:r>
            <a:r>
              <a:rPr lang="zh-CN" altLang="en-US" sz="3200" b="1" smtClean="0">
                <a:solidFill>
                  <a:srgbClr val="0033CC"/>
                </a:solidFill>
                <a:latin typeface="黑体" pitchFamily="49" charset="-122"/>
                <a:ea typeface="黑体" pitchFamily="49" charset="-122"/>
              </a:rPr>
              <a:t>内容上：</a:t>
            </a:r>
            <a:r>
              <a:rPr lang="zh-CN" altLang="en-US" sz="3200" b="1" smtClean="0">
                <a:solidFill>
                  <a:prstClr val="black"/>
                </a:solidFill>
                <a:latin typeface="楷体" panose="02010609060101010101" pitchFamily="49" charset="-122"/>
                <a:ea typeface="楷体" panose="02010609060101010101" pitchFamily="49" charset="-122"/>
              </a:rPr>
              <a:t>标题</a:t>
            </a:r>
            <a:r>
              <a:rPr lang="zh-CN" altLang="en-US" sz="3200" b="1" dirty="0">
                <a:solidFill>
                  <a:prstClr val="black"/>
                </a:solidFill>
                <a:latin typeface="楷体" panose="02010609060101010101" pitchFamily="49" charset="-122"/>
                <a:ea typeface="楷体" panose="02010609060101010101" pitchFamily="49" charset="-122"/>
              </a:rPr>
              <a:t>要求高度概括，因此在压缩时不必拘泥于</a:t>
            </a:r>
            <a:r>
              <a:rPr lang="zh-CN" altLang="en-US" sz="3200" b="1" dirty="0">
                <a:latin typeface="楷体" panose="02010609060101010101" pitchFamily="49" charset="-122"/>
                <a:ea typeface="楷体" panose="02010609060101010101" pitchFamily="49" charset="-122"/>
              </a:rPr>
              <a:t>新闻要素是否齐全，</a:t>
            </a:r>
            <a:r>
              <a:rPr lang="zh-CN" altLang="en-US" sz="3200" b="1" dirty="0">
                <a:solidFill>
                  <a:prstClr val="black"/>
                </a:solidFill>
                <a:latin typeface="楷体" panose="02010609060101010101" pitchFamily="49" charset="-122"/>
                <a:ea typeface="楷体" panose="02010609060101010101" pitchFamily="49" charset="-122"/>
              </a:rPr>
              <a:t>往往不需要时间、地点，</a:t>
            </a:r>
            <a:r>
              <a:rPr lang="zh-CN" altLang="en-US" sz="3200" b="1" dirty="0">
                <a:solidFill>
                  <a:srgbClr val="FF0000"/>
                </a:solidFill>
                <a:latin typeface="楷体" panose="02010609060101010101" pitchFamily="49" charset="-122"/>
                <a:ea typeface="楷体" panose="02010609060101010101" pitchFamily="49" charset="-122"/>
              </a:rPr>
              <a:t>只要求两个</a:t>
            </a:r>
            <a:r>
              <a:rPr lang="zh-CN" altLang="en-US" sz="3200" b="1" u="sng" dirty="0">
                <a:solidFill>
                  <a:srgbClr val="FF0000"/>
                </a:solidFill>
                <a:latin typeface="楷体" panose="02010609060101010101" pitchFamily="49" charset="-122"/>
                <a:ea typeface="楷体" panose="02010609060101010101" pitchFamily="49" charset="-122"/>
              </a:rPr>
              <a:t>必备因素</a:t>
            </a:r>
            <a:r>
              <a:rPr lang="en-US" altLang="zh-CN" sz="3200" b="1" u="sng" dirty="0">
                <a:solidFill>
                  <a:srgbClr val="FF0000"/>
                </a:solidFill>
                <a:latin typeface="楷体" panose="02010609060101010101" pitchFamily="49" charset="-122"/>
                <a:ea typeface="楷体" panose="02010609060101010101" pitchFamily="49" charset="-122"/>
              </a:rPr>
              <a:t>——</a:t>
            </a:r>
            <a:r>
              <a:rPr lang="zh-CN" altLang="en-US" sz="3200" b="1" u="sng" dirty="0">
                <a:solidFill>
                  <a:srgbClr val="FF0000"/>
                </a:solidFill>
                <a:latin typeface="楷体" panose="02010609060101010101" pitchFamily="49" charset="-122"/>
                <a:ea typeface="楷体" panose="02010609060101010101" pitchFamily="49" charset="-122"/>
              </a:rPr>
              <a:t>人物（单位</a:t>
            </a:r>
            <a:r>
              <a:rPr lang="en-US" altLang="zh-CN" sz="3200" b="1" u="sng" dirty="0">
                <a:solidFill>
                  <a:srgbClr val="FF0000"/>
                </a:solidFill>
                <a:latin typeface="楷体" panose="02010609060101010101" pitchFamily="49" charset="-122"/>
                <a:ea typeface="楷体" panose="02010609060101010101" pitchFamily="49" charset="-122"/>
              </a:rPr>
              <a:t>/</a:t>
            </a:r>
            <a:r>
              <a:rPr lang="zh-CN" altLang="en-US" sz="3200" b="1" u="sng" dirty="0">
                <a:solidFill>
                  <a:srgbClr val="FF0000"/>
                </a:solidFill>
                <a:latin typeface="楷体" panose="02010609060101010101" pitchFamily="49" charset="-122"/>
                <a:ea typeface="楷体" panose="02010609060101010101" pitchFamily="49" charset="-122"/>
              </a:rPr>
              <a:t>事物）</a:t>
            </a:r>
            <a:r>
              <a:rPr lang="en-US" altLang="zh-CN" sz="3200" b="1" u="sng" dirty="0">
                <a:solidFill>
                  <a:srgbClr val="FF0000"/>
                </a:solidFill>
                <a:latin typeface="楷体" panose="02010609060101010101" pitchFamily="49" charset="-122"/>
                <a:ea typeface="楷体" panose="02010609060101010101" pitchFamily="49" charset="-122"/>
              </a:rPr>
              <a:t>+</a:t>
            </a:r>
            <a:r>
              <a:rPr lang="zh-CN" altLang="en-US" sz="3200" b="1" u="sng" dirty="0">
                <a:solidFill>
                  <a:srgbClr val="FF0000"/>
                </a:solidFill>
                <a:latin typeface="楷体" panose="02010609060101010101" pitchFamily="49" charset="-122"/>
                <a:ea typeface="楷体" panose="02010609060101010101" pitchFamily="49" charset="-122"/>
              </a:rPr>
              <a:t>事件</a:t>
            </a:r>
            <a:r>
              <a:rPr lang="zh-CN" altLang="en-US" sz="3200" b="1" dirty="0">
                <a:solidFill>
                  <a:prstClr val="black"/>
                </a:solidFill>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用语一般较直白、</a:t>
            </a:r>
            <a:r>
              <a:rPr lang="zh-CN" altLang="en-US" sz="3200" b="1">
                <a:latin typeface="楷体" panose="02010609060101010101" pitchFamily="49" charset="-122"/>
                <a:ea typeface="楷体" panose="02010609060101010101" pitchFamily="49" charset="-122"/>
              </a:rPr>
              <a:t>简洁</a:t>
            </a:r>
            <a:r>
              <a:rPr lang="zh-CN" altLang="en-US" sz="3200" b="1" smtClean="0">
                <a:solidFill>
                  <a:prstClr val="black"/>
                </a:solidFill>
                <a:latin typeface="楷体" panose="02010609060101010101" pitchFamily="49" charset="-122"/>
                <a:ea typeface="楷体" panose="02010609060101010101" pitchFamily="49" charset="-122"/>
              </a:rPr>
              <a:t>。</a:t>
            </a:r>
            <a:endParaRPr lang="en-US" altLang="zh-CN" sz="3200" b="1">
              <a:solidFill>
                <a:prstClr val="black"/>
              </a:solidFill>
              <a:latin typeface="楷体" panose="02010609060101010101" pitchFamily="49" charset="-122"/>
              <a:ea typeface="楷体" panose="02010609060101010101" pitchFamily="49" charset="-122"/>
            </a:endParaRPr>
          </a:p>
          <a:p>
            <a:r>
              <a:rPr lang="en-US" altLang="zh-CN" sz="3200" b="1" smtClean="0">
                <a:solidFill>
                  <a:srgbClr val="0033CC"/>
                </a:solidFill>
                <a:latin typeface="黑体" pitchFamily="49" charset="-122"/>
                <a:ea typeface="黑体" pitchFamily="49" charset="-122"/>
              </a:rPr>
              <a:t>3</a:t>
            </a:r>
            <a:r>
              <a:rPr lang="zh-CN" altLang="en-US" sz="3200" b="1" smtClean="0">
                <a:solidFill>
                  <a:srgbClr val="0033CC"/>
                </a:solidFill>
                <a:latin typeface="黑体" pitchFamily="49" charset="-122"/>
                <a:ea typeface="黑体" pitchFamily="49" charset="-122"/>
              </a:rPr>
              <a:t>、表达效果上：</a:t>
            </a:r>
            <a:r>
              <a:rPr lang="zh-CN" altLang="en-US" sz="3200" b="1" smtClean="0">
                <a:solidFill>
                  <a:prstClr val="black"/>
                </a:solidFill>
                <a:latin typeface="楷体" panose="02010609060101010101" pitchFamily="49" charset="-122"/>
                <a:ea typeface="楷体" panose="02010609060101010101" pitchFamily="49" charset="-122"/>
              </a:rPr>
              <a:t>标题</a:t>
            </a:r>
            <a:r>
              <a:rPr lang="zh-CN" altLang="en-US" sz="3200" b="1">
                <a:solidFill>
                  <a:prstClr val="black"/>
                </a:solidFill>
                <a:latin typeface="楷体" panose="02010609060101010101" pitchFamily="49" charset="-122"/>
                <a:ea typeface="楷体" panose="02010609060101010101" pitchFamily="49" charset="-122"/>
              </a:rPr>
              <a:t>必须</a:t>
            </a:r>
            <a:r>
              <a:rPr lang="zh-CN" altLang="en-US" sz="3200" b="1">
                <a:solidFill>
                  <a:srgbClr val="FF0000"/>
                </a:solidFill>
                <a:latin typeface="楷体" panose="02010609060101010101" pitchFamily="49" charset="-122"/>
                <a:ea typeface="楷体" panose="02010609060101010101" pitchFamily="49" charset="-122"/>
              </a:rPr>
              <a:t>简洁、确切、醒目</a:t>
            </a:r>
            <a:r>
              <a:rPr lang="zh-CN" altLang="en-US" sz="3200" b="1">
                <a:solidFill>
                  <a:prstClr val="black"/>
                </a:solidFill>
                <a:latin typeface="楷体" panose="02010609060101010101" pitchFamily="49" charset="-122"/>
                <a:ea typeface="楷体" panose="02010609060101010101" pitchFamily="49" charset="-122"/>
              </a:rPr>
              <a:t>，即要概括主要内容，又要有很强的</a:t>
            </a:r>
            <a:r>
              <a:rPr lang="zh-CN" altLang="en-US" sz="3200" b="1" smtClean="0">
                <a:solidFill>
                  <a:srgbClr val="FF0000"/>
                </a:solidFill>
                <a:latin typeface="楷体" panose="02010609060101010101" pitchFamily="49" charset="-122"/>
                <a:ea typeface="楷体" panose="02010609060101010101" pitchFamily="49" charset="-122"/>
              </a:rPr>
              <a:t>吸引力</a:t>
            </a:r>
            <a:r>
              <a:rPr lang="zh-CN" altLang="en-US" sz="3200" b="1" smtClean="0">
                <a:solidFill>
                  <a:prstClr val="black"/>
                </a:solidFill>
                <a:latin typeface="楷体" panose="02010609060101010101" pitchFamily="49" charset="-122"/>
                <a:ea typeface="楷体" panose="02010609060101010101" pitchFamily="49" charset="-122"/>
              </a:rPr>
              <a:t>。</a:t>
            </a:r>
            <a:endParaRPr lang="zh-CN" altLang="en-US" sz="3200" b="1" dirty="0">
              <a:solidFill>
                <a:prstClr val="black"/>
              </a:solidFill>
              <a:latin typeface="楷体" panose="02010609060101010101" pitchFamily="49" charset="-122"/>
              <a:ea typeface="楷体" panose="02010609060101010101" pitchFamily="49" charset="-122"/>
            </a:endParaRPr>
          </a:p>
        </p:txBody>
      </p:sp>
      <p:sp>
        <p:nvSpPr>
          <p:cNvPr id="4" name="标题 1"/>
          <p:cNvSpPr>
            <a:spLocks noGrp="1"/>
          </p:cNvSpPr>
          <p:nvPr/>
        </p:nvSpPr>
        <p:spPr>
          <a:xfrm>
            <a:off x="241388" y="334122"/>
            <a:ext cx="6145965" cy="666750"/>
          </a:xfrm>
          <a:prstGeom prst="rect">
            <a:avLst/>
          </a:prstGeom>
          <a:ln>
            <a:solidFill>
              <a:schemeClr val="accent6">
                <a:lumMod val="75000"/>
              </a:schemeClr>
            </a:solidFill>
          </a:ln>
          <a:effectLst>
            <a:outerShdw blurRad="482600" dist="38100" dir="2700000" algn="tl" rotWithShape="0">
              <a:prstClr val="black">
                <a:alpha val="40000"/>
              </a:prstClr>
            </a:outerShdw>
          </a:effectLst>
        </p:spPr>
        <p:txBody>
          <a:bodyPr anchor="ct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defRPr/>
            </a:pPr>
            <a:r>
              <a:rPr lang="zh-CN" altLang="en-US" b="1">
                <a:solidFill>
                  <a:srgbClr val="4C7469"/>
                </a:solidFill>
                <a:latin typeface="楷体" panose="02010609060101010101" pitchFamily="49" charset="-122"/>
                <a:ea typeface="楷体" panose="02010609060101010101" pitchFamily="49" charset="-122"/>
              </a:rPr>
              <a:t>拟写</a:t>
            </a:r>
            <a:r>
              <a:rPr lang="zh-CN" altLang="en-US" b="1" smtClean="0">
                <a:solidFill>
                  <a:srgbClr val="4C7469"/>
                </a:solidFill>
                <a:latin typeface="楷体" panose="02010609060101010101" pitchFamily="49" charset="-122"/>
                <a:ea typeface="楷体" panose="02010609060101010101" pitchFamily="49" charset="-122"/>
              </a:rPr>
              <a:t>新闻标题</a:t>
            </a:r>
            <a:r>
              <a:rPr lang="en-US" altLang="zh-CN" b="1" smtClean="0">
                <a:solidFill>
                  <a:srgbClr val="4C7469"/>
                </a:solidFill>
                <a:latin typeface="楷体" panose="02010609060101010101" pitchFamily="49" charset="-122"/>
                <a:ea typeface="楷体" panose="02010609060101010101" pitchFamily="49" charset="-122"/>
              </a:rPr>
              <a:t>——</a:t>
            </a:r>
            <a:endParaRPr lang="zh-CN" altLang="en-US" b="1" dirty="0">
              <a:solidFill>
                <a:srgbClr val="4C7469"/>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42332476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531"/>
                                        </p:tgtEl>
                                        <p:attrNameLst>
                                          <p:attrName>style.visibility</p:attrName>
                                        </p:attrNameLst>
                                      </p:cBhvr>
                                      <p:to>
                                        <p:strVal val="visible"/>
                                      </p:to>
                                    </p:set>
                                    <p:anim calcmode="lin" valueType="num">
                                      <p:cBhvr additive="base">
                                        <p:cTn id="7" dur="500" fill="hold"/>
                                        <p:tgtEl>
                                          <p:spTgt spid="22531"/>
                                        </p:tgtEl>
                                        <p:attrNameLst>
                                          <p:attrName>ppt_x</p:attrName>
                                        </p:attrNameLst>
                                      </p:cBhvr>
                                      <p:tavLst>
                                        <p:tav tm="0">
                                          <p:val>
                                            <p:strVal val="#ppt_x"/>
                                          </p:val>
                                        </p:tav>
                                        <p:tav tm="100000">
                                          <p:val>
                                            <p:strVal val="#ppt_x"/>
                                          </p:val>
                                        </p:tav>
                                      </p:tavLst>
                                    </p:anim>
                                    <p:anim calcmode="lin" valueType="num">
                                      <p:cBhvr additive="base">
                                        <p:cTn id="8" dur="500" fill="hold"/>
                                        <p:tgtEl>
                                          <p:spTgt spid="225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206849"/>
          <p:cNvSpPr txBox="1">
            <a:spLocks noRot="1"/>
          </p:cNvSpPr>
          <p:nvPr/>
        </p:nvSpPr>
        <p:spPr>
          <a:xfrm>
            <a:off x="3" y="77"/>
            <a:ext cx="10972800" cy="777875"/>
          </a:xfrm>
          <a:prstGeom prst="rect">
            <a:avLst/>
          </a:prstGeom>
          <a:noFill/>
          <a:ln w="9525">
            <a:noFill/>
          </a:ln>
        </p:spPr>
        <p:txBody>
          <a:bodyPr anchor="ct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a:lstStyle>
          <a:p>
            <a:r>
              <a:rPr lang="zh-CN" altLang="en-US" sz="4000" b="1" noProof="1">
                <a:solidFill>
                  <a:srgbClr val="000000"/>
                </a:solidFill>
                <a:latin typeface="黑体" pitchFamily="49" charset="-122"/>
                <a:ea typeface="黑体" pitchFamily="49" charset="-122"/>
              </a:rPr>
              <a:t>拟写</a:t>
            </a:r>
            <a:r>
              <a:rPr lang="zh-CN" altLang="en-US" sz="4000" b="1" noProof="1" smtClean="0">
                <a:solidFill>
                  <a:srgbClr val="000000"/>
                </a:solidFill>
                <a:latin typeface="黑体" pitchFamily="49" charset="-122"/>
                <a:ea typeface="黑体" pitchFamily="49" charset="-122"/>
              </a:rPr>
              <a:t>一句话新闻</a:t>
            </a:r>
            <a:r>
              <a:rPr lang="en-US" altLang="zh-CN" sz="4000" b="1" noProof="1" smtClean="0">
                <a:solidFill>
                  <a:srgbClr val="000000"/>
                </a:solidFill>
                <a:latin typeface="黑体" pitchFamily="49" charset="-122"/>
                <a:ea typeface="黑体" pitchFamily="49" charset="-122"/>
              </a:rPr>
              <a:t>——</a:t>
            </a:r>
            <a:endParaRPr lang="en-US" sz="4000" b="1">
              <a:solidFill>
                <a:srgbClr val="000000"/>
              </a:solidFill>
              <a:latin typeface="黑体" pitchFamily="49" charset="-122"/>
              <a:ea typeface="黑体" pitchFamily="49" charset="-122"/>
            </a:endParaRPr>
          </a:p>
        </p:txBody>
      </p:sp>
      <p:sp>
        <p:nvSpPr>
          <p:cNvPr id="3" name="文本占位符 206850"/>
          <p:cNvSpPr txBox="1">
            <a:spLocks/>
          </p:cNvSpPr>
          <p:nvPr/>
        </p:nvSpPr>
        <p:spPr bwMode="auto">
          <a:xfrm>
            <a:off x="3" y="1230129"/>
            <a:ext cx="11808884" cy="5832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Clr>
                <a:schemeClr val="hlink"/>
              </a:buClr>
              <a:buSzPct val="70000"/>
              <a:buFont typeface="Wingdings" pitchFamily="2" charset="2"/>
              <a:buChar char="v"/>
              <a:defRPr sz="3200">
                <a:solidFill>
                  <a:schemeClr val="tx1"/>
                </a:solidFill>
                <a:latin typeface="+mn-lt"/>
                <a:ea typeface="+mn-ea"/>
                <a:cs typeface="+mn-cs"/>
              </a:defRPr>
            </a:lvl1pPr>
            <a:lvl2pPr marL="742950" indent="-285750" algn="l" rtl="0" fontAlgn="base">
              <a:spcBef>
                <a:spcPct val="20000"/>
              </a:spcBef>
              <a:spcAft>
                <a:spcPct val="0"/>
              </a:spcAft>
              <a:buClr>
                <a:schemeClr val="accent2"/>
              </a:buClr>
              <a:buSzPct val="85000"/>
              <a:buFont typeface="Wingdings" pitchFamily="2" charset="2"/>
              <a:buChar char=""/>
              <a:defRPr sz="2800">
                <a:solidFill>
                  <a:schemeClr val="tx1"/>
                </a:solidFill>
                <a:latin typeface="+mn-lt"/>
                <a:ea typeface="+mn-ea"/>
              </a:defRPr>
            </a:lvl2pPr>
            <a:lvl3pPr marL="1143000" indent="-228600" algn="l" rtl="0" fontAlgn="base">
              <a:spcBef>
                <a:spcPct val="20000"/>
              </a:spcBef>
              <a:spcAft>
                <a:spcPct val="0"/>
              </a:spcAft>
              <a:buClr>
                <a:schemeClr val="hlink"/>
              </a:buClr>
              <a:buSzPct val="80000"/>
              <a:buFont typeface="Wingdings" pitchFamily="2" charset="2"/>
              <a:buChar char="v"/>
              <a:defRPr sz="2400">
                <a:solidFill>
                  <a:schemeClr val="tx1"/>
                </a:solidFill>
                <a:latin typeface="+mn-lt"/>
                <a:ea typeface="+mn-ea"/>
              </a:defRPr>
            </a:lvl3pPr>
            <a:lvl4pPr marL="1600200" indent="-228600" algn="l" rtl="0" fontAlgn="base">
              <a:spcBef>
                <a:spcPct val="20000"/>
              </a:spcBef>
              <a:spcAft>
                <a:spcPct val="0"/>
              </a:spcAft>
              <a:buClr>
                <a:schemeClr val="accent2"/>
              </a:buClr>
              <a:buSzPct val="90000"/>
              <a:buFont typeface="Wingdings" pitchFamily="2" charset="2"/>
              <a:buChar char=""/>
              <a:defRPr sz="2000">
                <a:solidFill>
                  <a:schemeClr val="tx1"/>
                </a:solidFill>
                <a:latin typeface="+mn-lt"/>
                <a:ea typeface="+mn-ea"/>
              </a:defRPr>
            </a:lvl4pPr>
            <a:lvl5pPr marL="2057400" indent="-228600" algn="l" rtl="0" fontAlgn="base">
              <a:spcBef>
                <a:spcPct val="20000"/>
              </a:spcBef>
              <a:spcAft>
                <a:spcPct val="0"/>
              </a:spcAft>
              <a:buClr>
                <a:schemeClr val="hlink"/>
              </a:buClr>
              <a:buSzPct val="85000"/>
              <a:buFont typeface="Wingdings" pitchFamily="2" charset="2"/>
              <a:buChar char="v"/>
              <a:defRPr sz="2000">
                <a:solidFill>
                  <a:schemeClr val="tx1"/>
                </a:solidFill>
                <a:latin typeface="+mn-lt"/>
                <a:ea typeface="+mn-ea"/>
              </a:defRPr>
            </a:lvl5pPr>
            <a:lvl6pPr marL="2514600" indent="-228600" algn="l" rtl="0" fontAlgn="base">
              <a:spcBef>
                <a:spcPct val="20000"/>
              </a:spcBef>
              <a:spcAft>
                <a:spcPct val="0"/>
              </a:spcAft>
              <a:buClr>
                <a:schemeClr val="hlink"/>
              </a:buClr>
              <a:buSzPct val="85000"/>
              <a:buFont typeface="Wingdings" pitchFamily="2" charset="2"/>
              <a:buChar char="v"/>
              <a:defRPr sz="2000">
                <a:solidFill>
                  <a:schemeClr val="tx1"/>
                </a:solidFill>
                <a:latin typeface="+mn-lt"/>
                <a:ea typeface="+mn-ea"/>
              </a:defRPr>
            </a:lvl6pPr>
            <a:lvl7pPr marL="2971800" indent="-228600" algn="l" rtl="0" fontAlgn="base">
              <a:spcBef>
                <a:spcPct val="20000"/>
              </a:spcBef>
              <a:spcAft>
                <a:spcPct val="0"/>
              </a:spcAft>
              <a:buClr>
                <a:schemeClr val="hlink"/>
              </a:buClr>
              <a:buSzPct val="85000"/>
              <a:buFont typeface="Wingdings" pitchFamily="2" charset="2"/>
              <a:buChar char="v"/>
              <a:defRPr sz="2000">
                <a:solidFill>
                  <a:schemeClr val="tx1"/>
                </a:solidFill>
                <a:latin typeface="+mn-lt"/>
                <a:ea typeface="+mn-ea"/>
              </a:defRPr>
            </a:lvl7pPr>
            <a:lvl8pPr marL="3429000" indent="-228600" algn="l" rtl="0" fontAlgn="base">
              <a:spcBef>
                <a:spcPct val="20000"/>
              </a:spcBef>
              <a:spcAft>
                <a:spcPct val="0"/>
              </a:spcAft>
              <a:buClr>
                <a:schemeClr val="hlink"/>
              </a:buClr>
              <a:buSzPct val="85000"/>
              <a:buFont typeface="Wingdings" pitchFamily="2" charset="2"/>
              <a:buChar char="v"/>
              <a:defRPr sz="2000">
                <a:solidFill>
                  <a:schemeClr val="tx1"/>
                </a:solidFill>
                <a:latin typeface="+mn-lt"/>
                <a:ea typeface="+mn-ea"/>
              </a:defRPr>
            </a:lvl8pPr>
            <a:lvl9pPr marL="3886200" indent="-228600" algn="l" rtl="0" fontAlgn="base">
              <a:spcBef>
                <a:spcPct val="20000"/>
              </a:spcBef>
              <a:spcAft>
                <a:spcPct val="0"/>
              </a:spcAft>
              <a:buClr>
                <a:schemeClr val="hlink"/>
              </a:buClr>
              <a:buSzPct val="85000"/>
              <a:buFont typeface="Wingdings" pitchFamily="2" charset="2"/>
              <a:buChar char="v"/>
              <a:defRPr sz="2000">
                <a:solidFill>
                  <a:schemeClr val="tx1"/>
                </a:solidFill>
                <a:latin typeface="+mn-lt"/>
                <a:ea typeface="+mn-ea"/>
              </a:defRPr>
            </a:lvl9pPr>
          </a:lstStyle>
          <a:p>
            <a:pPr>
              <a:spcBef>
                <a:spcPct val="0"/>
              </a:spcBef>
              <a:buClr>
                <a:srgbClr val="CC0066"/>
              </a:buClr>
              <a:buFont typeface="Wingdings" pitchFamily="2" charset="2"/>
              <a:buNone/>
              <a:defRPr/>
            </a:pPr>
            <a:r>
              <a:rPr lang="zh-CN" altLang="en-US" b="1" kern="0" noProof="1" smtClean="0">
                <a:solidFill>
                  <a:srgbClr val="FF0000"/>
                </a:solidFill>
                <a:latin typeface="仿宋" pitchFamily="49" charset="-122"/>
                <a:ea typeface="仿宋" pitchFamily="49" charset="-122"/>
              </a:rPr>
              <a:t>   </a:t>
            </a:r>
            <a:r>
              <a:rPr lang="zh-CN" altLang="en-US" b="1" kern="0" noProof="1" smtClean="0">
                <a:solidFill>
                  <a:srgbClr val="0033CC"/>
                </a:solidFill>
                <a:latin typeface="黑体" pitchFamily="49" charset="-122"/>
                <a:ea typeface="黑体" pitchFamily="49" charset="-122"/>
              </a:rPr>
              <a:t>形式上：</a:t>
            </a:r>
            <a:r>
              <a:rPr lang="zh-CN" altLang="en-US" b="1" kern="0" noProof="1" smtClean="0">
                <a:solidFill>
                  <a:srgbClr val="000000"/>
                </a:solidFill>
                <a:latin typeface="仿宋" pitchFamily="49" charset="-122"/>
                <a:ea typeface="仿宋" pitchFamily="49" charset="-122"/>
              </a:rPr>
              <a:t>一句话新闻，</a:t>
            </a:r>
            <a:r>
              <a:rPr lang="zh-CN" altLang="en-US" b="1" u="sng" kern="0" noProof="1" smtClean="0">
                <a:solidFill>
                  <a:srgbClr val="000000"/>
                </a:solidFill>
                <a:latin typeface="仿宋" pitchFamily="49" charset="-122"/>
                <a:ea typeface="仿宋" pitchFamily="49" charset="-122"/>
              </a:rPr>
              <a:t>可以是单句，也可以是复句</a:t>
            </a:r>
            <a:r>
              <a:rPr lang="zh-CN" altLang="en-US" b="1" kern="0" noProof="1" smtClean="0">
                <a:solidFill>
                  <a:srgbClr val="000000"/>
                </a:solidFill>
                <a:latin typeface="仿宋" pitchFamily="49" charset="-122"/>
                <a:ea typeface="仿宋" pitchFamily="49" charset="-122"/>
              </a:rPr>
              <a:t>，一般情况下</a:t>
            </a:r>
            <a:r>
              <a:rPr lang="zh-CN" altLang="en-US" sz="3600" b="1" u="sng" kern="0" noProof="1" smtClean="0">
                <a:solidFill>
                  <a:srgbClr val="FF0000"/>
                </a:solidFill>
                <a:latin typeface="仿宋" pitchFamily="49" charset="-122"/>
                <a:ea typeface="仿宋" pitchFamily="49" charset="-122"/>
              </a:rPr>
              <a:t>以单句为主</a:t>
            </a:r>
            <a:r>
              <a:rPr lang="zh-CN" altLang="en-US" b="1" kern="0" noProof="1" smtClean="0">
                <a:solidFill>
                  <a:srgbClr val="000000"/>
                </a:solidFill>
                <a:latin typeface="仿宋" pitchFamily="49" charset="-122"/>
                <a:ea typeface="仿宋" pitchFamily="49" charset="-122"/>
              </a:rPr>
              <a:t>。</a:t>
            </a:r>
            <a:r>
              <a:rPr lang="zh-CN" altLang="en-US" b="1" kern="0" noProof="1" smtClean="0">
                <a:solidFill>
                  <a:srgbClr val="0033CC"/>
                </a:solidFill>
                <a:latin typeface="仿宋" pitchFamily="49" charset="-122"/>
                <a:ea typeface="仿宋" pitchFamily="49" charset="-122"/>
              </a:rPr>
              <a:t> </a:t>
            </a:r>
          </a:p>
          <a:p>
            <a:pPr>
              <a:spcBef>
                <a:spcPct val="0"/>
              </a:spcBef>
              <a:buClr>
                <a:srgbClr val="CC0066"/>
              </a:buClr>
              <a:buFont typeface="Wingdings" pitchFamily="2" charset="2"/>
              <a:buNone/>
              <a:defRPr/>
            </a:pPr>
            <a:r>
              <a:rPr lang="zh-CN" altLang="en-US" b="1" kern="0" noProof="1" smtClean="0">
                <a:solidFill>
                  <a:srgbClr val="0033CC"/>
                </a:solidFill>
                <a:latin typeface="黑体" pitchFamily="49" charset="-122"/>
                <a:ea typeface="黑体" pitchFamily="49" charset="-122"/>
              </a:rPr>
              <a:t>   内容上： </a:t>
            </a:r>
            <a:r>
              <a:rPr lang="zh-CN" altLang="en-US" b="1" kern="0" noProof="1" smtClean="0">
                <a:solidFill>
                  <a:srgbClr val="000000"/>
                </a:solidFill>
                <a:latin typeface="仿宋" pitchFamily="49" charset="-122"/>
                <a:ea typeface="仿宋" pitchFamily="49" charset="-122"/>
              </a:rPr>
              <a:t>严格而完全地反映新闻事实。以尽可能少的语言表达尽可能丰富的新闻内容 ：</a:t>
            </a:r>
            <a:r>
              <a:rPr lang="zh-CN" altLang="zh-CN" b="1" kern="0" noProof="1" smtClean="0">
                <a:solidFill>
                  <a:srgbClr val="0033CC"/>
                </a:solidFill>
                <a:latin typeface="仿宋" pitchFamily="49" charset="-122"/>
                <a:ea typeface="仿宋" pitchFamily="49" charset="-122"/>
              </a:rPr>
              <a:t>①</a:t>
            </a:r>
            <a:r>
              <a:rPr lang="zh-CN" altLang="en-US" b="1" kern="0" noProof="1" smtClean="0">
                <a:solidFill>
                  <a:srgbClr val="0033CC"/>
                </a:solidFill>
                <a:latin typeface="仿宋" pitchFamily="49" charset="-122"/>
                <a:ea typeface="仿宋" pitchFamily="49" charset="-122"/>
              </a:rPr>
              <a:t>时间，</a:t>
            </a:r>
            <a:r>
              <a:rPr lang="zh-CN" altLang="zh-CN" b="1" kern="0" noProof="1" smtClean="0">
                <a:solidFill>
                  <a:srgbClr val="0033CC"/>
                </a:solidFill>
                <a:latin typeface="仿宋" pitchFamily="49" charset="-122"/>
                <a:ea typeface="仿宋" pitchFamily="49" charset="-122"/>
              </a:rPr>
              <a:t>②</a:t>
            </a:r>
            <a:r>
              <a:rPr lang="zh-CN" altLang="en-US" b="1" kern="0" noProof="1" smtClean="0">
                <a:solidFill>
                  <a:srgbClr val="0033CC"/>
                </a:solidFill>
                <a:latin typeface="仿宋" pitchFamily="49" charset="-122"/>
                <a:ea typeface="仿宋" pitchFamily="49" charset="-122"/>
              </a:rPr>
              <a:t>地点，</a:t>
            </a:r>
            <a:r>
              <a:rPr lang="zh-CN" altLang="zh-CN" b="1" kern="0" noProof="1" smtClean="0">
                <a:solidFill>
                  <a:srgbClr val="0033CC"/>
                </a:solidFill>
                <a:latin typeface="仿宋" pitchFamily="49" charset="-122"/>
                <a:ea typeface="仿宋" pitchFamily="49" charset="-122"/>
              </a:rPr>
              <a:t>③</a:t>
            </a:r>
            <a:r>
              <a:rPr lang="zh-CN" altLang="en-US" b="1" kern="0" noProof="1" smtClean="0">
                <a:solidFill>
                  <a:srgbClr val="0033CC"/>
                </a:solidFill>
                <a:latin typeface="仿宋" pitchFamily="49" charset="-122"/>
                <a:ea typeface="仿宋" pitchFamily="49" charset="-122"/>
              </a:rPr>
              <a:t>人物</a:t>
            </a:r>
            <a:r>
              <a:rPr lang="zh-CN" altLang="zh-CN" b="1" kern="0" noProof="1" smtClean="0">
                <a:solidFill>
                  <a:srgbClr val="0033CC"/>
                </a:solidFill>
                <a:latin typeface="仿宋" pitchFamily="49" charset="-122"/>
                <a:ea typeface="仿宋" pitchFamily="49" charset="-122"/>
              </a:rPr>
              <a:t>(</a:t>
            </a:r>
            <a:r>
              <a:rPr lang="zh-CN" altLang="en-US" b="1" kern="0" noProof="1" smtClean="0">
                <a:solidFill>
                  <a:srgbClr val="0033CC"/>
                </a:solidFill>
                <a:latin typeface="仿宋" pitchFamily="49" charset="-122"/>
                <a:ea typeface="仿宋" pitchFamily="49" charset="-122"/>
              </a:rPr>
              <a:t>对象</a:t>
            </a:r>
            <a:r>
              <a:rPr lang="zh-CN" altLang="zh-CN" b="1" kern="0" noProof="1" smtClean="0">
                <a:solidFill>
                  <a:srgbClr val="0033CC"/>
                </a:solidFill>
                <a:latin typeface="仿宋" pitchFamily="49" charset="-122"/>
                <a:ea typeface="仿宋" pitchFamily="49" charset="-122"/>
              </a:rPr>
              <a:t>)</a:t>
            </a:r>
            <a:r>
              <a:rPr lang="zh-CN" altLang="en-US" b="1" kern="0" noProof="1" smtClean="0">
                <a:solidFill>
                  <a:srgbClr val="0033CC"/>
                </a:solidFill>
                <a:latin typeface="仿宋" pitchFamily="49" charset="-122"/>
                <a:ea typeface="仿宋" pitchFamily="49" charset="-122"/>
              </a:rPr>
              <a:t>，</a:t>
            </a:r>
            <a:r>
              <a:rPr lang="zh-CN" altLang="zh-CN" b="1" kern="0" noProof="1" smtClean="0">
                <a:solidFill>
                  <a:srgbClr val="0033CC"/>
                </a:solidFill>
                <a:latin typeface="仿宋" pitchFamily="49" charset="-122"/>
                <a:ea typeface="仿宋" pitchFamily="49" charset="-122"/>
              </a:rPr>
              <a:t>④</a:t>
            </a:r>
            <a:r>
              <a:rPr lang="zh-CN" altLang="en-US" b="1" kern="0" noProof="1" smtClean="0">
                <a:solidFill>
                  <a:srgbClr val="0033CC"/>
                </a:solidFill>
                <a:latin typeface="仿宋" pitchFamily="49" charset="-122"/>
                <a:ea typeface="仿宋" pitchFamily="49" charset="-122"/>
              </a:rPr>
              <a:t>事件（过程结果</a:t>
            </a:r>
            <a:r>
              <a:rPr lang="zh-CN" altLang="zh-CN" b="1" kern="0" noProof="1" smtClean="0">
                <a:solidFill>
                  <a:srgbClr val="0033CC"/>
                </a:solidFill>
                <a:latin typeface="仿宋" pitchFamily="49" charset="-122"/>
                <a:ea typeface="仿宋" pitchFamily="49" charset="-122"/>
              </a:rPr>
              <a:t>)</a:t>
            </a:r>
            <a:r>
              <a:rPr lang="zh-CN" altLang="en-US" b="1" kern="0" noProof="1" smtClean="0">
                <a:solidFill>
                  <a:srgbClr val="0033CC"/>
                </a:solidFill>
                <a:latin typeface="仿宋" pitchFamily="49" charset="-122"/>
                <a:ea typeface="仿宋" pitchFamily="49" charset="-122"/>
              </a:rPr>
              <a:t>，</a:t>
            </a:r>
            <a:r>
              <a:rPr lang="zh-CN" altLang="zh-CN" b="1" kern="0" noProof="1" smtClean="0">
                <a:solidFill>
                  <a:srgbClr val="0033CC"/>
                </a:solidFill>
                <a:latin typeface="仿宋" pitchFamily="49" charset="-122"/>
                <a:ea typeface="仿宋" pitchFamily="49" charset="-122"/>
              </a:rPr>
              <a:t>⑤</a:t>
            </a:r>
            <a:r>
              <a:rPr lang="zh-CN" altLang="en-US" b="1" kern="0" noProof="1" smtClean="0">
                <a:solidFill>
                  <a:srgbClr val="0033CC"/>
                </a:solidFill>
                <a:latin typeface="仿宋" pitchFamily="49" charset="-122"/>
                <a:ea typeface="仿宋" pitchFamily="49" charset="-122"/>
              </a:rPr>
              <a:t>原因</a:t>
            </a:r>
            <a:r>
              <a:rPr lang="zh-CN" altLang="zh-CN" b="1" kern="0" noProof="1" smtClean="0">
                <a:solidFill>
                  <a:srgbClr val="0033CC"/>
                </a:solidFill>
                <a:latin typeface="仿宋" pitchFamily="49" charset="-122"/>
                <a:ea typeface="仿宋" pitchFamily="49" charset="-122"/>
              </a:rPr>
              <a:t>(</a:t>
            </a:r>
            <a:r>
              <a:rPr lang="zh-CN" altLang="en-US" b="1" kern="0" noProof="1" smtClean="0">
                <a:solidFill>
                  <a:srgbClr val="0033CC"/>
                </a:solidFill>
                <a:latin typeface="仿宋" pitchFamily="49" charset="-122"/>
                <a:ea typeface="仿宋" pitchFamily="49" charset="-122"/>
              </a:rPr>
              <a:t>目的</a:t>
            </a:r>
            <a:r>
              <a:rPr lang="zh-CN" altLang="zh-CN" b="1" kern="0" noProof="1" smtClean="0">
                <a:solidFill>
                  <a:srgbClr val="0033CC"/>
                </a:solidFill>
                <a:latin typeface="仿宋" pitchFamily="49" charset="-122"/>
                <a:ea typeface="仿宋" pitchFamily="49" charset="-122"/>
              </a:rPr>
              <a:t>)</a:t>
            </a:r>
            <a:r>
              <a:rPr lang="zh-CN" altLang="en-US" b="1" kern="0" noProof="1" smtClean="0">
                <a:solidFill>
                  <a:srgbClr val="0033CC"/>
                </a:solidFill>
                <a:latin typeface="仿宋" pitchFamily="49" charset="-122"/>
                <a:ea typeface="仿宋" pitchFamily="49" charset="-122"/>
              </a:rPr>
              <a:t>，</a:t>
            </a:r>
            <a:r>
              <a:rPr lang="zh-CN" altLang="zh-CN" b="1" kern="0" noProof="1" smtClean="0">
                <a:solidFill>
                  <a:srgbClr val="0033CC"/>
                </a:solidFill>
                <a:latin typeface="仿宋" pitchFamily="49" charset="-122"/>
                <a:ea typeface="仿宋" pitchFamily="49" charset="-122"/>
              </a:rPr>
              <a:t>⑥</a:t>
            </a:r>
            <a:r>
              <a:rPr lang="zh-CN" altLang="en-US" b="1" kern="0" noProof="1" smtClean="0">
                <a:solidFill>
                  <a:srgbClr val="0033CC"/>
                </a:solidFill>
                <a:latin typeface="仿宋" pitchFamily="49" charset="-122"/>
                <a:ea typeface="仿宋" pitchFamily="49" charset="-122"/>
              </a:rPr>
              <a:t>方法</a:t>
            </a:r>
            <a:r>
              <a:rPr lang="zh-CN" altLang="zh-CN" b="1" kern="0" noProof="1" smtClean="0">
                <a:solidFill>
                  <a:srgbClr val="0033CC"/>
                </a:solidFill>
                <a:latin typeface="仿宋" pitchFamily="49" charset="-122"/>
                <a:ea typeface="仿宋" pitchFamily="49" charset="-122"/>
              </a:rPr>
              <a:t>(</a:t>
            </a:r>
            <a:r>
              <a:rPr lang="zh-CN" altLang="en-US" b="1" kern="0" noProof="1" smtClean="0">
                <a:solidFill>
                  <a:srgbClr val="0033CC"/>
                </a:solidFill>
                <a:latin typeface="仿宋" pitchFamily="49" charset="-122"/>
                <a:ea typeface="仿宋" pitchFamily="49" charset="-122"/>
              </a:rPr>
              <a:t>措施，手段，途径</a:t>
            </a:r>
            <a:r>
              <a:rPr lang="zh-CN" altLang="zh-CN" b="1" kern="0" noProof="1" smtClean="0">
                <a:solidFill>
                  <a:srgbClr val="0033CC"/>
                </a:solidFill>
                <a:latin typeface="仿宋" pitchFamily="49" charset="-122"/>
                <a:ea typeface="仿宋" pitchFamily="49" charset="-122"/>
              </a:rPr>
              <a:t>)</a:t>
            </a:r>
            <a:r>
              <a:rPr lang="zh-CN" altLang="en-US" b="1" kern="0" noProof="1" smtClean="0">
                <a:solidFill>
                  <a:srgbClr val="0033CC"/>
                </a:solidFill>
                <a:latin typeface="仿宋" pitchFamily="49" charset="-122"/>
                <a:ea typeface="仿宋" pitchFamily="49" charset="-122"/>
              </a:rPr>
              <a:t>。</a:t>
            </a:r>
            <a:r>
              <a:rPr lang="zh-CN" altLang="en-US" b="1" u="sng" kern="0" noProof="1" smtClean="0">
                <a:solidFill>
                  <a:srgbClr val="FF0000"/>
                </a:solidFill>
                <a:latin typeface="仿宋" pitchFamily="49" charset="-122"/>
                <a:ea typeface="仿宋" pitchFamily="49" charset="-122"/>
              </a:rPr>
              <a:t>它要求比导语精练，比标题具体丰富</a:t>
            </a:r>
            <a:r>
              <a:rPr lang="zh-CN" altLang="en-US" b="1" kern="0" noProof="1" smtClean="0">
                <a:solidFill>
                  <a:srgbClr val="FF0000"/>
                </a:solidFill>
                <a:latin typeface="仿宋" pitchFamily="49" charset="-122"/>
                <a:ea typeface="仿宋" pitchFamily="49" charset="-122"/>
              </a:rPr>
              <a:t>。</a:t>
            </a:r>
            <a:endParaRPr lang="zh-CN" altLang="en-US" b="1" kern="0" smtClean="0">
              <a:solidFill>
                <a:srgbClr val="FF0000"/>
              </a:solidFill>
              <a:latin typeface="仿宋" pitchFamily="49" charset="-122"/>
              <a:ea typeface="仿宋" pitchFamily="49" charset="-122"/>
            </a:endParaRPr>
          </a:p>
          <a:p>
            <a:pPr>
              <a:spcBef>
                <a:spcPct val="0"/>
              </a:spcBef>
              <a:buClr>
                <a:srgbClr val="CC0066"/>
              </a:buClr>
              <a:buFont typeface="Wingdings" pitchFamily="2" charset="2"/>
              <a:buNone/>
              <a:defRPr/>
            </a:pPr>
            <a:r>
              <a:rPr lang="zh-CN" altLang="en-US" b="1" kern="0" smtClean="0">
                <a:latin typeface="Arial"/>
              </a:rPr>
              <a:t>          </a:t>
            </a:r>
            <a:r>
              <a:rPr lang="zh-CN" altLang="en-US" b="1" kern="0" noProof="1" smtClean="0">
                <a:latin typeface="Arial"/>
              </a:rPr>
              <a:t>    就某一则新闻材料的概括而言，不一定面面俱到，特别是一些</a:t>
            </a:r>
            <a:r>
              <a:rPr lang="zh-CN" altLang="en-US" b="1" u="sng" kern="0" noProof="1" smtClean="0">
                <a:latin typeface="Arial"/>
              </a:rPr>
              <a:t>新闻价值不大的要素</a:t>
            </a:r>
            <a:r>
              <a:rPr lang="zh-CN" altLang="en-US" b="1" kern="0" noProof="1" smtClean="0">
                <a:latin typeface="Arial"/>
              </a:rPr>
              <a:t>，可视具体情况取舍。</a:t>
            </a:r>
          </a:p>
        </p:txBody>
      </p:sp>
    </p:spTree>
    <p:extLst>
      <p:ext uri="{BB962C8B-B14F-4D97-AF65-F5344CB8AC3E}">
        <p14:creationId xmlns:p14="http://schemas.microsoft.com/office/powerpoint/2010/main" val="22496072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 y="1352228"/>
            <a:ext cx="10690747" cy="4031873"/>
          </a:xfrm>
          <a:prstGeom prst="rect">
            <a:avLst/>
          </a:prstGeom>
        </p:spPr>
        <p:txBody>
          <a:bodyPr wrap="none">
            <a:spAutoFit/>
          </a:bodyPr>
          <a:lstStyle/>
          <a:p>
            <a:pPr lvl="0" fontAlgn="auto">
              <a:spcBef>
                <a:spcPts val="0"/>
              </a:spcBef>
              <a:spcAft>
                <a:spcPts val="0"/>
              </a:spcAft>
            </a:pPr>
            <a:r>
              <a:rPr lang="en-US" altLang="zh-CN" sz="3200" b="1" kern="0" smtClean="0">
                <a:latin typeface="楷体" pitchFamily="49" charset="-122"/>
                <a:ea typeface="楷体" pitchFamily="49" charset="-122"/>
              </a:rPr>
              <a:t>1</a:t>
            </a:r>
            <a:r>
              <a:rPr lang="zh-CN" altLang="en-US" sz="3200" b="1" kern="0" smtClean="0">
                <a:latin typeface="楷体" pitchFamily="49" charset="-122"/>
                <a:ea typeface="楷体" pitchFamily="49" charset="-122"/>
              </a:rPr>
              <a:t>、</a:t>
            </a:r>
            <a:r>
              <a:rPr lang="zh-CN" altLang="en-US" sz="3200" b="1" kern="0">
                <a:latin typeface="楷体" pitchFamily="49" charset="-122"/>
                <a:ea typeface="楷体" pitchFamily="49" charset="-122"/>
              </a:rPr>
              <a:t>“行善”岂能成为“作恶”的保护伞</a:t>
            </a:r>
            <a:r>
              <a:rPr lang="zh-CN" altLang="en-US" sz="3200" b="1" kern="0" smtClean="0">
                <a:latin typeface="楷体" pitchFamily="49" charset="-122"/>
                <a:ea typeface="楷体" pitchFamily="49" charset="-122"/>
              </a:rPr>
              <a:t>！</a:t>
            </a:r>
            <a:endParaRPr lang="en-US" altLang="zh-CN" sz="3200" b="1" kern="0" smtClean="0">
              <a:latin typeface="楷体" pitchFamily="49" charset="-122"/>
              <a:ea typeface="楷体" pitchFamily="49" charset="-122"/>
            </a:endParaRPr>
          </a:p>
          <a:p>
            <a:pPr lvl="0" fontAlgn="auto">
              <a:spcBef>
                <a:spcPts val="0"/>
              </a:spcBef>
              <a:spcAft>
                <a:spcPts val="0"/>
              </a:spcAft>
            </a:pPr>
            <a:r>
              <a:rPr lang="en-US" altLang="zh-CN" sz="3200" b="1" kern="0" smtClean="0">
                <a:latin typeface="楷体" pitchFamily="49" charset="-122"/>
                <a:ea typeface="楷体" pitchFamily="49" charset="-122"/>
              </a:rPr>
              <a:t>2</a:t>
            </a:r>
            <a:r>
              <a:rPr lang="zh-CN" altLang="en-US" sz="3200" b="1" kern="0" smtClean="0">
                <a:latin typeface="楷体" pitchFamily="49" charset="-122"/>
                <a:ea typeface="楷体" pitchFamily="49" charset="-122"/>
              </a:rPr>
              <a:t>、</a:t>
            </a:r>
            <a:r>
              <a:rPr lang="zh-CN" altLang="en-US" sz="3200" b="1" kern="0">
                <a:latin typeface="楷体" pitchFamily="49" charset="-122"/>
                <a:ea typeface="楷体" pitchFamily="49" charset="-122"/>
              </a:rPr>
              <a:t>“好官标准”的沦落是当今社会的</a:t>
            </a:r>
            <a:r>
              <a:rPr lang="zh-CN" altLang="en-US" sz="3200" b="1" kern="0" smtClean="0">
                <a:latin typeface="楷体" pitchFamily="49" charset="-122"/>
                <a:ea typeface="楷体" pitchFamily="49" charset="-122"/>
              </a:rPr>
              <a:t>悲哀</a:t>
            </a:r>
            <a:endParaRPr lang="en-US" altLang="zh-CN" sz="3200" b="1" kern="0" smtClean="0">
              <a:latin typeface="楷体" pitchFamily="49" charset="-122"/>
              <a:ea typeface="楷体" pitchFamily="49" charset="-122"/>
            </a:endParaRPr>
          </a:p>
          <a:p>
            <a:pPr lvl="0" fontAlgn="auto">
              <a:spcBef>
                <a:spcPts val="0"/>
              </a:spcBef>
              <a:spcAft>
                <a:spcPts val="0"/>
              </a:spcAft>
            </a:pPr>
            <a:r>
              <a:rPr lang="en-US" altLang="zh-CN" sz="3200" b="1" kern="0" smtClean="0">
                <a:latin typeface="楷体" pitchFamily="49" charset="-122"/>
                <a:ea typeface="楷体" pitchFamily="49" charset="-122"/>
              </a:rPr>
              <a:t>3</a:t>
            </a:r>
            <a:r>
              <a:rPr lang="zh-CN" altLang="en-US" sz="3200" b="1" kern="0" smtClean="0">
                <a:latin typeface="楷体" pitchFamily="49" charset="-122"/>
                <a:ea typeface="楷体" pitchFamily="49" charset="-122"/>
              </a:rPr>
              <a:t>、深圳公办普通高中“无地”之困</a:t>
            </a:r>
            <a:endParaRPr lang="en-US" altLang="zh-CN" sz="3200" b="1" kern="0" smtClean="0">
              <a:latin typeface="楷体" pitchFamily="49" charset="-122"/>
              <a:ea typeface="楷体" pitchFamily="49" charset="-122"/>
            </a:endParaRPr>
          </a:p>
          <a:p>
            <a:pPr lvl="0" fontAlgn="auto">
              <a:spcBef>
                <a:spcPts val="0"/>
              </a:spcBef>
              <a:spcAft>
                <a:spcPts val="0"/>
              </a:spcAft>
            </a:pPr>
            <a:r>
              <a:rPr lang="en-US" altLang="zh-CN" sz="3200" b="1" kern="0" smtClean="0">
                <a:latin typeface="楷体" pitchFamily="49" charset="-122"/>
                <a:ea typeface="楷体" pitchFamily="49" charset="-122"/>
              </a:rPr>
              <a:t>4</a:t>
            </a:r>
            <a:r>
              <a:rPr lang="zh-CN" altLang="en-US" sz="3200" b="1" kern="0" smtClean="0">
                <a:latin typeface="楷体" pitchFamily="49" charset="-122"/>
                <a:ea typeface="楷体" pitchFamily="49" charset="-122"/>
              </a:rPr>
              <a:t>、公开“黑名单”为孩子筑保护墙</a:t>
            </a:r>
            <a:endParaRPr lang="zh-CN" altLang="en-US" sz="3200" b="1" kern="0">
              <a:latin typeface="楷体" pitchFamily="49" charset="-122"/>
              <a:ea typeface="楷体" pitchFamily="49" charset="-122"/>
            </a:endParaRPr>
          </a:p>
          <a:p>
            <a:pPr lvl="0" fontAlgn="auto">
              <a:spcBef>
                <a:spcPts val="0"/>
              </a:spcBef>
              <a:spcAft>
                <a:spcPts val="0"/>
              </a:spcAft>
            </a:pPr>
            <a:r>
              <a:rPr lang="en-US" altLang="zh-CN" sz="3200" b="1" kern="0" smtClean="0">
                <a:latin typeface="楷体" pitchFamily="49" charset="-122"/>
                <a:ea typeface="楷体" pitchFamily="49" charset="-122"/>
              </a:rPr>
              <a:t>5</a:t>
            </a:r>
            <a:r>
              <a:rPr lang="zh-CN" altLang="en-US" sz="3200" b="1" kern="0" smtClean="0">
                <a:latin typeface="楷体" pitchFamily="49" charset="-122"/>
                <a:ea typeface="楷体" pitchFamily="49" charset="-122"/>
              </a:rPr>
              <a:t>、首位虚拟偶像哈酱破壁而出，拒绝酒驾可以更“潮酷”</a:t>
            </a:r>
            <a:endParaRPr lang="en-US" altLang="zh-CN" sz="3200" b="1" kern="0" smtClean="0">
              <a:latin typeface="楷体" pitchFamily="49" charset="-122"/>
              <a:ea typeface="楷体" pitchFamily="49" charset="-122"/>
            </a:endParaRPr>
          </a:p>
          <a:p>
            <a:pPr lvl="0" fontAlgn="auto">
              <a:spcBef>
                <a:spcPts val="0"/>
              </a:spcBef>
              <a:spcAft>
                <a:spcPts val="0"/>
              </a:spcAft>
            </a:pPr>
            <a:r>
              <a:rPr lang="en-US" altLang="zh-CN" sz="3200" b="1" kern="0">
                <a:latin typeface="楷体" pitchFamily="49" charset="-122"/>
                <a:ea typeface="楷体" pitchFamily="49" charset="-122"/>
              </a:rPr>
              <a:t>6</a:t>
            </a:r>
            <a:r>
              <a:rPr lang="zh-CN" altLang="en-US" sz="3200" b="1" kern="0" smtClean="0">
                <a:latin typeface="楷体" pitchFamily="49" charset="-122"/>
                <a:ea typeface="楷体" pitchFamily="49" charset="-122"/>
              </a:rPr>
              <a:t>、</a:t>
            </a:r>
            <a:r>
              <a:rPr lang="zh-CN" altLang="en-US" sz="3200" b="1" u="sng" kern="0">
                <a:latin typeface="楷体" pitchFamily="49" charset="-122"/>
                <a:ea typeface="楷体" pitchFamily="49" charset="-122"/>
              </a:rPr>
              <a:t>一考定终身的制度应该打破</a:t>
            </a:r>
          </a:p>
          <a:p>
            <a:pPr lvl="0" fontAlgn="auto">
              <a:spcBef>
                <a:spcPts val="0"/>
              </a:spcBef>
              <a:spcAft>
                <a:spcPts val="0"/>
              </a:spcAft>
            </a:pPr>
            <a:endParaRPr lang="zh-CN" altLang="en-US" sz="3200" b="1" kern="0">
              <a:latin typeface="楷体" pitchFamily="49" charset="-122"/>
              <a:ea typeface="楷体" pitchFamily="49" charset="-122"/>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200" b="1" i="0" u="none" strike="noStrike" kern="0" cap="none" spc="0" normalizeH="0" baseline="0" noProof="0">
              <a:ln>
                <a:noFill/>
              </a:ln>
              <a:effectLst/>
              <a:uLnTx/>
              <a:uFillTx/>
              <a:latin typeface="楷体" pitchFamily="49" charset="-122"/>
              <a:ea typeface="楷体" pitchFamily="49" charset="-122"/>
            </a:endParaRPr>
          </a:p>
        </p:txBody>
      </p:sp>
      <p:sp>
        <p:nvSpPr>
          <p:cNvPr id="4" name="TextBox 3"/>
          <p:cNvSpPr txBox="1"/>
          <p:nvPr/>
        </p:nvSpPr>
        <p:spPr>
          <a:xfrm>
            <a:off x="147946" y="165683"/>
            <a:ext cx="6306671" cy="707886"/>
          </a:xfrm>
          <a:prstGeom prst="rect">
            <a:avLst/>
          </a:prstGeom>
          <a:noFill/>
        </p:spPr>
        <p:txBody>
          <a:bodyPr wrap="square" rtlCol="0">
            <a:spAutoFit/>
          </a:bodyPr>
          <a:lstStyle/>
          <a:p>
            <a:r>
              <a:rPr lang="zh-CN" altLang="en-US" sz="4000" b="1" smtClean="0">
                <a:solidFill>
                  <a:srgbClr val="FF0000"/>
                </a:solidFill>
              </a:rPr>
              <a:t>新闻标题</a:t>
            </a:r>
            <a:r>
              <a:rPr lang="en-US" altLang="zh-CN" sz="4000" b="1" smtClean="0">
                <a:solidFill>
                  <a:srgbClr val="FF0000"/>
                </a:solidFill>
              </a:rPr>
              <a:t>——</a:t>
            </a:r>
            <a:endParaRPr lang="zh-CN" altLang="en-US" sz="4000" b="1">
              <a:solidFill>
                <a:srgbClr val="FF0000"/>
              </a:solidFill>
            </a:endParaRPr>
          </a:p>
        </p:txBody>
      </p:sp>
      <p:sp>
        <p:nvSpPr>
          <p:cNvPr id="7" name="Rectangle 2"/>
          <p:cNvSpPr txBox="1">
            <a:spLocks noChangeArrowheads="1"/>
          </p:cNvSpPr>
          <p:nvPr/>
        </p:nvSpPr>
        <p:spPr bwMode="auto">
          <a:xfrm>
            <a:off x="147917" y="4812557"/>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itchFamily="34" charset="0"/>
                <a:ea typeface="宋体" pitchFamily="2" charset="-122"/>
              </a:defRPr>
            </a:lvl2pPr>
            <a:lvl3pPr algn="ctr" rtl="0" fontAlgn="base">
              <a:spcBef>
                <a:spcPct val="0"/>
              </a:spcBef>
              <a:spcAft>
                <a:spcPct val="0"/>
              </a:spcAft>
              <a:defRPr sz="4400">
                <a:solidFill>
                  <a:schemeClr val="tx2"/>
                </a:solidFill>
                <a:latin typeface="Arial" pitchFamily="34" charset="0"/>
                <a:ea typeface="宋体" pitchFamily="2" charset="-122"/>
              </a:defRPr>
            </a:lvl3pPr>
            <a:lvl4pPr algn="ctr" rtl="0" fontAlgn="base">
              <a:spcBef>
                <a:spcPct val="0"/>
              </a:spcBef>
              <a:spcAft>
                <a:spcPct val="0"/>
              </a:spcAft>
              <a:defRPr sz="4400">
                <a:solidFill>
                  <a:schemeClr val="tx2"/>
                </a:solidFill>
                <a:latin typeface="Arial" pitchFamily="34" charset="0"/>
                <a:ea typeface="宋体" pitchFamily="2" charset="-122"/>
              </a:defRPr>
            </a:lvl4pPr>
            <a:lvl5pPr algn="ctr" rtl="0" fontAlgn="base">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800" b="1" i="0" u="none" strike="noStrike" kern="0" cap="none" spc="0" normalizeH="0" baseline="0" noProof="0" smtClean="0">
                <a:ln>
                  <a:noFill/>
                </a:ln>
                <a:solidFill>
                  <a:srgbClr val="0000FF"/>
                </a:solidFill>
                <a:effectLst/>
                <a:uLnTx/>
                <a:uFillTx/>
                <a:latin typeface="Arial"/>
                <a:ea typeface="宋体"/>
                <a:cs typeface="+mj-cs"/>
              </a:rPr>
              <a:t>1</a:t>
            </a:r>
            <a:r>
              <a:rPr kumimoji="0" lang="zh-CN" altLang="en-US" sz="2800" b="1" i="0" u="none" strike="noStrike" kern="0" cap="none" spc="0" normalizeH="0" baseline="0" noProof="0" smtClean="0">
                <a:ln>
                  <a:noFill/>
                </a:ln>
                <a:solidFill>
                  <a:srgbClr val="0000FF"/>
                </a:solidFill>
                <a:effectLst/>
                <a:uLnTx/>
                <a:uFillTx/>
                <a:latin typeface="Arial"/>
                <a:ea typeface="宋体"/>
                <a:cs typeface="+mj-cs"/>
              </a:rPr>
              <a:t>、观点鲜明，情感强烈，倾向清晰</a:t>
            </a:r>
            <a:endParaRPr kumimoji="0" lang="en-US" altLang="zh-CN" sz="2800" b="1" i="0" u="none" strike="noStrike" kern="0" cap="none" spc="0" normalizeH="0" baseline="0" noProof="0" smtClean="0">
              <a:ln>
                <a:noFill/>
              </a:ln>
              <a:solidFill>
                <a:srgbClr val="0000FF"/>
              </a:solidFill>
              <a:effectLst/>
              <a:uLnTx/>
              <a:uFillTx/>
              <a:latin typeface="Arial"/>
              <a:ea typeface="宋体"/>
              <a:cs typeface="+mj-cs"/>
            </a:endParaRPr>
          </a:p>
          <a:p>
            <a:pPr marL="0" marR="0" lvl="0" indent="0" algn="l" defTabSz="914400" rtl="0" eaLnBrk="1" fontAlgn="base" latinLnBrk="0" hangingPunct="1">
              <a:lnSpc>
                <a:spcPct val="100000"/>
              </a:lnSpc>
              <a:spcBef>
                <a:spcPct val="0"/>
              </a:spcBef>
              <a:spcAft>
                <a:spcPct val="0"/>
              </a:spcAft>
              <a:buClrTx/>
              <a:buSzTx/>
              <a:buFontTx/>
              <a:buNone/>
              <a:tabLst/>
              <a:defRPr/>
            </a:pPr>
            <a:r>
              <a:rPr lang="en-US" altLang="zh-CN" sz="2800" b="1" kern="0" smtClean="0">
                <a:solidFill>
                  <a:srgbClr val="0000FF"/>
                </a:solidFill>
                <a:latin typeface="Arial"/>
                <a:ea typeface="宋体"/>
              </a:rPr>
              <a:t>2</a:t>
            </a:r>
            <a:r>
              <a:rPr lang="zh-CN" altLang="en-US" sz="2800" b="1" kern="0" smtClean="0">
                <a:solidFill>
                  <a:srgbClr val="0000FF"/>
                </a:solidFill>
                <a:latin typeface="Arial"/>
                <a:ea typeface="宋体"/>
              </a:rPr>
              <a:t>、语言简洁、确切、醒目</a:t>
            </a:r>
            <a:endParaRPr lang="en-US" altLang="zh-CN" sz="2800" b="1" kern="0" smtClean="0">
              <a:solidFill>
                <a:srgbClr val="0000FF"/>
              </a:solidFill>
              <a:latin typeface="Arial"/>
              <a:ea typeface="宋体"/>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800" b="1" i="0" u="none" strike="noStrike" kern="0" cap="none" spc="0" normalizeH="0" baseline="0" noProof="0" smtClean="0">
                <a:ln>
                  <a:noFill/>
                </a:ln>
                <a:solidFill>
                  <a:srgbClr val="0000FF"/>
                </a:solidFill>
                <a:effectLst/>
                <a:uLnTx/>
                <a:uFillTx/>
                <a:latin typeface="Arial"/>
                <a:ea typeface="宋体"/>
                <a:cs typeface="+mj-cs"/>
              </a:rPr>
              <a:t>3</a:t>
            </a:r>
            <a:r>
              <a:rPr kumimoji="0" lang="zh-CN" altLang="en-US" sz="2800" b="1" i="0" u="none" strike="noStrike" kern="0" cap="none" spc="0" normalizeH="0" baseline="0" noProof="0" smtClean="0">
                <a:ln>
                  <a:noFill/>
                </a:ln>
                <a:solidFill>
                  <a:srgbClr val="0000FF"/>
                </a:solidFill>
                <a:effectLst/>
                <a:uLnTx/>
                <a:uFillTx/>
                <a:latin typeface="Arial"/>
                <a:ea typeface="宋体"/>
                <a:cs typeface="+mj-cs"/>
              </a:rPr>
              <a:t>、句式对仗、比喻别致，有吸引力</a:t>
            </a:r>
          </a:p>
        </p:txBody>
      </p:sp>
    </p:spTree>
    <p:extLst>
      <p:ext uri="{BB962C8B-B14F-4D97-AF65-F5344CB8AC3E}">
        <p14:creationId xmlns:p14="http://schemas.microsoft.com/office/powerpoint/2010/main" val="631423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Text Box 4"/>
          <p:cNvSpPr txBox="1"/>
          <p:nvPr/>
        </p:nvSpPr>
        <p:spPr>
          <a:xfrm>
            <a:off x="285749" y="1447802"/>
            <a:ext cx="11906251" cy="1077913"/>
          </a:xfrm>
          <a:prstGeom prst="rect">
            <a:avLst/>
          </a:prstGeom>
          <a:noFill/>
          <a:ln w="9525">
            <a:noFill/>
          </a:ln>
        </p:spPr>
        <p:txBody>
          <a:bodyPr>
            <a:spAutoFit/>
          </a:bodyPr>
          <a:lstStyle/>
          <a:p>
            <a:r>
              <a:rPr lang="zh-CN" altLang="en-US" sz="3200" b="1" dirty="0">
                <a:solidFill>
                  <a:prstClr val="black"/>
                </a:solidFill>
                <a:latin typeface="黑体" panose="02010609060101010101" pitchFamily="49" charset="-122"/>
                <a:ea typeface="黑体" panose="02010609060101010101" pitchFamily="49" charset="-122"/>
              </a:rPr>
              <a:t>  根据下面这段新闻，拟出标题。限</a:t>
            </a:r>
            <a:r>
              <a:rPr lang="en-US" altLang="zh-CN" sz="3200" b="1" dirty="0">
                <a:solidFill>
                  <a:prstClr val="black"/>
                </a:solidFill>
                <a:latin typeface="黑体" panose="02010609060101010101" pitchFamily="49" charset="-122"/>
                <a:ea typeface="黑体" panose="02010609060101010101" pitchFamily="49" charset="-122"/>
              </a:rPr>
              <a:t>10</a:t>
            </a:r>
            <a:r>
              <a:rPr lang="zh-CN" altLang="en-US" sz="3200" b="1" dirty="0">
                <a:solidFill>
                  <a:prstClr val="black"/>
                </a:solidFill>
                <a:latin typeface="黑体" panose="02010609060101010101" pitchFamily="49" charset="-122"/>
                <a:ea typeface="黑体" panose="02010609060101010101" pitchFamily="49" charset="-122"/>
              </a:rPr>
              <a:t>字以内。</a:t>
            </a:r>
          </a:p>
          <a:p>
            <a:endParaRPr lang="zh-CN" altLang="zh-CN" sz="3200" b="1" dirty="0">
              <a:solidFill>
                <a:prstClr val="black"/>
              </a:solidFill>
              <a:latin typeface="黑体" panose="02010609060101010101" pitchFamily="49" charset="-122"/>
              <a:ea typeface="黑体" panose="02010609060101010101" pitchFamily="49" charset="-122"/>
            </a:endParaRPr>
          </a:p>
        </p:txBody>
      </p:sp>
      <p:sp>
        <p:nvSpPr>
          <p:cNvPr id="10245" name="Rectangle 5"/>
          <p:cNvSpPr/>
          <p:nvPr/>
        </p:nvSpPr>
        <p:spPr>
          <a:xfrm>
            <a:off x="239748" y="2626231"/>
            <a:ext cx="11952287" cy="3046988"/>
          </a:xfrm>
          <a:prstGeom prst="rect">
            <a:avLst/>
          </a:prstGeom>
          <a:noFill/>
          <a:ln w="9525">
            <a:noFill/>
          </a:ln>
        </p:spPr>
        <p:txBody>
          <a:bodyPr anchor="ctr">
            <a:spAutoFit/>
          </a:bodyPr>
          <a:lstStyle/>
          <a:p>
            <a:r>
              <a:rPr lang="zh-CN" altLang="en-US" sz="3200" b="1" dirty="0">
                <a:solidFill>
                  <a:prstClr val="black"/>
                </a:solidFill>
                <a:latin typeface="黑体" panose="02010609060101010101" pitchFamily="49" charset="-122"/>
                <a:ea typeface="黑体" panose="02010609060101010101" pitchFamily="49" charset="-122"/>
              </a:rPr>
              <a:t>    </a:t>
            </a:r>
            <a:r>
              <a:rPr lang="zh-CN" altLang="en-US" sz="3200" b="1" dirty="0">
                <a:solidFill>
                  <a:prstClr val="black"/>
                </a:solidFill>
                <a:latin typeface="楷体" panose="02010609060101010101" pitchFamily="49" charset="-122"/>
                <a:ea typeface="楷体" panose="02010609060101010101" pitchFamily="49" charset="-122"/>
              </a:rPr>
              <a:t>某报载：</a:t>
            </a:r>
            <a:r>
              <a:rPr lang="zh-CN" altLang="en-US" sz="3200" b="1" dirty="0">
                <a:latin typeface="楷体" panose="02010609060101010101" pitchFamily="49" charset="-122"/>
                <a:ea typeface="楷体" panose="02010609060101010101" pitchFamily="49" charset="-122"/>
              </a:rPr>
              <a:t>连日来，太平洋高气压一直停留在日本列岛上空，导致了连日的高温闷热天气。</a:t>
            </a:r>
            <a:r>
              <a:rPr lang="zh-CN" altLang="en-US" sz="3200" b="1" dirty="0">
                <a:solidFill>
                  <a:prstClr val="black"/>
                </a:solidFill>
                <a:latin typeface="楷体" panose="02010609060101010101" pitchFamily="49" charset="-122"/>
                <a:ea typeface="楷体" panose="02010609060101010101" pitchFamily="49" charset="-122"/>
              </a:rPr>
              <a:t>日本关东、中部、关西等地区</a:t>
            </a:r>
            <a:r>
              <a:rPr lang="en-US" altLang="zh-CN" sz="3200" b="1" dirty="0">
                <a:solidFill>
                  <a:prstClr val="black"/>
                </a:solidFill>
                <a:latin typeface="楷体" panose="02010609060101010101" pitchFamily="49" charset="-122"/>
                <a:ea typeface="楷体" panose="02010609060101010101" pitchFamily="49" charset="-122"/>
              </a:rPr>
              <a:t>8</a:t>
            </a:r>
            <a:r>
              <a:rPr lang="zh-CN" altLang="en-US" sz="3200" b="1" dirty="0">
                <a:solidFill>
                  <a:prstClr val="black"/>
                </a:solidFill>
                <a:latin typeface="楷体" panose="02010609060101010101" pitchFamily="49" charset="-122"/>
                <a:ea typeface="楷体" panose="02010609060101010101" pitchFamily="49" charset="-122"/>
              </a:rPr>
              <a:t>月</a:t>
            </a:r>
            <a:r>
              <a:rPr lang="en-US" altLang="zh-CN" sz="3200" b="1" dirty="0">
                <a:solidFill>
                  <a:prstClr val="black"/>
                </a:solidFill>
                <a:latin typeface="楷体" panose="02010609060101010101" pitchFamily="49" charset="-122"/>
                <a:ea typeface="楷体" panose="02010609060101010101" pitchFamily="49" charset="-122"/>
              </a:rPr>
              <a:t>4</a:t>
            </a:r>
            <a:r>
              <a:rPr lang="zh-CN" altLang="en-US" sz="3200" b="1" dirty="0">
                <a:solidFill>
                  <a:prstClr val="black"/>
                </a:solidFill>
                <a:latin typeface="楷体" panose="02010609060101010101" pitchFamily="49" charset="-122"/>
                <a:ea typeface="楷体" panose="02010609060101010101" pitchFamily="49" charset="-122"/>
              </a:rPr>
              <a:t>日的气温均在</a:t>
            </a:r>
            <a:r>
              <a:rPr lang="en-US" altLang="zh-CN" sz="3200" b="1" dirty="0">
                <a:solidFill>
                  <a:prstClr val="black"/>
                </a:solidFill>
                <a:latin typeface="楷体" panose="02010609060101010101" pitchFamily="49" charset="-122"/>
                <a:ea typeface="楷体" panose="02010609060101010101" pitchFamily="49" charset="-122"/>
              </a:rPr>
              <a:t>39.5</a:t>
            </a:r>
            <a:r>
              <a:rPr lang="zh-CN" altLang="en-US" sz="3200" b="1" dirty="0">
                <a:solidFill>
                  <a:prstClr val="black"/>
                </a:solidFill>
                <a:latin typeface="楷体" panose="02010609060101010101" pitchFamily="49" charset="-122"/>
                <a:ea typeface="楷体" panose="02010609060101010101" pitchFamily="49" charset="-122"/>
              </a:rPr>
              <a:t>摄氏度以上。静冈县</a:t>
            </a:r>
            <a:r>
              <a:rPr lang="en-US" altLang="zh-CN" sz="3200" b="1" dirty="0">
                <a:solidFill>
                  <a:prstClr val="black"/>
                </a:solidFill>
                <a:latin typeface="楷体" panose="02010609060101010101" pitchFamily="49" charset="-122"/>
                <a:ea typeface="楷体" panose="02010609060101010101" pitchFamily="49" charset="-122"/>
              </a:rPr>
              <a:t>4</a:t>
            </a:r>
            <a:r>
              <a:rPr lang="zh-CN" altLang="en-US" sz="3200" b="1" dirty="0">
                <a:solidFill>
                  <a:prstClr val="black"/>
                </a:solidFill>
                <a:latin typeface="楷体" panose="02010609060101010101" pitchFamily="49" charset="-122"/>
                <a:ea typeface="楷体" panose="02010609060101010101" pitchFamily="49" charset="-122"/>
              </a:rPr>
              <a:t>日正午的最高气温达</a:t>
            </a:r>
            <a:r>
              <a:rPr lang="en-US" altLang="zh-CN" sz="3200" b="1" dirty="0">
                <a:solidFill>
                  <a:prstClr val="black"/>
                </a:solidFill>
                <a:latin typeface="楷体" panose="02010609060101010101" pitchFamily="49" charset="-122"/>
                <a:ea typeface="楷体" panose="02010609060101010101" pitchFamily="49" charset="-122"/>
              </a:rPr>
              <a:t>39.8</a:t>
            </a:r>
            <a:r>
              <a:rPr lang="zh-CN" altLang="en-US" sz="3200" b="1" dirty="0">
                <a:solidFill>
                  <a:prstClr val="black"/>
                </a:solidFill>
                <a:latin typeface="楷体" panose="02010609060101010101" pitchFamily="49" charset="-122"/>
                <a:ea typeface="楷体" panose="02010609060101010101" pitchFamily="49" charset="-122"/>
              </a:rPr>
              <a:t>摄氏度以上。</a:t>
            </a:r>
            <a:br>
              <a:rPr lang="zh-CN" altLang="en-US" sz="3200" b="1" dirty="0">
                <a:solidFill>
                  <a:prstClr val="black"/>
                </a:solidFill>
                <a:latin typeface="楷体" panose="02010609060101010101" pitchFamily="49" charset="-122"/>
                <a:ea typeface="楷体" panose="02010609060101010101" pitchFamily="49" charset="-122"/>
              </a:rPr>
            </a:br>
            <a:r>
              <a:rPr lang="zh-CN" altLang="en-US" sz="3200" b="1" dirty="0">
                <a:solidFill>
                  <a:prstClr val="black"/>
                </a:solidFill>
                <a:latin typeface="黑体" panose="02010609060101010101" pitchFamily="49" charset="-122"/>
                <a:ea typeface="黑体" panose="02010609060101010101" pitchFamily="49" charset="-122"/>
              </a:rPr>
              <a:t/>
            </a:r>
            <a:br>
              <a:rPr lang="zh-CN" altLang="en-US" sz="3200" b="1" dirty="0">
                <a:solidFill>
                  <a:prstClr val="black"/>
                </a:solidFill>
                <a:latin typeface="黑体" panose="02010609060101010101" pitchFamily="49" charset="-122"/>
                <a:ea typeface="黑体" panose="02010609060101010101" pitchFamily="49" charset="-122"/>
              </a:rPr>
            </a:br>
            <a:endParaRPr lang="zh-CN" altLang="en-US" sz="3200" b="1" dirty="0">
              <a:solidFill>
                <a:prstClr val="black"/>
              </a:solidFill>
              <a:latin typeface="黑体" panose="02010609060101010101" pitchFamily="49" charset="-122"/>
              <a:ea typeface="黑体" panose="02010609060101010101" pitchFamily="49" charset="-122"/>
            </a:endParaRPr>
          </a:p>
        </p:txBody>
      </p:sp>
      <p:sp>
        <p:nvSpPr>
          <p:cNvPr id="10246" name="Rectangle 6"/>
          <p:cNvSpPr/>
          <p:nvPr/>
        </p:nvSpPr>
        <p:spPr>
          <a:xfrm>
            <a:off x="2605744" y="5026962"/>
            <a:ext cx="4494213" cy="646331"/>
          </a:xfrm>
          <a:prstGeom prst="rect">
            <a:avLst/>
          </a:prstGeom>
          <a:solidFill>
            <a:srgbClr val="FF0000"/>
          </a:solidFill>
          <a:ln w="9525">
            <a:noFill/>
          </a:ln>
        </p:spPr>
        <p:txBody>
          <a:bodyPr anchor="ctr">
            <a:spAutoFit/>
          </a:bodyPr>
          <a:lstStyle/>
          <a:p>
            <a:r>
              <a:rPr lang="zh-CN" altLang="en-US" sz="3600" b="1" dirty="0">
                <a:solidFill>
                  <a:prstClr val="white"/>
                </a:solidFill>
                <a:ea typeface="黑体" panose="02010609060101010101" pitchFamily="49" charset="-122"/>
              </a:rPr>
              <a:t>日本遭遇罕见高温</a:t>
            </a:r>
            <a:endParaRPr lang="zh-CN" altLang="en-US" b="1" dirty="0">
              <a:solidFill>
                <a:prstClr val="white"/>
              </a:solidFill>
              <a:ea typeface="黑体" panose="02010609060101010101" pitchFamily="49" charset="-122"/>
            </a:endParaRPr>
          </a:p>
        </p:txBody>
      </p:sp>
      <p:sp>
        <p:nvSpPr>
          <p:cNvPr id="17413" name="Rectangle 6"/>
          <p:cNvSpPr/>
          <p:nvPr/>
        </p:nvSpPr>
        <p:spPr>
          <a:xfrm>
            <a:off x="0" y="-13447"/>
            <a:ext cx="7315200" cy="647700"/>
          </a:xfrm>
          <a:prstGeom prst="rect">
            <a:avLst/>
          </a:prstGeom>
          <a:noFill/>
          <a:ln w="38100" cap="flat" cmpd="dbl">
            <a:solidFill>
              <a:srgbClr val="0000FF"/>
            </a:solidFill>
            <a:prstDash val="solid"/>
            <a:miter/>
            <a:headEnd type="none" w="med" len="med"/>
            <a:tailEnd type="none" w="med" len="med"/>
          </a:ln>
        </p:spPr>
        <p:txBody>
          <a:bodyPr anchor="ctr"/>
          <a:lstStyle/>
          <a:p>
            <a:r>
              <a:rPr lang="zh-CN" altLang="en-US" sz="3200" b="1" smtClean="0">
                <a:solidFill>
                  <a:srgbClr val="0000FF"/>
                </a:solidFill>
                <a:ea typeface="黑体" panose="02010609060101010101" pitchFamily="49" charset="-122"/>
              </a:rPr>
              <a:t>题型一：</a:t>
            </a:r>
            <a:r>
              <a:rPr lang="zh-CN" altLang="en-US" sz="3200" b="1" dirty="0">
                <a:solidFill>
                  <a:srgbClr val="0000FF"/>
                </a:solidFill>
                <a:ea typeface="黑体" panose="02010609060101010101" pitchFamily="49" charset="-122"/>
                <a:sym typeface="Wingdings" panose="05000000000000000000" pitchFamily="2" charset="2"/>
              </a:rPr>
              <a:t>拟写新闻标题</a:t>
            </a:r>
          </a:p>
        </p:txBody>
      </p:sp>
    </p:spTree>
    <p:extLst>
      <p:ext uri="{BB962C8B-B14F-4D97-AF65-F5344CB8AC3E}">
        <p14:creationId xmlns:p14="http://schemas.microsoft.com/office/powerpoint/2010/main" val="12889815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244"/>
                                        </p:tgtEl>
                                        <p:attrNameLst>
                                          <p:attrName>style.visibility</p:attrName>
                                        </p:attrNameLst>
                                      </p:cBhvr>
                                      <p:to>
                                        <p:strVal val="visible"/>
                                      </p:to>
                                    </p:set>
                                    <p:anim calcmode="lin" valueType="num">
                                      <p:cBhvr additive="base">
                                        <p:cTn id="7" dur="500" fill="hold"/>
                                        <p:tgtEl>
                                          <p:spTgt spid="10244"/>
                                        </p:tgtEl>
                                        <p:attrNameLst>
                                          <p:attrName>ppt_x</p:attrName>
                                        </p:attrNameLst>
                                      </p:cBhvr>
                                      <p:tavLst>
                                        <p:tav tm="0">
                                          <p:val>
                                            <p:strVal val="#ppt_x"/>
                                          </p:val>
                                        </p:tav>
                                        <p:tav tm="100000">
                                          <p:val>
                                            <p:strVal val="#ppt_x"/>
                                          </p:val>
                                        </p:tav>
                                      </p:tavLst>
                                    </p:anim>
                                    <p:anim calcmode="lin" valueType="num">
                                      <p:cBhvr additive="base">
                                        <p:cTn id="8" dur="500" fill="hold"/>
                                        <p:tgtEl>
                                          <p:spTgt spid="1024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245"/>
                                        </p:tgtEl>
                                        <p:attrNameLst>
                                          <p:attrName>style.visibility</p:attrName>
                                        </p:attrNameLst>
                                      </p:cBhvr>
                                      <p:to>
                                        <p:strVal val="visible"/>
                                      </p:to>
                                    </p:set>
                                    <p:anim calcmode="lin" valueType="num">
                                      <p:cBhvr additive="base">
                                        <p:cTn id="13" dur="500" fill="hold"/>
                                        <p:tgtEl>
                                          <p:spTgt spid="10245"/>
                                        </p:tgtEl>
                                        <p:attrNameLst>
                                          <p:attrName>ppt_x</p:attrName>
                                        </p:attrNameLst>
                                      </p:cBhvr>
                                      <p:tavLst>
                                        <p:tav tm="0">
                                          <p:val>
                                            <p:strVal val="#ppt_x"/>
                                          </p:val>
                                        </p:tav>
                                        <p:tav tm="100000">
                                          <p:val>
                                            <p:strVal val="#ppt_x"/>
                                          </p:val>
                                        </p:tav>
                                      </p:tavLst>
                                    </p:anim>
                                    <p:anim calcmode="lin" valueType="num">
                                      <p:cBhvr additive="base">
                                        <p:cTn id="14" dur="500" fill="hold"/>
                                        <p:tgtEl>
                                          <p:spTgt spid="1024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246"/>
                                        </p:tgtEl>
                                        <p:attrNameLst>
                                          <p:attrName>style.visibility</p:attrName>
                                        </p:attrNameLst>
                                      </p:cBhvr>
                                      <p:to>
                                        <p:strVal val="visible"/>
                                      </p:to>
                                    </p:set>
                                    <p:anim calcmode="lin" valueType="num">
                                      <p:cBhvr additive="base">
                                        <p:cTn id="19" dur="500" fill="hold"/>
                                        <p:tgtEl>
                                          <p:spTgt spid="10246"/>
                                        </p:tgtEl>
                                        <p:attrNameLst>
                                          <p:attrName>ppt_x</p:attrName>
                                        </p:attrNameLst>
                                      </p:cBhvr>
                                      <p:tavLst>
                                        <p:tav tm="0">
                                          <p:val>
                                            <p:strVal val="#ppt_x"/>
                                          </p:val>
                                        </p:tav>
                                        <p:tav tm="100000">
                                          <p:val>
                                            <p:strVal val="#ppt_x"/>
                                          </p:val>
                                        </p:tav>
                                      </p:tavLst>
                                    </p:anim>
                                    <p:anim calcmode="lin" valueType="num">
                                      <p:cBhvr additive="base">
                                        <p:cTn id="20" dur="500" fill="hold"/>
                                        <p:tgtEl>
                                          <p:spTgt spid="102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4" grpId="0" bldLvl="0"/>
      <p:bldP spid="10245" grpId="0"/>
      <p:bldP spid="1024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6" name="文本框 236545"/>
          <p:cNvSpPr txBox="1">
            <a:spLocks noChangeArrowheads="1"/>
          </p:cNvSpPr>
          <p:nvPr/>
        </p:nvSpPr>
        <p:spPr bwMode="auto">
          <a:xfrm>
            <a:off x="61385" y="679474"/>
            <a:ext cx="11986683" cy="40318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en-US" altLang="zh-CN" sz="3000" b="1" smtClean="0">
                <a:solidFill>
                  <a:srgbClr val="000000"/>
                </a:solidFill>
                <a:latin typeface="Times New Roman" pitchFamily="18" charset="0"/>
                <a:ea typeface="黑体" pitchFamily="49" charset="-122"/>
              </a:rPr>
              <a:t>      </a:t>
            </a:r>
            <a:r>
              <a:rPr lang="zh-CN" altLang="en-US" sz="3000" b="1" smtClean="0">
                <a:solidFill>
                  <a:srgbClr val="000000"/>
                </a:solidFill>
                <a:latin typeface="Times New Roman" pitchFamily="18" charset="0"/>
                <a:ea typeface="黑体" pitchFamily="49" charset="-122"/>
              </a:rPr>
              <a:t>根据下面一则新闻的内容，拟写两个</a:t>
            </a:r>
            <a:r>
              <a:rPr lang="en-US" altLang="zh-CN" sz="3000" b="1" smtClean="0">
                <a:solidFill>
                  <a:srgbClr val="000000"/>
                </a:solidFill>
                <a:latin typeface="Times New Roman" pitchFamily="18" charset="0"/>
                <a:ea typeface="黑体" pitchFamily="49" charset="-122"/>
              </a:rPr>
              <a:t>7</a:t>
            </a:r>
            <a:r>
              <a:rPr lang="zh-CN" altLang="en-US" sz="3000" b="1" smtClean="0">
                <a:solidFill>
                  <a:srgbClr val="000000"/>
                </a:solidFill>
                <a:latin typeface="Times New Roman" pitchFamily="18" charset="0"/>
                <a:ea typeface="黑体" pitchFamily="49" charset="-122"/>
              </a:rPr>
              <a:t>字句，作为这则新闻的标题。</a:t>
            </a:r>
          </a:p>
          <a:p>
            <a:pPr>
              <a:buFont typeface="Arial" pitchFamily="34" charset="0"/>
              <a:buNone/>
            </a:pPr>
            <a:r>
              <a:rPr lang="zh-CN" altLang="en-US" sz="3000" b="1" smtClean="0">
                <a:solidFill>
                  <a:srgbClr val="000000"/>
                </a:solidFill>
                <a:latin typeface="华文中宋" pitchFamily="2" charset="-122"/>
                <a:ea typeface="华文中宋" pitchFamily="2" charset="-122"/>
              </a:rPr>
              <a:t>   </a:t>
            </a:r>
            <a:r>
              <a:rPr lang="zh-CN" altLang="en-US" sz="2900" b="1" smtClean="0">
                <a:solidFill>
                  <a:srgbClr val="000000"/>
                </a:solidFill>
                <a:latin typeface="华文中宋" pitchFamily="2" charset="-122"/>
                <a:ea typeface="华文中宋" pitchFamily="2" charset="-122"/>
              </a:rPr>
              <a:t>本报讯   </a:t>
            </a:r>
            <a:r>
              <a:rPr lang="zh-CN" altLang="en-US" sz="2800" b="1" smtClean="0">
                <a:solidFill>
                  <a:srgbClr val="000000"/>
                </a:solidFill>
                <a:latin typeface="楷体" pitchFamily="49" charset="-122"/>
                <a:ea typeface="楷体" pitchFamily="49" charset="-122"/>
              </a:rPr>
              <a:t>我国政府已经决定拨款</a:t>
            </a:r>
            <a:r>
              <a:rPr lang="en-US" altLang="zh-CN" sz="2800" b="1" smtClean="0">
                <a:solidFill>
                  <a:srgbClr val="000000"/>
                </a:solidFill>
                <a:latin typeface="楷体" pitchFamily="49" charset="-122"/>
                <a:ea typeface="楷体" pitchFamily="49" charset="-122"/>
              </a:rPr>
              <a:t>6</a:t>
            </a:r>
            <a:r>
              <a:rPr lang="zh-CN" altLang="en-US" sz="2800" b="1" smtClean="0">
                <a:solidFill>
                  <a:srgbClr val="000000"/>
                </a:solidFill>
                <a:latin typeface="楷体" pitchFamily="49" charset="-122"/>
                <a:ea typeface="楷体" pitchFamily="49" charset="-122"/>
              </a:rPr>
              <a:t>亿人民币，在今后</a:t>
            </a:r>
            <a:r>
              <a:rPr lang="en-US" altLang="zh-CN" sz="2800" b="1" smtClean="0">
                <a:solidFill>
                  <a:srgbClr val="000000"/>
                </a:solidFill>
                <a:latin typeface="楷体" pitchFamily="49" charset="-122"/>
                <a:ea typeface="楷体" pitchFamily="49" charset="-122"/>
              </a:rPr>
              <a:t>3</a:t>
            </a:r>
            <a:r>
              <a:rPr lang="zh-CN" altLang="en-US" sz="2800" b="1" smtClean="0">
                <a:solidFill>
                  <a:srgbClr val="000000"/>
                </a:solidFill>
                <a:latin typeface="楷体" pitchFamily="49" charset="-122"/>
                <a:ea typeface="楷体" pitchFamily="49" charset="-122"/>
              </a:rPr>
              <a:t>年为中国科学院聘请</a:t>
            </a:r>
            <a:r>
              <a:rPr lang="en-US" altLang="zh-CN" sz="2800" b="1" smtClean="0">
                <a:solidFill>
                  <a:srgbClr val="000000"/>
                </a:solidFill>
                <a:latin typeface="楷体" pitchFamily="49" charset="-122"/>
                <a:ea typeface="楷体" pitchFamily="49" charset="-122"/>
              </a:rPr>
              <a:t>300</a:t>
            </a:r>
            <a:r>
              <a:rPr lang="zh-CN" altLang="en-US" sz="2800" b="1" smtClean="0">
                <a:solidFill>
                  <a:srgbClr val="000000"/>
                </a:solidFill>
                <a:latin typeface="楷体" pitchFamily="49" charset="-122"/>
                <a:ea typeface="楷体" pitchFamily="49" charset="-122"/>
              </a:rPr>
              <a:t>名海外优秀中青年科学家。</a:t>
            </a:r>
          </a:p>
          <a:p>
            <a:pPr>
              <a:buFont typeface="Arial" pitchFamily="34" charset="0"/>
              <a:buNone/>
            </a:pPr>
            <a:r>
              <a:rPr lang="zh-CN" altLang="en-US" sz="2800" b="1" smtClean="0">
                <a:solidFill>
                  <a:srgbClr val="000000"/>
                </a:solidFill>
                <a:latin typeface="楷体" pitchFamily="49" charset="-122"/>
                <a:ea typeface="楷体" pitchFamily="49" charset="-122"/>
              </a:rPr>
              <a:t>    中国科学院副院长白春礼说，每位受聘科学家将获得</a:t>
            </a:r>
            <a:r>
              <a:rPr lang="en-US" altLang="zh-CN" sz="2800" b="1" smtClean="0">
                <a:solidFill>
                  <a:srgbClr val="000000"/>
                </a:solidFill>
                <a:latin typeface="楷体" pitchFamily="49" charset="-122"/>
                <a:ea typeface="楷体" pitchFamily="49" charset="-122"/>
              </a:rPr>
              <a:t>200</a:t>
            </a:r>
            <a:r>
              <a:rPr lang="zh-CN" altLang="en-US" sz="2800" b="1" smtClean="0">
                <a:solidFill>
                  <a:srgbClr val="000000"/>
                </a:solidFill>
                <a:latin typeface="楷体" pitchFamily="49" charset="-122"/>
                <a:ea typeface="楷体" pitchFamily="49" charset="-122"/>
              </a:rPr>
              <a:t>万元左右的科研经费资助。他们将参加以中科院为主体的国家创新工程的课题研究。他介绍说，创新工程重点研究领域包括农业高新技术、人口与健康、信息科学与技术、能源、新材料与先进制造、资源与环境、空间科学与技术、基础和重大交叉科学等八大领域。此次招聘重点是年龄在</a:t>
            </a:r>
            <a:r>
              <a:rPr lang="en-US" altLang="zh-CN" sz="2800" b="1" smtClean="0">
                <a:solidFill>
                  <a:srgbClr val="000000"/>
                </a:solidFill>
                <a:latin typeface="楷体" pitchFamily="49" charset="-122"/>
                <a:ea typeface="楷体" pitchFamily="49" charset="-122"/>
              </a:rPr>
              <a:t>30~40 </a:t>
            </a:r>
            <a:r>
              <a:rPr lang="zh-CN" altLang="en-US" sz="2800" b="1" smtClean="0">
                <a:solidFill>
                  <a:srgbClr val="000000"/>
                </a:solidFill>
                <a:latin typeface="楷体" pitchFamily="49" charset="-122"/>
                <a:ea typeface="楷体" pitchFamily="49" charset="-122"/>
              </a:rPr>
              <a:t>岁之间、具有博士学位的海外专家学者，同时中科院也将引进一些国内的优秀人才。</a:t>
            </a:r>
          </a:p>
        </p:txBody>
      </p:sp>
      <p:sp>
        <p:nvSpPr>
          <p:cNvPr id="13319" name="灯片编号占位符 1"/>
          <p:cNvSpPr txBox="1">
            <a:spLocks noGrp="1" noChangeArrowheads="1"/>
          </p:cNvSpPr>
          <p:nvPr/>
        </p:nvSpPr>
        <p:spPr bwMode="auto">
          <a:xfrm>
            <a:off x="8737600" y="6248400"/>
            <a:ext cx="2540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r">
              <a:buFont typeface="Arial" pitchFamily="34" charset="0"/>
              <a:buNone/>
            </a:pPr>
            <a:fld id="{8969DD92-0708-4722-B4E2-479DE734F14A}" type="slidenum">
              <a:rPr lang="en-US" altLang="zh-CN" sz="1400" smtClean="0">
                <a:solidFill>
                  <a:srgbClr val="000000"/>
                </a:solidFill>
                <a:latin typeface="Times New Roman" pitchFamily="18" charset="0"/>
              </a:rPr>
              <a:pPr algn="r">
                <a:buFont typeface="Arial" pitchFamily="34" charset="0"/>
                <a:buNone/>
              </a:pPr>
              <a:t>26</a:t>
            </a:fld>
            <a:endParaRPr lang="en-US" altLang="zh-CN" sz="1400" smtClean="0">
              <a:solidFill>
                <a:srgbClr val="000000"/>
              </a:solidFill>
              <a:latin typeface="Times New Roman" pitchFamily="18" charset="0"/>
            </a:endParaRPr>
          </a:p>
        </p:txBody>
      </p:sp>
      <p:sp>
        <p:nvSpPr>
          <p:cNvPr id="10" name="文本框 236546"/>
          <p:cNvSpPr txBox="1">
            <a:spLocks noChangeArrowheads="1"/>
          </p:cNvSpPr>
          <p:nvPr/>
        </p:nvSpPr>
        <p:spPr bwMode="auto">
          <a:xfrm>
            <a:off x="1329765" y="5185361"/>
            <a:ext cx="7879080" cy="707886"/>
          </a:xfrm>
          <a:prstGeom prst="rect">
            <a:avLst/>
          </a:prstGeom>
          <a:solidFill>
            <a:srgbClr val="00206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en-US" sz="4000" b="1" smtClean="0">
                <a:solidFill>
                  <a:schemeClr val="bg1"/>
                </a:solidFill>
                <a:latin typeface="Times New Roman" pitchFamily="18" charset="0"/>
                <a:ea typeface="华文中宋" pitchFamily="2" charset="-122"/>
              </a:rPr>
              <a:t>政府拨款</a:t>
            </a:r>
            <a:r>
              <a:rPr lang="en-US" altLang="zh-CN" sz="4000" b="1" smtClean="0">
                <a:solidFill>
                  <a:schemeClr val="bg1"/>
                </a:solidFill>
                <a:latin typeface="Times New Roman" pitchFamily="18" charset="0"/>
                <a:ea typeface="华文中宋" pitchFamily="2" charset="-122"/>
              </a:rPr>
              <a:t>6</a:t>
            </a:r>
            <a:r>
              <a:rPr lang="zh-CN" altLang="en-US" sz="4000" b="1" smtClean="0">
                <a:solidFill>
                  <a:schemeClr val="bg1"/>
                </a:solidFill>
                <a:latin typeface="Times New Roman" pitchFamily="18" charset="0"/>
                <a:ea typeface="华文中宋" pitchFamily="2" charset="-122"/>
              </a:rPr>
              <a:t>亿元      聘请海外科学家</a:t>
            </a:r>
          </a:p>
        </p:txBody>
      </p:sp>
    </p:spTree>
    <p:extLst>
      <p:ext uri="{BB962C8B-B14F-4D97-AF65-F5344CB8AC3E}">
        <p14:creationId xmlns:p14="http://schemas.microsoft.com/office/powerpoint/2010/main" val="617366043"/>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36546"/>
                                        </p:tgtEl>
                                        <p:attrNameLst>
                                          <p:attrName>style.visibility</p:attrName>
                                        </p:attrNameLst>
                                      </p:cBhvr>
                                      <p:to>
                                        <p:strVal val="visible"/>
                                      </p:to>
                                    </p:set>
                                    <p:anim calcmode="lin" valueType="num">
                                      <p:cBhvr additive="base">
                                        <p:cTn id="7" dur="500" fill="hold"/>
                                        <p:tgtEl>
                                          <p:spTgt spid="236546"/>
                                        </p:tgtEl>
                                        <p:attrNameLst>
                                          <p:attrName>ppt_x</p:attrName>
                                        </p:attrNameLst>
                                      </p:cBhvr>
                                      <p:tavLst>
                                        <p:tav tm="0">
                                          <p:val>
                                            <p:strVal val="0-#ppt_w/2"/>
                                          </p:val>
                                        </p:tav>
                                        <p:tav tm="100000">
                                          <p:val>
                                            <p:strVal val="#ppt_x"/>
                                          </p:val>
                                        </p:tav>
                                      </p:tavLst>
                                    </p:anim>
                                    <p:anim calcmode="lin" valueType="num">
                                      <p:cBhvr additive="base">
                                        <p:cTn id="8" dur="500" fill="hold"/>
                                        <p:tgtEl>
                                          <p:spTgt spid="23654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0-#ppt_w/2"/>
                                          </p:val>
                                        </p:tav>
                                        <p:tav tm="100000">
                                          <p:val>
                                            <p:strVal val="#ppt_x"/>
                                          </p:val>
                                        </p:tav>
                                      </p:tavLst>
                                    </p:anim>
                                    <p:anim calcmode="lin" valueType="num">
                                      <p:cBhvr additive="base">
                                        <p:cTn id="14"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6546" grpId="0"/>
      <p:bldP spid="10"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 Box 2"/>
          <p:cNvSpPr txBox="1">
            <a:spLocks noChangeArrowheads="1"/>
          </p:cNvSpPr>
          <p:nvPr/>
        </p:nvSpPr>
        <p:spPr bwMode="auto">
          <a:xfrm>
            <a:off x="0" y="13472"/>
            <a:ext cx="12192000" cy="45243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en-US" altLang="zh-CN" sz="2400" b="1" smtClean="0">
                <a:solidFill>
                  <a:srgbClr val="000000"/>
                </a:solidFill>
                <a:latin typeface="仿宋" pitchFamily="49" charset="-122"/>
                <a:ea typeface="仿宋" pitchFamily="49" charset="-122"/>
              </a:rPr>
              <a:t>    2009</a:t>
            </a:r>
            <a:r>
              <a:rPr lang="zh-CN" altLang="en-US" sz="2400" b="1" smtClean="0">
                <a:solidFill>
                  <a:srgbClr val="000000"/>
                </a:solidFill>
                <a:latin typeface="仿宋" pitchFamily="49" charset="-122"/>
                <a:ea typeface="仿宋" pitchFamily="49" charset="-122"/>
              </a:rPr>
              <a:t>年中国功夫对职业泰拳争霸赛将于</a:t>
            </a:r>
            <a:r>
              <a:rPr lang="en-US" altLang="zh-CN" sz="2400" b="1" smtClean="0">
                <a:solidFill>
                  <a:srgbClr val="000000"/>
                </a:solidFill>
                <a:latin typeface="仿宋" pitchFamily="49" charset="-122"/>
                <a:ea typeface="仿宋" pitchFamily="49" charset="-122"/>
              </a:rPr>
              <a:t>12</a:t>
            </a:r>
            <a:r>
              <a:rPr lang="zh-CN" altLang="en-US" sz="2400" b="1" smtClean="0">
                <a:solidFill>
                  <a:srgbClr val="000000"/>
                </a:solidFill>
                <a:latin typeface="仿宋" pitchFamily="49" charset="-122"/>
                <a:ea typeface="仿宋" pitchFamily="49" charset="-122"/>
              </a:rPr>
              <a:t>月在广东佛山举行，精彩赛事之前先爆出一封牛气的“挑战书”。代表泰拳实力的</a:t>
            </a:r>
            <a:r>
              <a:rPr lang="en-US" altLang="zh-CN" sz="2400" b="1" smtClean="0">
                <a:solidFill>
                  <a:srgbClr val="000000"/>
                </a:solidFill>
                <a:latin typeface="仿宋" pitchFamily="49" charset="-122"/>
                <a:ea typeface="仿宋" pitchFamily="49" charset="-122"/>
              </a:rPr>
              <a:t>5</a:t>
            </a:r>
            <a:r>
              <a:rPr lang="zh-CN" altLang="en-US" sz="2400" b="1" smtClean="0">
                <a:solidFill>
                  <a:srgbClr val="000000"/>
                </a:solidFill>
                <a:latin typeface="仿宋" pitchFamily="49" charset="-122"/>
                <a:ea typeface="仿宋" pitchFamily="49" charset="-122"/>
              </a:rPr>
              <a:t>大拳王</a:t>
            </a:r>
            <a:r>
              <a:rPr lang="en-US" altLang="zh-CN" sz="2400" b="1" smtClean="0">
                <a:solidFill>
                  <a:srgbClr val="000000"/>
                </a:solidFill>
                <a:latin typeface="仿宋" pitchFamily="49" charset="-122"/>
                <a:ea typeface="仿宋" pitchFamily="49" charset="-122"/>
              </a:rPr>
              <a:t>——</a:t>
            </a:r>
            <a:r>
              <a:rPr lang="zh-CN" altLang="en-US" sz="2400" b="1" smtClean="0">
                <a:solidFill>
                  <a:srgbClr val="000000"/>
                </a:solidFill>
                <a:latin typeface="仿宋" pitchFamily="49" charset="-122"/>
                <a:ea typeface="仿宋" pitchFamily="49" charset="-122"/>
              </a:rPr>
              <a:t>神目杀、鬼见膝、魔术锥、拳灭风、屠龙肘，挑战少林功夫。根据媒体报道，泰国</a:t>
            </a:r>
            <a:r>
              <a:rPr lang="en-US" altLang="zh-CN" sz="2400" b="1" smtClean="0">
                <a:solidFill>
                  <a:srgbClr val="000000"/>
                </a:solidFill>
                <a:latin typeface="仿宋" pitchFamily="49" charset="-122"/>
                <a:ea typeface="仿宋" pitchFamily="49" charset="-122"/>
              </a:rPr>
              <a:t>5</a:t>
            </a:r>
            <a:r>
              <a:rPr lang="zh-CN" altLang="en-US" sz="2400" b="1" smtClean="0">
                <a:solidFill>
                  <a:srgbClr val="000000"/>
                </a:solidFill>
                <a:latin typeface="仿宋" pitchFamily="49" charset="-122"/>
                <a:ea typeface="仿宋" pitchFamily="49" charset="-122"/>
              </a:rPr>
              <a:t>大拳王全部出动，最初的动机是“灭少林”。他们都表示，最想同少林方丈释永信对打。拳王考克莱还曾经口出狂言：少林在中国有悠久的武术传统，但是相比泰拳，不过是小菜一碟；中国武术将被泰拳秒杀云云。事后，少林寺不肯应战，在中国武术界和普通市民中引起了轩然大波。</a:t>
            </a:r>
          </a:p>
          <a:p>
            <a:pPr eaLnBrk="1" hangingPunct="1">
              <a:buFont typeface="Arial" pitchFamily="34" charset="0"/>
              <a:buNone/>
            </a:pPr>
            <a:r>
              <a:rPr lang="zh-CN" altLang="en-US" sz="2400" b="1" smtClean="0">
                <a:solidFill>
                  <a:srgbClr val="000000"/>
                </a:solidFill>
                <a:latin typeface="仿宋" pitchFamily="49" charset="-122"/>
                <a:ea typeface="仿宋" pitchFamily="49" charset="-122"/>
              </a:rPr>
              <a:t>　　这几天，峨眉武术研究会会长、峨眉派领军人物汪键很不爽，面对弟子们热血激荡的请缨，他一再克制地阻止。然而作为此次的“被挑战”一方，少林寺近日表态“少林武僧以修行为主，从来不会主动向别人挑战，也不会接受来自任何方面的挑战。”汪键握紧了拳头：“忍无可忍，便无须再忍！”峨眉派要以中国功夫迎战骄横嚣张的泰拳王，让泰拳王明白一件事，中国武术从来就不是“小菜一碟”。昨</a:t>
            </a:r>
            <a:r>
              <a:rPr lang="en-US" altLang="zh-CN" sz="2400" b="1" smtClean="0">
                <a:solidFill>
                  <a:srgbClr val="000000"/>
                </a:solidFill>
                <a:latin typeface="仿宋" pitchFamily="49" charset="-122"/>
                <a:ea typeface="仿宋" pitchFamily="49" charset="-122"/>
              </a:rPr>
              <a:t>(29)</a:t>
            </a:r>
            <a:r>
              <a:rPr lang="zh-CN" altLang="en-US" sz="2400" b="1" smtClean="0">
                <a:solidFill>
                  <a:srgbClr val="000000"/>
                </a:solidFill>
                <a:latin typeface="仿宋" pitchFamily="49" charset="-122"/>
                <a:ea typeface="仿宋" pitchFamily="49" charset="-122"/>
              </a:rPr>
              <a:t>日，汪键和得意弟子黄林向中国武术协会递交了参赛申请。</a:t>
            </a:r>
          </a:p>
        </p:txBody>
      </p:sp>
      <p:sp>
        <p:nvSpPr>
          <p:cNvPr id="3" name="Text Box 2"/>
          <p:cNvSpPr txBox="1">
            <a:spLocks noChangeArrowheads="1"/>
          </p:cNvSpPr>
          <p:nvPr/>
        </p:nvSpPr>
        <p:spPr bwMode="auto">
          <a:xfrm>
            <a:off x="291355" y="4599319"/>
            <a:ext cx="11676529"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spcBef>
                <a:spcPct val="50000"/>
              </a:spcBef>
              <a:buFont typeface="Arial" pitchFamily="34" charset="0"/>
              <a:buNone/>
            </a:pPr>
            <a:r>
              <a:rPr lang="zh-CN" altLang="en-US" sz="2800" b="1">
                <a:solidFill>
                  <a:srgbClr val="FF0000"/>
                </a:solidFill>
                <a:latin typeface="黑体" pitchFamily="49" charset="-122"/>
                <a:ea typeface="黑体" pitchFamily="49" charset="-122"/>
              </a:rPr>
              <a:t>少林不肯应战泰拳王</a:t>
            </a:r>
            <a:r>
              <a:rPr lang="zh-CN" altLang="en-US" sz="2800" b="1" smtClean="0">
                <a:solidFill>
                  <a:srgbClr val="FF0000"/>
                </a:solidFill>
                <a:latin typeface="黑体" pitchFamily="49" charset="-122"/>
                <a:ea typeface="黑体" pitchFamily="49" charset="-122"/>
              </a:rPr>
              <a:t>挑战    峨</a:t>
            </a:r>
            <a:r>
              <a:rPr lang="zh-CN" altLang="en-US" sz="2800" b="1">
                <a:solidFill>
                  <a:srgbClr val="FF0000"/>
                </a:solidFill>
                <a:latin typeface="黑体" pitchFamily="49" charset="-122"/>
                <a:ea typeface="黑体" pitchFamily="49" charset="-122"/>
              </a:rPr>
              <a:t>眉掌门忍无可忍接招 </a:t>
            </a:r>
          </a:p>
        </p:txBody>
      </p:sp>
      <p:sp>
        <p:nvSpPr>
          <p:cNvPr id="4" name="TextBox 1"/>
          <p:cNvSpPr txBox="1">
            <a:spLocks noChangeArrowheads="1"/>
          </p:cNvSpPr>
          <p:nvPr/>
        </p:nvSpPr>
        <p:spPr bwMode="auto">
          <a:xfrm>
            <a:off x="257752" y="5299508"/>
            <a:ext cx="1167652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800" b="1">
                <a:solidFill>
                  <a:srgbClr val="FF0000"/>
                </a:solidFill>
                <a:latin typeface="黑体" pitchFamily="49" charset="-122"/>
                <a:ea typeface="黑体" pitchFamily="49" charset="-122"/>
              </a:rPr>
              <a:t>泰国拳王口出狂言挑衅少林</a:t>
            </a:r>
            <a:r>
              <a:rPr lang="zh-CN" altLang="en-US" sz="2800" b="1" smtClean="0">
                <a:solidFill>
                  <a:srgbClr val="FF0000"/>
                </a:solidFill>
                <a:latin typeface="黑体" pitchFamily="49" charset="-122"/>
                <a:ea typeface="黑体" pitchFamily="49" charset="-122"/>
              </a:rPr>
              <a:t>武功</a:t>
            </a:r>
            <a:r>
              <a:rPr lang="en-US" altLang="zh-CN" sz="2800" b="1" smtClean="0">
                <a:solidFill>
                  <a:srgbClr val="FF0000"/>
                </a:solidFill>
                <a:latin typeface="黑体" pitchFamily="49" charset="-122"/>
                <a:ea typeface="黑体" pitchFamily="49" charset="-122"/>
              </a:rPr>
              <a:t>     </a:t>
            </a:r>
            <a:r>
              <a:rPr lang="zh-CN" altLang="en-US" sz="2800" b="1" smtClean="0">
                <a:solidFill>
                  <a:srgbClr val="FF0000"/>
                </a:solidFill>
                <a:latin typeface="黑体" pitchFamily="49" charset="-122"/>
                <a:ea typeface="黑体" pitchFamily="49" charset="-122"/>
              </a:rPr>
              <a:t>峨</a:t>
            </a:r>
            <a:r>
              <a:rPr lang="zh-CN" altLang="en-US" sz="2800" b="1">
                <a:solidFill>
                  <a:srgbClr val="FF0000"/>
                </a:solidFill>
                <a:latin typeface="黑体" pitchFamily="49" charset="-122"/>
                <a:ea typeface="黑体" pitchFamily="49" charset="-122"/>
              </a:rPr>
              <a:t>眉掌门忍无可忍热血请缨迎战</a:t>
            </a:r>
          </a:p>
        </p:txBody>
      </p:sp>
    </p:spTree>
    <p:extLst>
      <p:ext uri="{BB962C8B-B14F-4D97-AF65-F5344CB8AC3E}">
        <p14:creationId xmlns:p14="http://schemas.microsoft.com/office/powerpoint/2010/main" val="1402598761"/>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3"/>
          <p:cNvSpPr>
            <a:spLocks noGrp="1"/>
          </p:cNvSpPr>
          <p:nvPr>
            <p:ph type="body" idx="4294967295"/>
          </p:nvPr>
        </p:nvSpPr>
        <p:spPr>
          <a:xfrm>
            <a:off x="0" y="1600200"/>
            <a:ext cx="3962400" cy="3581400"/>
          </a:xfrm>
          <a:ln/>
        </p:spPr>
        <p:txBody>
          <a:bodyPr vert="horz" wrap="square" lIns="91440" tIns="45720" rIns="91440" bIns="45720" anchor="t"/>
          <a:lstStyle/>
          <a:p>
            <a:pPr eaLnBrk="1" hangingPunct="1">
              <a:buFontTx/>
              <a:buNone/>
            </a:pPr>
            <a:endParaRPr lang="en-US" altLang="zh-CN" b="1" dirty="0"/>
          </a:p>
          <a:p>
            <a:pPr eaLnBrk="1" hangingPunct="1">
              <a:buChar char="•"/>
            </a:pPr>
            <a:endParaRPr lang="en-US" altLang="zh-CN" dirty="0"/>
          </a:p>
        </p:txBody>
      </p:sp>
      <p:sp>
        <p:nvSpPr>
          <p:cNvPr id="15363" name="Rectangle 4"/>
          <p:cNvSpPr/>
          <p:nvPr/>
        </p:nvSpPr>
        <p:spPr>
          <a:xfrm>
            <a:off x="609600" y="228600"/>
            <a:ext cx="7315200" cy="647700"/>
          </a:xfrm>
          <a:prstGeom prst="rect">
            <a:avLst/>
          </a:prstGeom>
          <a:noFill/>
          <a:ln w="38100" cap="flat" cmpd="dbl">
            <a:solidFill>
              <a:srgbClr val="0000FF"/>
            </a:solidFill>
            <a:prstDash val="solid"/>
            <a:miter/>
            <a:headEnd type="none" w="med" len="med"/>
            <a:tailEnd type="none" w="med" len="med"/>
          </a:ln>
        </p:spPr>
        <p:txBody>
          <a:bodyPr anchor="ctr"/>
          <a:lstStyle/>
          <a:p>
            <a:r>
              <a:rPr lang="zh-CN" altLang="en-US" sz="3200" b="1" smtClean="0">
                <a:solidFill>
                  <a:srgbClr val="0000FF"/>
                </a:solidFill>
                <a:ea typeface="黑体" panose="02010609060101010101" pitchFamily="49" charset="-122"/>
              </a:rPr>
              <a:t>题型二：</a:t>
            </a:r>
            <a:r>
              <a:rPr lang="zh-CN" altLang="en-US" sz="3200" b="1" dirty="0">
                <a:solidFill>
                  <a:srgbClr val="0000FF"/>
                </a:solidFill>
                <a:sym typeface="Wingdings" panose="05000000000000000000" pitchFamily="2" charset="2"/>
              </a:rPr>
              <a:t>拟写一句话新闻</a:t>
            </a:r>
            <a:r>
              <a:rPr lang="zh-CN" altLang="en-US" sz="4400" dirty="0">
                <a:solidFill>
                  <a:srgbClr val="44546A"/>
                </a:solidFill>
                <a:sym typeface="Wingdings" panose="05000000000000000000" pitchFamily="2" charset="2"/>
              </a:rPr>
              <a:t> </a:t>
            </a:r>
          </a:p>
        </p:txBody>
      </p:sp>
      <p:sp>
        <p:nvSpPr>
          <p:cNvPr id="7173" name="Rectangle 5"/>
          <p:cNvSpPr/>
          <p:nvPr/>
        </p:nvSpPr>
        <p:spPr>
          <a:xfrm>
            <a:off x="406400" y="1497013"/>
            <a:ext cx="11379200" cy="3962400"/>
          </a:xfrm>
          <a:prstGeom prst="rect">
            <a:avLst/>
          </a:prstGeom>
          <a:solidFill>
            <a:schemeClr val="bg1"/>
          </a:solidFill>
          <a:ln w="9525">
            <a:noFill/>
          </a:ln>
        </p:spPr>
        <p:txBody>
          <a:bodyPr/>
          <a:lstStyle/>
          <a:p>
            <a:pPr marL="342900" indent="-342900">
              <a:lnSpc>
                <a:spcPct val="90000"/>
              </a:lnSpc>
              <a:spcBef>
                <a:spcPct val="20000"/>
              </a:spcBef>
            </a:pPr>
            <a:r>
              <a:rPr lang="en-US" altLang="zh-CN" sz="2800" b="1" dirty="0">
                <a:solidFill>
                  <a:prstClr val="black"/>
                </a:solidFill>
              </a:rPr>
              <a:t>【</a:t>
            </a:r>
            <a:r>
              <a:rPr lang="zh-CN" altLang="en-US" sz="2800" b="1" dirty="0">
                <a:solidFill>
                  <a:prstClr val="black"/>
                </a:solidFill>
              </a:rPr>
              <a:t>天津卷</a:t>
            </a:r>
            <a:r>
              <a:rPr lang="en-US" altLang="zh-CN" sz="2800" b="1" dirty="0">
                <a:solidFill>
                  <a:prstClr val="black"/>
                </a:solidFill>
              </a:rPr>
              <a:t>】</a:t>
            </a:r>
            <a:r>
              <a:rPr lang="zh-CN" altLang="en-US" sz="2800" b="1" dirty="0">
                <a:solidFill>
                  <a:prstClr val="black"/>
                </a:solidFill>
              </a:rPr>
              <a:t>根据下面这段文字提供的信息，拟一条</a:t>
            </a:r>
            <a:r>
              <a:rPr lang="zh-CN" altLang="en-US" sz="2800" b="1" dirty="0">
                <a:solidFill>
                  <a:srgbClr val="FF0000"/>
                </a:solidFill>
              </a:rPr>
              <a:t>一句话</a:t>
            </a:r>
            <a:r>
              <a:rPr lang="zh-CN" altLang="en-US" sz="2800" b="1" dirty="0">
                <a:solidFill>
                  <a:prstClr val="black"/>
                </a:solidFill>
              </a:rPr>
              <a:t>新闻。（限</a:t>
            </a:r>
            <a:r>
              <a:rPr lang="en-US" altLang="zh-CN" sz="2800" b="1" dirty="0">
                <a:solidFill>
                  <a:prstClr val="black"/>
                </a:solidFill>
              </a:rPr>
              <a:t>36</a:t>
            </a:r>
            <a:r>
              <a:rPr lang="zh-CN" altLang="en-US" sz="2800" b="1" dirty="0">
                <a:solidFill>
                  <a:prstClr val="black"/>
                </a:solidFill>
              </a:rPr>
              <a:t>字以内）</a:t>
            </a:r>
            <a:br>
              <a:rPr lang="zh-CN" altLang="en-US" sz="2800" b="1" dirty="0">
                <a:solidFill>
                  <a:prstClr val="black"/>
                </a:solidFill>
              </a:rPr>
            </a:br>
            <a:r>
              <a:rPr lang="zh-CN" altLang="en-US" sz="2800" b="1" dirty="0">
                <a:solidFill>
                  <a:prstClr val="black"/>
                </a:solidFill>
              </a:rPr>
              <a:t>　　</a:t>
            </a:r>
            <a:r>
              <a:rPr lang="zh-CN" altLang="en-US" sz="2800" b="1" dirty="0">
                <a:solidFill>
                  <a:prstClr val="black"/>
                </a:solidFill>
                <a:latin typeface="楷体" panose="02010609060101010101" pitchFamily="49" charset="-122"/>
                <a:ea typeface="楷体" panose="02010609060101010101" pitchFamily="49" charset="-122"/>
              </a:rPr>
              <a:t>在建的</a:t>
            </a:r>
            <a:r>
              <a:rPr lang="zh-CN" altLang="en-US" sz="2800" b="1" dirty="0">
                <a:solidFill>
                  <a:srgbClr val="FF0000"/>
                </a:solidFill>
                <a:latin typeface="楷体" panose="02010609060101010101" pitchFamily="49" charset="-122"/>
                <a:ea typeface="楷体" panose="02010609060101010101" pitchFamily="49" charset="-122"/>
              </a:rPr>
              <a:t>津门塔</a:t>
            </a:r>
            <a:r>
              <a:rPr lang="zh-CN" altLang="en-US" sz="2800" b="1" dirty="0">
                <a:solidFill>
                  <a:prstClr val="black"/>
                </a:solidFill>
                <a:latin typeface="楷体" panose="02010609060101010101" pitchFamily="49" charset="-122"/>
                <a:ea typeface="楷体" panose="02010609060101010101" pitchFamily="49" charset="-122"/>
              </a:rPr>
              <a:t>将成为天津新的地标式建筑。</a:t>
            </a:r>
            <a:r>
              <a:rPr lang="zh-CN" altLang="en-US" sz="2800" b="1" dirty="0">
                <a:latin typeface="楷体" panose="02010609060101010101" pitchFamily="49" charset="-122"/>
                <a:ea typeface="楷体" panose="02010609060101010101" pitchFamily="49" charset="-122"/>
              </a:rPr>
              <a:t>津门的设计理念源于法国著名建筑拉德芳斯门。两座顶部相连的高楼构成巨大的“门”字型，象征着天津建设北方经济中心和世界港口大都市的包容与开放，津塔高</a:t>
            </a:r>
            <a:r>
              <a:rPr lang="en-US" altLang="zh-CN" sz="2800" b="1" dirty="0">
                <a:latin typeface="楷体" panose="02010609060101010101" pitchFamily="49" charset="-122"/>
                <a:ea typeface="楷体" panose="02010609060101010101" pitchFamily="49" charset="-122"/>
              </a:rPr>
              <a:t>336.9</a:t>
            </a:r>
            <a:r>
              <a:rPr lang="zh-CN" altLang="en-US" sz="2800" b="1" dirty="0">
                <a:latin typeface="楷体" panose="02010609060101010101" pitchFamily="49" charset="-122"/>
                <a:ea typeface="楷体" panose="02010609060101010101" pitchFamily="49" charset="-122"/>
              </a:rPr>
              <a:t>米，地上</a:t>
            </a:r>
            <a:r>
              <a:rPr lang="en-US" altLang="zh-CN" sz="2800" b="1" dirty="0">
                <a:latin typeface="楷体" panose="02010609060101010101" pitchFamily="49" charset="-122"/>
                <a:ea typeface="楷体" panose="02010609060101010101" pitchFamily="49" charset="-122"/>
              </a:rPr>
              <a:t>75</a:t>
            </a:r>
            <a:r>
              <a:rPr lang="zh-CN" altLang="en-US" sz="2800" b="1" dirty="0">
                <a:latin typeface="楷体" panose="02010609060101010101" pitchFamily="49" charset="-122"/>
                <a:ea typeface="楷体" panose="02010609060101010101" pitchFamily="49" charset="-122"/>
              </a:rPr>
              <a:t>层，地下</a:t>
            </a:r>
            <a:r>
              <a:rPr lang="en-US" altLang="zh-CN" sz="2800" b="1" dirty="0">
                <a:latin typeface="楷体" panose="02010609060101010101" pitchFamily="49" charset="-122"/>
                <a:ea typeface="楷体" panose="02010609060101010101" pitchFamily="49" charset="-122"/>
              </a:rPr>
              <a:t>4</a:t>
            </a:r>
            <a:r>
              <a:rPr lang="zh-CN" altLang="en-US" sz="2800" b="1" dirty="0">
                <a:latin typeface="楷体" panose="02010609060101010101" pitchFamily="49" charset="-122"/>
                <a:ea typeface="楷体" panose="02010609060101010101" pitchFamily="49" charset="-122"/>
              </a:rPr>
              <a:t>层，其外形设计则采用中国传统的折纸风帆造型，是现代建筑科技与中国文化元素的有机融合，这组建筑将于</a:t>
            </a:r>
            <a:r>
              <a:rPr lang="en-US" altLang="zh-CN" sz="2800" b="1" dirty="0">
                <a:latin typeface="楷体" panose="02010609060101010101" pitchFamily="49" charset="-122"/>
                <a:ea typeface="楷体" panose="02010609060101010101" pitchFamily="49" charset="-122"/>
              </a:rPr>
              <a:t>2010</a:t>
            </a:r>
            <a:r>
              <a:rPr lang="zh-CN" altLang="en-US" sz="2800" b="1" dirty="0">
                <a:latin typeface="楷体" panose="02010609060101010101" pitchFamily="49" charset="-122"/>
                <a:ea typeface="楷体" panose="02010609060101010101" pitchFamily="49" charset="-122"/>
              </a:rPr>
              <a:t>年内建成并投入使用。</a:t>
            </a:r>
          </a:p>
        </p:txBody>
      </p:sp>
      <p:sp>
        <p:nvSpPr>
          <p:cNvPr id="7180" name="Text Box 12"/>
          <p:cNvSpPr txBox="1"/>
          <p:nvPr/>
        </p:nvSpPr>
        <p:spPr>
          <a:xfrm>
            <a:off x="1484430" y="5459588"/>
            <a:ext cx="8628063" cy="461665"/>
          </a:xfrm>
          <a:prstGeom prst="rect">
            <a:avLst/>
          </a:prstGeom>
          <a:solidFill>
            <a:srgbClr val="CC0000"/>
          </a:solidFill>
          <a:ln w="9525">
            <a:noFill/>
          </a:ln>
        </p:spPr>
        <p:txBody>
          <a:bodyPr>
            <a:spAutoFit/>
          </a:bodyPr>
          <a:lstStyle/>
          <a:p>
            <a:pPr>
              <a:spcBef>
                <a:spcPct val="50000"/>
              </a:spcBef>
            </a:pPr>
            <a:r>
              <a:rPr lang="zh-CN" altLang="en-US" sz="2400" b="1" dirty="0">
                <a:solidFill>
                  <a:srgbClr val="FFFFFF"/>
                </a:solidFill>
              </a:rPr>
              <a:t>融合中西文化元素的天津地标津门塔将于</a:t>
            </a:r>
            <a:r>
              <a:rPr lang="en-US" altLang="zh-CN" sz="2400" b="1" dirty="0">
                <a:solidFill>
                  <a:srgbClr val="FFFFFF"/>
                </a:solidFill>
              </a:rPr>
              <a:t>2010</a:t>
            </a:r>
            <a:r>
              <a:rPr lang="zh-CN" altLang="en-US" sz="2400" b="1" dirty="0">
                <a:solidFill>
                  <a:srgbClr val="FFFFFF"/>
                </a:solidFill>
              </a:rPr>
              <a:t>年内建成使用</a:t>
            </a:r>
          </a:p>
        </p:txBody>
      </p:sp>
    </p:spTree>
    <p:extLst>
      <p:ext uri="{BB962C8B-B14F-4D97-AF65-F5344CB8AC3E}">
        <p14:creationId xmlns:p14="http://schemas.microsoft.com/office/powerpoint/2010/main" val="38445668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3">
                                            <p:txEl>
                                              <p:pRg st="0" end="0"/>
                                            </p:txEl>
                                          </p:spTgt>
                                        </p:tgtEl>
                                        <p:attrNameLst>
                                          <p:attrName>style.visibility</p:attrName>
                                        </p:attrNameLst>
                                      </p:cBhvr>
                                      <p:to>
                                        <p:strVal val="visible"/>
                                      </p:to>
                                    </p:set>
                                    <p:animEffect transition="in" filter="fade">
                                      <p:cBhvr>
                                        <p:cTn id="7" dur="1000"/>
                                        <p:tgtEl>
                                          <p:spTgt spid="7173">
                                            <p:txEl>
                                              <p:pRg st="0" end="0"/>
                                            </p:txEl>
                                          </p:spTgt>
                                        </p:tgtEl>
                                      </p:cBhvr>
                                    </p:animEffect>
                                    <p:anim calcmode="lin" valueType="num">
                                      <p:cBhvr>
                                        <p:cTn id="8" dur="1000" fill="hold"/>
                                        <p:tgtEl>
                                          <p:spTgt spid="717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17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180"/>
                                        </p:tgtEl>
                                        <p:attrNameLst>
                                          <p:attrName>style.visibility</p:attrName>
                                        </p:attrNameLst>
                                      </p:cBhvr>
                                      <p:to>
                                        <p:strVal val="visible"/>
                                      </p:to>
                                    </p:set>
                                    <p:animEffect transition="in" filter="fade">
                                      <p:cBhvr>
                                        <p:cTn id="14" dur="1000"/>
                                        <p:tgtEl>
                                          <p:spTgt spid="7180"/>
                                        </p:tgtEl>
                                      </p:cBhvr>
                                    </p:animEffect>
                                    <p:anim calcmode="lin" valueType="num">
                                      <p:cBhvr>
                                        <p:cTn id="15" dur="1000" fill="hold"/>
                                        <p:tgtEl>
                                          <p:spTgt spid="7180"/>
                                        </p:tgtEl>
                                        <p:attrNameLst>
                                          <p:attrName>ppt_x</p:attrName>
                                        </p:attrNameLst>
                                      </p:cBhvr>
                                      <p:tavLst>
                                        <p:tav tm="0">
                                          <p:val>
                                            <p:strVal val="#ppt_x"/>
                                          </p:val>
                                        </p:tav>
                                        <p:tav tm="100000">
                                          <p:val>
                                            <p:strVal val="#ppt_x"/>
                                          </p:val>
                                        </p:tav>
                                      </p:tavLst>
                                    </p:anim>
                                    <p:anim calcmode="lin" valueType="num">
                                      <p:cBhvr>
                                        <p:cTn id="16" dur="1000" fill="hold"/>
                                        <p:tgtEl>
                                          <p:spTgt spid="718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80"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ext Box 2"/>
          <p:cNvSpPr txBox="1">
            <a:spLocks noChangeArrowheads="1"/>
          </p:cNvSpPr>
          <p:nvPr/>
        </p:nvSpPr>
        <p:spPr bwMode="auto">
          <a:xfrm>
            <a:off x="0" y="549282"/>
            <a:ext cx="121920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spcBef>
                <a:spcPct val="50000"/>
              </a:spcBef>
              <a:buFont typeface="Arial" pitchFamily="34" charset="0"/>
              <a:buNone/>
            </a:pPr>
            <a:r>
              <a:rPr lang="en-US" altLang="zh-CN" sz="2400" smtClean="0">
                <a:solidFill>
                  <a:srgbClr val="000000"/>
                </a:solidFill>
                <a:latin typeface="Times New Roman" pitchFamily="18" charset="0"/>
              </a:rPr>
              <a:t>             </a:t>
            </a:r>
            <a:endParaRPr lang="en-US" altLang="zh-CN" sz="3200" b="1" smtClean="0">
              <a:solidFill>
                <a:srgbClr val="0000FF"/>
              </a:solidFill>
              <a:latin typeface="Times New Roman" pitchFamily="18" charset="0"/>
            </a:endParaRPr>
          </a:p>
        </p:txBody>
      </p:sp>
      <p:sp>
        <p:nvSpPr>
          <p:cNvPr id="28675" name="Text Box 3"/>
          <p:cNvSpPr txBox="1">
            <a:spLocks noChangeArrowheads="1"/>
          </p:cNvSpPr>
          <p:nvPr/>
        </p:nvSpPr>
        <p:spPr bwMode="auto">
          <a:xfrm>
            <a:off x="0" y="-8588"/>
            <a:ext cx="12192000" cy="51644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spcBef>
                <a:spcPct val="20000"/>
              </a:spcBef>
              <a:buFont typeface="Arial" pitchFamily="34" charset="0"/>
              <a:buNone/>
            </a:pPr>
            <a:r>
              <a:rPr lang="zh-CN" altLang="en-US" sz="2000" b="1" smtClean="0">
                <a:solidFill>
                  <a:srgbClr val="FF0000"/>
                </a:solidFill>
                <a:latin typeface="黑体" pitchFamily="49" charset="-122"/>
                <a:ea typeface="黑体" pitchFamily="49" charset="-122"/>
              </a:rPr>
              <a:t>阅读下面一则消息，拟写一句话新闻</a:t>
            </a:r>
          </a:p>
          <a:p>
            <a:pPr eaLnBrk="1" hangingPunct="1">
              <a:spcBef>
                <a:spcPct val="20000"/>
              </a:spcBef>
              <a:buFont typeface="Arial" pitchFamily="34" charset="0"/>
              <a:buNone/>
            </a:pPr>
            <a:r>
              <a:rPr lang="en-US" altLang="zh-CN" sz="2400" b="1" smtClean="0">
                <a:solidFill>
                  <a:srgbClr val="000000"/>
                </a:solidFill>
                <a:latin typeface="宋体" pitchFamily="2" charset="-122"/>
              </a:rPr>
              <a:t>1  (</a:t>
            </a:r>
            <a:r>
              <a:rPr lang="zh-CN" altLang="en-US" sz="2400" b="1" smtClean="0">
                <a:solidFill>
                  <a:srgbClr val="000000"/>
                </a:solidFill>
                <a:latin typeface="宋体" pitchFamily="2" charset="-122"/>
              </a:rPr>
              <a:t>新华网兰州</a:t>
            </a:r>
            <a:r>
              <a:rPr lang="en-US" altLang="zh-CN" sz="2400" b="1" smtClean="0">
                <a:solidFill>
                  <a:srgbClr val="000000"/>
                </a:solidFill>
                <a:latin typeface="宋体" pitchFamily="2" charset="-122"/>
              </a:rPr>
              <a:t>2004</a:t>
            </a:r>
            <a:r>
              <a:rPr lang="zh-CN" altLang="en-US" sz="2400" b="1" smtClean="0">
                <a:solidFill>
                  <a:srgbClr val="000000"/>
                </a:solidFill>
                <a:latin typeface="宋体" pitchFamily="2" charset="-122"/>
              </a:rPr>
              <a:t>年</a:t>
            </a:r>
            <a:r>
              <a:rPr lang="en-US" altLang="zh-CN" sz="2400" b="1" smtClean="0">
                <a:solidFill>
                  <a:srgbClr val="000000"/>
                </a:solidFill>
                <a:latin typeface="宋体" pitchFamily="2" charset="-122"/>
              </a:rPr>
              <a:t>12</a:t>
            </a:r>
            <a:r>
              <a:rPr lang="zh-CN" altLang="en-US" sz="2400" b="1" smtClean="0">
                <a:solidFill>
                  <a:srgbClr val="000000"/>
                </a:solidFill>
                <a:latin typeface="宋体" pitchFamily="2" charset="-122"/>
              </a:rPr>
              <a:t>月</a:t>
            </a:r>
            <a:r>
              <a:rPr lang="en-US" altLang="zh-CN" sz="2400" b="1" smtClean="0">
                <a:solidFill>
                  <a:srgbClr val="000000"/>
                </a:solidFill>
                <a:latin typeface="宋体" pitchFamily="2" charset="-122"/>
              </a:rPr>
              <a:t>12</a:t>
            </a:r>
            <a:r>
              <a:rPr lang="zh-CN" altLang="en-US" sz="2400" b="1" smtClean="0">
                <a:solidFill>
                  <a:srgbClr val="000000"/>
                </a:solidFill>
                <a:latin typeface="宋体" pitchFamily="2" charset="-122"/>
              </a:rPr>
              <a:t>日电  </a:t>
            </a:r>
            <a:r>
              <a:rPr lang="en-US" altLang="zh-CN" sz="2400" b="1" smtClean="0">
                <a:solidFill>
                  <a:srgbClr val="000000"/>
                </a:solidFill>
                <a:latin typeface="宋体" pitchFamily="2" charset="-122"/>
              </a:rPr>
              <a:t>) </a:t>
            </a:r>
            <a:r>
              <a:rPr lang="en-US" altLang="zh-CN" sz="2400" b="1" smtClean="0">
                <a:solidFill>
                  <a:srgbClr val="000000"/>
                </a:solidFill>
                <a:latin typeface="仿宋" pitchFamily="49" charset="-122"/>
                <a:ea typeface="仿宋" pitchFamily="49" charset="-122"/>
              </a:rPr>
              <a:t>12</a:t>
            </a:r>
            <a:r>
              <a:rPr lang="zh-CN" altLang="en-US" sz="2400" b="1" smtClean="0">
                <a:solidFill>
                  <a:srgbClr val="000000"/>
                </a:solidFill>
                <a:latin typeface="仿宋" pitchFamily="49" charset="-122"/>
                <a:ea typeface="仿宋" pitchFamily="49" charset="-122"/>
              </a:rPr>
              <a:t>月</a:t>
            </a:r>
            <a:r>
              <a:rPr lang="en-US" altLang="zh-CN" sz="2400" b="1" smtClean="0">
                <a:solidFill>
                  <a:srgbClr val="000000"/>
                </a:solidFill>
                <a:latin typeface="仿宋" pitchFamily="49" charset="-122"/>
                <a:ea typeface="仿宋" pitchFamily="49" charset="-122"/>
              </a:rPr>
              <a:t>11</a:t>
            </a:r>
            <a:r>
              <a:rPr lang="zh-CN" altLang="en-US" sz="2400" b="1" smtClean="0">
                <a:solidFill>
                  <a:srgbClr val="000000"/>
                </a:solidFill>
                <a:latin typeface="仿宋" pitchFamily="49" charset="-122"/>
                <a:ea typeface="仿宋" pitchFamily="49" charset="-122"/>
              </a:rPr>
              <a:t>日晚</a:t>
            </a:r>
            <a:r>
              <a:rPr lang="en-US" altLang="zh-CN" sz="2400" b="1" smtClean="0">
                <a:solidFill>
                  <a:srgbClr val="000000"/>
                </a:solidFill>
                <a:latin typeface="仿宋" pitchFamily="49" charset="-122"/>
                <a:ea typeface="仿宋" pitchFamily="49" charset="-122"/>
              </a:rPr>
              <a:t>11</a:t>
            </a:r>
            <a:r>
              <a:rPr lang="zh-CN" altLang="en-US" sz="2400" b="1" smtClean="0">
                <a:solidFill>
                  <a:srgbClr val="000000"/>
                </a:solidFill>
                <a:latin typeface="仿宋" pitchFamily="49" charset="-122"/>
                <a:ea typeface="仿宋" pitchFamily="49" charset="-122"/>
              </a:rPr>
              <a:t>时</a:t>
            </a:r>
            <a:r>
              <a:rPr lang="en-US" altLang="zh-CN" sz="2400" b="1" smtClean="0">
                <a:solidFill>
                  <a:srgbClr val="000000"/>
                </a:solidFill>
                <a:latin typeface="仿宋" pitchFamily="49" charset="-122"/>
                <a:ea typeface="仿宋" pitchFamily="49" charset="-122"/>
              </a:rPr>
              <a:t>36</a:t>
            </a:r>
            <a:r>
              <a:rPr lang="zh-CN" altLang="en-US" sz="2400" b="1" smtClean="0">
                <a:solidFill>
                  <a:srgbClr val="000000"/>
                </a:solidFill>
                <a:latin typeface="仿宋" pitchFamily="49" charset="-122"/>
                <a:ea typeface="仿宋" pitchFamily="49" charset="-122"/>
              </a:rPr>
              <a:t>分左右，甘肃省兰州市夜空出现红白两道亮光，由西南向东北方向飞去，随即发出巨大的爆炸声。兰州方圆</a:t>
            </a:r>
            <a:r>
              <a:rPr lang="en-US" altLang="zh-CN" sz="2400" b="1" smtClean="0">
                <a:solidFill>
                  <a:srgbClr val="000000"/>
                </a:solidFill>
                <a:latin typeface="仿宋" pitchFamily="49" charset="-122"/>
                <a:ea typeface="仿宋" pitchFamily="49" charset="-122"/>
              </a:rPr>
              <a:t>100</a:t>
            </a:r>
            <a:r>
              <a:rPr lang="zh-CN" altLang="en-US" sz="2400" b="1" smtClean="0">
                <a:solidFill>
                  <a:srgbClr val="000000"/>
                </a:solidFill>
                <a:latin typeface="仿宋" pitchFamily="49" charset="-122"/>
                <a:ea typeface="仿宋" pitchFamily="49" charset="-122"/>
              </a:rPr>
              <a:t>公里之内的地方出现强烈的震感。事发当晚有人猜测可能是陨石坠落，为此兰州警方抽调大批警力连夜进行搜寻。</a:t>
            </a:r>
          </a:p>
          <a:p>
            <a:pPr eaLnBrk="1" hangingPunct="1">
              <a:spcBef>
                <a:spcPct val="20000"/>
              </a:spcBef>
              <a:buFont typeface="Arial" pitchFamily="34" charset="0"/>
              <a:buNone/>
            </a:pPr>
            <a:r>
              <a:rPr lang="zh-CN" altLang="en-US" sz="2400" b="1" smtClean="0">
                <a:solidFill>
                  <a:srgbClr val="000000"/>
                </a:solidFill>
                <a:latin typeface="仿宋" pitchFamily="49" charset="-122"/>
                <a:ea typeface="仿宋" pitchFamily="49" charset="-122"/>
              </a:rPr>
              <a:t>    当日晚</a:t>
            </a:r>
            <a:r>
              <a:rPr lang="en-US" altLang="zh-CN" sz="2400" b="1" smtClean="0">
                <a:solidFill>
                  <a:srgbClr val="000000"/>
                </a:solidFill>
                <a:latin typeface="仿宋" pitchFamily="49" charset="-122"/>
                <a:ea typeface="仿宋" pitchFamily="49" charset="-122"/>
              </a:rPr>
              <a:t>11</a:t>
            </a:r>
            <a:r>
              <a:rPr lang="zh-CN" altLang="en-US" sz="2400" b="1" smtClean="0">
                <a:solidFill>
                  <a:srgbClr val="000000"/>
                </a:solidFill>
                <a:latin typeface="仿宋" pitchFamily="49" charset="-122"/>
                <a:ea typeface="仿宋" pitchFamily="49" charset="-122"/>
              </a:rPr>
              <a:t>时</a:t>
            </a:r>
            <a:r>
              <a:rPr lang="en-US" altLang="zh-CN" sz="2400" b="1" smtClean="0">
                <a:solidFill>
                  <a:srgbClr val="000000"/>
                </a:solidFill>
                <a:latin typeface="仿宋" pitchFamily="49" charset="-122"/>
                <a:ea typeface="仿宋" pitchFamily="49" charset="-122"/>
              </a:rPr>
              <a:t>36</a:t>
            </a:r>
            <a:r>
              <a:rPr lang="zh-CN" altLang="en-US" sz="2400" b="1" smtClean="0">
                <a:solidFill>
                  <a:srgbClr val="000000"/>
                </a:solidFill>
                <a:latin typeface="仿宋" pitchFamily="49" charset="-122"/>
                <a:ea typeface="仿宋" pitchFamily="49" charset="-122"/>
              </a:rPr>
              <a:t>分，在兰州市红古区窑街往永登县拉煤的司机张先生称，他驾车驶至永登县通远乡时，突然一道亮光在头顶闪过，面前突然豁然大亮，感觉如同白昼一般。他急忙将车靠边停住，看到一个如同初升太阳般大的火球拖着长约</a:t>
            </a:r>
            <a:r>
              <a:rPr lang="en-US" altLang="zh-CN" sz="2400" b="1" smtClean="0">
                <a:solidFill>
                  <a:srgbClr val="000000"/>
                </a:solidFill>
                <a:latin typeface="仿宋" pitchFamily="49" charset="-122"/>
                <a:ea typeface="仿宋" pitchFamily="49" charset="-122"/>
              </a:rPr>
              <a:t>3</a:t>
            </a:r>
            <a:r>
              <a:rPr lang="zh-CN" altLang="en-US" sz="2400" b="1" smtClean="0">
                <a:solidFill>
                  <a:srgbClr val="000000"/>
                </a:solidFill>
                <a:latin typeface="仿宋" pitchFamily="49" charset="-122"/>
                <a:ea typeface="仿宋" pitchFamily="49" charset="-122"/>
              </a:rPr>
              <a:t>米尾巴由西向东而去。在兰州工坪区某单位值夜班的冯先生说，他看到院子突然变得通红，急忙出院查看时，看到天空中有一片红色的雾状物在移动，接着就听到两声巨响。家住西固区西柳沟的米先生说，他正在休息，突然被两声巨大的爆炸声惊醒，当时他还以为地震了。不明物体出现后，兰州市</a:t>
            </a:r>
            <a:r>
              <a:rPr lang="en-US" altLang="zh-CN" sz="2400" b="1" smtClean="0">
                <a:solidFill>
                  <a:srgbClr val="000000"/>
                </a:solidFill>
                <a:latin typeface="仿宋" pitchFamily="49" charset="-122"/>
                <a:ea typeface="仿宋" pitchFamily="49" charset="-122"/>
              </a:rPr>
              <a:t>110</a:t>
            </a:r>
            <a:r>
              <a:rPr lang="zh-CN" altLang="en-US" sz="2400" b="1" smtClean="0">
                <a:solidFill>
                  <a:srgbClr val="000000"/>
                </a:solidFill>
                <a:latin typeface="仿宋" pitchFamily="49" charset="-122"/>
                <a:ea typeface="仿宋" pitchFamily="49" charset="-122"/>
              </a:rPr>
              <a:t>指挥中心立即指令红古、西固、安宁、城关区以及榆中县等县区的公安民警全力寻找不明飞行物。截至</a:t>
            </a:r>
            <a:r>
              <a:rPr lang="en-US" altLang="zh-CN" sz="2400" b="1" smtClean="0">
                <a:solidFill>
                  <a:srgbClr val="000000"/>
                </a:solidFill>
                <a:latin typeface="仿宋" pitchFamily="49" charset="-122"/>
                <a:ea typeface="仿宋" pitchFamily="49" charset="-122"/>
              </a:rPr>
              <a:t>12</a:t>
            </a:r>
            <a:r>
              <a:rPr lang="zh-CN" altLang="en-US" sz="2400" b="1" smtClean="0">
                <a:solidFill>
                  <a:srgbClr val="000000"/>
                </a:solidFill>
                <a:latin typeface="仿宋" pitchFamily="49" charset="-122"/>
                <a:ea typeface="仿宋" pitchFamily="49" charset="-122"/>
              </a:rPr>
              <a:t>日下午</a:t>
            </a:r>
            <a:r>
              <a:rPr lang="en-US" altLang="zh-CN" sz="2400" b="1" smtClean="0">
                <a:solidFill>
                  <a:srgbClr val="000000"/>
                </a:solidFill>
                <a:latin typeface="仿宋" pitchFamily="49" charset="-122"/>
                <a:ea typeface="仿宋" pitchFamily="49" charset="-122"/>
              </a:rPr>
              <a:t>3</a:t>
            </a:r>
            <a:r>
              <a:rPr lang="zh-CN" altLang="en-US" sz="2400" b="1" smtClean="0">
                <a:solidFill>
                  <a:srgbClr val="000000"/>
                </a:solidFill>
                <a:latin typeface="仿宋" pitchFamily="49" charset="-122"/>
                <a:ea typeface="仿宋" pitchFamily="49" charset="-122"/>
              </a:rPr>
              <a:t>时，警方仍在全力寻找不明飞行物的下落。 </a:t>
            </a:r>
          </a:p>
        </p:txBody>
      </p:sp>
      <p:sp>
        <p:nvSpPr>
          <p:cNvPr id="4" name="Rectangle 2"/>
          <p:cNvSpPr txBox="1">
            <a:spLocks noChangeArrowheads="1"/>
          </p:cNvSpPr>
          <p:nvPr/>
        </p:nvSpPr>
        <p:spPr bwMode="auto">
          <a:xfrm>
            <a:off x="0" y="4652696"/>
            <a:ext cx="12192000" cy="19229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smtClean="0">
                <a:ln>
                  <a:noFill/>
                </a:ln>
                <a:solidFill>
                  <a:srgbClr val="FF0000"/>
                </a:solidFill>
                <a:effectLst/>
                <a:uLnTx/>
                <a:uFillTx/>
                <a:latin typeface="黑体" pitchFamily="49" charset="-122"/>
                <a:ea typeface="黑体" pitchFamily="49" charset="-122"/>
              </a:rPr>
              <a:t>何时</a:t>
            </a:r>
            <a:r>
              <a:rPr kumimoji="0" lang="zh-CN" altLang="en-US" sz="2400" b="1" i="0" u="none" strike="noStrike" kern="0" cap="none" spc="0" normalizeH="0" baseline="0" noProof="0" smtClean="0">
                <a:ln>
                  <a:noFill/>
                </a:ln>
                <a:solidFill>
                  <a:schemeClr val="tx1"/>
                </a:solidFill>
                <a:effectLst/>
                <a:uLnTx/>
                <a:uFillTx/>
                <a:latin typeface="黑体" pitchFamily="49" charset="-122"/>
                <a:ea typeface="黑体" pitchFamily="49" charset="-122"/>
              </a:rPr>
              <a:t>： </a:t>
            </a:r>
            <a:r>
              <a:rPr kumimoji="0" lang="en-US" altLang="zh-CN" sz="2400" b="1" i="0" u="sng" strike="noStrike" kern="0" cap="none" spc="0" normalizeH="0" baseline="0" noProof="0" smtClean="0">
                <a:ln>
                  <a:noFill/>
                </a:ln>
                <a:solidFill>
                  <a:schemeClr val="tx1"/>
                </a:solidFill>
                <a:effectLst/>
                <a:uLnTx/>
                <a:uFillTx/>
                <a:latin typeface="黑体" pitchFamily="49" charset="-122"/>
                <a:ea typeface="黑体" pitchFamily="49" charset="-122"/>
              </a:rPr>
              <a:t>12</a:t>
            </a:r>
            <a:r>
              <a:rPr kumimoji="0" lang="zh-CN" altLang="en-US" sz="2400" b="1" i="0" u="sng" strike="noStrike" kern="0" cap="none" spc="0" normalizeH="0" baseline="0" noProof="0" smtClean="0">
                <a:ln>
                  <a:noFill/>
                </a:ln>
                <a:solidFill>
                  <a:schemeClr val="tx1"/>
                </a:solidFill>
                <a:effectLst/>
                <a:uLnTx/>
                <a:uFillTx/>
                <a:latin typeface="黑体" pitchFamily="49" charset="-122"/>
                <a:ea typeface="黑体" pitchFamily="49" charset="-122"/>
              </a:rPr>
              <a:t>月</a:t>
            </a:r>
            <a:r>
              <a:rPr kumimoji="0" lang="en-US" altLang="zh-CN" sz="2400" b="1" i="0" u="sng" strike="noStrike" kern="0" cap="none" spc="0" normalizeH="0" baseline="0" noProof="0" smtClean="0">
                <a:ln>
                  <a:noFill/>
                </a:ln>
                <a:solidFill>
                  <a:schemeClr val="tx1"/>
                </a:solidFill>
                <a:effectLst/>
                <a:uLnTx/>
                <a:uFillTx/>
                <a:latin typeface="黑体" pitchFamily="49" charset="-122"/>
                <a:ea typeface="黑体" pitchFamily="49" charset="-122"/>
              </a:rPr>
              <a:t>11</a:t>
            </a:r>
            <a:r>
              <a:rPr kumimoji="0" lang="zh-CN" altLang="en-US" sz="2400" b="1" i="0" u="sng" strike="noStrike" kern="0" cap="none" spc="0" normalizeH="0" baseline="0" noProof="0" smtClean="0">
                <a:ln>
                  <a:noFill/>
                </a:ln>
                <a:solidFill>
                  <a:schemeClr val="tx1"/>
                </a:solidFill>
                <a:effectLst/>
                <a:uLnTx/>
                <a:uFillTx/>
                <a:latin typeface="黑体" pitchFamily="49" charset="-122"/>
                <a:ea typeface="黑体" pitchFamily="49" charset="-122"/>
              </a:rPr>
              <a:t>日晚</a:t>
            </a:r>
            <a:r>
              <a:rPr kumimoji="0" lang="en-US" altLang="zh-CN" sz="2400" b="1" i="0" u="sng" strike="noStrike" kern="0" cap="none" spc="0" normalizeH="0" baseline="0" noProof="0" smtClean="0">
                <a:ln>
                  <a:noFill/>
                </a:ln>
                <a:solidFill>
                  <a:schemeClr val="tx1"/>
                </a:solidFill>
                <a:effectLst/>
                <a:uLnTx/>
                <a:uFillTx/>
                <a:latin typeface="黑体" pitchFamily="49" charset="-122"/>
                <a:ea typeface="黑体" pitchFamily="49" charset="-122"/>
              </a:rPr>
              <a:t>11</a:t>
            </a:r>
            <a:r>
              <a:rPr kumimoji="0" lang="zh-CN" altLang="en-US" sz="2400" b="1" i="0" u="sng" strike="noStrike" kern="0" cap="none" spc="0" normalizeH="0" baseline="0" noProof="0" smtClean="0">
                <a:ln>
                  <a:noFill/>
                </a:ln>
                <a:solidFill>
                  <a:schemeClr val="tx1"/>
                </a:solidFill>
                <a:effectLst/>
                <a:uLnTx/>
                <a:uFillTx/>
                <a:latin typeface="黑体" pitchFamily="49" charset="-122"/>
                <a:ea typeface="黑体" pitchFamily="49" charset="-122"/>
              </a:rPr>
              <a:t>时</a:t>
            </a:r>
            <a:r>
              <a:rPr kumimoji="0" lang="en-US" altLang="zh-CN" sz="2400" b="1" i="0" u="sng" strike="noStrike" kern="0" cap="none" spc="0" normalizeH="0" baseline="0" noProof="0" smtClean="0">
                <a:ln>
                  <a:noFill/>
                </a:ln>
                <a:solidFill>
                  <a:schemeClr val="tx1"/>
                </a:solidFill>
                <a:effectLst/>
                <a:uLnTx/>
                <a:uFillTx/>
                <a:latin typeface="黑体" pitchFamily="49" charset="-122"/>
                <a:ea typeface="黑体" pitchFamily="49" charset="-122"/>
              </a:rPr>
              <a:t>36</a:t>
            </a:r>
            <a:r>
              <a:rPr kumimoji="0" lang="zh-CN" altLang="en-US" sz="2400" b="1" i="0" u="sng" strike="noStrike" kern="0" cap="none" spc="0" normalizeH="0" baseline="0" noProof="0" smtClean="0">
                <a:ln>
                  <a:noFill/>
                </a:ln>
                <a:solidFill>
                  <a:schemeClr val="tx1"/>
                </a:solidFill>
                <a:effectLst/>
                <a:uLnTx/>
                <a:uFillTx/>
                <a:latin typeface="黑体" pitchFamily="49" charset="-122"/>
                <a:ea typeface="黑体" pitchFamily="49" charset="-122"/>
              </a:rPr>
              <a:t>分左右、当日晚</a:t>
            </a:r>
            <a:r>
              <a:rPr kumimoji="0" lang="en-US" altLang="zh-CN" sz="2400" b="1" i="0" u="sng" strike="noStrike" kern="0" cap="none" spc="0" normalizeH="0" baseline="0" noProof="0" smtClean="0">
                <a:ln>
                  <a:noFill/>
                </a:ln>
                <a:solidFill>
                  <a:schemeClr val="tx1"/>
                </a:solidFill>
                <a:effectLst/>
                <a:uLnTx/>
                <a:uFillTx/>
                <a:latin typeface="黑体" pitchFamily="49" charset="-122"/>
                <a:ea typeface="黑体" pitchFamily="49" charset="-122"/>
              </a:rPr>
              <a:t>11</a:t>
            </a:r>
            <a:r>
              <a:rPr kumimoji="0" lang="zh-CN" altLang="en-US" sz="2400" b="1" i="0" u="sng" strike="noStrike" kern="0" cap="none" spc="0" normalizeH="0" baseline="0" noProof="0" smtClean="0">
                <a:ln>
                  <a:noFill/>
                </a:ln>
                <a:solidFill>
                  <a:schemeClr val="tx1"/>
                </a:solidFill>
                <a:effectLst/>
                <a:uLnTx/>
                <a:uFillTx/>
                <a:latin typeface="黑体" pitchFamily="49" charset="-122"/>
                <a:ea typeface="黑体" pitchFamily="49" charset="-122"/>
              </a:rPr>
              <a:t>时</a:t>
            </a:r>
            <a:r>
              <a:rPr kumimoji="0" lang="en-US" altLang="zh-CN" sz="2400" b="1" i="0" u="sng" strike="noStrike" kern="0" cap="none" spc="0" normalizeH="0" baseline="0" noProof="0" smtClean="0">
                <a:ln>
                  <a:noFill/>
                </a:ln>
                <a:solidFill>
                  <a:schemeClr val="tx1"/>
                </a:solidFill>
                <a:effectLst/>
                <a:uLnTx/>
                <a:uFillTx/>
                <a:latin typeface="黑体" pitchFamily="49" charset="-122"/>
                <a:ea typeface="黑体" pitchFamily="49" charset="-122"/>
              </a:rPr>
              <a:t>36</a:t>
            </a:r>
            <a:r>
              <a:rPr kumimoji="0" lang="zh-CN" altLang="en-US" sz="2400" b="1" i="0" u="sng" strike="noStrike" kern="0" cap="none" spc="0" normalizeH="0" baseline="0" noProof="0" smtClean="0">
                <a:ln>
                  <a:noFill/>
                </a:ln>
                <a:solidFill>
                  <a:schemeClr val="tx1"/>
                </a:solidFill>
                <a:effectLst/>
                <a:uLnTx/>
                <a:uFillTx/>
                <a:latin typeface="黑体" pitchFamily="49" charset="-122"/>
                <a:ea typeface="黑体" pitchFamily="49" charset="-122"/>
              </a:rPr>
              <a:t>分、</a:t>
            </a:r>
            <a:r>
              <a:rPr kumimoji="0" lang="en-US" altLang="zh-CN" sz="2400" b="1" i="0" u="sng" strike="noStrike" kern="0" cap="none" spc="0" normalizeH="0" baseline="0" noProof="0" smtClean="0">
                <a:ln>
                  <a:noFill/>
                </a:ln>
                <a:solidFill>
                  <a:schemeClr val="tx1"/>
                </a:solidFill>
                <a:effectLst/>
                <a:uLnTx/>
                <a:uFillTx/>
                <a:latin typeface="黑体" pitchFamily="49" charset="-122"/>
                <a:ea typeface="黑体" pitchFamily="49" charset="-122"/>
              </a:rPr>
              <a:t>12</a:t>
            </a:r>
            <a:r>
              <a:rPr kumimoji="0" lang="zh-CN" altLang="en-US" sz="2400" b="1" i="0" u="sng" strike="noStrike" kern="0" cap="none" spc="0" normalizeH="0" baseline="0" noProof="0" smtClean="0">
                <a:ln>
                  <a:noFill/>
                </a:ln>
                <a:solidFill>
                  <a:schemeClr val="tx1"/>
                </a:solidFill>
                <a:effectLst/>
                <a:uLnTx/>
                <a:uFillTx/>
                <a:latin typeface="黑体" pitchFamily="49" charset="-122"/>
                <a:ea typeface="黑体" pitchFamily="49" charset="-122"/>
              </a:rPr>
              <a:t>日下午</a:t>
            </a:r>
            <a:r>
              <a:rPr kumimoji="0" lang="en-US" altLang="zh-CN" sz="2400" b="1" i="0" u="sng" strike="noStrike" kern="0" cap="none" spc="0" normalizeH="0" baseline="0" noProof="0" smtClean="0">
                <a:ln>
                  <a:noFill/>
                </a:ln>
                <a:solidFill>
                  <a:schemeClr val="tx1"/>
                </a:solidFill>
                <a:effectLst/>
                <a:uLnTx/>
                <a:uFillTx/>
                <a:latin typeface="黑体" pitchFamily="49" charset="-122"/>
                <a:ea typeface="黑体" pitchFamily="49" charset="-122"/>
              </a:rPr>
              <a:t>3</a:t>
            </a:r>
            <a:r>
              <a:rPr kumimoji="0" lang="zh-CN" altLang="en-US" sz="2400" b="1" i="0" u="sng" strike="noStrike" kern="0" cap="none" spc="0" normalizeH="0" baseline="0" noProof="0" smtClean="0">
                <a:ln>
                  <a:noFill/>
                </a:ln>
                <a:solidFill>
                  <a:schemeClr val="tx1"/>
                </a:solidFill>
                <a:effectLst/>
                <a:uLnTx/>
                <a:uFillTx/>
                <a:latin typeface="黑体" pitchFamily="49" charset="-122"/>
                <a:ea typeface="黑体" pitchFamily="49" charset="-122"/>
              </a:rPr>
              <a:t>时</a:t>
            </a:r>
            <a:r>
              <a:rPr kumimoji="0" lang="zh-CN" altLang="en-US" sz="2400" b="1" i="0" u="none" strike="noStrike" kern="0" cap="none" spc="0" normalizeH="0" baseline="0" noProof="0" smtClean="0">
                <a:ln>
                  <a:noFill/>
                </a:ln>
                <a:solidFill>
                  <a:schemeClr val="tx1"/>
                </a:solidFill>
                <a:effectLst/>
                <a:uLnTx/>
                <a:uFillTx/>
                <a:latin typeface="黑体" pitchFamily="49" charset="-122"/>
                <a:ea typeface="黑体" pitchFamily="49" charset="-122"/>
              </a:rPr>
              <a:t/>
            </a:r>
            <a:br>
              <a:rPr kumimoji="0" lang="zh-CN" altLang="en-US" sz="2400" b="1" i="0" u="none" strike="noStrike" kern="0" cap="none" spc="0" normalizeH="0" baseline="0" noProof="0" smtClean="0">
                <a:ln>
                  <a:noFill/>
                </a:ln>
                <a:solidFill>
                  <a:schemeClr val="tx1"/>
                </a:solidFill>
                <a:effectLst/>
                <a:uLnTx/>
                <a:uFillTx/>
                <a:latin typeface="黑体" pitchFamily="49" charset="-122"/>
                <a:ea typeface="黑体" pitchFamily="49" charset="-122"/>
              </a:rPr>
            </a:br>
            <a:r>
              <a:rPr kumimoji="0" lang="zh-CN" altLang="en-US" sz="2400" b="1" i="0" u="none" strike="noStrike" kern="0" cap="none" spc="0" normalizeH="0" baseline="0" noProof="0" smtClean="0">
                <a:ln>
                  <a:noFill/>
                </a:ln>
                <a:solidFill>
                  <a:srgbClr val="FF0000"/>
                </a:solidFill>
                <a:effectLst/>
                <a:uLnTx/>
                <a:uFillTx/>
                <a:latin typeface="黑体" pitchFamily="49" charset="-122"/>
                <a:ea typeface="黑体" pitchFamily="49" charset="-122"/>
              </a:rPr>
              <a:t>何地</a:t>
            </a:r>
            <a:r>
              <a:rPr kumimoji="0" lang="zh-CN" altLang="en-US" sz="2400" b="1" i="0" u="none" strike="noStrike" kern="0" cap="none" spc="0" normalizeH="0" baseline="0" noProof="0" smtClean="0">
                <a:ln>
                  <a:noFill/>
                </a:ln>
                <a:solidFill>
                  <a:schemeClr val="tx1"/>
                </a:solidFill>
                <a:effectLst/>
                <a:uLnTx/>
                <a:uFillTx/>
                <a:latin typeface="黑体" pitchFamily="49" charset="-122"/>
                <a:ea typeface="黑体" pitchFamily="49" charset="-122"/>
              </a:rPr>
              <a:t>：</a:t>
            </a:r>
            <a:r>
              <a:rPr kumimoji="0" lang="zh-CN" altLang="en-US" sz="2400" b="1" i="0" u="sng" strike="noStrike" kern="0" cap="none" spc="0" normalizeH="0" baseline="0" noProof="0" smtClean="0">
                <a:ln>
                  <a:noFill/>
                </a:ln>
                <a:solidFill>
                  <a:schemeClr val="tx1"/>
                </a:solidFill>
                <a:effectLst/>
                <a:uLnTx/>
                <a:uFillTx/>
                <a:latin typeface="黑体" pitchFamily="49" charset="-122"/>
                <a:ea typeface="黑体" pitchFamily="49" charset="-122"/>
              </a:rPr>
              <a:t>甘肃省兰州市</a:t>
            </a:r>
            <a:r>
              <a:rPr kumimoji="0" lang="zh-CN" altLang="en-US" sz="2400" b="1" i="0" u="none" strike="noStrike" kern="0" cap="none" spc="0" normalizeH="0" baseline="0" noProof="0" smtClean="0">
                <a:ln>
                  <a:noFill/>
                </a:ln>
                <a:solidFill>
                  <a:srgbClr val="007572"/>
                </a:solidFill>
                <a:effectLst/>
                <a:uLnTx/>
                <a:uFillTx/>
                <a:latin typeface="黑体" pitchFamily="49" charset="-122"/>
                <a:ea typeface="黑体" pitchFamily="49" charset="-122"/>
              </a:rPr>
              <a:t> </a:t>
            </a:r>
            <a:r>
              <a:rPr kumimoji="0" lang="zh-CN" altLang="en-US" sz="2400" b="1" i="0" u="none" strike="noStrike" kern="0" cap="none" spc="0" normalizeH="0" baseline="0" noProof="0" smtClean="0">
                <a:ln>
                  <a:noFill/>
                </a:ln>
                <a:solidFill>
                  <a:srgbClr val="FF0000"/>
                </a:solidFill>
                <a:effectLst/>
                <a:uLnTx/>
                <a:uFillTx/>
                <a:latin typeface="黑体" pitchFamily="49" charset="-122"/>
                <a:ea typeface="黑体" pitchFamily="49" charset="-122"/>
              </a:rPr>
              <a:t>何人（对象）</a:t>
            </a:r>
            <a:r>
              <a:rPr kumimoji="0" lang="zh-CN" altLang="en-US" sz="2400" b="1" i="0" u="none" strike="noStrike" kern="0" cap="none" spc="0" normalizeH="0" baseline="0" noProof="0" smtClean="0">
                <a:ln>
                  <a:noFill/>
                </a:ln>
                <a:solidFill>
                  <a:schemeClr val="tx1"/>
                </a:solidFill>
                <a:effectLst/>
                <a:uLnTx/>
                <a:uFillTx/>
                <a:latin typeface="黑体" pitchFamily="49" charset="-122"/>
                <a:ea typeface="黑体" pitchFamily="49" charset="-122"/>
              </a:rPr>
              <a:t>：</a:t>
            </a:r>
            <a:r>
              <a:rPr kumimoji="0" lang="zh-CN" altLang="en-US" sz="2400" b="1" i="0" u="sng" strike="noStrike" kern="0" cap="none" spc="0" normalizeH="0" baseline="0" noProof="0" smtClean="0">
                <a:ln>
                  <a:noFill/>
                </a:ln>
                <a:solidFill>
                  <a:schemeClr val="tx1"/>
                </a:solidFill>
                <a:effectLst/>
                <a:uLnTx/>
                <a:uFillTx/>
                <a:latin typeface="黑体" pitchFamily="49" charset="-122"/>
                <a:ea typeface="黑体" pitchFamily="49" charset="-122"/>
              </a:rPr>
              <a:t>兰州警方、张先生、冯先生、米先生</a:t>
            </a:r>
            <a:r>
              <a:rPr kumimoji="0" lang="zh-CN" altLang="en-US" sz="2400" b="1" i="0" u="none" strike="noStrike" kern="0" cap="none" spc="0" normalizeH="0" baseline="0" noProof="0" smtClean="0">
                <a:ln>
                  <a:noFill/>
                </a:ln>
                <a:solidFill>
                  <a:schemeClr val="tx1"/>
                </a:solidFill>
                <a:effectLst/>
                <a:uLnTx/>
                <a:uFillTx/>
                <a:latin typeface="黑体" pitchFamily="49" charset="-122"/>
                <a:ea typeface="黑体" pitchFamily="49" charset="-122"/>
              </a:rPr>
              <a:t/>
            </a:r>
            <a:br>
              <a:rPr kumimoji="0" lang="zh-CN" altLang="en-US" sz="2400" b="1" i="0" u="none" strike="noStrike" kern="0" cap="none" spc="0" normalizeH="0" baseline="0" noProof="0" smtClean="0">
                <a:ln>
                  <a:noFill/>
                </a:ln>
                <a:solidFill>
                  <a:schemeClr val="tx1"/>
                </a:solidFill>
                <a:effectLst/>
                <a:uLnTx/>
                <a:uFillTx/>
                <a:latin typeface="黑体" pitchFamily="49" charset="-122"/>
                <a:ea typeface="黑体" pitchFamily="49" charset="-122"/>
              </a:rPr>
            </a:br>
            <a:r>
              <a:rPr kumimoji="0" lang="zh-CN" altLang="en-US" sz="2400" b="1" i="0" u="none" strike="noStrike" kern="0" cap="none" spc="0" normalizeH="0" baseline="0" noProof="0" smtClean="0">
                <a:ln>
                  <a:noFill/>
                </a:ln>
                <a:solidFill>
                  <a:srgbClr val="FF0000"/>
                </a:solidFill>
                <a:effectLst/>
                <a:uLnTx/>
                <a:uFillTx/>
                <a:latin typeface="黑体" pitchFamily="49" charset="-122"/>
                <a:ea typeface="黑体" pitchFamily="49" charset="-122"/>
              </a:rPr>
              <a:t>何事</a:t>
            </a:r>
            <a:r>
              <a:rPr kumimoji="0" lang="zh-CN" altLang="en-US" sz="2400" b="1" i="0" u="none" strike="noStrike" kern="0" cap="none" spc="0" normalizeH="0" baseline="0" noProof="0" smtClean="0">
                <a:ln>
                  <a:noFill/>
                </a:ln>
                <a:solidFill>
                  <a:schemeClr val="tx1"/>
                </a:solidFill>
                <a:effectLst/>
                <a:uLnTx/>
                <a:uFillTx/>
                <a:latin typeface="黑体" pitchFamily="49" charset="-122"/>
                <a:ea typeface="黑体" pitchFamily="49" charset="-122"/>
              </a:rPr>
              <a:t>（过程、结果）：</a:t>
            </a:r>
            <a:r>
              <a:rPr kumimoji="0" lang="zh-CN" altLang="en-US" sz="2400" b="1" i="0" u="sng" strike="noStrike" kern="0" cap="none" spc="0" normalizeH="0" baseline="0" noProof="0" smtClean="0">
                <a:ln>
                  <a:noFill/>
                </a:ln>
                <a:solidFill>
                  <a:schemeClr val="tx1"/>
                </a:solidFill>
                <a:effectLst/>
                <a:uLnTx/>
                <a:uFillTx/>
                <a:latin typeface="黑体" pitchFamily="49" charset="-122"/>
                <a:ea typeface="黑体" pitchFamily="49" charset="-122"/>
              </a:rPr>
              <a:t>出现、爆炸、震感、搜寻等</a:t>
            </a:r>
            <a:endParaRPr lang="en-US" altLang="zh-CN" sz="2400" b="1" kern="0">
              <a:solidFill>
                <a:schemeClr val="tx1"/>
              </a:solidFill>
              <a:latin typeface="黑体" pitchFamily="49" charset="-122"/>
              <a:ea typeface="黑体" pitchFamily="49" charset="-122"/>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smtClean="0">
                <a:ln>
                  <a:noFill/>
                </a:ln>
                <a:solidFill>
                  <a:srgbClr val="FF0000"/>
                </a:solidFill>
                <a:effectLst/>
                <a:uLnTx/>
                <a:uFillTx/>
                <a:latin typeface="黑体" pitchFamily="49" charset="-122"/>
                <a:ea typeface="黑体" pitchFamily="49" charset="-122"/>
              </a:rPr>
              <a:t>何故原因（目的）</a:t>
            </a:r>
            <a:r>
              <a:rPr kumimoji="0" lang="zh-CN" altLang="en-US" sz="2400" b="1" i="0" u="none" strike="noStrike" kern="0" cap="none" spc="0" normalizeH="0" baseline="0" noProof="0" smtClean="0">
                <a:ln>
                  <a:noFill/>
                </a:ln>
                <a:solidFill>
                  <a:schemeClr val="tx1"/>
                </a:solidFill>
                <a:effectLst/>
                <a:uLnTx/>
                <a:uFillTx/>
                <a:latin typeface="黑体" pitchFamily="49" charset="-122"/>
                <a:ea typeface="黑体" pitchFamily="49" charset="-122"/>
              </a:rPr>
              <a:t>：</a:t>
            </a:r>
            <a:r>
              <a:rPr kumimoji="0" lang="zh-CN" altLang="en-US" sz="2400" b="1" i="0" u="sng" strike="noStrike" kern="0" cap="none" spc="0" normalizeH="0" baseline="0" noProof="0" smtClean="0">
                <a:ln>
                  <a:noFill/>
                </a:ln>
                <a:solidFill>
                  <a:schemeClr val="tx1"/>
                </a:solidFill>
                <a:effectLst/>
                <a:uLnTx/>
                <a:uFillTx/>
                <a:latin typeface="黑体" pitchFamily="49" charset="-122"/>
                <a:ea typeface="黑体" pitchFamily="49" charset="-122"/>
              </a:rPr>
              <a:t>事发当晚有人猜测可能是陨石坠落</a:t>
            </a:r>
            <a:endParaRPr kumimoji="0" lang="zh-CN" altLang="en-US" sz="2400" b="1" i="0" u="none" strike="noStrike" kern="0" cap="none" spc="0" normalizeH="0" baseline="0" noProof="0" smtClean="0">
              <a:ln>
                <a:noFill/>
              </a:ln>
              <a:solidFill>
                <a:schemeClr val="tx1"/>
              </a:solidFill>
              <a:effectLst/>
              <a:uLnTx/>
              <a:uFillTx/>
              <a:latin typeface="黑体" pitchFamily="49" charset="-122"/>
              <a:ea typeface="黑体" pitchFamily="49" charset="-122"/>
            </a:endParaRPr>
          </a:p>
        </p:txBody>
      </p:sp>
      <p:sp>
        <p:nvSpPr>
          <p:cNvPr id="5" name="矩形 4"/>
          <p:cNvSpPr/>
          <p:nvPr/>
        </p:nvSpPr>
        <p:spPr>
          <a:xfrm>
            <a:off x="-3325906" y="6470202"/>
            <a:ext cx="12882284" cy="387798"/>
          </a:xfrm>
          <a:prstGeom prst="rect">
            <a:avLst/>
          </a:prstGeom>
        </p:spPr>
        <p:txBody>
          <a:bodyPr wrap="square">
            <a:spAutoFit/>
          </a:bodyPr>
          <a:lstStyle/>
          <a:p>
            <a:pPr lvl="8">
              <a:lnSpc>
                <a:spcPct val="80000"/>
              </a:lnSpc>
            </a:pPr>
            <a:r>
              <a:rPr lang="en-US" altLang="zh-CN" sz="2400" b="1">
                <a:solidFill>
                  <a:srgbClr val="C00000"/>
                </a:solidFill>
                <a:latin typeface="黑体" pitchFamily="49" charset="-122"/>
                <a:ea typeface="黑体" pitchFamily="49" charset="-122"/>
              </a:rPr>
              <a:t>12</a:t>
            </a:r>
            <a:r>
              <a:rPr lang="zh-CN" altLang="en-US" sz="2400" b="1">
                <a:solidFill>
                  <a:srgbClr val="C00000"/>
                </a:solidFill>
                <a:latin typeface="黑体" pitchFamily="49" charset="-122"/>
                <a:ea typeface="黑体" pitchFamily="49" charset="-122"/>
              </a:rPr>
              <a:t>月</a:t>
            </a:r>
            <a:r>
              <a:rPr lang="en-US" altLang="zh-CN" sz="2400" b="1">
                <a:solidFill>
                  <a:srgbClr val="C00000"/>
                </a:solidFill>
                <a:latin typeface="黑体" pitchFamily="49" charset="-122"/>
                <a:ea typeface="黑体" pitchFamily="49" charset="-122"/>
              </a:rPr>
              <a:t>11</a:t>
            </a:r>
            <a:r>
              <a:rPr lang="zh-CN" altLang="en-US" sz="2400" b="1">
                <a:solidFill>
                  <a:srgbClr val="C00000"/>
                </a:solidFill>
                <a:latin typeface="黑体" pitchFamily="49" charset="-122"/>
                <a:ea typeface="黑体" pitchFamily="49" charset="-122"/>
              </a:rPr>
              <a:t>日晚，兰州警方连夜搜寻不明飞行物。</a:t>
            </a:r>
          </a:p>
        </p:txBody>
      </p:sp>
    </p:spTree>
    <p:extLst>
      <p:ext uri="{BB962C8B-B14F-4D97-AF65-F5344CB8AC3E}">
        <p14:creationId xmlns:p14="http://schemas.microsoft.com/office/powerpoint/2010/main" val="1072153347"/>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barn(inVertical)">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p:nvPr/>
        </p:nvSpPr>
        <p:spPr>
          <a:xfrm>
            <a:off x="3313113" y="381176"/>
            <a:ext cx="3854451" cy="561975"/>
          </a:xfrm>
          <a:prstGeom prst="rect">
            <a:avLst/>
          </a:prstGeom>
          <a:noFill/>
          <a:ln w="9525">
            <a:noFill/>
          </a:ln>
        </p:spPr>
        <p:txBody>
          <a:bodyPr anchor="ctr"/>
          <a:lstStyle/>
          <a:p>
            <a:endParaRPr lang="zh-CN" altLang="en-US" sz="4000" b="1" dirty="0">
              <a:solidFill>
                <a:srgbClr val="0000FF"/>
              </a:solidFill>
              <a:ea typeface="黑体" panose="02010609060101010101" pitchFamily="49" charset="-122"/>
            </a:endParaRPr>
          </a:p>
        </p:txBody>
      </p:sp>
      <p:sp>
        <p:nvSpPr>
          <p:cNvPr id="6147" name="Rectangle 5"/>
          <p:cNvSpPr>
            <a:spLocks noGrp="1"/>
          </p:cNvSpPr>
          <p:nvPr>
            <p:ph idx="1"/>
          </p:nvPr>
        </p:nvSpPr>
        <p:spPr>
          <a:xfrm>
            <a:off x="2536358" y="1949824"/>
            <a:ext cx="6197600" cy="2362200"/>
          </a:xfrm>
          <a:ln/>
        </p:spPr>
        <p:txBody>
          <a:bodyPr vert="horz" wrap="square" lIns="91440" tIns="45720" rIns="91440" bIns="45720" anchor="t"/>
          <a:lstStyle/>
          <a:p>
            <a:pPr eaLnBrk="1" hangingPunct="1">
              <a:buFontTx/>
              <a:buNone/>
            </a:pPr>
            <a:r>
              <a:rPr lang="en-US" altLang="zh-CN" b="1" dirty="0">
                <a:solidFill>
                  <a:srgbClr val="0000FF"/>
                </a:solidFill>
              </a:rPr>
              <a:t>  </a:t>
            </a:r>
            <a:r>
              <a:rPr lang="zh-CN" altLang="en-US" b="1" u="sng" dirty="0">
                <a:solidFill>
                  <a:srgbClr val="0000FF"/>
                </a:solidFill>
              </a:rPr>
              <a:t>考点三：新闻类</a:t>
            </a:r>
          </a:p>
          <a:p>
            <a:pPr eaLnBrk="1" hangingPunct="1">
              <a:buFontTx/>
              <a:buNone/>
            </a:pPr>
            <a:r>
              <a:rPr lang="zh-CN" altLang="en-US" b="1" dirty="0"/>
              <a:t>  </a:t>
            </a:r>
            <a:r>
              <a:rPr lang="zh-CN" altLang="en-US" sz="2400" b="1" dirty="0">
                <a:latin typeface="楷体_GB2312"/>
                <a:ea typeface="楷体_GB2312"/>
                <a:sym typeface="Wingdings" panose="05000000000000000000" pitchFamily="2" charset="2"/>
              </a:rPr>
              <a:t>拟写一句话新闻</a:t>
            </a:r>
            <a:r>
              <a:rPr lang="zh-CN" altLang="en-US" sz="2400" dirty="0">
                <a:latin typeface="楷体_GB2312"/>
                <a:ea typeface="楷体_GB2312"/>
                <a:sym typeface="Wingdings" panose="05000000000000000000" pitchFamily="2" charset="2"/>
              </a:rPr>
              <a:t> </a:t>
            </a:r>
            <a:endParaRPr lang="zh-CN" altLang="en-US" sz="2400" b="1" dirty="0">
              <a:latin typeface="楷体_GB2312"/>
              <a:ea typeface="楷体_GB2312"/>
              <a:sym typeface="Wingdings" panose="05000000000000000000" pitchFamily="2" charset="2"/>
            </a:endParaRPr>
          </a:p>
          <a:p>
            <a:pPr eaLnBrk="1" hangingPunct="1">
              <a:buFontTx/>
              <a:buNone/>
            </a:pPr>
            <a:r>
              <a:rPr lang="zh-CN" altLang="en-US" sz="2400" b="1" dirty="0">
                <a:latin typeface="楷体_GB2312"/>
                <a:ea typeface="楷体_GB2312"/>
                <a:sym typeface="Wingdings" panose="05000000000000000000" pitchFamily="2" charset="2"/>
              </a:rPr>
              <a:t> 拟写新闻标题</a:t>
            </a:r>
            <a:r>
              <a:rPr lang="zh-CN" altLang="en-US" sz="2400" dirty="0">
                <a:latin typeface="楷体_GB2312"/>
                <a:ea typeface="楷体_GB2312"/>
                <a:sym typeface="Wingdings" panose="05000000000000000000" pitchFamily="2" charset="2"/>
              </a:rPr>
              <a:t> </a:t>
            </a:r>
            <a:endParaRPr lang="zh-CN" altLang="en-US" sz="2400" b="1" dirty="0">
              <a:latin typeface="楷体_GB2312"/>
              <a:ea typeface="楷体_GB2312"/>
              <a:sym typeface="Wingdings" panose="05000000000000000000" pitchFamily="2" charset="2"/>
            </a:endParaRPr>
          </a:p>
          <a:p>
            <a:pPr eaLnBrk="1" hangingPunct="1">
              <a:buFontTx/>
              <a:buNone/>
            </a:pPr>
            <a:r>
              <a:rPr lang="zh-CN" altLang="en-US" sz="2400" b="1" dirty="0">
                <a:latin typeface="楷体_GB2312"/>
                <a:ea typeface="楷体_GB2312"/>
                <a:sym typeface="Wingdings" panose="05000000000000000000" pitchFamily="2" charset="2"/>
              </a:rPr>
              <a:t> 拟写</a:t>
            </a:r>
            <a:r>
              <a:rPr lang="zh-CN" altLang="en-US" sz="2400" b="1">
                <a:latin typeface="楷体_GB2312"/>
                <a:ea typeface="楷体_GB2312"/>
                <a:sym typeface="Wingdings" panose="05000000000000000000" pitchFamily="2" charset="2"/>
              </a:rPr>
              <a:t>新闻</a:t>
            </a:r>
            <a:r>
              <a:rPr lang="zh-CN" altLang="en-US" sz="2400" b="1" smtClean="0">
                <a:latin typeface="楷体_GB2312"/>
                <a:ea typeface="楷体_GB2312"/>
                <a:sym typeface="Wingdings" panose="05000000000000000000" pitchFamily="2" charset="2"/>
              </a:rPr>
              <a:t>导语</a:t>
            </a:r>
          </a:p>
          <a:p>
            <a:pPr eaLnBrk="1" hangingPunct="1">
              <a:buFontTx/>
              <a:buNone/>
            </a:pPr>
            <a:r>
              <a:rPr lang="zh-CN" altLang="en-US" sz="2400" b="1" smtClean="0">
                <a:latin typeface="楷体_GB2312"/>
                <a:ea typeface="楷体_GB2312"/>
                <a:sym typeface="Wingdings" panose="05000000000000000000" pitchFamily="2" charset="2"/>
              </a:rPr>
              <a:t> ④概括信息要点</a:t>
            </a:r>
            <a:endParaRPr lang="zh-CN" altLang="en-US" sz="2400" b="1" dirty="0">
              <a:latin typeface="楷体_GB2312"/>
              <a:ea typeface="楷体_GB2312"/>
              <a:sym typeface="Wingdings" panose="05000000000000000000" pitchFamily="2" charset="2"/>
            </a:endParaRPr>
          </a:p>
        </p:txBody>
      </p:sp>
      <p:sp>
        <p:nvSpPr>
          <p:cNvPr id="6148" name="Rectangle 6"/>
          <p:cNvSpPr/>
          <p:nvPr/>
        </p:nvSpPr>
        <p:spPr>
          <a:xfrm>
            <a:off x="2670829" y="4398682"/>
            <a:ext cx="7280275" cy="2895600"/>
          </a:xfrm>
          <a:prstGeom prst="rect">
            <a:avLst/>
          </a:prstGeom>
          <a:noFill/>
          <a:ln w="9525">
            <a:noFill/>
          </a:ln>
        </p:spPr>
        <p:txBody>
          <a:bodyPr/>
          <a:lstStyle/>
          <a:p>
            <a:pPr marL="342900" indent="-342900">
              <a:lnSpc>
                <a:spcPct val="90000"/>
              </a:lnSpc>
              <a:spcBef>
                <a:spcPct val="20000"/>
              </a:spcBef>
            </a:pPr>
            <a:r>
              <a:rPr lang="zh-CN" altLang="en-US" sz="2800" b="1" u="sng" dirty="0">
                <a:solidFill>
                  <a:srgbClr val="0000FF"/>
                </a:solidFill>
              </a:rPr>
              <a:t>考点四：语段概括类</a:t>
            </a:r>
          </a:p>
          <a:p>
            <a:pPr marL="342900" indent="-342900">
              <a:lnSpc>
                <a:spcPct val="90000"/>
              </a:lnSpc>
              <a:spcBef>
                <a:spcPct val="20000"/>
              </a:spcBef>
            </a:pPr>
            <a:r>
              <a:rPr lang="zh-CN" altLang="en-US" sz="2800" b="1" dirty="0">
                <a:solidFill>
                  <a:prstClr val="black"/>
                </a:solidFill>
                <a:latin typeface="楷体_GB2312"/>
                <a:ea typeface="楷体_GB2312"/>
                <a:sym typeface="Wingdings" panose="05000000000000000000" pitchFamily="2" charset="2"/>
              </a:rPr>
              <a:t> </a:t>
            </a:r>
            <a:r>
              <a:rPr lang="zh-CN" altLang="en-US" sz="2800" b="1" dirty="0">
                <a:solidFill>
                  <a:prstClr val="black"/>
                </a:solidFill>
                <a:latin typeface="楷体_GB2312"/>
                <a:ea typeface="楷体_GB2312"/>
              </a:rPr>
              <a:t>记叙性语段</a:t>
            </a:r>
            <a:r>
              <a:rPr lang="zh-CN" altLang="en-US" sz="2800" b="1" dirty="0">
                <a:solidFill>
                  <a:prstClr val="black"/>
                </a:solidFill>
                <a:latin typeface="楷体_GB2312"/>
                <a:ea typeface="楷体_GB2312"/>
                <a:sym typeface="Wingdings" panose="05000000000000000000" pitchFamily="2" charset="2"/>
              </a:rPr>
              <a:t>     </a:t>
            </a:r>
            <a:r>
              <a:rPr lang="zh-CN" altLang="en-US" sz="2800" b="1" dirty="0">
                <a:solidFill>
                  <a:prstClr val="black"/>
                </a:solidFill>
                <a:latin typeface="楷体_GB2312"/>
                <a:ea typeface="楷体_GB2312"/>
              </a:rPr>
              <a:t>议论性语段</a:t>
            </a:r>
          </a:p>
          <a:p>
            <a:pPr marL="342900" indent="-342900">
              <a:lnSpc>
                <a:spcPct val="90000"/>
              </a:lnSpc>
              <a:spcBef>
                <a:spcPct val="20000"/>
              </a:spcBef>
            </a:pPr>
            <a:r>
              <a:rPr lang="zh-CN" altLang="en-US" sz="2800" b="1" dirty="0">
                <a:solidFill>
                  <a:prstClr val="black"/>
                </a:solidFill>
                <a:latin typeface="楷体_GB2312"/>
                <a:ea typeface="楷体_GB2312"/>
                <a:sym typeface="Wingdings" panose="05000000000000000000" pitchFamily="2" charset="2"/>
              </a:rPr>
              <a:t> </a:t>
            </a:r>
            <a:r>
              <a:rPr lang="zh-CN" altLang="en-US" sz="2800" b="1" dirty="0">
                <a:solidFill>
                  <a:prstClr val="black"/>
                </a:solidFill>
                <a:latin typeface="楷体_GB2312"/>
                <a:ea typeface="楷体_GB2312"/>
              </a:rPr>
              <a:t>说明性语</a:t>
            </a:r>
            <a:r>
              <a:rPr lang="zh-CN" altLang="en-US" sz="2800" b="1">
                <a:solidFill>
                  <a:prstClr val="black"/>
                </a:solidFill>
                <a:latin typeface="楷体_GB2312"/>
                <a:ea typeface="楷体_GB2312"/>
              </a:rPr>
              <a:t>段</a:t>
            </a:r>
            <a:r>
              <a:rPr lang="zh-CN" altLang="en-US" sz="2800">
                <a:solidFill>
                  <a:prstClr val="black"/>
                </a:solidFill>
                <a:latin typeface="楷体_GB2312"/>
                <a:ea typeface="楷体_GB2312"/>
              </a:rPr>
              <a:t>   </a:t>
            </a:r>
            <a:r>
              <a:rPr lang="zh-CN" altLang="en-US" sz="2800" b="1">
                <a:solidFill>
                  <a:prstClr val="black"/>
                </a:solidFill>
                <a:latin typeface="楷体_GB2312"/>
                <a:ea typeface="楷体_GB2312"/>
                <a:sym typeface="Wingdings" panose="05000000000000000000" pitchFamily="2" charset="2"/>
              </a:rPr>
              <a:t> </a:t>
            </a:r>
            <a:r>
              <a:rPr lang="zh-CN" altLang="en-US" sz="2800" b="1" smtClean="0">
                <a:solidFill>
                  <a:prstClr val="black"/>
                </a:solidFill>
                <a:latin typeface="楷体_GB2312"/>
                <a:ea typeface="楷体_GB2312"/>
                <a:sym typeface="Wingdings" panose="05000000000000000000" pitchFamily="2" charset="2"/>
              </a:rPr>
              <a:t> </a:t>
            </a:r>
            <a:r>
              <a:rPr lang="zh-CN" altLang="en-US" sz="2800" b="1" dirty="0">
                <a:solidFill>
                  <a:prstClr val="black"/>
                </a:solidFill>
                <a:latin typeface="楷体_GB2312"/>
                <a:ea typeface="楷体_GB2312"/>
              </a:rPr>
              <a:t>描述类语段</a:t>
            </a:r>
            <a:endParaRPr lang="zh-CN" altLang="en-US" sz="2800" dirty="0">
              <a:solidFill>
                <a:prstClr val="black"/>
              </a:solidFill>
              <a:latin typeface="楷体_GB2312"/>
              <a:ea typeface="楷体_GB2312"/>
            </a:endParaRPr>
          </a:p>
        </p:txBody>
      </p:sp>
      <p:sp>
        <p:nvSpPr>
          <p:cNvPr id="6149" name="Rectangle 7"/>
          <p:cNvSpPr/>
          <p:nvPr/>
        </p:nvSpPr>
        <p:spPr>
          <a:xfrm>
            <a:off x="2670829" y="924848"/>
            <a:ext cx="6400800" cy="1215091"/>
          </a:xfrm>
          <a:prstGeom prst="rect">
            <a:avLst/>
          </a:prstGeom>
          <a:noFill/>
          <a:ln w="9525">
            <a:noFill/>
          </a:ln>
        </p:spPr>
        <p:txBody>
          <a:bodyPr/>
          <a:lstStyle/>
          <a:p>
            <a:pPr marL="342900" indent="-342900">
              <a:spcBef>
                <a:spcPct val="20000"/>
              </a:spcBef>
            </a:pPr>
            <a:r>
              <a:rPr lang="zh-CN" altLang="en-US" sz="2800" b="1" u="sng" dirty="0">
                <a:solidFill>
                  <a:srgbClr val="0000FF"/>
                </a:solidFill>
              </a:rPr>
              <a:t>考点一：下定义类</a:t>
            </a:r>
            <a:endParaRPr lang="en-US" altLang="zh-CN" sz="2800" b="1" u="sng" dirty="0">
              <a:solidFill>
                <a:srgbClr val="0000FF"/>
              </a:solidFill>
            </a:endParaRPr>
          </a:p>
          <a:p>
            <a:pPr marL="342900" indent="-342900">
              <a:spcBef>
                <a:spcPct val="20000"/>
              </a:spcBef>
            </a:pPr>
            <a:r>
              <a:rPr lang="zh-CN" altLang="en-US" sz="2800" b="1" u="sng" dirty="0">
                <a:solidFill>
                  <a:srgbClr val="0000FF"/>
                </a:solidFill>
              </a:rPr>
              <a:t>考点二：提取关键词类</a:t>
            </a:r>
          </a:p>
          <a:p>
            <a:pPr marL="342900" indent="-342900">
              <a:spcBef>
                <a:spcPct val="20000"/>
              </a:spcBef>
            </a:pPr>
            <a:endParaRPr lang="zh-CN" altLang="en-US" sz="2800" b="1" u="sng" dirty="0">
              <a:solidFill>
                <a:srgbClr val="0000FF"/>
              </a:solidFill>
            </a:endParaRPr>
          </a:p>
        </p:txBody>
      </p:sp>
      <p:sp>
        <p:nvSpPr>
          <p:cNvPr id="6" name="标题 1"/>
          <p:cNvSpPr>
            <a:spLocks noGrp="1"/>
          </p:cNvSpPr>
          <p:nvPr/>
        </p:nvSpPr>
        <p:spPr>
          <a:xfrm>
            <a:off x="12703" y="215900"/>
            <a:ext cx="3836988" cy="666750"/>
          </a:xfrm>
          <a:prstGeom prst="rect">
            <a:avLst/>
          </a:prstGeom>
          <a:ln>
            <a:solidFill>
              <a:schemeClr val="accent6">
                <a:lumMod val="75000"/>
              </a:schemeClr>
            </a:solidFill>
          </a:ln>
          <a:effectLst>
            <a:outerShdw blurRad="482600" dist="38100" dir="2700000" algn="tl" rotWithShape="0">
              <a:prstClr val="black">
                <a:alpha val="40000"/>
              </a:prstClr>
            </a:outerShdw>
          </a:effectLst>
        </p:spPr>
        <p:txBody>
          <a:bodyPr anchor="ct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auto">
              <a:spcAft>
                <a:spcPts val="0"/>
              </a:spcAft>
              <a:defRPr/>
            </a:pPr>
            <a:r>
              <a:rPr lang="zh-CN" altLang="en-US" b="1" dirty="0">
                <a:solidFill>
                  <a:srgbClr val="4C7469"/>
                </a:solidFill>
                <a:latin typeface="楷体" panose="02010609060101010101" pitchFamily="49" charset="-122"/>
                <a:ea typeface="楷体" panose="02010609060101010101" pitchFamily="49" charset="-122"/>
              </a:rPr>
              <a:t>题型解说</a:t>
            </a:r>
          </a:p>
        </p:txBody>
      </p:sp>
    </p:spTree>
    <p:extLst>
      <p:ext uri="{BB962C8B-B14F-4D97-AF65-F5344CB8AC3E}">
        <p14:creationId xmlns:p14="http://schemas.microsoft.com/office/powerpoint/2010/main" val="115262769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天鹅1"/>
          <p:cNvPicPr>
            <a:picLocks noGrp="1" noChangeAspect="1" noChangeArrowheads="1"/>
          </p:cNvPicPr>
          <p:nvPr>
            <p:ph idx="4294967295"/>
          </p:nvPr>
        </p:nvPicPr>
        <p:blipFill>
          <a:blip r:embed="rId2">
            <a:extLst>
              <a:ext uri="{28A0092B-C50C-407E-A947-70E740481C1C}">
                <a14:useLocalDpi xmlns:a14="http://schemas.microsoft.com/office/drawing/2010/main" val="0"/>
              </a:ext>
            </a:extLst>
          </a:blip>
          <a:srcRect/>
          <a:stretch>
            <a:fillRect/>
          </a:stretch>
        </p:blipFill>
        <p:spPr>
          <a:xfrm>
            <a:off x="0" y="0"/>
            <a:ext cx="12192000" cy="6858000"/>
          </a:xfrm>
          <a:noFill/>
          <a:extLs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0723" name="Text Box 3"/>
          <p:cNvSpPr txBox="1">
            <a:spLocks noChangeArrowheads="1"/>
          </p:cNvSpPr>
          <p:nvPr/>
        </p:nvSpPr>
        <p:spPr bwMode="auto">
          <a:xfrm>
            <a:off x="160867" y="1"/>
            <a:ext cx="11887200" cy="4031873"/>
          </a:xfrm>
          <a:prstGeom prst="rect">
            <a:avLst/>
          </a:prstGeom>
          <a:solidFill>
            <a:schemeClr val="bg1"/>
          </a:solidFill>
          <a:ln>
            <a:noFill/>
          </a:ln>
          <a:effectLst/>
          <a:extLs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kumimoji="1" lang="en-US" altLang="zh-CN" sz="3200" b="1">
                <a:solidFill>
                  <a:srgbClr val="C00000"/>
                </a:solidFill>
                <a:latin typeface="黑体" pitchFamily="49" charset="-122"/>
                <a:ea typeface="黑体" pitchFamily="49" charset="-122"/>
              </a:rPr>
              <a:t>3</a:t>
            </a:r>
            <a:r>
              <a:rPr kumimoji="1" lang="en-US" altLang="zh-CN" sz="3200" b="1" smtClean="0">
                <a:solidFill>
                  <a:srgbClr val="C00000"/>
                </a:solidFill>
                <a:latin typeface="黑体" pitchFamily="49" charset="-122"/>
                <a:ea typeface="黑体" pitchFamily="49" charset="-122"/>
              </a:rPr>
              <a:t>.</a:t>
            </a:r>
            <a:r>
              <a:rPr kumimoji="1" lang="zh-CN" altLang="en-US" sz="3200" b="1" smtClean="0">
                <a:solidFill>
                  <a:srgbClr val="C00000"/>
                </a:solidFill>
                <a:latin typeface="黑体" pitchFamily="49" charset="-122"/>
                <a:ea typeface="黑体" pitchFamily="49" charset="-122"/>
              </a:rPr>
              <a:t>阅读下面一则消息，拟写一句话新闻。</a:t>
            </a:r>
            <a:r>
              <a:rPr kumimoji="1" lang="en-US" altLang="zh-CN" sz="3200" b="1" smtClean="0">
                <a:solidFill>
                  <a:srgbClr val="C00000"/>
                </a:solidFill>
                <a:latin typeface="黑体" pitchFamily="49" charset="-122"/>
                <a:ea typeface="黑体" pitchFamily="49" charset="-122"/>
              </a:rPr>
              <a:t>(</a:t>
            </a:r>
            <a:r>
              <a:rPr kumimoji="1" lang="zh-CN" altLang="en-US" sz="3200" b="1" smtClean="0">
                <a:solidFill>
                  <a:srgbClr val="C00000"/>
                </a:solidFill>
                <a:latin typeface="黑体" pitchFamily="49" charset="-122"/>
                <a:ea typeface="黑体" pitchFamily="49" charset="-122"/>
              </a:rPr>
              <a:t>不超过</a:t>
            </a:r>
            <a:r>
              <a:rPr kumimoji="1" lang="en-US" altLang="zh-CN" sz="3200" b="1" smtClean="0">
                <a:solidFill>
                  <a:srgbClr val="C00000"/>
                </a:solidFill>
                <a:latin typeface="黑体" pitchFamily="49" charset="-122"/>
                <a:ea typeface="黑体" pitchFamily="49" charset="-122"/>
              </a:rPr>
              <a:t>16</a:t>
            </a:r>
            <a:r>
              <a:rPr kumimoji="1" lang="zh-CN" altLang="en-US" sz="3200" b="1" smtClean="0">
                <a:solidFill>
                  <a:srgbClr val="C00000"/>
                </a:solidFill>
                <a:latin typeface="黑体" pitchFamily="49" charset="-122"/>
                <a:ea typeface="黑体" pitchFamily="49" charset="-122"/>
              </a:rPr>
              <a:t>个字</a:t>
            </a:r>
            <a:r>
              <a:rPr kumimoji="1" lang="en-US" altLang="zh-CN" sz="3200" b="1" smtClean="0">
                <a:solidFill>
                  <a:srgbClr val="C00000"/>
                </a:solidFill>
                <a:latin typeface="黑体" pitchFamily="49" charset="-122"/>
                <a:ea typeface="黑体" pitchFamily="49" charset="-122"/>
              </a:rPr>
              <a:t>) </a:t>
            </a:r>
            <a:r>
              <a:rPr kumimoji="1" lang="en-US" altLang="zh-CN" sz="3200" b="1" smtClean="0">
                <a:solidFill>
                  <a:srgbClr val="CC0066"/>
                </a:solidFill>
                <a:latin typeface="黑体" pitchFamily="49" charset="-122"/>
                <a:ea typeface="黑体" pitchFamily="49" charset="-122"/>
              </a:rPr>
              <a:t/>
            </a:r>
            <a:br>
              <a:rPr kumimoji="1" lang="en-US" altLang="zh-CN" sz="3200" b="1" smtClean="0">
                <a:solidFill>
                  <a:srgbClr val="CC0066"/>
                </a:solidFill>
                <a:latin typeface="黑体" pitchFamily="49" charset="-122"/>
                <a:ea typeface="黑体" pitchFamily="49" charset="-122"/>
              </a:rPr>
            </a:br>
            <a:r>
              <a:rPr kumimoji="1" lang="en-US" altLang="zh-CN" sz="3200" b="1" smtClean="0">
                <a:solidFill>
                  <a:srgbClr val="007572"/>
                </a:solidFill>
                <a:latin typeface="Times New Roman" pitchFamily="18" charset="0"/>
                <a:ea typeface="黑体" pitchFamily="49" charset="-122"/>
              </a:rPr>
              <a:t>  </a:t>
            </a:r>
            <a:r>
              <a:rPr kumimoji="1" lang="en-US" altLang="zh-CN" sz="3200" b="1" smtClean="0">
                <a:solidFill>
                  <a:srgbClr val="007572"/>
                </a:solidFill>
                <a:latin typeface="黑体" pitchFamily="49" charset="-122"/>
                <a:ea typeface="黑体" pitchFamily="49" charset="-122"/>
              </a:rPr>
              <a:t>   </a:t>
            </a:r>
            <a:r>
              <a:rPr kumimoji="1" lang="zh-CN" altLang="en-US" sz="3200" b="1" smtClean="0">
                <a:solidFill>
                  <a:srgbClr val="000000"/>
                </a:solidFill>
                <a:latin typeface="黑体" pitchFamily="49" charset="-122"/>
                <a:ea typeface="黑体" pitchFamily="49" charset="-122"/>
              </a:rPr>
              <a:t>本报北京</a:t>
            </a:r>
            <a:r>
              <a:rPr kumimoji="1" lang="en-US" altLang="zh-CN" sz="3200" b="1" smtClean="0">
                <a:solidFill>
                  <a:srgbClr val="000000"/>
                </a:solidFill>
                <a:latin typeface="黑体" pitchFamily="49" charset="-122"/>
                <a:ea typeface="黑体" pitchFamily="49" charset="-122"/>
              </a:rPr>
              <a:t>3</a:t>
            </a:r>
            <a:r>
              <a:rPr kumimoji="1" lang="zh-CN" altLang="en-US" sz="3200" b="1" smtClean="0">
                <a:solidFill>
                  <a:srgbClr val="000000"/>
                </a:solidFill>
                <a:latin typeface="黑体" pitchFamily="49" charset="-122"/>
                <a:ea typeface="黑体" pitchFamily="49" charset="-122"/>
              </a:rPr>
              <a:t>月</a:t>
            </a:r>
            <a:r>
              <a:rPr kumimoji="1" lang="en-US" altLang="zh-CN" sz="3200" b="1" smtClean="0">
                <a:solidFill>
                  <a:srgbClr val="000000"/>
                </a:solidFill>
                <a:latin typeface="黑体" pitchFamily="49" charset="-122"/>
                <a:ea typeface="黑体" pitchFamily="49" charset="-122"/>
              </a:rPr>
              <a:t>22</a:t>
            </a:r>
            <a:r>
              <a:rPr kumimoji="1" lang="zh-CN" altLang="en-US" sz="3200" b="1" smtClean="0">
                <a:solidFill>
                  <a:srgbClr val="000000"/>
                </a:solidFill>
                <a:latin typeface="黑体" pitchFamily="49" charset="-122"/>
                <a:ea typeface="黑体" pitchFamily="49" charset="-122"/>
              </a:rPr>
              <a:t>日电   </a:t>
            </a:r>
            <a:r>
              <a:rPr kumimoji="1" lang="en-US" altLang="zh-CN" sz="3200" b="1" smtClean="0">
                <a:solidFill>
                  <a:srgbClr val="000000"/>
                </a:solidFill>
                <a:latin typeface="黑体" pitchFamily="49" charset="-122"/>
                <a:ea typeface="黑体" pitchFamily="49" charset="-122"/>
              </a:rPr>
              <a:t>3</a:t>
            </a:r>
            <a:r>
              <a:rPr kumimoji="1" lang="zh-CN" altLang="en-US" sz="3200" b="1" smtClean="0">
                <a:solidFill>
                  <a:srgbClr val="000000"/>
                </a:solidFill>
                <a:latin typeface="黑体" pitchFamily="49" charset="-122"/>
                <a:ea typeface="黑体" pitchFamily="49" charset="-122"/>
              </a:rPr>
              <a:t>月</a:t>
            </a:r>
            <a:r>
              <a:rPr kumimoji="1" lang="en-US" altLang="zh-CN" sz="3200" b="1" smtClean="0">
                <a:solidFill>
                  <a:srgbClr val="000000"/>
                </a:solidFill>
                <a:latin typeface="黑体" pitchFamily="49" charset="-122"/>
                <a:ea typeface="黑体" pitchFamily="49" charset="-122"/>
              </a:rPr>
              <a:t>15</a:t>
            </a:r>
            <a:r>
              <a:rPr kumimoji="1" lang="zh-CN" altLang="en-US" sz="3200" b="1" smtClean="0">
                <a:solidFill>
                  <a:srgbClr val="000000"/>
                </a:solidFill>
                <a:latin typeface="黑体" pitchFamily="49" charset="-122"/>
                <a:ea typeface="黑体" pitchFamily="49" charset="-122"/>
              </a:rPr>
              <a:t>日至</a:t>
            </a:r>
            <a:r>
              <a:rPr kumimoji="1" lang="en-US" altLang="zh-CN" sz="3200" b="1" smtClean="0">
                <a:solidFill>
                  <a:srgbClr val="000000"/>
                </a:solidFill>
                <a:latin typeface="黑体" pitchFamily="49" charset="-122"/>
                <a:ea typeface="黑体" pitchFamily="49" charset="-122"/>
              </a:rPr>
              <a:t>17</a:t>
            </a:r>
            <a:r>
              <a:rPr kumimoji="1" lang="zh-CN" altLang="en-US" sz="3200" b="1" smtClean="0">
                <a:solidFill>
                  <a:srgbClr val="000000"/>
                </a:solidFill>
                <a:latin typeface="黑体" pitchFamily="49" charset="-122"/>
                <a:ea typeface="黑体" pitchFamily="49" charset="-122"/>
              </a:rPr>
              <a:t>日、</a:t>
            </a:r>
            <a:r>
              <a:rPr kumimoji="1" lang="en-US" altLang="zh-CN" sz="3200" b="1" smtClean="0">
                <a:solidFill>
                  <a:srgbClr val="000000"/>
                </a:solidFill>
                <a:latin typeface="黑体" pitchFamily="49" charset="-122"/>
                <a:ea typeface="黑体" pitchFamily="49" charset="-122"/>
              </a:rPr>
              <a:t>3</a:t>
            </a:r>
            <a:r>
              <a:rPr kumimoji="1" lang="zh-CN" altLang="en-US" sz="3200" b="1" smtClean="0">
                <a:solidFill>
                  <a:srgbClr val="000000"/>
                </a:solidFill>
                <a:latin typeface="黑体" pitchFamily="49" charset="-122"/>
                <a:ea typeface="黑体" pitchFamily="49" charset="-122"/>
              </a:rPr>
              <a:t>月</a:t>
            </a:r>
            <a:r>
              <a:rPr kumimoji="1" lang="en-US" altLang="zh-CN" sz="3200" b="1" smtClean="0">
                <a:solidFill>
                  <a:srgbClr val="000000"/>
                </a:solidFill>
                <a:latin typeface="黑体" pitchFamily="49" charset="-122"/>
                <a:ea typeface="黑体" pitchFamily="49" charset="-122"/>
              </a:rPr>
              <a:t>20</a:t>
            </a:r>
            <a:r>
              <a:rPr kumimoji="1" lang="zh-CN" altLang="en-US" sz="3200" b="1" smtClean="0">
                <a:solidFill>
                  <a:srgbClr val="000000"/>
                </a:solidFill>
                <a:latin typeface="黑体" pitchFamily="49" charset="-122"/>
                <a:ea typeface="黑体" pitchFamily="49" charset="-122"/>
              </a:rPr>
              <a:t>日至</a:t>
            </a:r>
            <a:r>
              <a:rPr kumimoji="1" lang="en-US" altLang="zh-CN" sz="3200" b="1" smtClean="0">
                <a:solidFill>
                  <a:srgbClr val="000000"/>
                </a:solidFill>
                <a:latin typeface="黑体" pitchFamily="49" charset="-122"/>
                <a:ea typeface="黑体" pitchFamily="49" charset="-122"/>
              </a:rPr>
              <a:t>22</a:t>
            </a:r>
            <a:r>
              <a:rPr kumimoji="1" lang="zh-CN" altLang="en-US" sz="3200" b="1" smtClean="0">
                <a:solidFill>
                  <a:srgbClr val="000000"/>
                </a:solidFill>
                <a:latin typeface="黑体" pitchFamily="49" charset="-122"/>
                <a:ea typeface="黑体" pitchFamily="49" charset="-122"/>
              </a:rPr>
              <a:t>日北京出现了两次沙尘天气。沙尘暴项目组专家透露，</a:t>
            </a:r>
            <a:r>
              <a:rPr kumimoji="1" lang="en-US" altLang="zh-CN" sz="3200" b="1" smtClean="0">
                <a:solidFill>
                  <a:srgbClr val="000000"/>
                </a:solidFill>
                <a:latin typeface="黑体" pitchFamily="49" charset="-122"/>
                <a:ea typeface="黑体" pitchFamily="49" charset="-122"/>
              </a:rPr>
              <a:t>3</a:t>
            </a:r>
            <a:r>
              <a:rPr kumimoji="1" lang="zh-CN" altLang="en-US" sz="3200" b="1" smtClean="0">
                <a:solidFill>
                  <a:srgbClr val="000000"/>
                </a:solidFill>
                <a:latin typeface="黑体" pitchFamily="49" charset="-122"/>
                <a:ea typeface="黑体" pitchFamily="49" charset="-122"/>
              </a:rPr>
              <a:t>月</a:t>
            </a:r>
            <a:r>
              <a:rPr kumimoji="1" lang="en-US" altLang="zh-CN" sz="3200" b="1" smtClean="0">
                <a:solidFill>
                  <a:srgbClr val="000000"/>
                </a:solidFill>
                <a:latin typeface="黑体" pitchFamily="49" charset="-122"/>
                <a:ea typeface="黑体" pitchFamily="49" charset="-122"/>
              </a:rPr>
              <a:t>15</a:t>
            </a:r>
            <a:r>
              <a:rPr kumimoji="1" lang="zh-CN" altLang="en-US" sz="3200" b="1" smtClean="0">
                <a:solidFill>
                  <a:srgbClr val="000000"/>
                </a:solidFill>
                <a:latin typeface="黑体" pitchFamily="49" charset="-122"/>
                <a:ea typeface="黑体" pitchFamily="49" charset="-122"/>
              </a:rPr>
              <a:t>日的沙尘天气过程，每平方米降尘量为</a:t>
            </a:r>
            <a:r>
              <a:rPr kumimoji="1" lang="en-US" altLang="zh-CN" sz="3200" b="1" smtClean="0">
                <a:solidFill>
                  <a:srgbClr val="000000"/>
                </a:solidFill>
                <a:latin typeface="黑体" pitchFamily="49" charset="-122"/>
                <a:ea typeface="黑体" pitchFamily="49" charset="-122"/>
              </a:rPr>
              <a:t>25</a:t>
            </a:r>
            <a:r>
              <a:rPr kumimoji="1" lang="zh-CN" altLang="en-US" sz="3200" b="1" smtClean="0">
                <a:solidFill>
                  <a:srgbClr val="000000"/>
                </a:solidFill>
                <a:latin typeface="黑体" pitchFamily="49" charset="-122"/>
                <a:ea typeface="黑体" pitchFamily="49" charset="-122"/>
              </a:rPr>
              <a:t>克，按北京地区面积约为</a:t>
            </a:r>
            <a:r>
              <a:rPr kumimoji="1" lang="en-US" altLang="zh-CN" sz="3200" b="1" smtClean="0">
                <a:solidFill>
                  <a:srgbClr val="000000"/>
                </a:solidFill>
                <a:latin typeface="黑体" pitchFamily="49" charset="-122"/>
                <a:ea typeface="黑体" pitchFamily="49" charset="-122"/>
              </a:rPr>
              <a:t>1040</a:t>
            </a:r>
            <a:r>
              <a:rPr kumimoji="1" lang="zh-CN" altLang="en-US" sz="3200" b="1" smtClean="0">
                <a:solidFill>
                  <a:srgbClr val="000000"/>
                </a:solidFill>
                <a:latin typeface="黑体" pitchFamily="49" charset="-122"/>
                <a:ea typeface="黑体" pitchFamily="49" charset="-122"/>
              </a:rPr>
              <a:t>平方公里计算，北京总降尘量为</a:t>
            </a:r>
            <a:r>
              <a:rPr kumimoji="1" lang="en-US" altLang="zh-CN" sz="3200" b="1" smtClean="0">
                <a:solidFill>
                  <a:srgbClr val="000000"/>
                </a:solidFill>
                <a:latin typeface="黑体" pitchFamily="49" charset="-122"/>
                <a:ea typeface="黑体" pitchFamily="49" charset="-122"/>
              </a:rPr>
              <a:t>2.6</a:t>
            </a:r>
            <a:r>
              <a:rPr kumimoji="1" lang="zh-CN" altLang="en-US" sz="3200" b="1" smtClean="0">
                <a:solidFill>
                  <a:srgbClr val="000000"/>
                </a:solidFill>
                <a:latin typeface="黑体" pitchFamily="49" charset="-122"/>
                <a:ea typeface="黑体" pitchFamily="49" charset="-122"/>
              </a:rPr>
              <a:t>万吨；</a:t>
            </a:r>
            <a:r>
              <a:rPr kumimoji="1" lang="en-US" altLang="zh-CN" sz="3200" b="1" smtClean="0">
                <a:solidFill>
                  <a:srgbClr val="000000"/>
                </a:solidFill>
                <a:latin typeface="黑体" pitchFamily="49" charset="-122"/>
                <a:ea typeface="黑体" pitchFamily="49" charset="-122"/>
              </a:rPr>
              <a:t>3</a:t>
            </a:r>
            <a:r>
              <a:rPr kumimoji="1" lang="zh-CN" altLang="en-US" sz="3200" b="1" smtClean="0">
                <a:solidFill>
                  <a:srgbClr val="000000"/>
                </a:solidFill>
                <a:latin typeface="黑体" pitchFamily="49" charset="-122"/>
                <a:ea typeface="黑体" pitchFamily="49" charset="-122"/>
              </a:rPr>
              <a:t>月</a:t>
            </a:r>
            <a:r>
              <a:rPr kumimoji="1" lang="en-US" altLang="zh-CN" sz="3200" b="1" smtClean="0">
                <a:solidFill>
                  <a:srgbClr val="000000"/>
                </a:solidFill>
                <a:latin typeface="黑体" pitchFamily="49" charset="-122"/>
                <a:ea typeface="黑体" pitchFamily="49" charset="-122"/>
              </a:rPr>
              <a:t>20</a:t>
            </a:r>
            <a:r>
              <a:rPr kumimoji="1" lang="zh-CN" altLang="en-US" sz="3200" b="1" smtClean="0">
                <a:solidFill>
                  <a:srgbClr val="000000"/>
                </a:solidFill>
                <a:latin typeface="黑体" pitchFamily="49" charset="-122"/>
                <a:ea typeface="黑体" pitchFamily="49" charset="-122"/>
              </a:rPr>
              <a:t>日的沙尘暴过程每平方米降尘量达到</a:t>
            </a:r>
            <a:r>
              <a:rPr kumimoji="1" lang="en-US" altLang="zh-CN" sz="3200" b="1" smtClean="0">
                <a:solidFill>
                  <a:srgbClr val="000000"/>
                </a:solidFill>
                <a:latin typeface="黑体" pitchFamily="49" charset="-122"/>
                <a:ea typeface="黑体" pitchFamily="49" charset="-122"/>
              </a:rPr>
              <a:t>29</a:t>
            </a:r>
            <a:r>
              <a:rPr kumimoji="1" lang="zh-CN" altLang="en-US" sz="3200" b="1" smtClean="0">
                <a:solidFill>
                  <a:srgbClr val="000000"/>
                </a:solidFill>
                <a:latin typeface="黑体" pitchFamily="49" charset="-122"/>
                <a:ea typeface="黑体" pitchFamily="49" charset="-122"/>
              </a:rPr>
              <a:t>克，该次沙尘暴北京总降尘量高达</a:t>
            </a:r>
            <a:r>
              <a:rPr kumimoji="1" lang="en-US" altLang="zh-CN" sz="3200" b="1" smtClean="0">
                <a:solidFill>
                  <a:srgbClr val="000000"/>
                </a:solidFill>
                <a:latin typeface="黑体" pitchFamily="49" charset="-122"/>
                <a:ea typeface="黑体" pitchFamily="49" charset="-122"/>
              </a:rPr>
              <a:t>3</a:t>
            </a:r>
            <a:r>
              <a:rPr kumimoji="1" lang="zh-CN" altLang="en-US" sz="3200" b="1" smtClean="0">
                <a:solidFill>
                  <a:srgbClr val="000000"/>
                </a:solidFill>
                <a:latin typeface="黑体" pitchFamily="49" charset="-122"/>
                <a:ea typeface="黑体" pitchFamily="49" charset="-122"/>
              </a:rPr>
              <a:t>万吨。两次沙尘天气，北京总降尘</a:t>
            </a:r>
            <a:r>
              <a:rPr kumimoji="1" lang="en-US" altLang="zh-CN" sz="3200" b="1" smtClean="0">
                <a:solidFill>
                  <a:srgbClr val="000000"/>
                </a:solidFill>
                <a:latin typeface="黑体" pitchFamily="49" charset="-122"/>
                <a:ea typeface="黑体" pitchFamily="49" charset="-122"/>
              </a:rPr>
              <a:t>5.6</a:t>
            </a:r>
            <a:r>
              <a:rPr kumimoji="1" lang="zh-CN" altLang="en-US" sz="3200" b="1" smtClean="0">
                <a:solidFill>
                  <a:srgbClr val="000000"/>
                </a:solidFill>
                <a:latin typeface="黑体" pitchFamily="49" charset="-122"/>
                <a:ea typeface="黑体" pitchFamily="49" charset="-122"/>
              </a:rPr>
              <a:t>万吨，相当于每个北京人</a:t>
            </a:r>
            <a:r>
              <a:rPr kumimoji="1" lang="zh-CN" altLang="en-US" sz="3200" b="1" smtClean="0">
                <a:solidFill>
                  <a:srgbClr val="000000"/>
                </a:solidFill>
                <a:latin typeface="Times New Roman" pitchFamily="18" charset="0"/>
                <a:ea typeface="黑体" pitchFamily="49" charset="-122"/>
              </a:rPr>
              <a:t>“</a:t>
            </a:r>
            <a:r>
              <a:rPr kumimoji="1" lang="zh-CN" altLang="en-US" sz="3200" b="1" smtClean="0">
                <a:solidFill>
                  <a:srgbClr val="000000"/>
                </a:solidFill>
                <a:latin typeface="黑体" pitchFamily="49" charset="-122"/>
                <a:ea typeface="黑体" pitchFamily="49" charset="-122"/>
              </a:rPr>
              <a:t>分得</a:t>
            </a:r>
            <a:r>
              <a:rPr kumimoji="1" lang="zh-CN" altLang="en-US" sz="3200" b="1" smtClean="0">
                <a:solidFill>
                  <a:srgbClr val="000000"/>
                </a:solidFill>
                <a:latin typeface="Times New Roman" pitchFamily="18" charset="0"/>
                <a:ea typeface="黑体" pitchFamily="49" charset="-122"/>
              </a:rPr>
              <a:t>”</a:t>
            </a:r>
            <a:r>
              <a:rPr kumimoji="1" lang="en-US" altLang="zh-CN" sz="3200" b="1" smtClean="0">
                <a:solidFill>
                  <a:srgbClr val="000000"/>
                </a:solidFill>
                <a:latin typeface="黑体" pitchFamily="49" charset="-122"/>
                <a:ea typeface="黑体" pitchFamily="49" charset="-122"/>
              </a:rPr>
              <a:t>10</a:t>
            </a:r>
            <a:r>
              <a:rPr kumimoji="1" lang="zh-CN" altLang="en-US" sz="3200" b="1" smtClean="0">
                <a:solidFill>
                  <a:srgbClr val="000000"/>
                </a:solidFill>
                <a:latin typeface="黑体" pitchFamily="49" charset="-122"/>
                <a:ea typeface="黑体" pitchFamily="49" charset="-122"/>
              </a:rPr>
              <a:t>斤尘土。</a:t>
            </a:r>
          </a:p>
        </p:txBody>
      </p:sp>
      <p:sp>
        <p:nvSpPr>
          <p:cNvPr id="81924" name="Text Box 4"/>
          <p:cNvSpPr txBox="1">
            <a:spLocks noChangeArrowheads="1"/>
          </p:cNvSpPr>
          <p:nvPr/>
        </p:nvSpPr>
        <p:spPr bwMode="auto">
          <a:xfrm>
            <a:off x="239184" y="5589588"/>
            <a:ext cx="11664949" cy="1066800"/>
          </a:xfrm>
          <a:prstGeom prst="rect">
            <a:avLst/>
          </a:prstGeom>
          <a:solidFill>
            <a:srgbClr val="B2D0DC"/>
          </a:solidFill>
          <a:ln>
            <a:noFill/>
          </a:ln>
          <a:effectLst/>
          <a:extLs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defRPr/>
            </a:pPr>
            <a:r>
              <a:rPr kumimoji="1" lang="zh-CN" altLang="en-US" sz="3200" b="1" smtClean="0">
                <a:solidFill>
                  <a:srgbClr val="7030A0"/>
                </a:solidFill>
                <a:effectLst>
                  <a:outerShdw blurRad="38100" dist="38100" dir="2700000" algn="tl">
                    <a:srgbClr val="000000"/>
                  </a:outerShdw>
                </a:effectLst>
                <a:latin typeface="黑体" pitchFamily="49" charset="-122"/>
                <a:ea typeface="黑体" pitchFamily="49" charset="-122"/>
              </a:rPr>
              <a:t>参考答案</a:t>
            </a:r>
            <a:r>
              <a:rPr kumimoji="1" lang="en-US" altLang="zh-CN" sz="3200" b="1" smtClean="0">
                <a:solidFill>
                  <a:srgbClr val="7030A0"/>
                </a:solidFill>
                <a:effectLst>
                  <a:outerShdw blurRad="38100" dist="38100" dir="2700000" algn="tl">
                    <a:srgbClr val="000000"/>
                  </a:outerShdw>
                </a:effectLst>
                <a:latin typeface="黑体" pitchFamily="49" charset="-122"/>
                <a:ea typeface="黑体" pitchFamily="49" charset="-122"/>
              </a:rPr>
              <a:t>:</a:t>
            </a:r>
            <a:r>
              <a:rPr kumimoji="1" lang="zh-CN" altLang="en-US" sz="3200" b="1" smtClean="0">
                <a:solidFill>
                  <a:srgbClr val="7030A0"/>
                </a:solidFill>
                <a:effectLst>
                  <a:outerShdw blurRad="38100" dist="38100" dir="2700000" algn="tl">
                    <a:srgbClr val="000000"/>
                  </a:outerShdw>
                </a:effectLst>
                <a:latin typeface="黑体" pitchFamily="49" charset="-122"/>
                <a:ea typeface="黑体" pitchFamily="49" charset="-122"/>
              </a:rPr>
              <a:t>北京两次沙尘天气人均</a:t>
            </a:r>
            <a:r>
              <a:rPr kumimoji="1" lang="zh-CN" altLang="en-US" sz="3200" b="1" smtClean="0">
                <a:solidFill>
                  <a:srgbClr val="7030A0"/>
                </a:solidFill>
                <a:effectLst>
                  <a:outerShdw blurRad="38100" dist="38100" dir="2700000" algn="tl">
                    <a:srgbClr val="000000"/>
                  </a:outerShdw>
                </a:effectLst>
                <a:latin typeface="Times New Roman" pitchFamily="18" charset="0"/>
                <a:ea typeface="黑体" pitchFamily="49" charset="-122"/>
              </a:rPr>
              <a:t>“</a:t>
            </a:r>
            <a:r>
              <a:rPr kumimoji="1" lang="zh-CN" altLang="en-US" sz="3200" b="1" smtClean="0">
                <a:solidFill>
                  <a:srgbClr val="7030A0"/>
                </a:solidFill>
                <a:effectLst>
                  <a:outerShdw blurRad="38100" dist="38100" dir="2700000" algn="tl">
                    <a:srgbClr val="000000"/>
                  </a:outerShdw>
                </a:effectLst>
                <a:latin typeface="黑体" pitchFamily="49" charset="-122"/>
                <a:ea typeface="黑体" pitchFamily="49" charset="-122"/>
              </a:rPr>
              <a:t>分得</a:t>
            </a:r>
            <a:r>
              <a:rPr kumimoji="1" lang="zh-CN" altLang="en-US" sz="3200" b="1" smtClean="0">
                <a:solidFill>
                  <a:srgbClr val="7030A0"/>
                </a:solidFill>
                <a:effectLst>
                  <a:outerShdw blurRad="38100" dist="38100" dir="2700000" algn="tl">
                    <a:srgbClr val="000000"/>
                  </a:outerShdw>
                </a:effectLst>
                <a:latin typeface="Times New Roman" pitchFamily="18" charset="0"/>
                <a:ea typeface="黑体" pitchFamily="49" charset="-122"/>
              </a:rPr>
              <a:t>”</a:t>
            </a:r>
            <a:r>
              <a:rPr kumimoji="1" lang="en-US" altLang="zh-CN" sz="3200" b="1" smtClean="0">
                <a:solidFill>
                  <a:srgbClr val="7030A0"/>
                </a:solidFill>
                <a:effectLst>
                  <a:outerShdw blurRad="38100" dist="38100" dir="2700000" algn="tl">
                    <a:srgbClr val="000000"/>
                  </a:outerShdw>
                </a:effectLst>
                <a:latin typeface="黑体" pitchFamily="49" charset="-122"/>
                <a:ea typeface="黑体" pitchFamily="49" charset="-122"/>
              </a:rPr>
              <a:t>10</a:t>
            </a:r>
            <a:r>
              <a:rPr kumimoji="1" lang="zh-CN" altLang="en-US" sz="3200" b="1" smtClean="0">
                <a:solidFill>
                  <a:srgbClr val="7030A0"/>
                </a:solidFill>
                <a:effectLst>
                  <a:outerShdw blurRad="38100" dist="38100" dir="2700000" algn="tl">
                    <a:srgbClr val="000000"/>
                  </a:outerShdw>
                </a:effectLst>
                <a:latin typeface="黑体" pitchFamily="49" charset="-122"/>
                <a:ea typeface="黑体" pitchFamily="49" charset="-122"/>
              </a:rPr>
              <a:t>斤尘土。（或近日北京连续两次出现强沙尘天气）</a:t>
            </a:r>
          </a:p>
        </p:txBody>
      </p:sp>
    </p:spTree>
    <p:extLst>
      <p:ext uri="{BB962C8B-B14F-4D97-AF65-F5344CB8AC3E}">
        <p14:creationId xmlns:p14="http://schemas.microsoft.com/office/powerpoint/2010/main" val="889907417"/>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1924"/>
                                        </p:tgtEl>
                                        <p:attrNameLst>
                                          <p:attrName>style.visibility</p:attrName>
                                        </p:attrNameLst>
                                      </p:cBhvr>
                                      <p:to>
                                        <p:strVal val="visible"/>
                                      </p:to>
                                    </p:set>
                                    <p:anim calcmode="lin" valueType="num">
                                      <p:cBhvr additive="base">
                                        <p:cTn id="7" dur="500" fill="hold"/>
                                        <p:tgtEl>
                                          <p:spTgt spid="81924"/>
                                        </p:tgtEl>
                                        <p:attrNameLst>
                                          <p:attrName>ppt_x</p:attrName>
                                        </p:attrNameLst>
                                      </p:cBhvr>
                                      <p:tavLst>
                                        <p:tav tm="0">
                                          <p:val>
                                            <p:strVal val="#ppt_x"/>
                                          </p:val>
                                        </p:tav>
                                        <p:tav tm="100000">
                                          <p:val>
                                            <p:strVal val="#ppt_x"/>
                                          </p:val>
                                        </p:tav>
                                      </p:tavLst>
                                    </p:anim>
                                    <p:anim calcmode="lin" valueType="num">
                                      <p:cBhvr additive="base">
                                        <p:cTn id="8" dur="500" fill="hold"/>
                                        <p:tgtEl>
                                          <p:spTgt spid="819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24"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237192" y="132138"/>
            <a:ext cx="1158240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buFont typeface="Arial" pitchFamily="34" charset="0"/>
              <a:buNone/>
            </a:pPr>
            <a:r>
              <a:rPr kumimoji="1" lang="en-US" altLang="zh-CN" sz="3200" b="1" smtClean="0">
                <a:solidFill>
                  <a:srgbClr val="0033CC"/>
                </a:solidFill>
                <a:latin typeface="黑体" pitchFamily="49" charset="-122"/>
                <a:ea typeface="黑体" pitchFamily="49" charset="-122"/>
              </a:rPr>
              <a:t>4</a:t>
            </a:r>
            <a:r>
              <a:rPr kumimoji="1" lang="zh-CN" altLang="en-US" sz="3200" b="1" smtClean="0">
                <a:solidFill>
                  <a:srgbClr val="0033CC"/>
                </a:solidFill>
                <a:latin typeface="黑体" pitchFamily="49" charset="-122"/>
                <a:ea typeface="黑体" pitchFamily="49" charset="-122"/>
              </a:rPr>
              <a:t>、请把这段文字压缩成不超过</a:t>
            </a:r>
            <a:r>
              <a:rPr kumimoji="1" lang="en-US" altLang="zh-CN" sz="3200" b="1" smtClean="0">
                <a:solidFill>
                  <a:srgbClr val="0033CC"/>
                </a:solidFill>
                <a:latin typeface="黑体" pitchFamily="49" charset="-122"/>
                <a:ea typeface="黑体" pitchFamily="49" charset="-122"/>
              </a:rPr>
              <a:t>22</a:t>
            </a:r>
            <a:r>
              <a:rPr kumimoji="1" lang="zh-CN" altLang="en-US" sz="3200" b="1" smtClean="0">
                <a:solidFill>
                  <a:srgbClr val="0033CC"/>
                </a:solidFill>
                <a:latin typeface="黑体" pitchFamily="49" charset="-122"/>
                <a:ea typeface="黑体" pitchFamily="49" charset="-122"/>
              </a:rPr>
              <a:t>个字的一句话新闻。</a:t>
            </a:r>
          </a:p>
        </p:txBody>
      </p:sp>
      <p:sp>
        <p:nvSpPr>
          <p:cNvPr id="3" name="Text Box 3"/>
          <p:cNvSpPr txBox="1">
            <a:spLocks noChangeArrowheads="1"/>
          </p:cNvSpPr>
          <p:nvPr/>
        </p:nvSpPr>
        <p:spPr bwMode="auto">
          <a:xfrm>
            <a:off x="132416" y="1120891"/>
            <a:ext cx="11576051"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buFont typeface="Arial" pitchFamily="34" charset="0"/>
              <a:buNone/>
            </a:pPr>
            <a:r>
              <a:rPr kumimoji="1" lang="en-US" altLang="zh-CN" sz="2800" b="1" smtClean="0">
                <a:solidFill>
                  <a:srgbClr val="000000"/>
                </a:solidFill>
                <a:latin typeface="楷体_GB2312" pitchFamily="49" charset="-122"/>
                <a:ea typeface="楷体_GB2312" pitchFamily="49" charset="-122"/>
              </a:rPr>
              <a:t>      </a:t>
            </a:r>
            <a:r>
              <a:rPr kumimoji="1" lang="zh-CN" altLang="en-US" sz="3200" b="1" smtClean="0">
                <a:solidFill>
                  <a:srgbClr val="000000"/>
                </a:solidFill>
                <a:latin typeface="仿宋" pitchFamily="49" charset="-122"/>
                <a:ea typeface="仿宋" pitchFamily="49" charset="-122"/>
              </a:rPr>
              <a:t>从</a:t>
            </a:r>
            <a:r>
              <a:rPr kumimoji="1" lang="en-US" altLang="zh-CN" sz="3200" b="1" smtClean="0">
                <a:solidFill>
                  <a:srgbClr val="000000"/>
                </a:solidFill>
                <a:latin typeface="仿宋" pitchFamily="49" charset="-122"/>
                <a:ea typeface="仿宋" pitchFamily="49" charset="-122"/>
              </a:rPr>
              <a:t>3</a:t>
            </a:r>
            <a:r>
              <a:rPr kumimoji="1" lang="zh-CN" altLang="en-US" sz="3200" b="1" smtClean="0">
                <a:solidFill>
                  <a:srgbClr val="000000"/>
                </a:solidFill>
                <a:latin typeface="仿宋" pitchFamily="49" charset="-122"/>
                <a:ea typeface="仿宋" pitchFamily="49" charset="-122"/>
              </a:rPr>
              <a:t>月</a:t>
            </a:r>
            <a:r>
              <a:rPr kumimoji="1" lang="en-US" altLang="zh-CN" sz="3200" b="1" smtClean="0">
                <a:solidFill>
                  <a:srgbClr val="000000"/>
                </a:solidFill>
                <a:latin typeface="仿宋" pitchFamily="49" charset="-122"/>
                <a:ea typeface="仿宋" pitchFamily="49" charset="-122"/>
              </a:rPr>
              <a:t>1</a:t>
            </a:r>
            <a:r>
              <a:rPr kumimoji="1" lang="zh-CN" altLang="en-US" sz="3200" b="1" smtClean="0">
                <a:solidFill>
                  <a:srgbClr val="000000"/>
                </a:solidFill>
                <a:latin typeface="仿宋" pitchFamily="49" charset="-122"/>
                <a:ea typeface="仿宋" pitchFamily="49" charset="-122"/>
              </a:rPr>
              <a:t>日起，电信收费标准进行结构性调整，有的提价，有的降价，有的免收；邮资也进行了调整，不超重的本埠和外埠平信都提了价。</a:t>
            </a:r>
          </a:p>
        </p:txBody>
      </p:sp>
      <p:sp>
        <p:nvSpPr>
          <p:cNvPr id="4" name="Text Box 10"/>
          <p:cNvSpPr txBox="1">
            <a:spLocks noChangeArrowheads="1"/>
          </p:cNvSpPr>
          <p:nvPr/>
        </p:nvSpPr>
        <p:spPr bwMode="auto">
          <a:xfrm>
            <a:off x="132415" y="3327963"/>
            <a:ext cx="11791951"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kumimoji="1" lang="zh-CN" altLang="en-US" sz="3200" b="1" smtClean="0">
                <a:solidFill>
                  <a:srgbClr val="FF0000"/>
                </a:solidFill>
                <a:latin typeface="黑体" pitchFamily="49" charset="-122"/>
                <a:ea typeface="黑体" pitchFamily="49" charset="-122"/>
              </a:rPr>
              <a:t>（</a:t>
            </a:r>
            <a:r>
              <a:rPr kumimoji="1" lang="en-US" altLang="zh-CN" sz="3200" b="1" smtClean="0">
                <a:solidFill>
                  <a:srgbClr val="FF0000"/>
                </a:solidFill>
                <a:latin typeface="黑体" pitchFamily="49" charset="-122"/>
                <a:ea typeface="黑体" pitchFamily="49" charset="-122"/>
              </a:rPr>
              <a:t>1</a:t>
            </a:r>
            <a:r>
              <a:rPr kumimoji="1" lang="zh-CN" altLang="en-US" sz="3200" b="1" smtClean="0">
                <a:solidFill>
                  <a:srgbClr val="FF0000"/>
                </a:solidFill>
                <a:latin typeface="黑体" pitchFamily="49" charset="-122"/>
                <a:ea typeface="黑体" pitchFamily="49" charset="-122"/>
              </a:rPr>
              <a:t>）</a:t>
            </a:r>
            <a:r>
              <a:rPr kumimoji="1" lang="en-US" altLang="zh-CN" sz="3200" b="1" smtClean="0">
                <a:solidFill>
                  <a:srgbClr val="FF0000"/>
                </a:solidFill>
                <a:latin typeface="黑体" pitchFamily="49" charset="-122"/>
                <a:ea typeface="黑体" pitchFamily="49" charset="-122"/>
              </a:rPr>
              <a:t>3</a:t>
            </a:r>
            <a:r>
              <a:rPr kumimoji="1" lang="zh-CN" altLang="en-US" sz="3200" b="1" smtClean="0">
                <a:solidFill>
                  <a:srgbClr val="FF0000"/>
                </a:solidFill>
                <a:latin typeface="黑体" pitchFamily="49" charset="-122"/>
                <a:ea typeface="黑体" pitchFamily="49" charset="-122"/>
              </a:rPr>
              <a:t>月</a:t>
            </a:r>
            <a:r>
              <a:rPr kumimoji="1" lang="en-US" altLang="zh-CN" sz="3200" b="1" smtClean="0">
                <a:solidFill>
                  <a:srgbClr val="FF0000"/>
                </a:solidFill>
                <a:latin typeface="黑体" pitchFamily="49" charset="-122"/>
                <a:ea typeface="黑体" pitchFamily="49" charset="-122"/>
              </a:rPr>
              <a:t>1</a:t>
            </a:r>
            <a:r>
              <a:rPr kumimoji="1" lang="zh-CN" altLang="en-US" sz="3200" b="1" smtClean="0">
                <a:solidFill>
                  <a:srgbClr val="FF0000"/>
                </a:solidFill>
                <a:latin typeface="黑体" pitchFamily="49" charset="-122"/>
                <a:ea typeface="黑体" pitchFamily="49" charset="-122"/>
              </a:rPr>
              <a:t>日起邮资上调，电信费有升有降。</a:t>
            </a:r>
          </a:p>
          <a:p>
            <a:pPr eaLnBrk="1" hangingPunct="1">
              <a:buFont typeface="Arial" pitchFamily="34" charset="0"/>
              <a:buNone/>
            </a:pPr>
            <a:r>
              <a:rPr kumimoji="1" lang="zh-CN" altLang="en-US" sz="3200" b="1" smtClean="0">
                <a:solidFill>
                  <a:srgbClr val="FF0000"/>
                </a:solidFill>
                <a:latin typeface="黑体" pitchFamily="49" charset="-122"/>
                <a:ea typeface="黑体" pitchFamily="49" charset="-122"/>
              </a:rPr>
              <a:t>（</a:t>
            </a:r>
            <a:r>
              <a:rPr kumimoji="1" lang="en-US" altLang="zh-CN" sz="3200" b="1" smtClean="0">
                <a:solidFill>
                  <a:srgbClr val="FF0000"/>
                </a:solidFill>
                <a:latin typeface="黑体" pitchFamily="49" charset="-122"/>
                <a:ea typeface="黑体" pitchFamily="49" charset="-122"/>
              </a:rPr>
              <a:t>2</a:t>
            </a:r>
            <a:r>
              <a:rPr kumimoji="1" lang="zh-CN" altLang="en-US" sz="3200" b="1" smtClean="0">
                <a:solidFill>
                  <a:srgbClr val="FF0000"/>
                </a:solidFill>
                <a:latin typeface="黑体" pitchFamily="49" charset="-122"/>
                <a:ea typeface="黑体" pitchFamily="49" charset="-122"/>
              </a:rPr>
              <a:t>）电信费、邮资</a:t>
            </a:r>
            <a:r>
              <a:rPr kumimoji="1" lang="en-US" altLang="zh-CN" sz="3200" b="1" smtClean="0">
                <a:solidFill>
                  <a:srgbClr val="FF0000"/>
                </a:solidFill>
                <a:latin typeface="黑体" pitchFamily="49" charset="-122"/>
                <a:ea typeface="黑体" pitchFamily="49" charset="-122"/>
              </a:rPr>
              <a:t>3</a:t>
            </a:r>
            <a:r>
              <a:rPr kumimoji="1" lang="zh-CN" altLang="en-US" sz="3200" b="1" smtClean="0">
                <a:solidFill>
                  <a:srgbClr val="FF0000"/>
                </a:solidFill>
                <a:latin typeface="黑体" pitchFamily="49" charset="-122"/>
                <a:ea typeface="黑体" pitchFamily="49" charset="-122"/>
              </a:rPr>
              <a:t>月</a:t>
            </a:r>
            <a:r>
              <a:rPr kumimoji="1" lang="en-US" altLang="zh-CN" sz="3200" b="1" smtClean="0">
                <a:solidFill>
                  <a:srgbClr val="FF0000"/>
                </a:solidFill>
                <a:latin typeface="黑体" pitchFamily="49" charset="-122"/>
                <a:ea typeface="黑体" pitchFamily="49" charset="-122"/>
              </a:rPr>
              <a:t>1</a:t>
            </a:r>
            <a:r>
              <a:rPr kumimoji="1" lang="zh-CN" altLang="en-US" sz="3200" b="1" smtClean="0">
                <a:solidFill>
                  <a:srgbClr val="FF0000"/>
                </a:solidFill>
                <a:latin typeface="黑体" pitchFamily="49" charset="-122"/>
                <a:ea typeface="黑体" pitchFamily="49" charset="-122"/>
              </a:rPr>
              <a:t>日起调价，价格有降有升。</a:t>
            </a:r>
          </a:p>
        </p:txBody>
      </p:sp>
    </p:spTree>
    <p:extLst>
      <p:ext uri="{BB962C8B-B14F-4D97-AF65-F5344CB8AC3E}">
        <p14:creationId xmlns:p14="http://schemas.microsoft.com/office/powerpoint/2010/main" val="3976818082"/>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par>
                          <p:cTn id="8" fill="hold">
                            <p:stCondLst>
                              <p:cond delay="500"/>
                            </p:stCondLst>
                            <p:childTnLst>
                              <p:par>
                                <p:cTn id="9" presetID="6" presetClass="entr" presetSubtype="16" fill="hold" nodeType="after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Effect transition="in" filter="circle(in)">
                                      <p:cBhvr>
                                        <p:cTn id="11"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3"/>
          <p:cNvSpPr/>
          <p:nvPr/>
        </p:nvSpPr>
        <p:spPr>
          <a:xfrm>
            <a:off x="95264" y="1143000"/>
            <a:ext cx="12096751" cy="954088"/>
          </a:xfrm>
          <a:prstGeom prst="rect">
            <a:avLst/>
          </a:prstGeom>
          <a:noFill/>
          <a:ln w="9525">
            <a:noFill/>
          </a:ln>
        </p:spPr>
        <p:txBody>
          <a:bodyPr>
            <a:spAutoFit/>
          </a:bodyPr>
          <a:lstStyle/>
          <a:p>
            <a:pPr eaLnBrk="0" hangingPunct="0"/>
            <a:r>
              <a:rPr lang="zh-CN" altLang="en-US" sz="2800" b="1" dirty="0">
                <a:solidFill>
                  <a:prstClr val="black"/>
                </a:solidFill>
                <a:latin typeface="黑体" panose="02010609060101010101" pitchFamily="49" charset="-122"/>
                <a:ea typeface="黑体" panose="02010609060101010101" pitchFamily="49" charset="-122"/>
              </a:rPr>
              <a:t> 导语是新闻报导的开头，常用一句话概括消息的基本内容，一般包括</a:t>
            </a:r>
            <a:r>
              <a:rPr lang="zh-CN" altLang="en-US" sz="2800" b="1" dirty="0">
                <a:solidFill>
                  <a:srgbClr val="FF0000"/>
                </a:solidFill>
                <a:latin typeface="黑体" panose="02010609060101010101" pitchFamily="49" charset="-122"/>
                <a:ea typeface="黑体" panose="02010609060101010101" pitchFamily="49" charset="-122"/>
              </a:rPr>
              <a:t>时间、地点、人物、事件、结果</a:t>
            </a:r>
            <a:r>
              <a:rPr lang="zh-CN" altLang="en-US" sz="2800" b="1" dirty="0">
                <a:solidFill>
                  <a:prstClr val="black"/>
                </a:solidFill>
                <a:latin typeface="黑体" panose="02010609060101010101" pitchFamily="49" charset="-122"/>
                <a:ea typeface="黑体" panose="02010609060101010101" pitchFamily="49" charset="-122"/>
              </a:rPr>
              <a:t>等要素。 </a:t>
            </a:r>
          </a:p>
        </p:txBody>
      </p:sp>
      <p:sp>
        <p:nvSpPr>
          <p:cNvPr id="17413" name="Rectangle 5"/>
          <p:cNvSpPr/>
          <p:nvPr/>
        </p:nvSpPr>
        <p:spPr>
          <a:xfrm>
            <a:off x="304800" y="2286088"/>
            <a:ext cx="11444288" cy="2246769"/>
          </a:xfrm>
          <a:prstGeom prst="rect">
            <a:avLst/>
          </a:prstGeom>
          <a:noFill/>
          <a:ln w="9525">
            <a:noFill/>
          </a:ln>
        </p:spPr>
        <p:txBody>
          <a:bodyPr>
            <a:spAutoFit/>
          </a:bodyPr>
          <a:lstStyle/>
          <a:p>
            <a:r>
              <a:rPr lang="zh-CN" altLang="en-US" sz="2800" b="1" dirty="0">
                <a:solidFill>
                  <a:prstClr val="black"/>
                </a:solidFill>
                <a:latin typeface="楷体" panose="02010609060101010101" pitchFamily="49" charset="-122"/>
                <a:ea typeface="楷体" panose="02010609060101010101" pitchFamily="49" charset="-122"/>
              </a:rPr>
              <a:t>“耀华号”</a:t>
            </a:r>
            <a:r>
              <a:rPr lang="en-US" altLang="zh-CN" sz="2800" b="1" dirty="0">
                <a:solidFill>
                  <a:prstClr val="black"/>
                </a:solidFill>
                <a:latin typeface="楷体" panose="02010609060101010101" pitchFamily="49" charset="-122"/>
                <a:ea typeface="楷体" panose="02010609060101010101" pitchFamily="49" charset="-122"/>
              </a:rPr>
              <a:t>7</a:t>
            </a:r>
            <a:r>
              <a:rPr lang="zh-CN" altLang="en-US" sz="2800" b="1" dirty="0">
                <a:solidFill>
                  <a:prstClr val="black"/>
                </a:solidFill>
                <a:latin typeface="楷体" panose="02010609060101010101" pitchFamily="49" charset="-122"/>
                <a:ea typeface="楷体" panose="02010609060101010101" pitchFamily="49" charset="-122"/>
              </a:rPr>
              <a:t>月</a:t>
            </a:r>
            <a:r>
              <a:rPr lang="en-US" altLang="zh-CN" sz="2800" b="1" dirty="0">
                <a:solidFill>
                  <a:prstClr val="black"/>
                </a:solidFill>
                <a:latin typeface="楷体" panose="02010609060101010101" pitchFamily="49" charset="-122"/>
                <a:ea typeface="楷体" panose="02010609060101010101" pitchFamily="49" charset="-122"/>
              </a:rPr>
              <a:t>31</a:t>
            </a:r>
            <a:r>
              <a:rPr lang="zh-CN" altLang="en-US" sz="2800" b="1" dirty="0">
                <a:solidFill>
                  <a:prstClr val="black"/>
                </a:solidFill>
                <a:latin typeface="楷体" panose="02010609060101010101" pitchFamily="49" charset="-122"/>
                <a:ea typeface="楷体" panose="02010609060101010101" pitchFamily="49" charset="-122"/>
              </a:rPr>
              <a:t>日从重庆港开出，本月</a:t>
            </a:r>
            <a:r>
              <a:rPr lang="en-US" altLang="zh-CN" sz="2800" b="1" dirty="0">
                <a:solidFill>
                  <a:prstClr val="black"/>
                </a:solidFill>
                <a:latin typeface="楷体" panose="02010609060101010101" pitchFamily="49" charset="-122"/>
                <a:ea typeface="楷体" panose="02010609060101010101" pitchFamily="49" charset="-122"/>
              </a:rPr>
              <a:t>3</a:t>
            </a:r>
            <a:r>
              <a:rPr lang="zh-CN" altLang="en-US" sz="2800" b="1" dirty="0">
                <a:solidFill>
                  <a:prstClr val="black"/>
                </a:solidFill>
                <a:latin typeface="楷体" panose="02010609060101010101" pitchFamily="49" charset="-122"/>
                <a:ea typeface="楷体" panose="02010609060101010101" pitchFamily="49" charset="-122"/>
              </a:rPr>
              <a:t>日</a:t>
            </a:r>
            <a:r>
              <a:rPr lang="en-US" altLang="zh-CN" sz="2800" b="1" dirty="0">
                <a:solidFill>
                  <a:prstClr val="black"/>
                </a:solidFill>
                <a:latin typeface="楷体" panose="02010609060101010101" pitchFamily="49" charset="-122"/>
                <a:ea typeface="楷体" panose="02010609060101010101" pitchFamily="49" charset="-122"/>
              </a:rPr>
              <a:t>6</a:t>
            </a:r>
            <a:r>
              <a:rPr lang="zh-CN" altLang="en-US" sz="2800" b="1" dirty="0">
                <a:solidFill>
                  <a:prstClr val="black"/>
                </a:solidFill>
                <a:latin typeface="楷体" panose="02010609060101010101" pitchFamily="49" charset="-122"/>
                <a:ea typeface="楷体" panose="02010609060101010101" pitchFamily="49" charset="-122"/>
              </a:rPr>
              <a:t>点</a:t>
            </a:r>
            <a:r>
              <a:rPr lang="en-US" altLang="zh-CN" sz="2800" b="1" dirty="0">
                <a:solidFill>
                  <a:prstClr val="black"/>
                </a:solidFill>
                <a:latin typeface="楷体" panose="02010609060101010101" pitchFamily="49" charset="-122"/>
                <a:ea typeface="楷体" panose="02010609060101010101" pitchFamily="49" charset="-122"/>
              </a:rPr>
              <a:t>50</a:t>
            </a:r>
            <a:r>
              <a:rPr lang="zh-CN" altLang="en-US" sz="2800" b="1" dirty="0">
                <a:solidFill>
                  <a:prstClr val="black"/>
                </a:solidFill>
                <a:latin typeface="楷体" panose="02010609060101010101" pitchFamily="49" charset="-122"/>
                <a:ea typeface="楷体" panose="02010609060101010101" pitchFamily="49" charset="-122"/>
              </a:rPr>
              <a:t>分在右行至牌县航段，船舵突然失控，船体搁浅，并且严重倾斜，长江港务监督局迅速组织救援，但因水位只有</a:t>
            </a:r>
            <a:r>
              <a:rPr lang="en-US" altLang="zh-CN" sz="2800" b="1" dirty="0">
                <a:solidFill>
                  <a:prstClr val="black"/>
                </a:solidFill>
                <a:latin typeface="楷体" panose="02010609060101010101" pitchFamily="49" charset="-122"/>
                <a:ea typeface="楷体" panose="02010609060101010101" pitchFamily="49" charset="-122"/>
              </a:rPr>
              <a:t>1.7</a:t>
            </a:r>
            <a:r>
              <a:rPr lang="zh-CN" altLang="en-US" sz="2800" b="1" dirty="0">
                <a:solidFill>
                  <a:prstClr val="black"/>
                </a:solidFill>
                <a:latin typeface="楷体" panose="02010609060101010101" pitchFamily="49" charset="-122"/>
                <a:ea typeface="楷体" panose="02010609060101010101" pitchFamily="49" charset="-122"/>
              </a:rPr>
              <a:t>米，客轮的吃水线是</a:t>
            </a:r>
            <a:r>
              <a:rPr lang="en-US" altLang="zh-CN" sz="2800" b="1" dirty="0">
                <a:solidFill>
                  <a:prstClr val="black"/>
                </a:solidFill>
                <a:latin typeface="楷体" panose="02010609060101010101" pitchFamily="49" charset="-122"/>
                <a:ea typeface="楷体" panose="02010609060101010101" pitchFamily="49" charset="-122"/>
              </a:rPr>
              <a:t>2.4</a:t>
            </a:r>
            <a:r>
              <a:rPr lang="zh-CN" altLang="en-US" sz="2800" b="1" dirty="0">
                <a:solidFill>
                  <a:prstClr val="black"/>
                </a:solidFill>
                <a:latin typeface="楷体" panose="02010609060101010101" pitchFamily="49" charset="-122"/>
                <a:ea typeface="楷体" panose="02010609060101010101" pitchFamily="49" charset="-122"/>
              </a:rPr>
              <a:t>米，再加上近期长江退水速度较快，因此</a:t>
            </a:r>
            <a:r>
              <a:rPr lang="en-US" altLang="zh-CN" sz="2800" b="1" dirty="0">
                <a:solidFill>
                  <a:prstClr val="black"/>
                </a:solidFill>
                <a:latin typeface="楷体" panose="02010609060101010101" pitchFamily="49" charset="-122"/>
                <a:ea typeface="楷体" panose="02010609060101010101" pitchFamily="49" charset="-122"/>
              </a:rPr>
              <a:t>4</a:t>
            </a:r>
            <a:r>
              <a:rPr lang="zh-CN" altLang="en-US" sz="2800" b="1" dirty="0">
                <a:solidFill>
                  <a:prstClr val="black"/>
                </a:solidFill>
                <a:latin typeface="楷体" panose="02010609060101010101" pitchFamily="49" charset="-122"/>
                <a:ea typeface="楷体" panose="02010609060101010101" pitchFamily="49" charset="-122"/>
              </a:rPr>
              <a:t>次救援全部失败。船上</a:t>
            </a:r>
            <a:r>
              <a:rPr lang="en-US" altLang="zh-CN" sz="2800" b="1" dirty="0">
                <a:solidFill>
                  <a:prstClr val="black"/>
                </a:solidFill>
                <a:latin typeface="楷体" panose="02010609060101010101" pitchFamily="49" charset="-122"/>
                <a:ea typeface="楷体" panose="02010609060101010101" pitchFamily="49" charset="-122"/>
              </a:rPr>
              <a:t>243</a:t>
            </a:r>
            <a:r>
              <a:rPr lang="zh-CN" altLang="en-US" sz="2800" b="1" dirty="0">
                <a:solidFill>
                  <a:prstClr val="black"/>
                </a:solidFill>
                <a:latin typeface="楷体" panose="02010609060101010101" pitchFamily="49" charset="-122"/>
                <a:ea typeface="楷体" panose="02010609060101010101" pitchFamily="49" charset="-122"/>
              </a:rPr>
              <a:t>名旅客被困</a:t>
            </a:r>
            <a:r>
              <a:rPr lang="en-US" altLang="zh-CN" sz="2800" b="1" dirty="0">
                <a:solidFill>
                  <a:prstClr val="black"/>
                </a:solidFill>
                <a:latin typeface="楷体" panose="02010609060101010101" pitchFamily="49" charset="-122"/>
                <a:ea typeface="楷体" panose="02010609060101010101" pitchFamily="49" charset="-122"/>
              </a:rPr>
              <a:t>12</a:t>
            </a:r>
            <a:r>
              <a:rPr lang="zh-CN" altLang="en-US" sz="2800" b="1" dirty="0">
                <a:solidFill>
                  <a:prstClr val="black"/>
                </a:solidFill>
                <a:latin typeface="楷体" panose="02010609060101010101" pitchFamily="49" charset="-122"/>
                <a:ea typeface="楷体" panose="02010609060101010101" pitchFamily="49" charset="-122"/>
              </a:rPr>
              <a:t>小时后，在有关部门组织下安全抵达武汉。 </a:t>
            </a:r>
          </a:p>
        </p:txBody>
      </p:sp>
      <p:sp>
        <p:nvSpPr>
          <p:cNvPr id="17414" name="Rectangle 6"/>
          <p:cNvSpPr/>
          <p:nvPr/>
        </p:nvSpPr>
        <p:spPr>
          <a:xfrm>
            <a:off x="383380" y="5013325"/>
            <a:ext cx="11222039" cy="946150"/>
          </a:xfrm>
          <a:prstGeom prst="rect">
            <a:avLst/>
          </a:prstGeom>
          <a:solidFill>
            <a:srgbClr val="FF0000"/>
          </a:solidFill>
          <a:ln w="9525">
            <a:noFill/>
          </a:ln>
        </p:spPr>
        <p:txBody>
          <a:bodyPr anchor="ctr">
            <a:spAutoFit/>
          </a:bodyPr>
          <a:lstStyle/>
          <a:p>
            <a:r>
              <a:rPr lang="zh-CN" altLang="en-US" sz="2800" b="1" dirty="0">
                <a:solidFill>
                  <a:prstClr val="white"/>
                </a:solidFill>
                <a:ea typeface="黑体" panose="02010609060101010101" pitchFamily="49" charset="-122"/>
              </a:rPr>
              <a:t>“</a:t>
            </a:r>
            <a:r>
              <a:rPr lang="zh-CN" altLang="en-US" sz="2800" b="1" dirty="0">
                <a:solidFill>
                  <a:prstClr val="white"/>
                </a:solidFill>
                <a:latin typeface="黑体" panose="02010609060101010101" pitchFamily="49" charset="-122"/>
                <a:ea typeface="黑体" panose="02010609060101010101" pitchFamily="49" charset="-122"/>
              </a:rPr>
              <a:t>耀华号</a:t>
            </a:r>
            <a:r>
              <a:rPr lang="zh-CN" altLang="en-US" sz="2800" b="1" dirty="0">
                <a:solidFill>
                  <a:prstClr val="white"/>
                </a:solidFill>
                <a:ea typeface="黑体" panose="02010609060101010101" pitchFamily="49" charset="-122"/>
              </a:rPr>
              <a:t>”</a:t>
            </a:r>
            <a:r>
              <a:rPr lang="zh-CN" altLang="en-US" sz="2800" b="1" dirty="0">
                <a:solidFill>
                  <a:prstClr val="white"/>
                </a:solidFill>
                <a:latin typeface="黑体" panose="02010609060101010101" pitchFamily="49" charset="-122"/>
                <a:ea typeface="黑体" panose="02010609060101010101" pitchFamily="49" charset="-122"/>
              </a:rPr>
              <a:t> 于</a:t>
            </a:r>
            <a:r>
              <a:rPr lang="en-US" altLang="zh-CN" sz="2800" b="1" dirty="0">
                <a:solidFill>
                  <a:prstClr val="white"/>
                </a:solidFill>
                <a:latin typeface="黑体" panose="02010609060101010101" pitchFamily="49" charset="-122"/>
                <a:ea typeface="黑体" panose="02010609060101010101" pitchFamily="49" charset="-122"/>
              </a:rPr>
              <a:t>3</a:t>
            </a:r>
            <a:r>
              <a:rPr lang="zh-CN" altLang="en-US" sz="2800" b="1" dirty="0">
                <a:solidFill>
                  <a:prstClr val="white"/>
                </a:solidFill>
                <a:latin typeface="黑体" panose="02010609060101010101" pitchFamily="49" charset="-122"/>
                <a:ea typeface="黑体" panose="02010609060101010101" pitchFamily="49" charset="-122"/>
              </a:rPr>
              <a:t>日晚在牌县搁浅，有关方面四次救援失败后终于把二百多乘客安全转移。 </a:t>
            </a:r>
          </a:p>
        </p:txBody>
      </p:sp>
      <p:sp>
        <p:nvSpPr>
          <p:cNvPr id="20485" name="Rectangle 6"/>
          <p:cNvSpPr/>
          <p:nvPr/>
        </p:nvSpPr>
        <p:spPr>
          <a:xfrm>
            <a:off x="2336800" y="228600"/>
            <a:ext cx="7315200" cy="647700"/>
          </a:xfrm>
          <a:prstGeom prst="rect">
            <a:avLst/>
          </a:prstGeom>
          <a:noFill/>
          <a:ln w="38100" cap="flat" cmpd="dbl">
            <a:solidFill>
              <a:srgbClr val="0000FF"/>
            </a:solidFill>
            <a:prstDash val="solid"/>
            <a:miter/>
            <a:headEnd type="none" w="med" len="med"/>
            <a:tailEnd type="none" w="med" len="med"/>
          </a:ln>
        </p:spPr>
        <p:txBody>
          <a:bodyPr anchor="ctr"/>
          <a:lstStyle/>
          <a:p>
            <a:r>
              <a:rPr lang="zh-CN" altLang="en-US" sz="3200" b="1" smtClean="0">
                <a:solidFill>
                  <a:srgbClr val="0000FF"/>
                </a:solidFill>
                <a:ea typeface="黑体" panose="02010609060101010101" pitchFamily="49" charset="-122"/>
              </a:rPr>
              <a:t>题型三：</a:t>
            </a:r>
            <a:r>
              <a:rPr lang="zh-CN" altLang="en-US" sz="3200" b="1" dirty="0">
                <a:solidFill>
                  <a:srgbClr val="0000FF"/>
                </a:solidFill>
                <a:ea typeface="黑体" panose="02010609060101010101" pitchFamily="49" charset="-122"/>
                <a:sym typeface="Wingdings" panose="05000000000000000000" pitchFamily="2" charset="2"/>
              </a:rPr>
              <a:t>拟写新闻导语</a:t>
            </a:r>
          </a:p>
        </p:txBody>
      </p:sp>
    </p:spTree>
    <p:extLst>
      <p:ext uri="{BB962C8B-B14F-4D97-AF65-F5344CB8AC3E}">
        <p14:creationId xmlns:p14="http://schemas.microsoft.com/office/powerpoint/2010/main" val="12943696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411"/>
                                        </p:tgtEl>
                                        <p:attrNameLst>
                                          <p:attrName>style.visibility</p:attrName>
                                        </p:attrNameLst>
                                      </p:cBhvr>
                                      <p:to>
                                        <p:strVal val="visible"/>
                                      </p:to>
                                    </p:set>
                                    <p:anim calcmode="lin" valueType="num">
                                      <p:cBhvr additive="base">
                                        <p:cTn id="7" dur="500" fill="hold"/>
                                        <p:tgtEl>
                                          <p:spTgt spid="17411"/>
                                        </p:tgtEl>
                                        <p:attrNameLst>
                                          <p:attrName>ppt_x</p:attrName>
                                        </p:attrNameLst>
                                      </p:cBhvr>
                                      <p:tavLst>
                                        <p:tav tm="0">
                                          <p:val>
                                            <p:strVal val="#ppt_x"/>
                                          </p:val>
                                        </p:tav>
                                        <p:tav tm="100000">
                                          <p:val>
                                            <p:strVal val="#ppt_x"/>
                                          </p:val>
                                        </p:tav>
                                      </p:tavLst>
                                    </p:anim>
                                    <p:anim calcmode="lin" valueType="num">
                                      <p:cBhvr additive="base">
                                        <p:cTn id="8" dur="500" fill="hold"/>
                                        <p:tgtEl>
                                          <p:spTgt spid="174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7413"/>
                                        </p:tgtEl>
                                        <p:attrNameLst>
                                          <p:attrName>style.visibility</p:attrName>
                                        </p:attrNameLst>
                                      </p:cBhvr>
                                      <p:to>
                                        <p:strVal val="visible"/>
                                      </p:to>
                                    </p:set>
                                    <p:anim calcmode="lin" valueType="num">
                                      <p:cBhvr additive="base">
                                        <p:cTn id="13" dur="500" fill="hold"/>
                                        <p:tgtEl>
                                          <p:spTgt spid="17413"/>
                                        </p:tgtEl>
                                        <p:attrNameLst>
                                          <p:attrName>ppt_x</p:attrName>
                                        </p:attrNameLst>
                                      </p:cBhvr>
                                      <p:tavLst>
                                        <p:tav tm="0">
                                          <p:val>
                                            <p:strVal val="#ppt_x"/>
                                          </p:val>
                                        </p:tav>
                                        <p:tav tm="100000">
                                          <p:val>
                                            <p:strVal val="#ppt_x"/>
                                          </p:val>
                                        </p:tav>
                                      </p:tavLst>
                                    </p:anim>
                                    <p:anim calcmode="lin" valueType="num">
                                      <p:cBhvr additive="base">
                                        <p:cTn id="14" dur="500" fill="hold"/>
                                        <p:tgtEl>
                                          <p:spTgt spid="1741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7414"/>
                                        </p:tgtEl>
                                        <p:attrNameLst>
                                          <p:attrName>style.visibility</p:attrName>
                                        </p:attrNameLst>
                                      </p:cBhvr>
                                      <p:to>
                                        <p:strVal val="visible"/>
                                      </p:to>
                                    </p:set>
                                    <p:anim calcmode="lin" valueType="num">
                                      <p:cBhvr additive="base">
                                        <p:cTn id="19" dur="500" fill="hold"/>
                                        <p:tgtEl>
                                          <p:spTgt spid="17414"/>
                                        </p:tgtEl>
                                        <p:attrNameLst>
                                          <p:attrName>ppt_x</p:attrName>
                                        </p:attrNameLst>
                                      </p:cBhvr>
                                      <p:tavLst>
                                        <p:tav tm="0">
                                          <p:val>
                                            <p:strVal val="#ppt_x"/>
                                          </p:val>
                                        </p:tav>
                                        <p:tav tm="100000">
                                          <p:val>
                                            <p:strVal val="#ppt_x"/>
                                          </p:val>
                                        </p:tav>
                                      </p:tavLst>
                                    </p:anim>
                                    <p:anim calcmode="lin" valueType="num">
                                      <p:cBhvr additive="base">
                                        <p:cTn id="20" dur="500" fill="hold"/>
                                        <p:tgtEl>
                                          <p:spTgt spid="174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p:bldP spid="17413" grpId="0"/>
      <p:bldP spid="17414"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ext Box 2"/>
          <p:cNvSpPr txBox="1"/>
          <p:nvPr/>
        </p:nvSpPr>
        <p:spPr>
          <a:xfrm>
            <a:off x="334964" y="188914"/>
            <a:ext cx="11617325" cy="7171194"/>
          </a:xfrm>
          <a:prstGeom prst="rect">
            <a:avLst/>
          </a:prstGeom>
          <a:noFill/>
          <a:ln w="9525">
            <a:noFill/>
          </a:ln>
        </p:spPr>
        <p:txBody>
          <a:bodyPr>
            <a:spAutoFit/>
          </a:bodyPr>
          <a:lstStyle/>
          <a:p>
            <a:endParaRPr lang="en-US" altLang="zh-CN" sz="2800" b="1" dirty="0">
              <a:solidFill>
                <a:prstClr val="black"/>
              </a:solidFill>
            </a:endParaRPr>
          </a:p>
          <a:p>
            <a:endParaRPr lang="en-US" altLang="zh-CN" sz="2800" b="1" dirty="0">
              <a:solidFill>
                <a:prstClr val="black"/>
              </a:solidFill>
            </a:endParaRPr>
          </a:p>
          <a:p>
            <a:r>
              <a:rPr lang="zh-CN" altLang="en-US" sz="2800" b="1" dirty="0">
                <a:solidFill>
                  <a:prstClr val="black"/>
                </a:solidFill>
              </a:rPr>
              <a:t>            </a:t>
            </a:r>
            <a:endParaRPr lang="zh-CN" altLang="en-US" sz="2400" b="1" dirty="0">
              <a:solidFill>
                <a:prstClr val="black"/>
              </a:solidFill>
              <a:latin typeface="黑体" panose="02010609060101010101" pitchFamily="49" charset="-122"/>
              <a:ea typeface="黑体" panose="02010609060101010101" pitchFamily="49" charset="-122"/>
            </a:endParaRPr>
          </a:p>
          <a:p>
            <a:r>
              <a:rPr lang="zh-CN" altLang="en-US" sz="2400" b="1" dirty="0">
                <a:solidFill>
                  <a:prstClr val="black"/>
                </a:solidFill>
                <a:latin typeface="黑体" panose="02010609060101010101" pitchFamily="49" charset="-122"/>
                <a:ea typeface="黑体" panose="02010609060101010101" pitchFamily="49" charset="-122"/>
              </a:rPr>
              <a:t>例：</a:t>
            </a:r>
            <a:r>
              <a:rPr lang="en-US" altLang="zh-CN" sz="2400" b="1" dirty="0">
                <a:solidFill>
                  <a:prstClr val="black"/>
                </a:solidFill>
                <a:latin typeface="黑体" panose="02010609060101010101" pitchFamily="49" charset="-122"/>
                <a:ea typeface="黑体" panose="02010609060101010101" pitchFamily="49" charset="-122"/>
              </a:rPr>
              <a:t>(2009·</a:t>
            </a:r>
            <a:r>
              <a:rPr lang="zh-CN" altLang="en-US" sz="2400" b="1" dirty="0">
                <a:solidFill>
                  <a:prstClr val="black"/>
                </a:solidFill>
                <a:latin typeface="黑体" panose="02010609060101010101" pitchFamily="49" charset="-122"/>
                <a:ea typeface="黑体" panose="02010609060101010101" pitchFamily="49" charset="-122"/>
              </a:rPr>
              <a:t>山东高考</a:t>
            </a:r>
            <a:r>
              <a:rPr lang="en-US" altLang="zh-CN" sz="2400" b="1" dirty="0">
                <a:solidFill>
                  <a:prstClr val="black"/>
                </a:solidFill>
                <a:latin typeface="黑体" panose="02010609060101010101" pitchFamily="49" charset="-122"/>
                <a:ea typeface="黑体" panose="02010609060101010101" pitchFamily="49" charset="-122"/>
              </a:rPr>
              <a:t>)</a:t>
            </a:r>
            <a:r>
              <a:rPr lang="zh-CN" altLang="en-US" sz="2400" b="1" dirty="0">
                <a:solidFill>
                  <a:prstClr val="black"/>
                </a:solidFill>
                <a:latin typeface="黑体" panose="02010609060101010101" pitchFamily="49" charset="-122"/>
                <a:ea typeface="黑体" panose="02010609060101010101" pitchFamily="49" charset="-122"/>
              </a:rPr>
              <a:t>概括下面一则</a:t>
            </a:r>
            <a:r>
              <a:rPr lang="zh-CN" altLang="en-US" sz="2400" b="1" dirty="0">
                <a:solidFill>
                  <a:srgbClr val="FF0000"/>
                </a:solidFill>
                <a:latin typeface="黑体" panose="02010609060101010101" pitchFamily="49" charset="-122"/>
                <a:ea typeface="黑体" panose="02010609060101010101" pitchFamily="49" charset="-122"/>
              </a:rPr>
              <a:t>消息的主要信息</a:t>
            </a:r>
            <a:r>
              <a:rPr lang="zh-CN" altLang="en-US" sz="2400" b="1" dirty="0">
                <a:solidFill>
                  <a:prstClr val="black"/>
                </a:solidFill>
                <a:latin typeface="黑体" panose="02010609060101010101" pitchFamily="49" charset="-122"/>
                <a:ea typeface="黑体" panose="02010609060101010101" pitchFamily="49" charset="-122"/>
              </a:rPr>
              <a:t>，不超过</a:t>
            </a:r>
            <a:r>
              <a:rPr lang="en-US" altLang="zh-CN" sz="2400" b="1" dirty="0">
                <a:solidFill>
                  <a:prstClr val="black"/>
                </a:solidFill>
                <a:latin typeface="黑体" panose="02010609060101010101" pitchFamily="49" charset="-122"/>
                <a:ea typeface="黑体" panose="02010609060101010101" pitchFamily="49" charset="-122"/>
              </a:rPr>
              <a:t>35</a:t>
            </a:r>
            <a:r>
              <a:rPr lang="zh-CN" altLang="en-US" sz="2400" b="1" dirty="0">
                <a:solidFill>
                  <a:prstClr val="black"/>
                </a:solidFill>
                <a:latin typeface="黑体" panose="02010609060101010101" pitchFamily="49" charset="-122"/>
                <a:ea typeface="黑体" panose="02010609060101010101" pitchFamily="49" charset="-122"/>
              </a:rPr>
              <a:t>字。</a:t>
            </a:r>
            <a:r>
              <a:rPr lang="en-US" altLang="zh-CN" sz="2400" b="1" dirty="0">
                <a:solidFill>
                  <a:prstClr val="black"/>
                </a:solidFill>
                <a:latin typeface="黑体" panose="02010609060101010101" pitchFamily="49" charset="-122"/>
                <a:ea typeface="黑体" panose="02010609060101010101" pitchFamily="49" charset="-122"/>
              </a:rPr>
              <a:t>(4</a:t>
            </a:r>
            <a:r>
              <a:rPr lang="zh-CN" altLang="en-US" sz="2400" b="1" dirty="0">
                <a:solidFill>
                  <a:prstClr val="black"/>
                </a:solidFill>
                <a:latin typeface="黑体" panose="02010609060101010101" pitchFamily="49" charset="-122"/>
                <a:ea typeface="黑体" panose="02010609060101010101" pitchFamily="49" charset="-122"/>
              </a:rPr>
              <a:t>分</a:t>
            </a:r>
            <a:r>
              <a:rPr lang="en-US" altLang="zh-CN" sz="2400" b="1" dirty="0">
                <a:solidFill>
                  <a:prstClr val="black"/>
                </a:solidFill>
                <a:latin typeface="黑体" panose="02010609060101010101" pitchFamily="49" charset="-122"/>
                <a:ea typeface="黑体" panose="02010609060101010101" pitchFamily="49" charset="-122"/>
              </a:rPr>
              <a:t>)</a:t>
            </a:r>
          </a:p>
          <a:p>
            <a:r>
              <a:rPr lang="en-US" altLang="zh-CN" sz="2400" b="1" dirty="0">
                <a:solidFill>
                  <a:prstClr val="black"/>
                </a:solidFill>
                <a:latin typeface="黑体" panose="02010609060101010101" pitchFamily="49" charset="-122"/>
                <a:ea typeface="黑体" panose="02010609060101010101" pitchFamily="49" charset="-122"/>
              </a:rPr>
              <a:t>   《</a:t>
            </a:r>
            <a:r>
              <a:rPr lang="zh-CN" altLang="en-US" sz="2400" b="1" dirty="0">
                <a:solidFill>
                  <a:prstClr val="black"/>
                </a:solidFill>
                <a:latin typeface="黑体" panose="02010609060101010101" pitchFamily="49" charset="-122"/>
                <a:ea typeface="黑体" panose="02010609060101010101" pitchFamily="49" charset="-122"/>
              </a:rPr>
              <a:t>人民日报</a:t>
            </a:r>
            <a:r>
              <a:rPr lang="en-US" altLang="zh-CN" sz="2400" b="1" dirty="0">
                <a:solidFill>
                  <a:prstClr val="black"/>
                </a:solidFill>
                <a:latin typeface="黑体" panose="02010609060101010101" pitchFamily="49" charset="-122"/>
                <a:ea typeface="黑体" panose="02010609060101010101" pitchFamily="49" charset="-122"/>
              </a:rPr>
              <a:t>》</a:t>
            </a:r>
            <a:r>
              <a:rPr lang="zh-CN" altLang="en-US" sz="2400" b="1" dirty="0">
                <a:solidFill>
                  <a:prstClr val="black"/>
                </a:solidFill>
                <a:latin typeface="黑体" panose="02010609060101010101" pitchFamily="49" charset="-122"/>
                <a:ea typeface="黑体" panose="02010609060101010101" pitchFamily="49" charset="-122"/>
              </a:rPr>
              <a:t>巴厘岛</a:t>
            </a:r>
            <a:r>
              <a:rPr lang="en-US" altLang="zh-CN" sz="2400" b="1" dirty="0">
                <a:solidFill>
                  <a:prstClr val="black"/>
                </a:solidFill>
                <a:latin typeface="黑体" panose="02010609060101010101" pitchFamily="49" charset="-122"/>
                <a:ea typeface="黑体" panose="02010609060101010101" pitchFamily="49" charset="-122"/>
              </a:rPr>
              <a:t>5</a:t>
            </a:r>
            <a:r>
              <a:rPr lang="zh-CN" altLang="en-US" sz="2400" b="1" dirty="0">
                <a:solidFill>
                  <a:prstClr val="black"/>
                </a:solidFill>
                <a:latin typeface="黑体" panose="02010609060101010101" pitchFamily="49" charset="-122"/>
                <a:ea typeface="黑体" panose="02010609060101010101" pitchFamily="49" charset="-122"/>
              </a:rPr>
              <a:t>月</a:t>
            </a:r>
            <a:r>
              <a:rPr lang="en-US" altLang="zh-CN" sz="2400" b="1" dirty="0">
                <a:solidFill>
                  <a:prstClr val="black"/>
                </a:solidFill>
                <a:latin typeface="黑体" panose="02010609060101010101" pitchFamily="49" charset="-122"/>
                <a:ea typeface="黑体" panose="02010609060101010101" pitchFamily="49" charset="-122"/>
              </a:rPr>
              <a:t>3</a:t>
            </a:r>
            <a:r>
              <a:rPr lang="zh-CN" altLang="en-US" sz="2400" b="1" dirty="0">
                <a:solidFill>
                  <a:prstClr val="black"/>
                </a:solidFill>
                <a:latin typeface="黑体" panose="02010609060101010101" pitchFamily="49" charset="-122"/>
                <a:ea typeface="黑体" panose="02010609060101010101" pitchFamily="49" charset="-122"/>
              </a:rPr>
              <a:t>日电　 东盟</a:t>
            </a:r>
            <a:r>
              <a:rPr lang="en-US" altLang="zh-CN" sz="2400" b="1" dirty="0">
                <a:solidFill>
                  <a:prstClr val="black"/>
                </a:solidFill>
                <a:latin typeface="黑体" panose="02010609060101010101" pitchFamily="49" charset="-122"/>
                <a:ea typeface="黑体" panose="02010609060101010101" pitchFamily="49" charset="-122"/>
              </a:rPr>
              <a:t>10</a:t>
            </a:r>
            <a:r>
              <a:rPr lang="zh-CN" altLang="en-US" sz="2400" b="1" dirty="0">
                <a:solidFill>
                  <a:prstClr val="black"/>
                </a:solidFill>
                <a:latin typeface="黑体" panose="02010609060101010101" pitchFamily="49" charset="-122"/>
                <a:ea typeface="黑体" panose="02010609060101010101" pitchFamily="49" charset="-122"/>
              </a:rPr>
              <a:t>国与中日韩财长会议在印度尼西亚巴厘岛发表联合公报宣布，亚洲区域外汇储备库将在今年年底前正式成立并运行，以解决区域内的短期资金流动困难，并作为现有国际金融机构的补充。</a:t>
            </a:r>
          </a:p>
          <a:p>
            <a:r>
              <a:rPr lang="zh-CN" altLang="en-US" sz="2400" b="1" dirty="0">
                <a:solidFill>
                  <a:prstClr val="black"/>
                </a:solidFill>
                <a:latin typeface="黑体" panose="02010609060101010101" pitchFamily="49" charset="-122"/>
                <a:ea typeface="黑体" panose="02010609060101010101" pitchFamily="49" charset="-122"/>
              </a:rPr>
              <a:t>   根据公报提供的数据，在规模为</a:t>
            </a:r>
            <a:r>
              <a:rPr lang="en-US" altLang="zh-CN" sz="2400" b="1" dirty="0">
                <a:solidFill>
                  <a:prstClr val="black"/>
                </a:solidFill>
                <a:latin typeface="黑体" panose="02010609060101010101" pitchFamily="49" charset="-122"/>
                <a:ea typeface="黑体" panose="02010609060101010101" pitchFamily="49" charset="-122"/>
              </a:rPr>
              <a:t>1200</a:t>
            </a:r>
            <a:r>
              <a:rPr lang="zh-CN" altLang="en-US" sz="2400" b="1" dirty="0">
                <a:solidFill>
                  <a:prstClr val="black"/>
                </a:solidFill>
                <a:latin typeface="黑体" panose="02010609060101010101" pitchFamily="49" charset="-122"/>
                <a:ea typeface="黑体" panose="02010609060101010101" pitchFamily="49" charset="-122"/>
              </a:rPr>
              <a:t>亿美元的亚洲区域外汇储备库中，中日韩</a:t>
            </a:r>
            <a:r>
              <a:rPr lang="en-US" altLang="zh-CN" sz="2400" b="1" dirty="0">
                <a:solidFill>
                  <a:prstClr val="black"/>
                </a:solidFill>
                <a:latin typeface="黑体" panose="02010609060101010101" pitchFamily="49" charset="-122"/>
                <a:ea typeface="黑体" panose="02010609060101010101" pitchFamily="49" charset="-122"/>
              </a:rPr>
              <a:t>3</a:t>
            </a:r>
            <a:r>
              <a:rPr lang="zh-CN" altLang="en-US" sz="2400" b="1" dirty="0">
                <a:solidFill>
                  <a:prstClr val="black"/>
                </a:solidFill>
                <a:latin typeface="黑体" panose="02010609060101010101" pitchFamily="49" charset="-122"/>
                <a:ea typeface="黑体" panose="02010609060101010101" pitchFamily="49" charset="-122"/>
              </a:rPr>
              <a:t>国出资</a:t>
            </a:r>
            <a:r>
              <a:rPr lang="en-US" altLang="zh-CN" sz="2400" b="1" dirty="0">
                <a:solidFill>
                  <a:prstClr val="black"/>
                </a:solidFill>
                <a:latin typeface="黑体" panose="02010609060101010101" pitchFamily="49" charset="-122"/>
                <a:ea typeface="黑体" panose="02010609060101010101" pitchFamily="49" charset="-122"/>
              </a:rPr>
              <a:t>80%</a:t>
            </a:r>
            <a:r>
              <a:rPr lang="zh-CN" altLang="en-US" sz="2400" b="1" dirty="0">
                <a:solidFill>
                  <a:prstClr val="black"/>
                </a:solidFill>
                <a:latin typeface="黑体" panose="02010609060101010101" pitchFamily="49" charset="-122"/>
                <a:ea typeface="黑体" panose="02010609060101010101" pitchFamily="49" charset="-122"/>
              </a:rPr>
              <a:t>，东盟</a:t>
            </a:r>
            <a:r>
              <a:rPr lang="en-US" altLang="zh-CN" sz="2400" b="1" dirty="0">
                <a:solidFill>
                  <a:prstClr val="black"/>
                </a:solidFill>
                <a:latin typeface="黑体" panose="02010609060101010101" pitchFamily="49" charset="-122"/>
                <a:ea typeface="黑体" panose="02010609060101010101" pitchFamily="49" charset="-122"/>
              </a:rPr>
              <a:t>10</a:t>
            </a:r>
            <a:r>
              <a:rPr lang="zh-CN" altLang="en-US" sz="2400" b="1" dirty="0">
                <a:solidFill>
                  <a:prstClr val="black"/>
                </a:solidFill>
                <a:latin typeface="黑体" panose="02010609060101010101" pitchFamily="49" charset="-122"/>
                <a:ea typeface="黑体" panose="02010609060101010101" pitchFamily="49" charset="-122"/>
              </a:rPr>
              <a:t>国出资</a:t>
            </a:r>
            <a:r>
              <a:rPr lang="en-US" altLang="zh-CN" sz="2400" b="1" dirty="0">
                <a:solidFill>
                  <a:prstClr val="black"/>
                </a:solidFill>
                <a:latin typeface="黑体" panose="02010609060101010101" pitchFamily="49" charset="-122"/>
                <a:ea typeface="黑体" panose="02010609060101010101" pitchFamily="49" charset="-122"/>
              </a:rPr>
              <a:t>20%</a:t>
            </a:r>
            <a:r>
              <a:rPr lang="zh-CN" altLang="en-US" sz="2400" b="1" dirty="0">
                <a:solidFill>
                  <a:prstClr val="black"/>
                </a:solidFill>
                <a:latin typeface="黑体" panose="02010609060101010101" pitchFamily="49" charset="-122"/>
                <a:ea typeface="黑体" panose="02010609060101010101" pitchFamily="49" charset="-122"/>
              </a:rPr>
              <a:t>。其中，中国、日本各占</a:t>
            </a:r>
            <a:r>
              <a:rPr lang="en-US" altLang="zh-CN" sz="2400" b="1" dirty="0">
                <a:solidFill>
                  <a:prstClr val="black"/>
                </a:solidFill>
                <a:latin typeface="黑体" panose="02010609060101010101" pitchFamily="49" charset="-122"/>
                <a:ea typeface="黑体" panose="02010609060101010101" pitchFamily="49" charset="-122"/>
              </a:rPr>
              <a:t>32%</a:t>
            </a:r>
            <a:r>
              <a:rPr lang="zh-CN" altLang="en-US" sz="2400" b="1" dirty="0">
                <a:solidFill>
                  <a:prstClr val="black"/>
                </a:solidFill>
                <a:latin typeface="黑体" panose="02010609060101010101" pitchFamily="49" charset="-122"/>
                <a:ea typeface="黑体" panose="02010609060101010101" pitchFamily="49" charset="-122"/>
              </a:rPr>
              <a:t>，韩国占</a:t>
            </a:r>
            <a:r>
              <a:rPr lang="en-US" altLang="zh-CN" sz="2400" b="1" dirty="0">
                <a:solidFill>
                  <a:prstClr val="black"/>
                </a:solidFill>
                <a:latin typeface="黑体" panose="02010609060101010101" pitchFamily="49" charset="-122"/>
                <a:ea typeface="黑体" panose="02010609060101010101" pitchFamily="49" charset="-122"/>
              </a:rPr>
              <a:t>16%</a:t>
            </a:r>
            <a:r>
              <a:rPr lang="zh-CN" altLang="en-US" sz="2400" b="1" dirty="0">
                <a:solidFill>
                  <a:prstClr val="black"/>
                </a:solidFill>
                <a:latin typeface="黑体" panose="02010609060101010101" pitchFamily="49" charset="-122"/>
                <a:ea typeface="黑体" panose="02010609060101010101" pitchFamily="49" charset="-122"/>
              </a:rPr>
              <a:t>。具体金额为：中国</a:t>
            </a:r>
            <a:r>
              <a:rPr lang="en-US" altLang="zh-CN" sz="2400" b="1" dirty="0">
                <a:solidFill>
                  <a:prstClr val="black"/>
                </a:solidFill>
                <a:latin typeface="黑体" panose="02010609060101010101" pitchFamily="49" charset="-122"/>
                <a:ea typeface="黑体" panose="02010609060101010101" pitchFamily="49" charset="-122"/>
              </a:rPr>
              <a:t>384</a:t>
            </a:r>
            <a:r>
              <a:rPr lang="zh-CN" altLang="en-US" sz="2400" b="1" dirty="0">
                <a:solidFill>
                  <a:prstClr val="black"/>
                </a:solidFill>
                <a:latin typeface="黑体" panose="02010609060101010101" pitchFamily="49" charset="-122"/>
                <a:ea typeface="黑体" panose="02010609060101010101" pitchFamily="49" charset="-122"/>
              </a:rPr>
              <a:t>亿美元、日本</a:t>
            </a:r>
            <a:r>
              <a:rPr lang="en-US" altLang="zh-CN" sz="2400" b="1" dirty="0">
                <a:solidFill>
                  <a:prstClr val="black"/>
                </a:solidFill>
                <a:latin typeface="黑体" panose="02010609060101010101" pitchFamily="49" charset="-122"/>
                <a:ea typeface="黑体" panose="02010609060101010101" pitchFamily="49" charset="-122"/>
              </a:rPr>
              <a:t>384</a:t>
            </a:r>
            <a:r>
              <a:rPr lang="zh-CN" altLang="en-US" sz="2400" b="1" dirty="0">
                <a:solidFill>
                  <a:prstClr val="black"/>
                </a:solidFill>
                <a:latin typeface="黑体" panose="02010609060101010101" pitchFamily="49" charset="-122"/>
                <a:ea typeface="黑体" panose="02010609060101010101" pitchFamily="49" charset="-122"/>
              </a:rPr>
              <a:t>亿美元、韩国</a:t>
            </a:r>
            <a:r>
              <a:rPr lang="en-US" altLang="zh-CN" sz="2400" b="1" dirty="0">
                <a:solidFill>
                  <a:prstClr val="black"/>
                </a:solidFill>
                <a:latin typeface="黑体" panose="02010609060101010101" pitchFamily="49" charset="-122"/>
                <a:ea typeface="黑体" panose="02010609060101010101" pitchFamily="49" charset="-122"/>
              </a:rPr>
              <a:t>192</a:t>
            </a:r>
            <a:r>
              <a:rPr lang="zh-CN" altLang="en-US" sz="2400" b="1" dirty="0">
                <a:solidFill>
                  <a:prstClr val="black"/>
                </a:solidFill>
                <a:latin typeface="黑体" panose="02010609060101010101" pitchFamily="49" charset="-122"/>
                <a:ea typeface="黑体" panose="02010609060101010101" pitchFamily="49" charset="-122"/>
              </a:rPr>
              <a:t>亿美元。</a:t>
            </a:r>
          </a:p>
          <a:p>
            <a:r>
              <a:rPr lang="en-US" altLang="zh-CN" sz="2400" b="1" dirty="0">
                <a:solidFill>
                  <a:prstClr val="black"/>
                </a:solidFill>
                <a:latin typeface="黑体" panose="02010609060101010101" pitchFamily="49" charset="-122"/>
                <a:ea typeface="黑体" panose="02010609060101010101" pitchFamily="49" charset="-122"/>
              </a:rPr>
              <a:t>      </a:t>
            </a:r>
          </a:p>
          <a:p>
            <a:r>
              <a:rPr lang="en-US" altLang="zh-CN" sz="2400" b="1" dirty="0">
                <a:solidFill>
                  <a:prstClr val="black"/>
                </a:solidFill>
                <a:latin typeface="黑体" panose="02010609060101010101" pitchFamily="49" charset="-122"/>
                <a:ea typeface="黑体" panose="02010609060101010101" pitchFamily="49" charset="-122"/>
              </a:rPr>
              <a:t> _______________________________________</a:t>
            </a:r>
            <a:endParaRPr lang="zh-CN" altLang="en-US" sz="2400" dirty="0">
              <a:solidFill>
                <a:prstClr val="black"/>
              </a:solidFill>
              <a:latin typeface="黑体" panose="02010609060101010101" pitchFamily="49" charset="-122"/>
              <a:ea typeface="黑体" panose="02010609060101010101" pitchFamily="49" charset="-122"/>
            </a:endParaRPr>
          </a:p>
          <a:p>
            <a:pPr eaLnBrk="0" hangingPunct="0"/>
            <a:r>
              <a:rPr lang="zh-CN" altLang="en-US" sz="2400" b="1" dirty="0">
                <a:solidFill>
                  <a:srgbClr val="FF0000"/>
                </a:solidFill>
                <a:latin typeface="黑体" panose="02010609060101010101" pitchFamily="49" charset="-122"/>
                <a:ea typeface="黑体" panose="02010609060101010101" pitchFamily="49" charset="-122"/>
              </a:rPr>
              <a:t>示例：</a:t>
            </a:r>
          </a:p>
          <a:p>
            <a:pPr eaLnBrk="0" hangingPunct="0"/>
            <a:r>
              <a:rPr lang="zh-CN" altLang="en-US" sz="2400" b="1" dirty="0">
                <a:solidFill>
                  <a:srgbClr val="FF0000"/>
                </a:solidFill>
                <a:latin typeface="黑体" panose="02010609060101010101" pitchFamily="49" charset="-122"/>
                <a:ea typeface="黑体" panose="02010609060101010101" pitchFamily="49" charset="-122"/>
              </a:rPr>
              <a:t>     亚洲区域外汇储备库将在年底前成立，</a:t>
            </a:r>
            <a:r>
              <a:rPr lang="en-US" altLang="zh-CN" sz="2400" b="1" dirty="0">
                <a:solidFill>
                  <a:srgbClr val="FF0000"/>
                </a:solidFill>
                <a:latin typeface="黑体" panose="02010609060101010101" pitchFamily="49" charset="-122"/>
                <a:ea typeface="黑体" panose="02010609060101010101" pitchFamily="49" charset="-122"/>
              </a:rPr>
              <a:t>(2</a:t>
            </a:r>
            <a:r>
              <a:rPr lang="zh-CN" altLang="en-US" sz="2400" b="1" dirty="0">
                <a:solidFill>
                  <a:srgbClr val="FF0000"/>
                </a:solidFill>
                <a:latin typeface="黑体" panose="02010609060101010101" pitchFamily="49" charset="-122"/>
                <a:ea typeface="黑体" panose="02010609060101010101" pitchFamily="49" charset="-122"/>
              </a:rPr>
              <a:t>分</a:t>
            </a:r>
            <a:r>
              <a:rPr lang="en-US" altLang="zh-CN" sz="2400" b="1" dirty="0">
                <a:solidFill>
                  <a:srgbClr val="FF0000"/>
                </a:solidFill>
                <a:latin typeface="黑体" panose="02010609060101010101" pitchFamily="49" charset="-122"/>
                <a:ea typeface="黑体" panose="02010609060101010101" pitchFamily="49" charset="-122"/>
              </a:rPr>
              <a:t>)</a:t>
            </a:r>
            <a:r>
              <a:rPr lang="zh-CN" altLang="en-US" sz="2400" b="1" dirty="0">
                <a:solidFill>
                  <a:srgbClr val="FF0000"/>
                </a:solidFill>
                <a:latin typeface="黑体" panose="02010609060101010101" pitchFamily="49" charset="-122"/>
                <a:ea typeface="黑体" panose="02010609060101010101" pitchFamily="49" charset="-122"/>
              </a:rPr>
              <a:t>中日韩出资最多</a:t>
            </a:r>
            <a:r>
              <a:rPr lang="en-US" altLang="zh-CN" sz="2400" b="1" dirty="0">
                <a:solidFill>
                  <a:srgbClr val="FF0000"/>
                </a:solidFill>
                <a:latin typeface="黑体" panose="02010609060101010101" pitchFamily="49" charset="-122"/>
                <a:ea typeface="黑体" panose="02010609060101010101" pitchFamily="49" charset="-122"/>
              </a:rPr>
              <a:t>(</a:t>
            </a:r>
            <a:r>
              <a:rPr lang="zh-CN" altLang="en-US" sz="2400" b="1" dirty="0">
                <a:solidFill>
                  <a:srgbClr val="FF0000"/>
                </a:solidFill>
                <a:latin typeface="黑体" panose="02010609060101010101" pitchFamily="49" charset="-122"/>
                <a:ea typeface="黑体" panose="02010609060101010101" pitchFamily="49" charset="-122"/>
              </a:rPr>
              <a:t>或</a:t>
            </a:r>
            <a:r>
              <a:rPr lang="zh-CN" altLang="en-US" sz="2400" b="1" dirty="0">
                <a:solidFill>
                  <a:srgbClr val="FF0000"/>
                </a:solidFill>
                <a:ea typeface="黑体" panose="02010609060101010101" pitchFamily="49" charset="-122"/>
              </a:rPr>
              <a:t>“</a:t>
            </a:r>
            <a:r>
              <a:rPr lang="zh-CN" altLang="en-US" sz="2400" b="1" dirty="0">
                <a:solidFill>
                  <a:srgbClr val="FF0000"/>
                </a:solidFill>
                <a:latin typeface="黑体" panose="02010609060101010101" pitchFamily="49" charset="-122"/>
                <a:ea typeface="黑体" panose="02010609060101010101" pitchFamily="49" charset="-122"/>
              </a:rPr>
              <a:t>中日韩出资比例最大</a:t>
            </a:r>
            <a:r>
              <a:rPr lang="zh-CN" altLang="en-US" sz="2400" b="1" dirty="0">
                <a:solidFill>
                  <a:srgbClr val="FF0000"/>
                </a:solidFill>
                <a:ea typeface="黑体" panose="02010609060101010101" pitchFamily="49" charset="-122"/>
              </a:rPr>
              <a:t>”</a:t>
            </a:r>
            <a:r>
              <a:rPr lang="en-US" altLang="zh-CN" sz="2400" b="1" dirty="0">
                <a:solidFill>
                  <a:srgbClr val="FF0000"/>
                </a:solidFill>
                <a:latin typeface="黑体" panose="02010609060101010101" pitchFamily="49" charset="-122"/>
                <a:ea typeface="黑体" panose="02010609060101010101" pitchFamily="49" charset="-122"/>
              </a:rPr>
              <a:t>)</a:t>
            </a:r>
            <a:r>
              <a:rPr lang="zh-CN" altLang="en-US" sz="2400" b="1" dirty="0">
                <a:solidFill>
                  <a:srgbClr val="FF0000"/>
                </a:solidFill>
                <a:latin typeface="黑体" panose="02010609060101010101" pitchFamily="49" charset="-122"/>
                <a:ea typeface="黑体" panose="02010609060101010101" pitchFamily="49" charset="-122"/>
              </a:rPr>
              <a:t>。</a:t>
            </a:r>
            <a:r>
              <a:rPr lang="en-US" altLang="zh-CN" sz="2400" b="1" dirty="0">
                <a:solidFill>
                  <a:srgbClr val="FF0000"/>
                </a:solidFill>
                <a:latin typeface="黑体" panose="02010609060101010101" pitchFamily="49" charset="-122"/>
                <a:ea typeface="黑体" panose="02010609060101010101" pitchFamily="49" charset="-122"/>
              </a:rPr>
              <a:t>(2</a:t>
            </a:r>
            <a:r>
              <a:rPr lang="zh-CN" altLang="en-US" sz="2400" b="1" dirty="0">
                <a:solidFill>
                  <a:srgbClr val="FF0000"/>
                </a:solidFill>
                <a:latin typeface="黑体" panose="02010609060101010101" pitchFamily="49" charset="-122"/>
                <a:ea typeface="黑体" panose="02010609060101010101" pitchFamily="49" charset="-122"/>
              </a:rPr>
              <a:t>分</a:t>
            </a:r>
            <a:r>
              <a:rPr lang="en-US" altLang="zh-CN" sz="2400" b="1" dirty="0">
                <a:solidFill>
                  <a:srgbClr val="FF0000"/>
                </a:solidFill>
                <a:latin typeface="黑体" panose="02010609060101010101" pitchFamily="49" charset="-122"/>
                <a:ea typeface="黑体" panose="02010609060101010101" pitchFamily="49" charset="-122"/>
              </a:rPr>
              <a:t>)</a:t>
            </a:r>
          </a:p>
          <a:p>
            <a:endParaRPr lang="zh-CN" altLang="en-US" sz="2400" b="1" dirty="0">
              <a:solidFill>
                <a:srgbClr val="FF0000"/>
              </a:solidFill>
              <a:latin typeface="黑体" panose="02010609060101010101" pitchFamily="49" charset="-122"/>
              <a:ea typeface="黑体" panose="02010609060101010101" pitchFamily="49" charset="-122"/>
            </a:endParaRPr>
          </a:p>
          <a:p>
            <a:endParaRPr lang="zh-CN" altLang="en-US" sz="2800" b="1" dirty="0">
              <a:solidFill>
                <a:srgbClr val="FF0000"/>
              </a:solidFill>
              <a:latin typeface="黑体" panose="02010609060101010101" pitchFamily="49" charset="-122"/>
              <a:ea typeface="黑体" panose="02010609060101010101" pitchFamily="49" charset="-122"/>
            </a:endParaRPr>
          </a:p>
          <a:p>
            <a:pPr>
              <a:lnSpc>
                <a:spcPct val="150000"/>
              </a:lnSpc>
            </a:pPr>
            <a:endParaRPr lang="zh-CN" altLang="en-US" sz="2400" dirty="0">
              <a:solidFill>
                <a:prstClr val="black"/>
              </a:solidFill>
              <a:latin typeface="楷体_GB2312"/>
              <a:ea typeface="楷体_GB2312"/>
            </a:endParaRPr>
          </a:p>
        </p:txBody>
      </p:sp>
      <p:sp>
        <p:nvSpPr>
          <p:cNvPr id="24579" name="Rectangle 6"/>
          <p:cNvSpPr/>
          <p:nvPr/>
        </p:nvSpPr>
        <p:spPr>
          <a:xfrm>
            <a:off x="2235200" y="323850"/>
            <a:ext cx="7315200" cy="647700"/>
          </a:xfrm>
          <a:prstGeom prst="rect">
            <a:avLst/>
          </a:prstGeom>
          <a:noFill/>
          <a:ln w="38100" cap="flat" cmpd="dbl">
            <a:solidFill>
              <a:srgbClr val="0000FF"/>
            </a:solidFill>
            <a:prstDash val="solid"/>
            <a:miter/>
            <a:headEnd type="none" w="med" len="med"/>
            <a:tailEnd type="none" w="med" len="med"/>
          </a:ln>
        </p:spPr>
        <p:txBody>
          <a:bodyPr anchor="ctr"/>
          <a:lstStyle/>
          <a:p>
            <a:r>
              <a:rPr lang="zh-CN" altLang="en-US" sz="3200" b="1" smtClean="0">
                <a:solidFill>
                  <a:srgbClr val="0000FF"/>
                </a:solidFill>
                <a:ea typeface="黑体" panose="02010609060101010101" pitchFamily="49" charset="-122"/>
              </a:rPr>
              <a:t>题型四：</a:t>
            </a:r>
            <a:r>
              <a:rPr lang="zh-CN" altLang="en-US" sz="3200" b="1" dirty="0">
                <a:solidFill>
                  <a:srgbClr val="0000FF"/>
                </a:solidFill>
                <a:ea typeface="黑体" panose="02010609060101010101" pitchFamily="49" charset="-122"/>
                <a:sym typeface="Wingdings" panose="05000000000000000000" pitchFamily="2" charset="2"/>
              </a:rPr>
              <a:t>概括信息要点</a:t>
            </a:r>
          </a:p>
        </p:txBody>
      </p:sp>
    </p:spTree>
    <p:extLst>
      <p:ext uri="{BB962C8B-B14F-4D97-AF65-F5344CB8AC3E}">
        <p14:creationId xmlns:p14="http://schemas.microsoft.com/office/powerpoint/2010/main" val="40375045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0722">
                                            <p:txEl>
                                              <p:pRg st="8" end="8"/>
                                            </p:txEl>
                                          </p:spTgt>
                                        </p:tgtEl>
                                        <p:attrNameLst>
                                          <p:attrName>style.visibility</p:attrName>
                                        </p:attrNameLst>
                                      </p:cBhvr>
                                      <p:to>
                                        <p:strVal val="visible"/>
                                      </p:to>
                                    </p:set>
                                    <p:anim calcmode="lin" valueType="num">
                                      <p:cBhvr additive="base">
                                        <p:cTn id="7" dur="500" fill="hold"/>
                                        <p:tgtEl>
                                          <p:spTgt spid="30722">
                                            <p:txEl>
                                              <p:pRg st="8" end="8"/>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0722">
                                            <p:txEl>
                                              <p:pRg st="8" end="8"/>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0722">
                                            <p:txEl>
                                              <p:pRg st="9" end="9"/>
                                            </p:txEl>
                                          </p:spTgt>
                                        </p:tgtEl>
                                        <p:attrNameLst>
                                          <p:attrName>style.visibility</p:attrName>
                                        </p:attrNameLst>
                                      </p:cBhvr>
                                      <p:to>
                                        <p:strVal val="visible"/>
                                      </p:to>
                                    </p:set>
                                    <p:anim calcmode="lin" valueType="num">
                                      <p:cBhvr additive="base">
                                        <p:cTn id="11" dur="500" fill="hold"/>
                                        <p:tgtEl>
                                          <p:spTgt spid="30722">
                                            <p:txEl>
                                              <p:pRg st="9" end="9"/>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0722">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文本占位符 99329"/>
          <p:cNvSpPr>
            <a:spLocks noGrp="1" noChangeArrowheads="1"/>
          </p:cNvSpPr>
          <p:nvPr>
            <p:ph idx="1"/>
          </p:nvPr>
        </p:nvSpPr>
        <p:spPr>
          <a:xfrm>
            <a:off x="317500" y="831373"/>
            <a:ext cx="11874500" cy="1414463"/>
          </a:xfrm>
        </p:spPr>
        <p:txBody>
          <a:bodyPr vert="horz" wrap="square" lIns="91440" tIns="45720" rIns="91440" bIns="45720" numCol="1" anchor="t" anchorCtr="0" compatLnSpc="1"/>
          <a:lstStyle/>
          <a:p>
            <a:pPr marL="228600" marR="0" lvl="0" indent="-228600" algn="l" defTabSz="914400" rtl="0" eaLnBrk="1" fontAlgn="base" latinLnBrk="0" hangingPunct="1">
              <a:lnSpc>
                <a:spcPct val="120000"/>
              </a:lnSpc>
              <a:spcBef>
                <a:spcPct val="0"/>
              </a:spcBef>
              <a:spcAft>
                <a:spcPct val="0"/>
              </a:spcAft>
              <a:buClrTx/>
              <a:buSzTx/>
              <a:buFont typeface="Arial" panose="020B0604020202020204" pitchFamily="34" charset="0"/>
              <a:buNone/>
              <a:defRPr/>
            </a:pPr>
            <a:r>
              <a:rPr kumimoji="0" lang="en-US" altLang="zh-CN" sz="2800" b="1" i="0" u="none" strike="noStrike" kern="1200" cap="none" spc="0" normalizeH="0" baseline="0" noProof="0" smtClean="0">
                <a:ln>
                  <a:noFill/>
                </a:ln>
                <a:solidFill>
                  <a:srgbClr val="0000FF"/>
                </a:solidFill>
                <a:effectLst/>
                <a:uLnTx/>
                <a:uFillTx/>
                <a:latin typeface="黑体" panose="02010609060101010101" pitchFamily="49" charset="-122"/>
                <a:ea typeface="黑体" panose="02010609060101010101" pitchFamily="49" charset="-122"/>
                <a:cs typeface="+mn-cs"/>
              </a:rPr>
              <a:t>(</a:t>
            </a:r>
            <a:r>
              <a:rPr kumimoji="0" lang="en-US" altLang="zh-CN" sz="2800" b="1" i="0" u="none" strike="noStrike" kern="1200" cap="none" spc="0" normalizeH="0" baseline="0" noProof="0" dirty="0" smtClean="0">
                <a:ln>
                  <a:noFill/>
                </a:ln>
                <a:solidFill>
                  <a:srgbClr val="0000FF"/>
                </a:solidFill>
                <a:effectLst/>
                <a:uLnTx/>
                <a:uFillTx/>
                <a:latin typeface="黑体" panose="02010609060101010101" pitchFamily="49" charset="-122"/>
                <a:ea typeface="黑体" panose="02010609060101010101" pitchFamily="49" charset="-122"/>
                <a:cs typeface="+mn-cs"/>
              </a:rPr>
              <a:t>2019·</a:t>
            </a:r>
            <a:r>
              <a:rPr kumimoji="0" lang="zh-CN" altLang="en-US" sz="2800" b="1" i="0" u="none" strike="noStrike" kern="1200" cap="none" spc="0" normalizeH="0" baseline="0" noProof="0" dirty="0" smtClean="0">
                <a:ln>
                  <a:noFill/>
                </a:ln>
                <a:solidFill>
                  <a:srgbClr val="0000FF"/>
                </a:solidFill>
                <a:effectLst/>
                <a:uLnTx/>
                <a:uFillTx/>
                <a:latin typeface="黑体" panose="02010609060101010101" pitchFamily="49" charset="-122"/>
                <a:ea typeface="黑体" panose="02010609060101010101" pitchFamily="49" charset="-122"/>
                <a:cs typeface="+mn-cs"/>
              </a:rPr>
              <a:t>全国卷</a:t>
            </a:r>
            <a:r>
              <a:rPr kumimoji="0" lang="en-US" altLang="zh-CN" sz="2800" b="1" i="0" u="none" strike="noStrike" kern="1200" cap="none" spc="0" normalizeH="0" baseline="0" noProof="0" dirty="0" smtClean="0">
                <a:ln>
                  <a:noFill/>
                </a:ln>
                <a:solidFill>
                  <a:srgbClr val="0000FF"/>
                </a:solidFill>
                <a:effectLst/>
                <a:uLnTx/>
                <a:uFillTx/>
                <a:latin typeface="黑体" panose="02010609060101010101" pitchFamily="49" charset="-122"/>
                <a:ea typeface="黑体" panose="02010609060101010101" pitchFamily="49" charset="-122"/>
                <a:cs typeface="+mn-cs"/>
              </a:rPr>
              <a:t>I)</a:t>
            </a:r>
            <a:r>
              <a:rPr kumimoji="0" lang="zh-CN" altLang="en-US" sz="2800" b="1"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 把下面一段话的主要意思压缩成一段话，不超过</a:t>
            </a:r>
            <a:r>
              <a:rPr kumimoji="0" lang="en-US" altLang="zh-CN" sz="2800" b="1"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50</a:t>
            </a:r>
            <a:r>
              <a:rPr kumimoji="0" lang="zh-CN" altLang="en-US" sz="2800" b="1"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个字。（</a:t>
            </a:r>
            <a:r>
              <a:rPr kumimoji="0" lang="en-US" altLang="zh-CN" sz="2800" b="1"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5</a:t>
            </a:r>
            <a:r>
              <a:rPr kumimoji="0" lang="zh-CN" altLang="en-US" sz="2800" b="1" i="0" u="none" strike="noStrike" kern="1200" cap="none" spc="0" normalizeH="0" baseline="0" noProof="0" smtClean="0">
                <a:ln>
                  <a:noFill/>
                </a:ln>
                <a:solidFill>
                  <a:schemeClr val="tx1"/>
                </a:solidFill>
                <a:effectLst/>
                <a:uLnTx/>
                <a:uFillTx/>
                <a:latin typeface="黑体" panose="02010609060101010101" pitchFamily="49" charset="-122"/>
                <a:ea typeface="黑体" panose="02010609060101010101" pitchFamily="49" charset="-122"/>
                <a:cs typeface="+mn-cs"/>
              </a:rPr>
              <a:t>分）</a:t>
            </a:r>
            <a:endParaRPr lang="en-US" altLang="zh-CN" b="1" dirty="0">
              <a:latin typeface="黑体" panose="02010609060101010101" pitchFamily="49" charset="-122"/>
              <a:ea typeface="黑体" panose="02010609060101010101" pitchFamily="49" charset="-122"/>
            </a:endParaRPr>
          </a:p>
          <a:p>
            <a:pPr marL="228600" marR="0" lvl="0" indent="-228600" algn="l" defTabSz="914400" rtl="0" eaLnBrk="1" fontAlgn="base" latinLnBrk="0" hangingPunct="1">
              <a:lnSpc>
                <a:spcPct val="120000"/>
              </a:lnSpc>
              <a:spcBef>
                <a:spcPct val="0"/>
              </a:spcBef>
              <a:spcAft>
                <a:spcPct val="0"/>
              </a:spcAft>
              <a:buClrTx/>
              <a:buSzTx/>
              <a:buFont typeface="Arial" panose="020B0604020202020204" pitchFamily="34" charset="0"/>
              <a:buNone/>
              <a:defRPr/>
            </a:pPr>
            <a:r>
              <a:rPr kumimoji="0" lang="en-US" altLang="zh-CN" sz="2800" b="1" i="0" u="none" strike="noStrike" kern="1200" cap="none" spc="0" normalizeH="0" noProof="0" dirty="0" smtClean="0">
                <a:ln>
                  <a:noFill/>
                </a:ln>
                <a:solidFill>
                  <a:schemeClr val="accent1">
                    <a:lumMod val="75000"/>
                  </a:schemeClr>
                </a:solidFill>
                <a:effectLst/>
                <a:uLnTx/>
                <a:uFillTx/>
                <a:latin typeface="黑体" panose="02010609060101010101" pitchFamily="49" charset="-122"/>
                <a:ea typeface="黑体" panose="02010609060101010101" pitchFamily="49" charset="-122"/>
                <a:cs typeface="+mn-cs"/>
              </a:rPr>
              <a:t> </a:t>
            </a:r>
            <a:r>
              <a:rPr kumimoji="0" lang="zh-CN" altLang="en-US" sz="2800" b="1" i="0" u="none" strike="noStrike" kern="1200" cap="none" spc="0" normalizeH="0" baseline="0" noProof="0" smtClean="0">
                <a:ln>
                  <a:noFill/>
                </a:ln>
                <a:solidFill>
                  <a:schemeClr val="accent1">
                    <a:lumMod val="75000"/>
                  </a:schemeClr>
                </a:solidFill>
                <a:effectLst/>
                <a:uLnTx/>
                <a:uFillTx/>
                <a:latin typeface="黑体" panose="02010609060101010101" pitchFamily="49" charset="-122"/>
                <a:ea typeface="黑体" panose="02010609060101010101" pitchFamily="49" charset="-122"/>
                <a:cs typeface="+mn-cs"/>
              </a:rPr>
              <a:t>传统</a:t>
            </a:r>
            <a:r>
              <a:rPr kumimoji="0" lang="zh-CN" altLang="en-US" sz="2800" b="1" i="0" u="none" strike="noStrike" kern="1200" cap="none" spc="0" normalizeH="0" baseline="0" noProof="0" dirty="0" smtClean="0">
                <a:ln>
                  <a:noFill/>
                </a:ln>
                <a:solidFill>
                  <a:schemeClr val="accent1">
                    <a:lumMod val="75000"/>
                  </a:schemeClr>
                </a:solidFill>
                <a:effectLst/>
                <a:uLnTx/>
                <a:uFillTx/>
                <a:latin typeface="黑体" panose="02010609060101010101" pitchFamily="49" charset="-122"/>
                <a:ea typeface="黑体" panose="02010609060101010101" pitchFamily="49" charset="-122"/>
                <a:cs typeface="+mn-cs"/>
              </a:rPr>
              <a:t>观点认为，中国和欧洲的陶瓷贸易始于明代。近日，英国杜伦大学证实，该校考古系与中国故宫博物馆考古所，联合整理研究了在西班牙萨拉戈萨等地出土的十余种中国唐代至宋代早期的陶瓷器残片，表明这些陶瓷是当时随阿拉伯商人经印度洋与红海贸易到达地中海地区的。这就将中欧陶瓷贸易的起始时间大大向前推进了，证明了“海上丝绸之路”早在唐代就已延伸至西欧。</a:t>
            </a:r>
            <a:endParaRPr kumimoji="0" lang="en-US" altLang="zh-CN" sz="2800" b="1" i="0" u="none" strike="noStrike" kern="1200" cap="none" spc="0" normalizeH="0" baseline="0" noProof="0" dirty="0" smtClean="0">
              <a:ln>
                <a:noFill/>
              </a:ln>
              <a:solidFill>
                <a:schemeClr val="accent1">
                  <a:lumMod val="75000"/>
                </a:schemeClr>
              </a:solidFill>
              <a:effectLst/>
              <a:uLnTx/>
              <a:uFillTx/>
              <a:latin typeface="楷体" panose="02010609060101010101" pitchFamily="49" charset="-122"/>
              <a:ea typeface="楷体" panose="02010609060101010101" pitchFamily="49" charset="-122"/>
              <a:cs typeface="+mn-cs"/>
            </a:endParaRPr>
          </a:p>
        </p:txBody>
      </p:sp>
      <p:sp>
        <p:nvSpPr>
          <p:cNvPr id="6" name="标题 1"/>
          <p:cNvSpPr>
            <a:spLocks noGrp="1"/>
          </p:cNvSpPr>
          <p:nvPr>
            <p:ph type="title"/>
          </p:nvPr>
        </p:nvSpPr>
        <p:spPr>
          <a:xfrm>
            <a:off x="236913" y="134470"/>
            <a:ext cx="6325252" cy="532279"/>
          </a:xfrm>
          <a:ln>
            <a:solidFill>
              <a:schemeClr val="accent6">
                <a:lumMod val="75000"/>
              </a:schemeClr>
            </a:solidFill>
          </a:ln>
          <a:effectLst>
            <a:outerShdw blurRad="482600" dist="38100" dir="2700000" algn="tl" rotWithShape="0">
              <a:prstClr val="black">
                <a:alpha val="40000"/>
              </a:prstClr>
            </a:outerShdw>
          </a:effectLst>
        </p:spPr>
        <p:txBody>
          <a:bodyPr vert="horz" wrap="square" lIns="91440" tIns="45720" rIns="91440" bIns="45720" numCol="1" rtlCol="0" anchor="ctr" anchorCtr="0" compatLnSpc="1">
            <a:normAutofit fontScale="90000"/>
          </a:bodyPr>
          <a:lstStyle/>
          <a:p>
            <a:pPr marL="0" marR="0" lvl="0" indent="0" defTabSz="914400" rtl="0" eaLnBrk="0" fontAlgn="auto" latinLnBrk="0" hangingPunct="0">
              <a:lnSpc>
                <a:spcPct val="90000"/>
              </a:lnSpc>
              <a:spcBef>
                <a:spcPct val="0"/>
              </a:spcBef>
              <a:spcAft>
                <a:spcPts val="0"/>
              </a:spcAft>
              <a:buClrTx/>
              <a:buSzTx/>
              <a:buFontTx/>
              <a:buNone/>
              <a:defRPr/>
            </a:pPr>
            <a:r>
              <a:rPr kumimoji="0" lang="zh-CN" altLang="en-US" sz="4400" b="1" i="0" u="none" strike="noStrike" kern="1200" cap="none" spc="0" normalizeH="0" baseline="0" noProof="0" smtClean="0">
                <a:ln>
                  <a:noFill/>
                </a:ln>
                <a:solidFill>
                  <a:srgbClr val="4C7469"/>
                </a:solidFill>
                <a:effectLst/>
                <a:uLnTx/>
                <a:uFillTx/>
                <a:latin typeface="方正隶变_GBK" panose="02000000000000000000" charset="-122"/>
                <a:ea typeface="方正隶变_GBK" panose="02000000000000000000" charset="-122"/>
                <a:cs typeface="+mj-cs"/>
              </a:rPr>
              <a:t>高考真题</a:t>
            </a:r>
            <a:r>
              <a:rPr lang="zh-CN" altLang="en-US" b="1" smtClean="0">
                <a:solidFill>
                  <a:srgbClr val="4C7469"/>
                </a:solidFill>
                <a:latin typeface="方正隶变_GBK" panose="02000000000000000000" charset="-122"/>
                <a:ea typeface="方正隶变_GBK" panose="02000000000000000000" charset="-122"/>
              </a:rPr>
              <a:t>演练</a:t>
            </a:r>
            <a:r>
              <a:rPr lang="en-US" altLang="zh-CN" b="1" smtClean="0">
                <a:solidFill>
                  <a:srgbClr val="4C7469"/>
                </a:solidFill>
                <a:latin typeface="方正隶变_GBK" panose="02000000000000000000" charset="-122"/>
                <a:ea typeface="方正隶变_GBK" panose="02000000000000000000" charset="-122"/>
              </a:rPr>
              <a:t>1</a:t>
            </a:r>
            <a:endParaRPr kumimoji="0" lang="zh-CN" altLang="en-US" sz="4400" b="1" i="0" u="none" strike="noStrike" kern="1200" cap="none" spc="0" normalizeH="0" baseline="0" noProof="0" dirty="0">
              <a:ln>
                <a:noFill/>
              </a:ln>
              <a:solidFill>
                <a:srgbClr val="4C7469"/>
              </a:solidFill>
              <a:effectLst/>
              <a:uLnTx/>
              <a:uFillTx/>
              <a:latin typeface="方正隶变_GBK" panose="02000000000000000000" charset="-122"/>
              <a:ea typeface="方正隶变_GBK" panose="02000000000000000000" charset="-122"/>
              <a:cs typeface="+mj-cs"/>
            </a:endParaRPr>
          </a:p>
        </p:txBody>
      </p:sp>
      <p:sp>
        <p:nvSpPr>
          <p:cNvPr id="2" name="矩形 1"/>
          <p:cNvSpPr/>
          <p:nvPr/>
        </p:nvSpPr>
        <p:spPr>
          <a:xfrm>
            <a:off x="291352" y="5032598"/>
            <a:ext cx="11670578" cy="919867"/>
          </a:xfrm>
          <a:prstGeom prst="rect">
            <a:avLst/>
          </a:prstGeom>
        </p:spPr>
        <p:txBody>
          <a:bodyPr wrap="square">
            <a:spAutoFit/>
          </a:bodyPr>
          <a:lstStyle/>
          <a:p>
            <a:pPr marL="228600" lvl="0" indent="-228600">
              <a:lnSpc>
                <a:spcPct val="120000"/>
              </a:lnSpc>
              <a:defRPr/>
            </a:pPr>
            <a:r>
              <a:rPr lang="zh-CN" altLang="en-US" sz="2400" b="1" smtClean="0">
                <a:solidFill>
                  <a:srgbClr val="FF0000"/>
                </a:solidFill>
                <a:latin typeface="仿宋" pitchFamily="49" charset="-122"/>
                <a:ea typeface="仿宋" pitchFamily="49" charset="-122"/>
              </a:rPr>
              <a:t>关键</a:t>
            </a:r>
            <a:r>
              <a:rPr lang="zh-CN" altLang="en-US" sz="2400" b="1">
                <a:solidFill>
                  <a:srgbClr val="FF0000"/>
                </a:solidFill>
                <a:latin typeface="仿宋" pitchFamily="49" charset="-122"/>
                <a:ea typeface="仿宋" pitchFamily="49" charset="-122"/>
              </a:rPr>
              <a:t>信息</a:t>
            </a:r>
            <a:r>
              <a:rPr lang="zh-CN" altLang="en-US" sz="2400" b="1" smtClean="0">
                <a:solidFill>
                  <a:srgbClr val="FF0000"/>
                </a:solidFill>
                <a:latin typeface="仿宋" pitchFamily="49" charset="-122"/>
                <a:ea typeface="仿宋" pitchFamily="49" charset="-122"/>
              </a:rPr>
              <a:t>：</a:t>
            </a:r>
            <a:r>
              <a:rPr lang="en-US" altLang="zh-CN" sz="2400" b="1" smtClean="0">
                <a:solidFill>
                  <a:srgbClr val="FF0000"/>
                </a:solidFill>
                <a:latin typeface="仿宋" pitchFamily="49" charset="-122"/>
                <a:ea typeface="仿宋" pitchFamily="49" charset="-122"/>
              </a:rPr>
              <a:t>①</a:t>
            </a:r>
            <a:r>
              <a:rPr lang="zh-CN" altLang="en-US" sz="2400" b="1">
                <a:solidFill>
                  <a:srgbClr val="FF0000"/>
                </a:solidFill>
                <a:latin typeface="仿宋" pitchFamily="49" charset="-122"/>
                <a:ea typeface="仿宋" pitchFamily="49" charset="-122"/>
              </a:rPr>
              <a:t>中英联合考古研究；②中欧陶瓷贸易起始时间不晚于唐代；③“海上丝绸之路”在唐代已延伸至西欧。</a:t>
            </a:r>
            <a:endParaRPr lang="en-US" altLang="zh-CN" sz="2400" b="1" dirty="0">
              <a:solidFill>
                <a:srgbClr val="FF0000"/>
              </a:solidFill>
              <a:latin typeface="仿宋" pitchFamily="49" charset="-122"/>
              <a:ea typeface="仿宋" pitchFamily="49" charset="-122"/>
            </a:endParaRPr>
          </a:p>
        </p:txBody>
      </p:sp>
      <p:sp>
        <p:nvSpPr>
          <p:cNvPr id="3" name="矩形 2"/>
          <p:cNvSpPr/>
          <p:nvPr/>
        </p:nvSpPr>
        <p:spPr>
          <a:xfrm>
            <a:off x="291350" y="5952465"/>
            <a:ext cx="11205883" cy="540725"/>
          </a:xfrm>
          <a:prstGeom prst="rect">
            <a:avLst/>
          </a:prstGeom>
        </p:spPr>
        <p:txBody>
          <a:bodyPr wrap="square">
            <a:spAutoFit/>
          </a:bodyPr>
          <a:lstStyle/>
          <a:p>
            <a:pPr marL="228600" lvl="0" indent="-228600">
              <a:lnSpc>
                <a:spcPct val="120000"/>
              </a:lnSpc>
              <a:defRPr/>
            </a:pPr>
            <a:r>
              <a:rPr lang="en-US" altLang="zh-CN" sz="2800" b="1">
                <a:solidFill>
                  <a:srgbClr val="FF0000"/>
                </a:solidFill>
                <a:latin typeface="黑体" panose="02010609060101010101" pitchFamily="49" charset="-122"/>
                <a:ea typeface="黑体" panose="02010609060101010101" pitchFamily="49" charset="-122"/>
              </a:rPr>
              <a:t>21.</a:t>
            </a:r>
            <a:r>
              <a:rPr lang="zh-CN" altLang="en-US" sz="2800" b="1">
                <a:solidFill>
                  <a:srgbClr val="FF0000"/>
                </a:solidFill>
                <a:latin typeface="黑体" panose="02010609060101010101" pitchFamily="49" charset="-122"/>
                <a:ea typeface="黑体" panose="02010609060101010101" pitchFamily="49" charset="-122"/>
              </a:rPr>
              <a:t> 中英联合研究表明，“海上丝绸之路”早在唐代就已延伸至西欧。</a:t>
            </a:r>
            <a:endParaRPr lang="en-US" altLang="zh-CN" sz="2800" b="1" dirty="0">
              <a:solidFill>
                <a:srgbClr val="FF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ctangle 3"/>
          <p:cNvSpPr/>
          <p:nvPr/>
        </p:nvSpPr>
        <p:spPr>
          <a:xfrm>
            <a:off x="527052" y="1587588"/>
            <a:ext cx="11453813" cy="3293209"/>
          </a:xfrm>
          <a:prstGeom prst="rect">
            <a:avLst/>
          </a:prstGeom>
          <a:noFill/>
          <a:ln w="9525">
            <a:noFill/>
          </a:ln>
        </p:spPr>
        <p:txBody>
          <a:bodyPr>
            <a:spAutoFit/>
          </a:bodyPr>
          <a:lstStyle/>
          <a:p>
            <a:r>
              <a:rPr lang="zh-CN" altLang="en-US" sz="4000" b="1" dirty="0">
                <a:solidFill>
                  <a:prstClr val="black"/>
                </a:solidFill>
                <a:ea typeface="黑体" panose="02010609060101010101" pitchFamily="49" charset="-122"/>
              </a:rPr>
              <a:t>概括信息要点：</a:t>
            </a:r>
            <a:endParaRPr lang="en-US" altLang="zh-CN" sz="3200" b="1" dirty="0">
              <a:solidFill>
                <a:prstClr val="black"/>
              </a:solidFill>
              <a:latin typeface="楷体" panose="02010609060101010101" pitchFamily="49" charset="-122"/>
              <a:ea typeface="楷体" panose="02010609060101010101" pitchFamily="49" charset="-122"/>
            </a:endParaRPr>
          </a:p>
          <a:p>
            <a:endParaRPr lang="en-US" altLang="zh-CN" sz="4000" b="1" dirty="0">
              <a:solidFill>
                <a:prstClr val="black"/>
              </a:solidFill>
              <a:ea typeface="黑体" panose="02010609060101010101" pitchFamily="49" charset="-122"/>
            </a:endParaRPr>
          </a:p>
          <a:p>
            <a:r>
              <a:rPr lang="zh-CN" altLang="en-US" sz="3200" b="1" dirty="0">
                <a:solidFill>
                  <a:prstClr val="black"/>
                </a:solidFill>
                <a:latin typeface="楷体" panose="02010609060101010101" pitchFamily="49" charset="-122"/>
                <a:ea typeface="楷体" panose="02010609060101010101" pitchFamily="49" charset="-122"/>
              </a:rPr>
              <a:t> 一般来说，</a:t>
            </a:r>
            <a:r>
              <a:rPr lang="zh-CN" altLang="en-US" sz="3200" b="1" dirty="0">
                <a:solidFill>
                  <a:srgbClr val="FF0000"/>
                </a:solidFill>
                <a:latin typeface="楷体" panose="02010609060101010101" pitchFamily="49" charset="-122"/>
                <a:ea typeface="楷体" panose="02010609060101010101" pitchFamily="49" charset="-122"/>
              </a:rPr>
              <a:t>概括信息要点比一句话新闻要详细些，包含的信息要点要多些，</a:t>
            </a:r>
            <a:r>
              <a:rPr lang="zh-CN" altLang="en-US" sz="3200" b="1" dirty="0">
                <a:solidFill>
                  <a:prstClr val="black"/>
                </a:solidFill>
                <a:latin typeface="楷体" panose="02010609060101010101" pitchFamily="49" charset="-122"/>
                <a:ea typeface="楷体" panose="02010609060101010101" pitchFamily="49" charset="-122"/>
              </a:rPr>
              <a:t>因此，除了新闻的要素外，对于原材料中其他内容要点也应在字数允许的范围内多概括，因为这种题型往往是按要点赋分的。</a:t>
            </a:r>
          </a:p>
        </p:txBody>
      </p:sp>
      <p:sp>
        <p:nvSpPr>
          <p:cNvPr id="4" name="标题 1"/>
          <p:cNvSpPr>
            <a:spLocks noGrp="1"/>
          </p:cNvSpPr>
          <p:nvPr/>
        </p:nvSpPr>
        <p:spPr>
          <a:xfrm>
            <a:off x="241417" y="549275"/>
            <a:ext cx="5446713" cy="666750"/>
          </a:xfrm>
          <a:prstGeom prst="rect">
            <a:avLst/>
          </a:prstGeom>
          <a:ln>
            <a:solidFill>
              <a:schemeClr val="accent6">
                <a:lumMod val="75000"/>
              </a:schemeClr>
            </a:solidFill>
          </a:ln>
          <a:effectLst>
            <a:outerShdw blurRad="482600" dist="38100" dir="2700000" algn="tl" rotWithShape="0">
              <a:prstClr val="black">
                <a:alpha val="40000"/>
              </a:prstClr>
            </a:outerShdw>
          </a:effectLst>
        </p:spPr>
        <p:txBody>
          <a:bodyPr anchor="ct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auto">
              <a:spcAft>
                <a:spcPts val="0"/>
              </a:spcAft>
              <a:defRPr/>
            </a:pPr>
            <a:r>
              <a:rPr lang="zh-CN" altLang="en-US" b="1" dirty="0" smtClean="0">
                <a:solidFill>
                  <a:srgbClr val="4C7469"/>
                </a:solidFill>
                <a:latin typeface="楷体" panose="02010609060101010101" pitchFamily="49" charset="-122"/>
                <a:ea typeface="楷体" panose="02010609060101010101" pitchFamily="49" charset="-122"/>
              </a:rPr>
              <a:t>通关</a:t>
            </a:r>
            <a:r>
              <a:rPr lang="zh-CN" altLang="en-US" b="1" dirty="0">
                <a:solidFill>
                  <a:srgbClr val="4C7469"/>
                </a:solidFill>
                <a:latin typeface="楷体" panose="02010609060101010101" pitchFamily="49" charset="-122"/>
                <a:ea typeface="楷体" panose="02010609060101010101" pitchFamily="49" charset="-122"/>
              </a:rPr>
              <a:t>妙招</a:t>
            </a:r>
          </a:p>
        </p:txBody>
      </p:sp>
    </p:spTree>
    <p:extLst>
      <p:ext uri="{BB962C8B-B14F-4D97-AF65-F5344CB8AC3E}">
        <p14:creationId xmlns:p14="http://schemas.microsoft.com/office/powerpoint/2010/main" val="30849211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531"/>
                                        </p:tgtEl>
                                        <p:attrNameLst>
                                          <p:attrName>style.visibility</p:attrName>
                                        </p:attrNameLst>
                                      </p:cBhvr>
                                      <p:to>
                                        <p:strVal val="visible"/>
                                      </p:to>
                                    </p:set>
                                    <p:anim calcmode="lin" valueType="num">
                                      <p:cBhvr additive="base">
                                        <p:cTn id="7" dur="500" fill="hold"/>
                                        <p:tgtEl>
                                          <p:spTgt spid="22531"/>
                                        </p:tgtEl>
                                        <p:attrNameLst>
                                          <p:attrName>ppt_x</p:attrName>
                                        </p:attrNameLst>
                                      </p:cBhvr>
                                      <p:tavLst>
                                        <p:tav tm="0">
                                          <p:val>
                                            <p:strVal val="#ppt_x"/>
                                          </p:val>
                                        </p:tav>
                                        <p:tav tm="100000">
                                          <p:val>
                                            <p:strVal val="#ppt_x"/>
                                          </p:val>
                                        </p:tav>
                                      </p:tavLst>
                                    </p:anim>
                                    <p:anim calcmode="lin" valueType="num">
                                      <p:cBhvr additive="base">
                                        <p:cTn id="8" dur="500" fill="hold"/>
                                        <p:tgtEl>
                                          <p:spTgt spid="225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1"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extBox 1"/>
          <p:cNvSpPr txBox="1"/>
          <p:nvPr/>
        </p:nvSpPr>
        <p:spPr>
          <a:xfrm>
            <a:off x="620716" y="981162"/>
            <a:ext cx="10804525" cy="4401205"/>
          </a:xfrm>
          <a:prstGeom prst="rect">
            <a:avLst/>
          </a:prstGeom>
          <a:noFill/>
          <a:ln w="44450" cap="flat" cmpd="sng">
            <a:solidFill>
              <a:srgbClr val="FF0000"/>
            </a:solidFill>
            <a:prstDash val="solid"/>
            <a:miter/>
            <a:headEnd type="none" w="med" len="med"/>
            <a:tailEnd type="none" w="med" len="med"/>
          </a:ln>
        </p:spPr>
        <p:txBody>
          <a:bodyPr>
            <a:spAutoFit/>
          </a:bodyPr>
          <a:lstStyle/>
          <a:p>
            <a:r>
              <a:rPr lang="en-US" altLang="zh-CN" sz="2800" b="1" dirty="0">
                <a:solidFill>
                  <a:prstClr val="black"/>
                </a:solidFill>
                <a:latin typeface="楷体" panose="02010609060101010101" pitchFamily="49" charset="-122"/>
                <a:ea typeface="楷体" panose="02010609060101010101" pitchFamily="49" charset="-122"/>
              </a:rPr>
              <a:t>21.</a:t>
            </a:r>
            <a:r>
              <a:rPr lang="en-US" altLang="zh-CN" sz="2800" b="1" dirty="0">
                <a:solidFill>
                  <a:srgbClr val="FF0000"/>
                </a:solidFill>
                <a:latin typeface="黑体" panose="02010609060101010101" pitchFamily="49" charset="-122"/>
                <a:ea typeface="黑体" panose="02010609060101010101" pitchFamily="49" charset="-122"/>
              </a:rPr>
              <a:t> (2019·</a:t>
            </a:r>
            <a:r>
              <a:rPr lang="zh-CN" altLang="en-US" sz="2800" b="1" dirty="0">
                <a:solidFill>
                  <a:srgbClr val="FF0000"/>
                </a:solidFill>
                <a:latin typeface="黑体" panose="02010609060101010101" pitchFamily="49" charset="-122"/>
                <a:ea typeface="黑体" panose="02010609060101010101" pitchFamily="49" charset="-122"/>
              </a:rPr>
              <a:t>全国卷</a:t>
            </a:r>
            <a:r>
              <a:rPr lang="en-US" altLang="zh-CN" sz="2800" b="1" dirty="0">
                <a:solidFill>
                  <a:srgbClr val="FF0000"/>
                </a:solidFill>
                <a:latin typeface="黑体" panose="02010609060101010101" pitchFamily="49" charset="-122"/>
                <a:ea typeface="黑体" panose="02010609060101010101" pitchFamily="49" charset="-122"/>
              </a:rPr>
              <a:t>III)</a:t>
            </a:r>
            <a:r>
              <a:rPr lang="zh-CN" altLang="en-US" sz="2800" b="1" dirty="0">
                <a:solidFill>
                  <a:srgbClr val="FF0000"/>
                </a:solidFill>
                <a:latin typeface="黑体" panose="02010609060101010101" pitchFamily="49" charset="-122"/>
                <a:ea typeface="黑体" panose="02010609060101010101" pitchFamily="49" charset="-122"/>
              </a:rPr>
              <a:t> </a:t>
            </a:r>
            <a:r>
              <a:rPr lang="zh-CN" altLang="zh-CN" sz="2800" b="1" dirty="0">
                <a:solidFill>
                  <a:prstClr val="black"/>
                </a:solidFill>
                <a:latin typeface="楷体" panose="02010609060101010101" pitchFamily="49" charset="-122"/>
                <a:ea typeface="楷体" panose="02010609060101010101" pitchFamily="49" charset="-122"/>
              </a:rPr>
              <a:t>请对下面这段新闻报道的文字进行压缩。要求保留关键信息，句子简洁流畅，不超过</a:t>
            </a:r>
            <a:r>
              <a:rPr lang="en-US" altLang="zh-CN" sz="2800" b="1" dirty="0">
                <a:solidFill>
                  <a:prstClr val="black"/>
                </a:solidFill>
                <a:latin typeface="楷体" panose="02010609060101010101" pitchFamily="49" charset="-122"/>
                <a:ea typeface="楷体" panose="02010609060101010101" pitchFamily="49" charset="-122"/>
              </a:rPr>
              <a:t>65</a:t>
            </a:r>
            <a:r>
              <a:rPr lang="zh-CN" altLang="zh-CN" sz="2800" b="1" dirty="0">
                <a:solidFill>
                  <a:prstClr val="black"/>
                </a:solidFill>
                <a:latin typeface="楷体" panose="02010609060101010101" pitchFamily="49" charset="-122"/>
                <a:ea typeface="楷体" panose="02010609060101010101" pitchFamily="49" charset="-122"/>
              </a:rPr>
              <a:t>个字。</a:t>
            </a:r>
            <a:endParaRPr lang="en-US" altLang="zh-CN" sz="2800" b="1" dirty="0">
              <a:solidFill>
                <a:prstClr val="black"/>
              </a:solidFill>
              <a:latin typeface="楷体" panose="02010609060101010101" pitchFamily="49" charset="-122"/>
              <a:ea typeface="楷体" panose="02010609060101010101" pitchFamily="49" charset="-122"/>
            </a:endParaRPr>
          </a:p>
          <a:p>
            <a:endParaRPr lang="zh-CN" altLang="zh-CN" sz="2800" b="1" dirty="0">
              <a:solidFill>
                <a:prstClr val="black"/>
              </a:solidFill>
              <a:latin typeface="楷体" panose="02010609060101010101" pitchFamily="49" charset="-122"/>
              <a:ea typeface="楷体" panose="02010609060101010101" pitchFamily="49" charset="-122"/>
            </a:endParaRPr>
          </a:p>
          <a:p>
            <a:r>
              <a:rPr lang="en-US" altLang="zh-CN" sz="2800" b="1" dirty="0">
                <a:solidFill>
                  <a:prstClr val="black"/>
                </a:solidFill>
                <a:latin typeface="楷体" panose="02010609060101010101" pitchFamily="49" charset="-122"/>
                <a:ea typeface="楷体" panose="02010609060101010101" pitchFamily="49" charset="-122"/>
              </a:rPr>
              <a:t>   2019</a:t>
            </a:r>
            <a:r>
              <a:rPr lang="zh-CN" altLang="zh-CN" sz="2800" b="1" dirty="0">
                <a:solidFill>
                  <a:prstClr val="black"/>
                </a:solidFill>
                <a:latin typeface="楷体" panose="02010609060101010101" pitchFamily="49" charset="-122"/>
                <a:ea typeface="楷体" panose="02010609060101010101" pitchFamily="49" charset="-122"/>
              </a:rPr>
              <a:t>年</a:t>
            </a:r>
            <a:r>
              <a:rPr lang="en-US" altLang="zh-CN" sz="2800" b="1" dirty="0">
                <a:solidFill>
                  <a:prstClr val="black"/>
                </a:solidFill>
                <a:latin typeface="楷体" panose="02010609060101010101" pitchFamily="49" charset="-122"/>
                <a:ea typeface="楷体" panose="02010609060101010101" pitchFamily="49" charset="-122"/>
              </a:rPr>
              <a:t>4</a:t>
            </a:r>
            <a:r>
              <a:rPr lang="zh-CN" altLang="zh-CN" sz="2800" b="1" dirty="0">
                <a:solidFill>
                  <a:prstClr val="black"/>
                </a:solidFill>
                <a:latin typeface="楷体" panose="02010609060101010101" pitchFamily="49" charset="-122"/>
                <a:ea typeface="楷体" panose="02010609060101010101" pitchFamily="49" charset="-122"/>
              </a:rPr>
              <a:t>月</a:t>
            </a:r>
            <a:r>
              <a:rPr lang="en-US" altLang="zh-CN" sz="2800" b="1" dirty="0">
                <a:solidFill>
                  <a:prstClr val="black"/>
                </a:solidFill>
                <a:latin typeface="楷体" panose="02010609060101010101" pitchFamily="49" charset="-122"/>
                <a:ea typeface="楷体" panose="02010609060101010101" pitchFamily="49" charset="-122"/>
              </a:rPr>
              <a:t>21~28</a:t>
            </a:r>
            <a:r>
              <a:rPr lang="zh-CN" altLang="zh-CN" sz="2800" b="1" dirty="0">
                <a:solidFill>
                  <a:prstClr val="black"/>
                </a:solidFill>
                <a:latin typeface="楷体" panose="02010609060101010101" pitchFamily="49" charset="-122"/>
                <a:ea typeface="楷体" panose="02010609060101010101" pitchFamily="49" charset="-122"/>
              </a:rPr>
              <a:t>日，国际乒联第</a:t>
            </a:r>
            <a:r>
              <a:rPr lang="en-US" altLang="zh-CN" sz="2800" b="1" dirty="0">
                <a:solidFill>
                  <a:prstClr val="black"/>
                </a:solidFill>
                <a:latin typeface="楷体" panose="02010609060101010101" pitchFamily="49" charset="-122"/>
                <a:ea typeface="楷体" panose="02010609060101010101" pitchFamily="49" charset="-122"/>
              </a:rPr>
              <a:t>55</a:t>
            </a:r>
            <a:r>
              <a:rPr lang="zh-CN" altLang="zh-CN" sz="2800" b="1" dirty="0">
                <a:solidFill>
                  <a:prstClr val="black"/>
                </a:solidFill>
                <a:latin typeface="楷体" panose="02010609060101010101" pitchFamily="49" charset="-122"/>
                <a:ea typeface="楷体" panose="02010609060101010101" pitchFamily="49" charset="-122"/>
              </a:rPr>
              <a:t>届世界乒乓球锦标赛单项赛在匈牙利首都布达佩斯举行。中国队的许昕</a:t>
            </a:r>
            <a:r>
              <a:rPr lang="en-US" altLang="zh-CN" sz="2800" b="1" dirty="0">
                <a:solidFill>
                  <a:prstClr val="black"/>
                </a:solidFill>
                <a:latin typeface="楷体" panose="02010609060101010101" pitchFamily="49" charset="-122"/>
                <a:ea typeface="楷体" panose="02010609060101010101" pitchFamily="49" charset="-122"/>
              </a:rPr>
              <a:t>/</a:t>
            </a:r>
            <a:r>
              <a:rPr lang="zh-CN" altLang="zh-CN" sz="2800" b="1" dirty="0">
                <a:solidFill>
                  <a:prstClr val="black"/>
                </a:solidFill>
                <a:latin typeface="楷体" panose="02010609060101010101" pitchFamily="49" charset="-122"/>
                <a:ea typeface="楷体" panose="02010609060101010101" pitchFamily="49" charset="-122"/>
              </a:rPr>
              <a:t>刘诗雯在混双决赛中夺得首金，马龙</a:t>
            </a:r>
            <a:r>
              <a:rPr lang="en-US" altLang="zh-CN" sz="2800" b="1" dirty="0">
                <a:solidFill>
                  <a:prstClr val="black"/>
                </a:solidFill>
                <a:latin typeface="楷体" panose="02010609060101010101" pitchFamily="49" charset="-122"/>
                <a:ea typeface="楷体" panose="02010609060101010101" pitchFamily="49" charset="-122"/>
              </a:rPr>
              <a:t>/</a:t>
            </a:r>
            <a:r>
              <a:rPr lang="zh-CN" altLang="zh-CN" sz="2800" b="1" dirty="0">
                <a:solidFill>
                  <a:prstClr val="black"/>
                </a:solidFill>
                <a:latin typeface="楷体" panose="02010609060101010101" pitchFamily="49" charset="-122"/>
                <a:ea typeface="楷体" panose="02010609060101010101" pitchFamily="49" charset="-122"/>
              </a:rPr>
              <a:t>王楚钦夺得男双冠军，刘诗雯夺得女单冠军，马龙夺得男单冠军，王曼昱</a:t>
            </a:r>
            <a:r>
              <a:rPr lang="en-US" altLang="zh-CN" sz="2800" b="1" dirty="0">
                <a:solidFill>
                  <a:prstClr val="black"/>
                </a:solidFill>
                <a:latin typeface="楷体" panose="02010609060101010101" pitchFamily="49" charset="-122"/>
                <a:ea typeface="楷体" panose="02010609060101010101" pitchFamily="49" charset="-122"/>
              </a:rPr>
              <a:t>/</a:t>
            </a:r>
            <a:r>
              <a:rPr lang="zh-CN" altLang="zh-CN" sz="2800" b="1" dirty="0">
                <a:solidFill>
                  <a:prstClr val="black"/>
                </a:solidFill>
                <a:latin typeface="楷体" panose="02010609060101010101" pitchFamily="49" charset="-122"/>
                <a:ea typeface="楷体" panose="02010609060101010101" pitchFamily="49" charset="-122"/>
              </a:rPr>
              <a:t>孙颖莎夺得女双冠军。中国队包揽了本届世乒赛的全部</a:t>
            </a:r>
            <a:r>
              <a:rPr lang="en-US" altLang="zh-CN" sz="2800" b="1" dirty="0">
                <a:solidFill>
                  <a:prstClr val="black"/>
                </a:solidFill>
                <a:latin typeface="楷体" panose="02010609060101010101" pitchFamily="49" charset="-122"/>
                <a:ea typeface="楷体" panose="02010609060101010101" pitchFamily="49" charset="-122"/>
              </a:rPr>
              <a:t>5</a:t>
            </a:r>
            <a:r>
              <a:rPr lang="zh-CN" altLang="zh-CN" sz="2800" b="1" dirty="0">
                <a:solidFill>
                  <a:prstClr val="black"/>
                </a:solidFill>
                <a:latin typeface="楷体" panose="02010609060101010101" pitchFamily="49" charset="-122"/>
                <a:ea typeface="楷体" panose="02010609060101010101" pitchFamily="49" charset="-122"/>
              </a:rPr>
              <a:t>枚金牌，取得全面胜利。其中的男单决赛，马龙以</a:t>
            </a:r>
            <a:r>
              <a:rPr lang="en-US" altLang="zh-CN" sz="2800" b="1" dirty="0">
                <a:solidFill>
                  <a:prstClr val="black"/>
                </a:solidFill>
                <a:latin typeface="楷体" panose="02010609060101010101" pitchFamily="49" charset="-122"/>
                <a:ea typeface="楷体" panose="02010609060101010101" pitchFamily="49" charset="-122"/>
              </a:rPr>
              <a:t>4</a:t>
            </a:r>
            <a:r>
              <a:rPr lang="zh-CN" altLang="zh-CN" sz="2800" b="1" dirty="0">
                <a:solidFill>
                  <a:prstClr val="black"/>
                </a:solidFill>
                <a:latin typeface="楷体" panose="02010609060101010101" pitchFamily="49" charset="-122"/>
                <a:ea typeface="楷体" panose="02010609060101010101" pitchFamily="49" charset="-122"/>
              </a:rPr>
              <a:t>比</a:t>
            </a:r>
            <a:r>
              <a:rPr lang="en-US" altLang="zh-CN" sz="2800" b="1" dirty="0">
                <a:solidFill>
                  <a:prstClr val="black"/>
                </a:solidFill>
                <a:latin typeface="楷体" panose="02010609060101010101" pitchFamily="49" charset="-122"/>
                <a:ea typeface="楷体" panose="02010609060101010101" pitchFamily="49" charset="-122"/>
              </a:rPr>
              <a:t>1</a:t>
            </a:r>
            <a:r>
              <a:rPr lang="zh-CN" altLang="zh-CN" sz="2800" b="1" dirty="0">
                <a:solidFill>
                  <a:prstClr val="black"/>
                </a:solidFill>
                <a:latin typeface="楷体" panose="02010609060101010101" pitchFamily="49" charset="-122"/>
                <a:ea typeface="楷体" panose="02010609060101010101" pitchFamily="49" charset="-122"/>
              </a:rPr>
              <a:t>的比分战胜瑞典球员法尔克，实现了世乒赛男单三连冠的伟业，成为继庄则栋之后</a:t>
            </a:r>
            <a:r>
              <a:rPr lang="en-US" altLang="zh-CN" sz="2800" b="1" dirty="0">
                <a:solidFill>
                  <a:prstClr val="black"/>
                </a:solidFill>
                <a:latin typeface="楷体" panose="02010609060101010101" pitchFamily="49" charset="-122"/>
                <a:ea typeface="楷体" panose="02010609060101010101" pitchFamily="49" charset="-122"/>
              </a:rPr>
              <a:t>50</a:t>
            </a:r>
            <a:r>
              <a:rPr lang="zh-CN" altLang="zh-CN" sz="2800" b="1" dirty="0">
                <a:solidFill>
                  <a:prstClr val="black"/>
                </a:solidFill>
                <a:latin typeface="楷体" panose="02010609060101010101" pitchFamily="49" charset="-122"/>
                <a:ea typeface="楷体" panose="02010609060101010101" pitchFamily="49" charset="-122"/>
              </a:rPr>
              <a:t>多年来首位在世乒赛实现男单三连冠的选手。</a:t>
            </a:r>
          </a:p>
        </p:txBody>
      </p:sp>
      <p:sp>
        <p:nvSpPr>
          <p:cNvPr id="3" name="标题 1"/>
          <p:cNvSpPr>
            <a:spLocks noGrp="1"/>
          </p:cNvSpPr>
          <p:nvPr/>
        </p:nvSpPr>
        <p:spPr>
          <a:xfrm>
            <a:off x="620716" y="0"/>
            <a:ext cx="4908177" cy="882650"/>
          </a:xfrm>
          <a:prstGeom prst="rect">
            <a:avLst/>
          </a:prstGeom>
          <a:ln>
            <a:solidFill>
              <a:schemeClr val="accent6">
                <a:lumMod val="75000"/>
              </a:schemeClr>
            </a:solidFill>
          </a:ln>
          <a:effectLst>
            <a:outerShdw blurRad="482600" dist="38100" dir="2700000" algn="tl" rotWithShape="0">
              <a:prstClr val="black">
                <a:alpha val="40000"/>
              </a:prstClr>
            </a:outerShdw>
          </a:effectLst>
        </p:spPr>
        <p:txBody>
          <a:bodyPr anchor="ct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auto">
              <a:spcAft>
                <a:spcPts val="0"/>
              </a:spcAft>
              <a:defRPr/>
            </a:pPr>
            <a:r>
              <a:rPr lang="zh-CN" altLang="en-US" b="1" smtClean="0">
                <a:solidFill>
                  <a:srgbClr val="4C7469"/>
                </a:solidFill>
                <a:latin typeface="楷体" panose="02010609060101010101" pitchFamily="49" charset="-122"/>
                <a:ea typeface="楷体" panose="02010609060101010101" pitchFamily="49" charset="-122"/>
              </a:rPr>
              <a:t>高考真题</a:t>
            </a:r>
            <a:r>
              <a:rPr lang="zh-CN" altLang="en-US" b="1">
                <a:solidFill>
                  <a:srgbClr val="4C7469"/>
                </a:solidFill>
                <a:latin typeface="楷体" panose="02010609060101010101" pitchFamily="49" charset="-122"/>
                <a:ea typeface="楷体" panose="02010609060101010101" pitchFamily="49" charset="-122"/>
              </a:rPr>
              <a:t>演</a:t>
            </a:r>
            <a:r>
              <a:rPr lang="zh-CN" altLang="en-US" b="1" smtClean="0">
                <a:solidFill>
                  <a:srgbClr val="4C7469"/>
                </a:solidFill>
                <a:latin typeface="楷体" panose="02010609060101010101" pitchFamily="49" charset="-122"/>
                <a:ea typeface="楷体" panose="02010609060101010101" pitchFamily="49" charset="-122"/>
              </a:rPr>
              <a:t>练</a:t>
            </a:r>
            <a:r>
              <a:rPr lang="en-US" altLang="zh-CN" b="1" dirty="0">
                <a:solidFill>
                  <a:srgbClr val="4C7469"/>
                </a:solidFill>
                <a:latin typeface="楷体" panose="02010609060101010101" pitchFamily="49" charset="-122"/>
                <a:ea typeface="楷体" panose="02010609060101010101" pitchFamily="49" charset="-122"/>
              </a:rPr>
              <a:t>2</a:t>
            </a:r>
            <a:endParaRPr lang="zh-CN" altLang="en-US" b="1" dirty="0">
              <a:solidFill>
                <a:srgbClr val="4C7469"/>
              </a:solidFill>
              <a:latin typeface="楷体" panose="02010609060101010101" pitchFamily="49" charset="-122"/>
              <a:ea typeface="楷体" panose="02010609060101010101" pitchFamily="49" charset="-122"/>
            </a:endParaRPr>
          </a:p>
        </p:txBody>
      </p:sp>
      <p:sp>
        <p:nvSpPr>
          <p:cNvPr id="4" name="TextBox 1"/>
          <p:cNvSpPr txBox="1"/>
          <p:nvPr/>
        </p:nvSpPr>
        <p:spPr>
          <a:xfrm>
            <a:off x="722783" y="5715643"/>
            <a:ext cx="11115675" cy="954107"/>
          </a:xfrm>
          <a:prstGeom prst="rect">
            <a:avLst/>
          </a:prstGeom>
          <a:noFill/>
          <a:ln w="44450" cap="flat" cmpd="sng">
            <a:solidFill>
              <a:srgbClr val="00B050"/>
            </a:solidFill>
            <a:prstDash val="solid"/>
            <a:miter/>
            <a:headEnd type="none" w="med" len="med"/>
            <a:tailEnd type="none" w="med" len="med"/>
          </a:ln>
        </p:spPr>
        <p:txBody>
          <a:bodyPr>
            <a:spAutoFit/>
          </a:bodyPr>
          <a:lstStyle/>
          <a:p>
            <a:r>
              <a:rPr lang="en-US" altLang="zh-CN" sz="2800" b="1" dirty="0">
                <a:solidFill>
                  <a:srgbClr val="FF0000"/>
                </a:solidFill>
                <a:latin typeface="楷体" panose="02010609060101010101" pitchFamily="49" charset="-122"/>
                <a:ea typeface="楷体" panose="02010609060101010101" pitchFamily="49" charset="-122"/>
              </a:rPr>
              <a:t>   21. 2019</a:t>
            </a:r>
            <a:r>
              <a:rPr lang="zh-CN" altLang="zh-CN" sz="2800" b="1" dirty="0">
                <a:solidFill>
                  <a:srgbClr val="FF0000"/>
                </a:solidFill>
                <a:latin typeface="楷体" panose="02010609060101010101" pitchFamily="49" charset="-122"/>
                <a:ea typeface="楷体" panose="02010609060101010101" pitchFamily="49" charset="-122"/>
              </a:rPr>
              <a:t>年</a:t>
            </a:r>
            <a:r>
              <a:rPr lang="en-US" altLang="zh-CN" sz="2800" b="1" dirty="0">
                <a:solidFill>
                  <a:srgbClr val="FF0000"/>
                </a:solidFill>
                <a:latin typeface="楷体" panose="02010609060101010101" pitchFamily="49" charset="-122"/>
                <a:ea typeface="楷体" panose="02010609060101010101" pitchFamily="49" charset="-122"/>
              </a:rPr>
              <a:t>4</a:t>
            </a:r>
            <a:r>
              <a:rPr lang="zh-CN" altLang="zh-CN" sz="2800" b="1" dirty="0">
                <a:solidFill>
                  <a:srgbClr val="FF0000"/>
                </a:solidFill>
                <a:latin typeface="楷体" panose="02010609060101010101" pitchFamily="49" charset="-122"/>
                <a:ea typeface="楷体" panose="02010609060101010101" pitchFamily="49" charset="-122"/>
              </a:rPr>
              <a:t>月</a:t>
            </a:r>
            <a:r>
              <a:rPr lang="en-US" altLang="zh-CN" sz="2800" b="1" dirty="0">
                <a:solidFill>
                  <a:srgbClr val="FF0000"/>
                </a:solidFill>
                <a:latin typeface="楷体" panose="02010609060101010101" pitchFamily="49" charset="-122"/>
                <a:ea typeface="楷体" panose="02010609060101010101" pitchFamily="49" charset="-122"/>
              </a:rPr>
              <a:t>21-28</a:t>
            </a:r>
            <a:r>
              <a:rPr lang="zh-CN" altLang="zh-CN" sz="2800" b="1" dirty="0">
                <a:solidFill>
                  <a:srgbClr val="FF0000"/>
                </a:solidFill>
                <a:latin typeface="楷体" panose="02010609060101010101" pitchFamily="49" charset="-122"/>
                <a:ea typeface="楷体" panose="02010609060101010101" pitchFamily="49" charset="-122"/>
              </a:rPr>
              <a:t>日；第</a:t>
            </a:r>
            <a:r>
              <a:rPr lang="en-US" altLang="zh-CN" sz="2800" b="1" dirty="0">
                <a:solidFill>
                  <a:srgbClr val="FF0000"/>
                </a:solidFill>
                <a:latin typeface="楷体" panose="02010609060101010101" pitchFamily="49" charset="-122"/>
                <a:ea typeface="楷体" panose="02010609060101010101" pitchFamily="49" charset="-122"/>
              </a:rPr>
              <a:t>55</a:t>
            </a:r>
            <a:r>
              <a:rPr lang="zh-CN" altLang="zh-CN" sz="2800" b="1" dirty="0">
                <a:solidFill>
                  <a:srgbClr val="FF0000"/>
                </a:solidFill>
                <a:latin typeface="楷体" panose="02010609060101010101" pitchFamily="49" charset="-122"/>
                <a:ea typeface="楷体" panose="02010609060101010101" pitchFamily="49" charset="-122"/>
              </a:rPr>
              <a:t>届世乒赛单项赛在布达佩斯举行；中国队包揽</a:t>
            </a:r>
            <a:r>
              <a:rPr lang="en-US" altLang="zh-CN" sz="2800" b="1" dirty="0">
                <a:solidFill>
                  <a:srgbClr val="FF0000"/>
                </a:solidFill>
                <a:latin typeface="楷体" panose="02010609060101010101" pitchFamily="49" charset="-122"/>
                <a:ea typeface="楷体" panose="02010609060101010101" pitchFamily="49" charset="-122"/>
              </a:rPr>
              <a:t>5</a:t>
            </a:r>
            <a:r>
              <a:rPr lang="zh-CN" altLang="zh-CN" sz="2800" b="1" dirty="0">
                <a:solidFill>
                  <a:srgbClr val="FF0000"/>
                </a:solidFill>
                <a:latin typeface="楷体" panose="02010609060101010101" pitchFamily="49" charset="-122"/>
                <a:ea typeface="楷体" panose="02010609060101010101" pitchFamily="49" charset="-122"/>
              </a:rPr>
              <a:t>枚金牌；马龙成为</a:t>
            </a:r>
            <a:r>
              <a:rPr lang="en-US" altLang="zh-CN" sz="2800" b="1" dirty="0">
                <a:solidFill>
                  <a:srgbClr val="FF0000"/>
                </a:solidFill>
                <a:latin typeface="楷体" panose="02010609060101010101" pitchFamily="49" charset="-122"/>
                <a:ea typeface="楷体" panose="02010609060101010101" pitchFamily="49" charset="-122"/>
              </a:rPr>
              <a:t>50</a:t>
            </a:r>
            <a:r>
              <a:rPr lang="zh-CN" altLang="zh-CN" sz="2800" b="1" dirty="0">
                <a:solidFill>
                  <a:srgbClr val="FF0000"/>
                </a:solidFill>
                <a:latin typeface="楷体" panose="02010609060101010101" pitchFamily="49" charset="-122"/>
                <a:ea typeface="楷体" panose="02010609060101010101" pitchFamily="49" charset="-122"/>
              </a:rPr>
              <a:t>多年来首位实现男单三连冠的选手。</a:t>
            </a:r>
          </a:p>
        </p:txBody>
      </p:sp>
    </p:spTree>
    <p:extLst>
      <p:ext uri="{BB962C8B-B14F-4D97-AF65-F5344CB8AC3E}">
        <p14:creationId xmlns:p14="http://schemas.microsoft.com/office/powerpoint/2010/main" val="41557675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extBox 1"/>
          <p:cNvSpPr txBox="1"/>
          <p:nvPr/>
        </p:nvSpPr>
        <p:spPr>
          <a:xfrm>
            <a:off x="620716" y="882177"/>
            <a:ext cx="10804525" cy="3539430"/>
          </a:xfrm>
          <a:prstGeom prst="rect">
            <a:avLst/>
          </a:prstGeom>
          <a:noFill/>
          <a:ln w="44450" cap="flat" cmpd="sng">
            <a:solidFill>
              <a:srgbClr val="FF0000"/>
            </a:solidFill>
            <a:prstDash val="solid"/>
            <a:miter/>
            <a:headEnd type="none" w="med" len="med"/>
            <a:tailEnd type="none" w="med" len="med"/>
          </a:ln>
        </p:spPr>
        <p:txBody>
          <a:bodyPr>
            <a:spAutoFit/>
          </a:bodyPr>
          <a:lstStyle/>
          <a:p>
            <a:pPr eaLnBrk="0" hangingPunct="0"/>
            <a:r>
              <a:rPr lang="en-US" altLang="zh-CN" sz="2800" b="1" dirty="0">
                <a:solidFill>
                  <a:prstClr val="black"/>
                </a:solidFill>
              </a:rPr>
              <a:t>21</a:t>
            </a:r>
            <a:r>
              <a:rPr lang="zh-CN" altLang="en-US" sz="2800" b="1" dirty="0">
                <a:solidFill>
                  <a:prstClr val="black"/>
                </a:solidFill>
              </a:rPr>
              <a:t>．</a:t>
            </a:r>
            <a:r>
              <a:rPr lang="en-US" altLang="zh-CN" sz="2800" b="1" dirty="0">
                <a:solidFill>
                  <a:srgbClr val="FF0000"/>
                </a:solidFill>
                <a:latin typeface="黑体" panose="02010609060101010101" pitchFamily="49" charset="-122"/>
                <a:ea typeface="黑体" panose="02010609060101010101" pitchFamily="49" charset="-122"/>
              </a:rPr>
              <a:t>(2019·</a:t>
            </a:r>
            <a:r>
              <a:rPr lang="zh-CN" altLang="en-US" sz="2800" b="1" dirty="0">
                <a:solidFill>
                  <a:srgbClr val="FF0000"/>
                </a:solidFill>
                <a:latin typeface="黑体" panose="02010609060101010101" pitchFamily="49" charset="-122"/>
                <a:ea typeface="黑体" panose="02010609060101010101" pitchFamily="49" charset="-122"/>
              </a:rPr>
              <a:t>全国卷</a:t>
            </a:r>
            <a:r>
              <a:rPr lang="en-US" altLang="zh-CN" sz="2800" b="1" dirty="0">
                <a:solidFill>
                  <a:srgbClr val="FF0000"/>
                </a:solidFill>
                <a:latin typeface="黑体" panose="02010609060101010101" pitchFamily="49" charset="-122"/>
                <a:ea typeface="黑体" panose="02010609060101010101" pitchFamily="49" charset="-122"/>
              </a:rPr>
              <a:t>II)</a:t>
            </a:r>
            <a:r>
              <a:rPr lang="zh-CN" altLang="en-US" sz="2800" b="1" dirty="0">
                <a:solidFill>
                  <a:prstClr val="black"/>
                </a:solidFill>
              </a:rPr>
              <a:t>请对下面这段新闻报道的文字进行压缩。要求保留关键信息，句子简洁流畅，不超过</a:t>
            </a:r>
            <a:r>
              <a:rPr lang="en-US" altLang="zh-CN" sz="2800" b="1" dirty="0">
                <a:solidFill>
                  <a:prstClr val="black"/>
                </a:solidFill>
              </a:rPr>
              <a:t>60</a:t>
            </a:r>
            <a:r>
              <a:rPr lang="zh-CN" altLang="en-US" sz="2800" b="1" dirty="0">
                <a:solidFill>
                  <a:prstClr val="black"/>
                </a:solidFill>
              </a:rPr>
              <a:t>个字。（</a:t>
            </a:r>
            <a:r>
              <a:rPr lang="en-US" altLang="zh-CN" sz="2800" b="1" dirty="0">
                <a:solidFill>
                  <a:prstClr val="black"/>
                </a:solidFill>
              </a:rPr>
              <a:t>5</a:t>
            </a:r>
            <a:r>
              <a:rPr lang="zh-CN" altLang="en-US" sz="2800" b="1" dirty="0">
                <a:solidFill>
                  <a:prstClr val="black"/>
                </a:solidFill>
              </a:rPr>
              <a:t>分）</a:t>
            </a:r>
            <a:endParaRPr lang="en-US" altLang="zh-CN" sz="2800" b="1" dirty="0">
              <a:solidFill>
                <a:prstClr val="black"/>
              </a:solidFill>
            </a:endParaRPr>
          </a:p>
          <a:p>
            <a:pPr eaLnBrk="0" hangingPunct="0"/>
            <a:endParaRPr lang="zh-CN" altLang="en-US" sz="2800" dirty="0">
              <a:solidFill>
                <a:prstClr val="black"/>
              </a:solidFill>
            </a:endParaRPr>
          </a:p>
          <a:p>
            <a:pPr eaLnBrk="0" hangingPunct="0"/>
            <a:r>
              <a:rPr lang="zh-CN" altLang="en-US" sz="2800" b="1" dirty="0">
                <a:solidFill>
                  <a:prstClr val="black"/>
                </a:solidFill>
              </a:rPr>
              <a:t>   </a:t>
            </a:r>
            <a:r>
              <a:rPr lang="en-US" altLang="zh-CN" sz="2800" b="1" dirty="0">
                <a:solidFill>
                  <a:prstClr val="black"/>
                </a:solidFill>
              </a:rPr>
              <a:t>2019</a:t>
            </a:r>
            <a:r>
              <a:rPr lang="zh-CN" altLang="en-US" sz="2800" b="1" dirty="0">
                <a:solidFill>
                  <a:prstClr val="black"/>
                </a:solidFill>
              </a:rPr>
              <a:t>年的永定河补水工程于</a:t>
            </a:r>
            <a:r>
              <a:rPr lang="en-US" altLang="zh-CN" sz="2800" b="1" dirty="0">
                <a:solidFill>
                  <a:prstClr val="black"/>
                </a:solidFill>
              </a:rPr>
              <a:t>3</a:t>
            </a:r>
            <a:r>
              <a:rPr lang="zh-CN" altLang="en-US" sz="2800" b="1" dirty="0">
                <a:solidFill>
                  <a:prstClr val="black"/>
                </a:solidFill>
              </a:rPr>
              <a:t>月</a:t>
            </a:r>
            <a:r>
              <a:rPr lang="en-US" altLang="zh-CN" sz="2800" b="1" dirty="0">
                <a:solidFill>
                  <a:prstClr val="black"/>
                </a:solidFill>
              </a:rPr>
              <a:t>13</a:t>
            </a:r>
            <a:r>
              <a:rPr lang="zh-CN" altLang="en-US" sz="2800" b="1" dirty="0">
                <a:solidFill>
                  <a:prstClr val="black"/>
                </a:solidFill>
              </a:rPr>
              <a:t>日启动。本次补水工程加大了补水力度，到</a:t>
            </a:r>
            <a:r>
              <a:rPr lang="en-US" altLang="zh-CN" sz="2800" b="1" dirty="0">
                <a:solidFill>
                  <a:prstClr val="black"/>
                </a:solidFill>
              </a:rPr>
              <a:t>4</a:t>
            </a:r>
            <a:r>
              <a:rPr lang="zh-CN" altLang="en-US" sz="2800" b="1" dirty="0">
                <a:solidFill>
                  <a:prstClr val="black"/>
                </a:solidFill>
              </a:rPr>
              <a:t>月</a:t>
            </a:r>
            <a:r>
              <a:rPr lang="en-US" altLang="zh-CN" sz="2800" b="1" dirty="0">
                <a:solidFill>
                  <a:prstClr val="black"/>
                </a:solidFill>
              </a:rPr>
              <a:t>2</a:t>
            </a:r>
            <a:r>
              <a:rPr lang="zh-CN" altLang="en-US" sz="2800" b="1" dirty="0">
                <a:solidFill>
                  <a:prstClr val="black"/>
                </a:solidFill>
              </a:rPr>
              <a:t>日，已累计输水</a:t>
            </a:r>
            <a:r>
              <a:rPr lang="en-US" altLang="zh-CN" sz="2800" b="1" dirty="0">
                <a:solidFill>
                  <a:prstClr val="black"/>
                </a:solidFill>
              </a:rPr>
              <a:t>3 100</a:t>
            </a:r>
            <a:r>
              <a:rPr lang="zh-CN" altLang="en-US" sz="2800" b="1" dirty="0">
                <a:solidFill>
                  <a:prstClr val="black"/>
                </a:solidFill>
              </a:rPr>
              <a:t>万立方米。另外，拦截在河道上的官厅水库发电站、珠窝水库下马岭发电站、落坡岭水库的下苇甸发电站全都停用，以保证补水全部灌入河道。目前，门头沟区城内</a:t>
            </a:r>
            <a:r>
              <a:rPr lang="en-US" altLang="zh-CN" sz="2800" b="1" dirty="0">
                <a:solidFill>
                  <a:prstClr val="black"/>
                </a:solidFill>
              </a:rPr>
              <a:t>102</a:t>
            </a:r>
            <a:r>
              <a:rPr lang="zh-CN" altLang="en-US" sz="2800" b="1" dirty="0">
                <a:solidFill>
                  <a:prstClr val="black"/>
                </a:solidFill>
              </a:rPr>
              <a:t>公里的永定河山峡段，近</a:t>
            </a:r>
            <a:r>
              <a:rPr lang="en-US" altLang="zh-CN" sz="2800" b="1" dirty="0">
                <a:solidFill>
                  <a:prstClr val="black"/>
                </a:solidFill>
              </a:rPr>
              <a:t>40</a:t>
            </a:r>
            <a:r>
              <a:rPr lang="zh-CN" altLang="en-US" sz="2800" b="1" dirty="0">
                <a:solidFill>
                  <a:prstClr val="black"/>
                </a:solidFill>
              </a:rPr>
              <a:t>年来首次实现全级通</a:t>
            </a:r>
            <a:r>
              <a:rPr lang="zh-CN" altLang="en-US" sz="2800" b="1">
                <a:solidFill>
                  <a:prstClr val="black"/>
                </a:solidFill>
              </a:rPr>
              <a:t>水</a:t>
            </a:r>
            <a:r>
              <a:rPr lang="zh-CN" altLang="en-US" sz="2800" b="1" smtClean="0">
                <a:solidFill>
                  <a:prstClr val="black"/>
                </a:solidFill>
              </a:rPr>
              <a:t>。</a:t>
            </a:r>
            <a:endParaRPr lang="zh-CN" altLang="en-US" sz="2800" dirty="0">
              <a:solidFill>
                <a:prstClr val="black"/>
              </a:solidFill>
            </a:endParaRPr>
          </a:p>
        </p:txBody>
      </p:sp>
      <p:sp>
        <p:nvSpPr>
          <p:cNvPr id="3" name="标题 1"/>
          <p:cNvSpPr>
            <a:spLocks noGrp="1"/>
          </p:cNvSpPr>
          <p:nvPr/>
        </p:nvSpPr>
        <p:spPr>
          <a:xfrm>
            <a:off x="0" y="14194"/>
            <a:ext cx="5836768" cy="666750"/>
          </a:xfrm>
          <a:prstGeom prst="rect">
            <a:avLst/>
          </a:prstGeom>
          <a:ln>
            <a:solidFill>
              <a:schemeClr val="accent6">
                <a:lumMod val="75000"/>
              </a:schemeClr>
            </a:solidFill>
          </a:ln>
          <a:effectLst>
            <a:outerShdw blurRad="482600" dist="38100" dir="2700000" algn="tl" rotWithShape="0">
              <a:prstClr val="black">
                <a:alpha val="40000"/>
              </a:prstClr>
            </a:outerShdw>
          </a:effectLst>
        </p:spPr>
        <p:txBody>
          <a:bodyPr anchor="ct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auto">
              <a:spcAft>
                <a:spcPts val="0"/>
              </a:spcAft>
              <a:defRPr/>
            </a:pPr>
            <a:r>
              <a:rPr lang="zh-CN" altLang="en-US" b="1" smtClean="0">
                <a:solidFill>
                  <a:srgbClr val="4C7469"/>
                </a:solidFill>
                <a:latin typeface="楷体" panose="02010609060101010101" pitchFamily="49" charset="-122"/>
                <a:ea typeface="楷体" panose="02010609060101010101" pitchFamily="49" charset="-122"/>
              </a:rPr>
              <a:t>高考真题</a:t>
            </a:r>
            <a:r>
              <a:rPr lang="zh-CN" altLang="en-US" b="1">
                <a:solidFill>
                  <a:srgbClr val="4C7469"/>
                </a:solidFill>
                <a:latin typeface="楷体" panose="02010609060101010101" pitchFamily="49" charset="-122"/>
                <a:ea typeface="楷体" panose="02010609060101010101" pitchFamily="49" charset="-122"/>
              </a:rPr>
              <a:t>演</a:t>
            </a:r>
            <a:r>
              <a:rPr lang="zh-CN" altLang="en-US" b="1" smtClean="0">
                <a:solidFill>
                  <a:srgbClr val="4C7469"/>
                </a:solidFill>
                <a:latin typeface="楷体" panose="02010609060101010101" pitchFamily="49" charset="-122"/>
                <a:ea typeface="楷体" panose="02010609060101010101" pitchFamily="49" charset="-122"/>
              </a:rPr>
              <a:t>练</a:t>
            </a:r>
            <a:r>
              <a:rPr lang="en-US" altLang="zh-CN" b="1" dirty="0">
                <a:solidFill>
                  <a:srgbClr val="4C7469"/>
                </a:solidFill>
                <a:latin typeface="楷体" panose="02010609060101010101" pitchFamily="49" charset="-122"/>
                <a:ea typeface="楷体" panose="02010609060101010101" pitchFamily="49" charset="-122"/>
              </a:rPr>
              <a:t>3</a:t>
            </a:r>
            <a:endParaRPr lang="zh-CN" altLang="en-US" b="1" dirty="0">
              <a:solidFill>
                <a:srgbClr val="4C7469"/>
              </a:solidFill>
              <a:latin typeface="楷体" panose="02010609060101010101" pitchFamily="49" charset="-122"/>
              <a:ea typeface="楷体" panose="02010609060101010101" pitchFamily="49" charset="-122"/>
            </a:endParaRPr>
          </a:p>
        </p:txBody>
      </p:sp>
      <p:sp>
        <p:nvSpPr>
          <p:cNvPr id="2" name="矩形 1"/>
          <p:cNvSpPr/>
          <p:nvPr/>
        </p:nvSpPr>
        <p:spPr>
          <a:xfrm>
            <a:off x="673235" y="4679577"/>
            <a:ext cx="11079493" cy="1231106"/>
          </a:xfrm>
          <a:prstGeom prst="rect">
            <a:avLst/>
          </a:prstGeom>
        </p:spPr>
        <p:txBody>
          <a:bodyPr wrap="square">
            <a:spAutoFit/>
          </a:bodyPr>
          <a:lstStyle/>
          <a:p>
            <a:r>
              <a:rPr lang="en-US" altLang="zh-CN" sz="2800" b="1">
                <a:solidFill>
                  <a:prstClr val="black"/>
                </a:solidFill>
              </a:rPr>
              <a:t>【</a:t>
            </a:r>
            <a:r>
              <a:rPr lang="zh-CN" altLang="en-US" sz="2800" b="1">
                <a:solidFill>
                  <a:prstClr val="black"/>
                </a:solidFill>
              </a:rPr>
              <a:t>答案</a:t>
            </a:r>
            <a:r>
              <a:rPr lang="en-US" altLang="zh-CN" sz="2800" b="1">
                <a:solidFill>
                  <a:prstClr val="black"/>
                </a:solidFill>
              </a:rPr>
              <a:t>】</a:t>
            </a:r>
            <a:r>
              <a:rPr lang="zh-CN" altLang="en-US" sz="2800" b="1">
                <a:solidFill>
                  <a:prstClr val="black"/>
                </a:solidFill>
              </a:rPr>
              <a:t>关键信息：</a:t>
            </a:r>
            <a:r>
              <a:rPr lang="zh-CN" altLang="en-US" sz="2800" b="1">
                <a:solidFill>
                  <a:srgbClr val="FF0000"/>
                </a:solidFill>
              </a:rPr>
              <a:t>①</a:t>
            </a:r>
            <a:r>
              <a:rPr lang="en-US" altLang="zh-CN" sz="2800" b="1">
                <a:solidFill>
                  <a:srgbClr val="FF0000"/>
                </a:solidFill>
              </a:rPr>
              <a:t>2019</a:t>
            </a:r>
            <a:r>
              <a:rPr lang="zh-CN" altLang="en-US" sz="2800" b="1">
                <a:solidFill>
                  <a:srgbClr val="FF0000"/>
                </a:solidFill>
              </a:rPr>
              <a:t>年</a:t>
            </a:r>
            <a:r>
              <a:rPr lang="en-US" altLang="zh-CN" sz="2800" b="1">
                <a:solidFill>
                  <a:srgbClr val="FF0000"/>
                </a:solidFill>
              </a:rPr>
              <a:t>3</a:t>
            </a:r>
            <a:r>
              <a:rPr lang="zh-CN" altLang="en-US" sz="2800" b="1">
                <a:solidFill>
                  <a:srgbClr val="FF0000"/>
                </a:solidFill>
              </a:rPr>
              <a:t>月</a:t>
            </a:r>
            <a:r>
              <a:rPr lang="en-US" altLang="zh-CN" sz="2800" b="1">
                <a:solidFill>
                  <a:srgbClr val="FF0000"/>
                </a:solidFill>
              </a:rPr>
              <a:t>13</a:t>
            </a:r>
            <a:r>
              <a:rPr lang="zh-CN" altLang="en-US" sz="2800" b="1">
                <a:solidFill>
                  <a:srgbClr val="FF0000"/>
                </a:solidFill>
              </a:rPr>
              <a:t>日；②永定河补水工程启动；③加大补水力度，停用发电站；④永定河山峡段近</a:t>
            </a:r>
            <a:r>
              <a:rPr lang="en-US" altLang="zh-CN" sz="2800" b="1">
                <a:solidFill>
                  <a:srgbClr val="FF0000"/>
                </a:solidFill>
              </a:rPr>
              <a:t>40</a:t>
            </a:r>
            <a:r>
              <a:rPr lang="zh-CN" altLang="en-US" sz="2800" b="1">
                <a:solidFill>
                  <a:srgbClr val="FF0000"/>
                </a:solidFill>
              </a:rPr>
              <a:t>年来首次全线通水。</a:t>
            </a:r>
            <a:br>
              <a:rPr lang="zh-CN" altLang="en-US" sz="2800" b="1">
                <a:solidFill>
                  <a:srgbClr val="FF0000"/>
                </a:solidFill>
              </a:rPr>
            </a:br>
            <a:endParaRPr lang="zh-CN" altLang="en-US"/>
          </a:p>
        </p:txBody>
      </p:sp>
    </p:spTree>
    <p:extLst>
      <p:ext uri="{BB962C8B-B14F-4D97-AF65-F5344CB8AC3E}">
        <p14:creationId xmlns:p14="http://schemas.microsoft.com/office/powerpoint/2010/main" val="37224066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2" name="Rectangle 6"/>
          <p:cNvSpPr/>
          <p:nvPr/>
        </p:nvSpPr>
        <p:spPr>
          <a:xfrm>
            <a:off x="5564188" y="504825"/>
            <a:ext cx="5588000" cy="533400"/>
          </a:xfrm>
          <a:prstGeom prst="rect">
            <a:avLst/>
          </a:prstGeom>
          <a:noFill/>
          <a:ln w="38100" cap="flat" cmpd="dbl">
            <a:solidFill>
              <a:srgbClr val="FF6600"/>
            </a:solidFill>
            <a:prstDash val="solid"/>
            <a:miter/>
            <a:headEnd type="none" w="med" len="med"/>
            <a:tailEnd type="none" w="med" len="med"/>
          </a:ln>
        </p:spPr>
        <p:txBody>
          <a:bodyPr anchor="ctr"/>
          <a:lstStyle/>
          <a:p>
            <a:r>
              <a:rPr lang="zh-CN" altLang="en-US" sz="3200" b="1" dirty="0">
                <a:solidFill>
                  <a:srgbClr val="660066"/>
                </a:solidFill>
                <a:ea typeface="黑体" panose="02010609060101010101" pitchFamily="49" charset="-122"/>
              </a:rPr>
              <a:t>题型一：</a:t>
            </a:r>
            <a:r>
              <a:rPr lang="zh-CN" altLang="en-US" sz="3200" b="1" dirty="0">
                <a:solidFill>
                  <a:srgbClr val="660066"/>
                </a:solidFill>
                <a:sym typeface="Wingdings" panose="05000000000000000000" pitchFamily="2" charset="2"/>
              </a:rPr>
              <a:t>说明类压缩</a:t>
            </a:r>
            <a:r>
              <a:rPr lang="zh-CN" altLang="en-US" sz="4400" dirty="0">
                <a:solidFill>
                  <a:srgbClr val="44546A"/>
                </a:solidFill>
                <a:sym typeface="Wingdings" panose="05000000000000000000" pitchFamily="2" charset="2"/>
              </a:rPr>
              <a:t> </a:t>
            </a:r>
          </a:p>
        </p:txBody>
      </p:sp>
      <p:sp>
        <p:nvSpPr>
          <p:cNvPr id="26627" name="Text Box 7"/>
          <p:cNvSpPr txBox="1"/>
          <p:nvPr/>
        </p:nvSpPr>
        <p:spPr>
          <a:xfrm>
            <a:off x="4665779" y="1281114"/>
            <a:ext cx="184731" cy="369332"/>
          </a:xfrm>
          <a:prstGeom prst="rect">
            <a:avLst/>
          </a:prstGeom>
          <a:noFill/>
          <a:ln w="9525">
            <a:noFill/>
          </a:ln>
        </p:spPr>
        <p:txBody>
          <a:bodyPr wrap="none">
            <a:spAutoFit/>
          </a:bodyPr>
          <a:lstStyle/>
          <a:p>
            <a:endParaRPr lang="zh-CN" altLang="zh-CN" dirty="0">
              <a:solidFill>
                <a:prstClr val="black"/>
              </a:solidFill>
            </a:endParaRPr>
          </a:p>
        </p:txBody>
      </p:sp>
      <p:sp>
        <p:nvSpPr>
          <p:cNvPr id="19464" name="Rectangle 8"/>
          <p:cNvSpPr/>
          <p:nvPr/>
        </p:nvSpPr>
        <p:spPr>
          <a:xfrm>
            <a:off x="203200" y="1122880"/>
            <a:ext cx="11616203" cy="685800"/>
          </a:xfrm>
          <a:prstGeom prst="rect">
            <a:avLst/>
          </a:prstGeom>
          <a:noFill/>
          <a:ln w="9525">
            <a:noFill/>
          </a:ln>
        </p:spPr>
        <p:txBody>
          <a:bodyPr/>
          <a:lstStyle/>
          <a:p>
            <a:pPr marL="342900" indent="-342900">
              <a:spcBef>
                <a:spcPct val="10000"/>
              </a:spcBef>
            </a:pPr>
            <a:r>
              <a:rPr lang="zh-CN" altLang="en-US" sz="2400" b="1" dirty="0">
                <a:solidFill>
                  <a:srgbClr val="000066"/>
                </a:solidFill>
              </a:rPr>
              <a:t>通过揭示概念来说明事物特征、本质及其规律性。一般介绍事物的形状、构造、类别、功能，解释事物的原理、含义、特点、演变等。</a:t>
            </a:r>
            <a:r>
              <a:rPr lang="zh-CN" altLang="en-US" sz="2400" dirty="0">
                <a:solidFill>
                  <a:srgbClr val="000066"/>
                </a:solidFill>
              </a:rPr>
              <a:t> </a:t>
            </a:r>
          </a:p>
        </p:txBody>
      </p:sp>
      <p:sp>
        <p:nvSpPr>
          <p:cNvPr id="49161" name="Text Box 9"/>
          <p:cNvSpPr txBox="1"/>
          <p:nvPr/>
        </p:nvSpPr>
        <p:spPr>
          <a:xfrm>
            <a:off x="203200" y="2178226"/>
            <a:ext cx="11684000" cy="4524315"/>
          </a:xfrm>
          <a:prstGeom prst="rect">
            <a:avLst/>
          </a:prstGeom>
          <a:noFill/>
          <a:ln w="9525">
            <a:noFill/>
          </a:ln>
        </p:spPr>
        <p:txBody>
          <a:bodyPr>
            <a:spAutoFit/>
          </a:bodyPr>
          <a:lstStyle/>
          <a:p>
            <a:r>
              <a:rPr lang="zh-CN" altLang="en-US" sz="2400" b="1" dirty="0">
                <a:solidFill>
                  <a:prstClr val="black"/>
                </a:solidFill>
              </a:rPr>
              <a:t>（</a:t>
            </a:r>
            <a:r>
              <a:rPr lang="en-US" altLang="zh-CN" sz="2400" b="1" dirty="0">
                <a:solidFill>
                  <a:prstClr val="black"/>
                </a:solidFill>
              </a:rPr>
              <a:t>2006</a:t>
            </a:r>
            <a:r>
              <a:rPr lang="zh-CN" altLang="en-US" sz="2400" b="1" dirty="0">
                <a:solidFill>
                  <a:prstClr val="black"/>
                </a:solidFill>
              </a:rPr>
              <a:t>全国）下面的材料从四个方面对二胡作了介绍，请筛选信息，保留各方面的主要内容，压缩成一段文字，不超过</a:t>
            </a:r>
            <a:r>
              <a:rPr lang="en-US" altLang="zh-CN" sz="2400" b="1" dirty="0">
                <a:solidFill>
                  <a:prstClr val="black"/>
                </a:solidFill>
              </a:rPr>
              <a:t>60</a:t>
            </a:r>
            <a:r>
              <a:rPr lang="zh-CN" altLang="en-US" sz="2400" b="1" dirty="0">
                <a:solidFill>
                  <a:prstClr val="black"/>
                </a:solidFill>
              </a:rPr>
              <a:t>个字。（</a:t>
            </a:r>
            <a:r>
              <a:rPr lang="en-US" altLang="zh-CN" sz="2400" b="1" dirty="0">
                <a:solidFill>
                  <a:prstClr val="black"/>
                </a:solidFill>
              </a:rPr>
              <a:t>5</a:t>
            </a:r>
            <a:r>
              <a:rPr lang="zh-CN" altLang="en-US" sz="2400" b="1" dirty="0">
                <a:solidFill>
                  <a:prstClr val="black"/>
                </a:solidFill>
              </a:rPr>
              <a:t>分）</a:t>
            </a:r>
            <a:br>
              <a:rPr lang="zh-CN" altLang="en-US" sz="2400" b="1" dirty="0">
                <a:solidFill>
                  <a:prstClr val="black"/>
                </a:solidFill>
              </a:rPr>
            </a:br>
            <a:r>
              <a:rPr lang="zh-CN" altLang="en-US" sz="2400" b="1">
                <a:solidFill>
                  <a:prstClr val="black"/>
                </a:solidFill>
                <a:latin typeface="楷体" panose="02010609060101010101" pitchFamily="49" charset="-122"/>
                <a:ea typeface="楷体" panose="02010609060101010101" pitchFamily="49" charset="-122"/>
              </a:rPr>
              <a:t>    </a:t>
            </a:r>
            <a:r>
              <a:rPr lang="zh-CN" altLang="en-US" sz="2400" b="1" smtClean="0">
                <a:solidFill>
                  <a:prstClr val="black"/>
                </a:solidFill>
                <a:latin typeface="楷体" panose="02010609060101010101" pitchFamily="49" charset="-122"/>
                <a:ea typeface="楷体" panose="02010609060101010101" pitchFamily="49" charset="-122"/>
              </a:rPr>
              <a:t>二胡</a:t>
            </a:r>
            <a:r>
              <a:rPr lang="zh-CN" altLang="en-US" sz="2400" b="1" dirty="0">
                <a:solidFill>
                  <a:prstClr val="black"/>
                </a:solidFill>
                <a:latin typeface="楷体" panose="02010609060101010101" pitchFamily="49" charset="-122"/>
                <a:ea typeface="楷体" panose="02010609060101010101" pitchFamily="49" charset="-122"/>
              </a:rPr>
              <a:t>是中国的一种很奇妙的乐器，是胡琴的一种，比京胡大，也叫南胡。二胡的构造很简单：由一根长约</a:t>
            </a:r>
            <a:r>
              <a:rPr lang="en-US" altLang="zh-CN" sz="2400" b="1" dirty="0">
                <a:solidFill>
                  <a:prstClr val="black"/>
                </a:solidFill>
                <a:latin typeface="楷体" panose="02010609060101010101" pitchFamily="49" charset="-122"/>
                <a:ea typeface="楷体" panose="02010609060101010101" pitchFamily="49" charset="-122"/>
              </a:rPr>
              <a:t>80</a:t>
            </a:r>
            <a:r>
              <a:rPr lang="zh-CN" altLang="en-US" sz="2400" b="1" dirty="0">
                <a:solidFill>
                  <a:prstClr val="black"/>
                </a:solidFill>
                <a:latin typeface="楷体" panose="02010609060101010101" pitchFamily="49" charset="-122"/>
                <a:ea typeface="楷体" panose="02010609060101010101" pitchFamily="49" charset="-122"/>
              </a:rPr>
              <a:t>厘米的细细的木制琴杆、内外两根琴弦、琴杆下端的蒙着蟒皮或蛇皮的琴筒构成，琴筒呈茶杯形，用木或竹制成，蟒皮或蛇皮是制作二胡的重要材料；用马尾做的琴弓演奏，这与小提琴同样用马尾做琴弓是一样的。二胡声音低沉圆润，听起来略带忧伤，常用来表达比较深沉的情感。二胡产生的历史悠久，又比较容易学习，因此是深受中华民族喜爱的乐器，是中国民间普及率比较高的乐器。</a:t>
            </a:r>
            <a:endParaRPr lang="en-US" altLang="zh-CN" sz="2400" b="1" dirty="0">
              <a:solidFill>
                <a:prstClr val="black"/>
              </a:solidFill>
              <a:latin typeface="楷体" panose="02010609060101010101" pitchFamily="49" charset="-122"/>
              <a:ea typeface="楷体" panose="02010609060101010101" pitchFamily="49" charset="-122"/>
            </a:endParaRPr>
          </a:p>
          <a:p>
            <a:r>
              <a:rPr lang="zh-CN" altLang="en-US" sz="2400" b="1" dirty="0">
                <a:solidFill>
                  <a:srgbClr val="FF0000"/>
                </a:solidFill>
              </a:rPr>
              <a:t>     参考答案：二胡是胡琴的一种，由琴杆、琴弦和蒙着蟒皮（蛇皮）的琴筒组成，用马尾琴弓演奏，声音低沉圆润，是深受中华民族喜爱的</a:t>
            </a:r>
            <a:r>
              <a:rPr lang="zh-CN" altLang="en-US" sz="2400" b="1">
                <a:solidFill>
                  <a:srgbClr val="FF0000"/>
                </a:solidFill>
              </a:rPr>
              <a:t>乐器</a:t>
            </a:r>
            <a:r>
              <a:rPr lang="zh-CN" altLang="en-US" sz="2400" b="1" smtClean="0">
                <a:solidFill>
                  <a:srgbClr val="FF0000"/>
                </a:solidFill>
              </a:rPr>
              <a:t>。（</a:t>
            </a:r>
            <a:r>
              <a:rPr lang="en-US" altLang="zh-CN" sz="2400" b="1" smtClean="0">
                <a:solidFill>
                  <a:srgbClr val="FF0000"/>
                </a:solidFill>
              </a:rPr>
              <a:t>58</a:t>
            </a:r>
            <a:r>
              <a:rPr lang="zh-CN" altLang="en-US" sz="2400" b="1" smtClean="0">
                <a:solidFill>
                  <a:srgbClr val="FF0000"/>
                </a:solidFill>
              </a:rPr>
              <a:t>字）</a:t>
            </a:r>
            <a:endParaRPr lang="zh-CN" altLang="en-US" sz="2400" b="1" dirty="0">
              <a:solidFill>
                <a:srgbClr val="FF0000"/>
              </a:solidFill>
            </a:endParaRPr>
          </a:p>
          <a:p>
            <a:endParaRPr lang="en-US" altLang="zh-CN" sz="2400" b="1" dirty="0">
              <a:solidFill>
                <a:srgbClr val="FF0000"/>
              </a:solidFill>
            </a:endParaRPr>
          </a:p>
          <a:p>
            <a:endParaRPr lang="zh-CN" altLang="en-US" sz="2400" dirty="0">
              <a:solidFill>
                <a:prstClr val="black"/>
              </a:solidFill>
            </a:endParaRPr>
          </a:p>
        </p:txBody>
      </p:sp>
      <p:sp>
        <p:nvSpPr>
          <p:cNvPr id="26630" name="Rectangle 4"/>
          <p:cNvSpPr/>
          <p:nvPr/>
        </p:nvSpPr>
        <p:spPr>
          <a:xfrm>
            <a:off x="203201" y="311150"/>
            <a:ext cx="4946651" cy="647700"/>
          </a:xfrm>
          <a:prstGeom prst="rect">
            <a:avLst/>
          </a:prstGeom>
          <a:noFill/>
          <a:ln w="9525">
            <a:noFill/>
          </a:ln>
        </p:spPr>
        <p:txBody>
          <a:bodyPr anchor="ctr"/>
          <a:lstStyle/>
          <a:p>
            <a:pPr>
              <a:spcBef>
                <a:spcPct val="50000"/>
              </a:spcBef>
            </a:pPr>
            <a:r>
              <a:rPr lang="zh-CN" altLang="en-US" sz="4000" b="1" dirty="0">
                <a:solidFill>
                  <a:srgbClr val="FF0000"/>
                </a:solidFill>
                <a:ea typeface="黑体" panose="02010609060101010101" pitchFamily="49" charset="-122"/>
              </a:rPr>
              <a:t>考点四：语段概括类</a:t>
            </a:r>
          </a:p>
        </p:txBody>
      </p:sp>
    </p:spTree>
    <p:extLst>
      <p:ext uri="{BB962C8B-B14F-4D97-AF65-F5344CB8AC3E}">
        <p14:creationId xmlns:p14="http://schemas.microsoft.com/office/powerpoint/2010/main" val="17119357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9462"/>
                                        </p:tgtEl>
                                        <p:attrNameLst>
                                          <p:attrName>style.visibility</p:attrName>
                                        </p:attrNameLst>
                                      </p:cBhvr>
                                      <p:to>
                                        <p:strVal val="visible"/>
                                      </p:to>
                                    </p:set>
                                    <p:animEffect transition="in" filter="slide(fromBottom)">
                                      <p:cBhvr>
                                        <p:cTn id="7" dur="500"/>
                                        <p:tgtEl>
                                          <p:spTgt spid="19462"/>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19464"/>
                                        </p:tgtEl>
                                        <p:attrNameLst>
                                          <p:attrName>style.visibility</p:attrName>
                                        </p:attrNameLst>
                                      </p:cBhvr>
                                      <p:to>
                                        <p:strVal val="visible"/>
                                      </p:to>
                                    </p:set>
                                    <p:animEffect transition="in" filter="slide(fromBottom)">
                                      <p:cBhvr>
                                        <p:cTn id="12" dur="500"/>
                                        <p:tgtEl>
                                          <p:spTgt spid="1946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9161">
                                            <p:txEl>
                                              <p:pRg st="0" end="0"/>
                                            </p:txEl>
                                          </p:spTgt>
                                        </p:tgtEl>
                                        <p:attrNameLst>
                                          <p:attrName>style.visibility</p:attrName>
                                        </p:attrNameLst>
                                      </p:cBhvr>
                                      <p:to>
                                        <p:strVal val="visible"/>
                                      </p:to>
                                    </p:set>
                                    <p:animEffect transition="in" filter="blinds(horizontal)">
                                      <p:cBhvr>
                                        <p:cTn id="17" dur="500"/>
                                        <p:tgtEl>
                                          <p:spTgt spid="49161">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49161">
                                            <p:txEl>
                                              <p:pRg st="1" end="1"/>
                                            </p:txEl>
                                          </p:spTgt>
                                        </p:tgtEl>
                                        <p:attrNameLst>
                                          <p:attrName>style.visibility</p:attrName>
                                        </p:attrNameLst>
                                      </p:cBhvr>
                                      <p:to>
                                        <p:strVal val="visible"/>
                                      </p:to>
                                    </p:set>
                                    <p:animEffect transition="in" filter="blinds(horizontal)">
                                      <p:cBhvr>
                                        <p:cTn id="22" dur="500"/>
                                        <p:tgtEl>
                                          <p:spTgt spid="4916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2" grpId="0" animBg="1"/>
      <p:bldP spid="19464"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3"/>
          <p:cNvSpPr>
            <a:spLocks noGrp="1"/>
          </p:cNvSpPr>
          <p:nvPr>
            <p:ph type="body" idx="4294967295"/>
          </p:nvPr>
        </p:nvSpPr>
        <p:spPr>
          <a:xfrm>
            <a:off x="0" y="1223682"/>
            <a:ext cx="12192000" cy="4343400"/>
          </a:xfrm>
          <a:solidFill>
            <a:schemeClr val="bg1">
              <a:alpha val="100000"/>
            </a:schemeClr>
          </a:solidFill>
          <a:ln/>
        </p:spPr>
        <p:txBody>
          <a:bodyPr vert="horz" wrap="square" lIns="91440" tIns="45720" rIns="91440" bIns="45720" anchor="t"/>
          <a:lstStyle/>
          <a:p>
            <a:pPr eaLnBrk="1" hangingPunct="1">
              <a:lnSpc>
                <a:spcPct val="100000"/>
              </a:lnSpc>
              <a:spcBef>
                <a:spcPct val="10000"/>
              </a:spcBef>
              <a:buFontTx/>
              <a:buNone/>
            </a:pPr>
            <a:r>
              <a:rPr lang="en-US" altLang="zh-CN" b="1" dirty="0">
                <a:latin typeface="仿宋" pitchFamily="49" charset="-122"/>
                <a:ea typeface="仿宋" pitchFamily="49" charset="-122"/>
              </a:rPr>
              <a:t>【01</a:t>
            </a:r>
            <a:r>
              <a:rPr lang="zh-CN" altLang="en-US" b="1" dirty="0">
                <a:latin typeface="仿宋" pitchFamily="49" charset="-122"/>
                <a:ea typeface="仿宋" pitchFamily="49" charset="-122"/>
              </a:rPr>
              <a:t>全国</a:t>
            </a:r>
            <a:r>
              <a:rPr lang="en-US" altLang="zh-CN" b="1" dirty="0">
                <a:latin typeface="仿宋" pitchFamily="49" charset="-122"/>
                <a:ea typeface="仿宋" pitchFamily="49" charset="-122"/>
              </a:rPr>
              <a:t>】</a:t>
            </a:r>
            <a:r>
              <a:rPr lang="zh-CN" altLang="en-US" b="1" dirty="0">
                <a:latin typeface="仿宋" pitchFamily="49" charset="-122"/>
                <a:ea typeface="仿宋" pitchFamily="49" charset="-122"/>
              </a:rPr>
              <a:t>下面是发掘杭州雷峰塔的一段报道。请将关于</a:t>
            </a:r>
            <a:r>
              <a:rPr lang="zh-CN" altLang="en-US" b="1" dirty="0">
                <a:solidFill>
                  <a:srgbClr val="FF0000"/>
                </a:solidFill>
                <a:latin typeface="仿宋" pitchFamily="49" charset="-122"/>
                <a:ea typeface="仿宋" pitchFamily="49" charset="-122"/>
              </a:rPr>
              <a:t>地宫开启过程的文字</a:t>
            </a:r>
            <a:r>
              <a:rPr lang="zh-CN" altLang="en-US" b="1" dirty="0">
                <a:latin typeface="仿宋" pitchFamily="49" charset="-122"/>
                <a:ea typeface="仿宋" pitchFamily="49" charset="-122"/>
              </a:rPr>
              <a:t>进行压缩，不出现具体时间，不超过</a:t>
            </a:r>
            <a:r>
              <a:rPr lang="en-US" altLang="zh-CN" b="1" dirty="0">
                <a:latin typeface="仿宋" pitchFamily="49" charset="-122"/>
                <a:ea typeface="仿宋" pitchFamily="49" charset="-122"/>
              </a:rPr>
              <a:t>35</a:t>
            </a:r>
            <a:r>
              <a:rPr lang="zh-CN" altLang="en-US" b="1" dirty="0">
                <a:latin typeface="仿宋" pitchFamily="49" charset="-122"/>
                <a:ea typeface="仿宋" pitchFamily="49" charset="-122"/>
              </a:rPr>
              <a:t>个字。</a:t>
            </a:r>
          </a:p>
          <a:p>
            <a:pPr eaLnBrk="1" hangingPunct="1">
              <a:lnSpc>
                <a:spcPct val="100000"/>
              </a:lnSpc>
              <a:spcBef>
                <a:spcPct val="10000"/>
              </a:spcBef>
              <a:buFontTx/>
              <a:buNone/>
            </a:pPr>
            <a:r>
              <a:rPr lang="zh-CN" altLang="en-US" b="1" dirty="0">
                <a:latin typeface="仿宋" pitchFamily="49" charset="-122"/>
                <a:ea typeface="仿宋" pitchFamily="49" charset="-122"/>
              </a:rPr>
              <a:t>  上午</a:t>
            </a:r>
            <a:r>
              <a:rPr lang="en-US" altLang="zh-CN" b="1" dirty="0">
                <a:latin typeface="仿宋" pitchFamily="49" charset="-122"/>
                <a:ea typeface="仿宋" pitchFamily="49" charset="-122"/>
              </a:rPr>
              <a:t>9</a:t>
            </a:r>
            <a:r>
              <a:rPr lang="zh-CN" altLang="en-US" b="1" dirty="0">
                <a:latin typeface="仿宋" pitchFamily="49" charset="-122"/>
                <a:ea typeface="仿宋" pitchFamily="49" charset="-122"/>
              </a:rPr>
              <a:t>时整，考古队进入现场开始发掘。打开地宫并不容易，直到</a:t>
            </a:r>
            <a:r>
              <a:rPr lang="en-US" altLang="zh-CN" b="1" dirty="0">
                <a:latin typeface="仿宋" pitchFamily="49" charset="-122"/>
                <a:ea typeface="仿宋" pitchFamily="49" charset="-122"/>
              </a:rPr>
              <a:t>9</a:t>
            </a:r>
            <a:r>
              <a:rPr lang="zh-CN" altLang="en-US" b="1" dirty="0">
                <a:latin typeface="仿宋" pitchFamily="49" charset="-122"/>
                <a:ea typeface="仿宋" pitchFamily="49" charset="-122"/>
              </a:rPr>
              <a:t>时</a:t>
            </a:r>
            <a:r>
              <a:rPr lang="en-US" altLang="zh-CN" b="1" dirty="0">
                <a:latin typeface="仿宋" pitchFamily="49" charset="-122"/>
                <a:ea typeface="仿宋" pitchFamily="49" charset="-122"/>
              </a:rPr>
              <a:t>45</a:t>
            </a:r>
            <a:r>
              <a:rPr lang="zh-CN" altLang="en-US" b="1" dirty="0">
                <a:latin typeface="仿宋" pitchFamily="49" charset="-122"/>
                <a:ea typeface="仿宋" pitchFamily="49" charset="-122"/>
              </a:rPr>
              <a:t>分，考古人员才将压在地宫洞口的</a:t>
            </a:r>
            <a:r>
              <a:rPr lang="en-US" altLang="zh-CN" b="1" dirty="0">
                <a:latin typeface="仿宋" pitchFamily="49" charset="-122"/>
                <a:ea typeface="仿宋" pitchFamily="49" charset="-122"/>
              </a:rPr>
              <a:t>750</a:t>
            </a:r>
            <a:r>
              <a:rPr lang="zh-CN" altLang="en-US" b="1" dirty="0">
                <a:latin typeface="仿宋" pitchFamily="49" charset="-122"/>
                <a:ea typeface="仿宋" pitchFamily="49" charset="-122"/>
              </a:rPr>
              <a:t>公斤重的巨石移开，露出</a:t>
            </a:r>
            <a:r>
              <a:rPr lang="en-US" altLang="zh-CN" b="1" dirty="0">
                <a:latin typeface="仿宋" pitchFamily="49" charset="-122"/>
                <a:ea typeface="仿宋" pitchFamily="49" charset="-122"/>
              </a:rPr>
              <a:t>93</a:t>
            </a:r>
            <a:r>
              <a:rPr lang="zh-CN" altLang="en-US" b="1" dirty="0">
                <a:latin typeface="仿宋" pitchFamily="49" charset="-122"/>
                <a:ea typeface="仿宋" pitchFamily="49" charset="-122"/>
              </a:rPr>
              <a:t>厘米长宽、</a:t>
            </a:r>
            <a:r>
              <a:rPr lang="en-US" altLang="zh-CN" b="1" dirty="0">
                <a:latin typeface="仿宋" pitchFamily="49" charset="-122"/>
                <a:ea typeface="仿宋" pitchFamily="49" charset="-122"/>
              </a:rPr>
              <a:t>13</a:t>
            </a:r>
            <a:r>
              <a:rPr lang="zh-CN" altLang="en-US" b="1" dirty="0">
                <a:latin typeface="仿宋" pitchFamily="49" charset="-122"/>
                <a:ea typeface="仿宋" pitchFamily="49" charset="-122"/>
              </a:rPr>
              <a:t>厘米厚的大理石盖板。盖板上没有任何文字，但考古人员在紫红色的泥土中发现了</a:t>
            </a:r>
            <a:r>
              <a:rPr lang="en-US" altLang="zh-CN" b="1" dirty="0">
                <a:latin typeface="仿宋" pitchFamily="49" charset="-122"/>
                <a:ea typeface="仿宋" pitchFamily="49" charset="-122"/>
              </a:rPr>
              <a:t>10</a:t>
            </a:r>
            <a:r>
              <a:rPr lang="zh-CN" altLang="en-US" b="1" dirty="0">
                <a:latin typeface="仿宋" pitchFamily="49" charset="-122"/>
                <a:ea typeface="仿宋" pitchFamily="49" charset="-122"/>
              </a:rPr>
              <a:t>枚唐开元通宝铜钱。</a:t>
            </a:r>
            <a:r>
              <a:rPr lang="en-US" altLang="zh-CN" b="1" dirty="0">
                <a:latin typeface="仿宋" pitchFamily="49" charset="-122"/>
                <a:ea typeface="仿宋" pitchFamily="49" charset="-122"/>
              </a:rPr>
              <a:t>10</a:t>
            </a:r>
            <a:r>
              <a:rPr lang="zh-CN" altLang="en-US" b="1" dirty="0">
                <a:latin typeface="仿宋" pitchFamily="49" charset="-122"/>
                <a:ea typeface="仿宋" pitchFamily="49" charset="-122"/>
              </a:rPr>
              <a:t>时</a:t>
            </a:r>
            <a:r>
              <a:rPr lang="en-US" altLang="zh-CN" b="1" dirty="0">
                <a:latin typeface="仿宋" pitchFamily="49" charset="-122"/>
                <a:ea typeface="仿宋" pitchFamily="49" charset="-122"/>
              </a:rPr>
              <a:t>5</a:t>
            </a:r>
            <a:r>
              <a:rPr lang="zh-CN" altLang="en-US" b="1" dirty="0">
                <a:latin typeface="仿宋" pitchFamily="49" charset="-122"/>
                <a:ea typeface="仿宋" pitchFamily="49" charset="-122"/>
              </a:rPr>
              <a:t>分盖板基本清理完毕。</a:t>
            </a:r>
            <a:r>
              <a:rPr lang="en-US" altLang="zh-CN" b="1" dirty="0">
                <a:latin typeface="仿宋" pitchFamily="49" charset="-122"/>
                <a:ea typeface="仿宋" pitchFamily="49" charset="-122"/>
              </a:rPr>
              <a:t>11</a:t>
            </a:r>
            <a:r>
              <a:rPr lang="zh-CN" altLang="en-US" b="1" dirty="0">
                <a:latin typeface="仿宋" pitchFamily="49" charset="-122"/>
                <a:ea typeface="仿宋" pitchFamily="49" charset="-122"/>
              </a:rPr>
              <a:t>时</a:t>
            </a:r>
            <a:r>
              <a:rPr lang="en-US" altLang="zh-CN" b="1" dirty="0">
                <a:latin typeface="仿宋" pitchFamily="49" charset="-122"/>
                <a:ea typeface="仿宋" pitchFamily="49" charset="-122"/>
              </a:rPr>
              <a:t>30</a:t>
            </a:r>
            <a:r>
              <a:rPr lang="zh-CN" altLang="en-US" b="1" dirty="0">
                <a:latin typeface="仿宋" pitchFamily="49" charset="-122"/>
                <a:ea typeface="仿宋" pitchFamily="49" charset="-122"/>
              </a:rPr>
              <a:t>分盖板绘图完毕。</a:t>
            </a:r>
            <a:r>
              <a:rPr lang="en-US" altLang="zh-CN" b="1" dirty="0">
                <a:latin typeface="仿宋" pitchFamily="49" charset="-122"/>
                <a:ea typeface="仿宋" pitchFamily="49" charset="-122"/>
              </a:rPr>
              <a:t>11</a:t>
            </a:r>
            <a:r>
              <a:rPr lang="zh-CN" altLang="en-US" b="1" dirty="0">
                <a:latin typeface="仿宋" pitchFamily="49" charset="-122"/>
                <a:ea typeface="仿宋" pitchFamily="49" charset="-122"/>
              </a:rPr>
              <a:t>时整盖板还没有打开，发掘现场发现越来越多的钱币。</a:t>
            </a:r>
            <a:r>
              <a:rPr lang="en-US" altLang="zh-CN" b="1" dirty="0">
                <a:latin typeface="仿宋" pitchFamily="49" charset="-122"/>
                <a:ea typeface="仿宋" pitchFamily="49" charset="-122"/>
              </a:rPr>
              <a:t>11</a:t>
            </a:r>
            <a:r>
              <a:rPr lang="zh-CN" altLang="en-US" b="1" dirty="0">
                <a:latin typeface="仿宋" pitchFamily="49" charset="-122"/>
                <a:ea typeface="仿宋" pitchFamily="49" charset="-122"/>
              </a:rPr>
              <a:t>时</a:t>
            </a:r>
            <a:r>
              <a:rPr lang="en-US" altLang="zh-CN" b="1" dirty="0">
                <a:latin typeface="仿宋" pitchFamily="49" charset="-122"/>
                <a:ea typeface="仿宋" pitchFamily="49" charset="-122"/>
              </a:rPr>
              <a:t>11</a:t>
            </a:r>
            <a:r>
              <a:rPr lang="zh-CN" altLang="en-US" b="1" dirty="0">
                <a:latin typeface="仿宋" pitchFamily="49" charset="-122"/>
                <a:ea typeface="仿宋" pitchFamily="49" charset="-122"/>
              </a:rPr>
              <a:t>分，最激动人心的时候到了，考古人员开始用撬杠撬开盖板。</a:t>
            </a:r>
            <a:r>
              <a:rPr lang="en-US" altLang="zh-CN" b="1" dirty="0">
                <a:latin typeface="仿宋" pitchFamily="49" charset="-122"/>
                <a:ea typeface="仿宋" pitchFamily="49" charset="-122"/>
              </a:rPr>
              <a:t>11</a:t>
            </a:r>
            <a:r>
              <a:rPr lang="zh-CN" altLang="en-US" b="1" dirty="0">
                <a:latin typeface="仿宋" pitchFamily="49" charset="-122"/>
                <a:ea typeface="仿宋" pitchFamily="49" charset="-122"/>
              </a:rPr>
              <a:t>时</a:t>
            </a:r>
            <a:r>
              <a:rPr lang="en-US" altLang="zh-CN" b="1" dirty="0">
                <a:latin typeface="仿宋" pitchFamily="49" charset="-122"/>
                <a:ea typeface="仿宋" pitchFamily="49" charset="-122"/>
              </a:rPr>
              <a:t>18</a:t>
            </a:r>
            <a:r>
              <a:rPr lang="zh-CN" altLang="en-US" b="1" dirty="0">
                <a:latin typeface="仿宋" pitchFamily="49" charset="-122"/>
                <a:ea typeface="仿宋" pitchFamily="49" charset="-122"/>
              </a:rPr>
              <a:t>分，考古人员翻开大理石盖板，地宫口终于打开了！</a:t>
            </a:r>
          </a:p>
        </p:txBody>
      </p:sp>
      <p:sp>
        <p:nvSpPr>
          <p:cNvPr id="27651" name="WordArt 5"/>
          <p:cNvSpPr>
            <a:spLocks noTextEdit="1"/>
          </p:cNvSpPr>
          <p:nvPr/>
        </p:nvSpPr>
        <p:spPr>
          <a:xfrm>
            <a:off x="5689600" y="0"/>
            <a:ext cx="3454400" cy="609600"/>
          </a:xfrm>
          <a:prstGeom prst="rect">
            <a:avLst/>
          </a:prstGeom>
        </p:spPr>
        <p:txBody>
          <a:bodyPr wrap="none" fromWordArt="1">
            <a:prstTxWarp prst="textPlain">
              <a:avLst>
                <a:gd name="adj" fmla="val 50000"/>
              </a:avLst>
            </a:prstTxWarp>
            <a:normAutofit lnSpcReduction="10000"/>
          </a:bodyPr>
          <a:lstStyle/>
          <a:p>
            <a:pPr eaLnBrk="0" hangingPunct="0"/>
            <a:endParaRPr lang="zh-CN" altLang="en-US" sz="3600">
              <a:ln w="19050" cap="flat" cmpd="sng">
                <a:solidFill>
                  <a:srgbClr val="00FF00"/>
                </a:solidFill>
                <a:prstDash val="solid"/>
                <a:headEnd type="none" w="med" len="med"/>
                <a:tailEnd type="none" w="med" len="med"/>
              </a:ln>
              <a:solidFill>
                <a:srgbClr val="008000"/>
              </a:solidFill>
              <a:effectLst>
                <a:outerShdw dist="35921" dir="2699999" algn="ctr" rotWithShape="0">
                  <a:srgbClr val="990000"/>
                </a:outerShdw>
              </a:effectLst>
              <a:latin typeface="宋体" panose="02010600030101010101" pitchFamily="2" charset="-122"/>
            </a:endParaRPr>
          </a:p>
        </p:txBody>
      </p:sp>
      <p:sp>
        <p:nvSpPr>
          <p:cNvPr id="21510" name="Rectangle 6"/>
          <p:cNvSpPr/>
          <p:nvPr/>
        </p:nvSpPr>
        <p:spPr>
          <a:xfrm>
            <a:off x="830263" y="419100"/>
            <a:ext cx="5588000" cy="533400"/>
          </a:xfrm>
          <a:prstGeom prst="rect">
            <a:avLst/>
          </a:prstGeom>
          <a:noFill/>
          <a:ln w="38100" cap="flat" cmpd="dbl">
            <a:solidFill>
              <a:srgbClr val="FF6600"/>
            </a:solidFill>
            <a:prstDash val="solid"/>
            <a:miter/>
            <a:headEnd type="none" w="med" len="med"/>
            <a:tailEnd type="none" w="med" len="med"/>
          </a:ln>
        </p:spPr>
        <p:txBody>
          <a:bodyPr anchor="ctr"/>
          <a:lstStyle/>
          <a:p>
            <a:r>
              <a:rPr lang="zh-CN" altLang="en-US" sz="3200" b="1" dirty="0">
                <a:solidFill>
                  <a:srgbClr val="660066"/>
                </a:solidFill>
                <a:ea typeface="黑体" panose="02010609060101010101" pitchFamily="49" charset="-122"/>
              </a:rPr>
              <a:t>题型二：</a:t>
            </a:r>
            <a:r>
              <a:rPr lang="zh-CN" altLang="en-US" sz="3200" b="1" dirty="0">
                <a:solidFill>
                  <a:srgbClr val="660066"/>
                </a:solidFill>
                <a:sym typeface="Wingdings" panose="05000000000000000000" pitchFamily="2" charset="2"/>
              </a:rPr>
              <a:t>记叙类压缩</a:t>
            </a:r>
            <a:r>
              <a:rPr lang="zh-CN" altLang="en-US" sz="4400" dirty="0">
                <a:solidFill>
                  <a:srgbClr val="44546A"/>
                </a:solidFill>
                <a:sym typeface="Wingdings" panose="05000000000000000000" pitchFamily="2" charset="2"/>
              </a:rPr>
              <a:t> </a:t>
            </a:r>
          </a:p>
        </p:txBody>
      </p:sp>
      <p:sp>
        <p:nvSpPr>
          <p:cNvPr id="21511" name="Text Box 7"/>
          <p:cNvSpPr txBox="1"/>
          <p:nvPr/>
        </p:nvSpPr>
        <p:spPr>
          <a:xfrm>
            <a:off x="406400" y="5742070"/>
            <a:ext cx="11379200" cy="437043"/>
          </a:xfrm>
          <a:prstGeom prst="rect">
            <a:avLst/>
          </a:prstGeom>
          <a:solidFill>
            <a:schemeClr val="bg1"/>
          </a:solidFill>
          <a:ln w="9525">
            <a:noFill/>
          </a:ln>
        </p:spPr>
        <p:txBody>
          <a:bodyPr>
            <a:spAutoFit/>
          </a:bodyPr>
          <a:lstStyle/>
          <a:p>
            <a:pPr>
              <a:lnSpc>
                <a:spcPct val="80000"/>
              </a:lnSpc>
            </a:pPr>
            <a:r>
              <a:rPr lang="zh-CN" altLang="en-US" sz="2800" b="1" dirty="0">
                <a:solidFill>
                  <a:srgbClr val="FF0000"/>
                </a:solidFill>
              </a:rPr>
              <a:t>移开地宫口的巨石，露出盖板，清理盖板并绘图，撬开盖板打开地宫。</a:t>
            </a:r>
            <a:r>
              <a:rPr lang="zh-CN" altLang="en-US" sz="2000" dirty="0">
                <a:solidFill>
                  <a:prstClr val="black"/>
                </a:solidFill>
              </a:rPr>
              <a:t> </a:t>
            </a:r>
          </a:p>
        </p:txBody>
      </p:sp>
    </p:spTree>
    <p:extLst>
      <p:ext uri="{BB962C8B-B14F-4D97-AF65-F5344CB8AC3E}">
        <p14:creationId xmlns:p14="http://schemas.microsoft.com/office/powerpoint/2010/main" val="17291462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1510"/>
                                        </p:tgtEl>
                                        <p:attrNameLst>
                                          <p:attrName>style.visibility</p:attrName>
                                        </p:attrNameLst>
                                      </p:cBhvr>
                                      <p:to>
                                        <p:strVal val="visible"/>
                                      </p:to>
                                    </p:set>
                                    <p:animEffect transition="in" filter="slide(fromBottom)">
                                      <p:cBhvr>
                                        <p:cTn id="7" dur="500"/>
                                        <p:tgtEl>
                                          <p:spTgt spid="2151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6" fill="hold" grpId="0" nodeType="clickEffect">
                                  <p:stCondLst>
                                    <p:cond delay="0"/>
                                  </p:stCondLst>
                                  <p:childTnLst>
                                    <p:set>
                                      <p:cBhvr>
                                        <p:cTn id="11" dur="1" fill="hold">
                                          <p:stCondLst>
                                            <p:cond delay="0"/>
                                          </p:stCondLst>
                                        </p:cTn>
                                        <p:tgtEl>
                                          <p:spTgt spid="21507">
                                            <p:bg/>
                                          </p:spTgt>
                                        </p:tgtEl>
                                        <p:attrNameLst>
                                          <p:attrName>style.visibility</p:attrName>
                                        </p:attrNameLst>
                                      </p:cBhvr>
                                      <p:to>
                                        <p:strVal val="visible"/>
                                      </p:to>
                                    </p:set>
                                    <p:animEffect transition="in" filter="barn(inHorizontal)">
                                      <p:cBhvr>
                                        <p:cTn id="12" dur="500"/>
                                        <p:tgtEl>
                                          <p:spTgt spid="21507">
                                            <p:bg/>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6" fill="hold" grpId="0" nodeType="clickEffect">
                                  <p:stCondLst>
                                    <p:cond delay="0"/>
                                  </p:stCondLst>
                                  <p:childTnLst>
                                    <p:set>
                                      <p:cBhvr>
                                        <p:cTn id="16" dur="1" fill="hold">
                                          <p:stCondLst>
                                            <p:cond delay="0"/>
                                          </p:stCondLst>
                                        </p:cTn>
                                        <p:tgtEl>
                                          <p:spTgt spid="21507">
                                            <p:txEl>
                                              <p:pRg st="0" end="0"/>
                                            </p:txEl>
                                          </p:spTgt>
                                        </p:tgtEl>
                                        <p:attrNameLst>
                                          <p:attrName>style.visibility</p:attrName>
                                        </p:attrNameLst>
                                      </p:cBhvr>
                                      <p:to>
                                        <p:strVal val="visible"/>
                                      </p:to>
                                    </p:set>
                                    <p:animEffect transition="in" filter="barn(inHorizontal)">
                                      <p:cBhvr>
                                        <p:cTn id="17" dur="500"/>
                                        <p:tgtEl>
                                          <p:spTgt spid="21507">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6" fill="hold" grpId="0" nodeType="clickEffect">
                                  <p:stCondLst>
                                    <p:cond delay="0"/>
                                  </p:stCondLst>
                                  <p:childTnLst>
                                    <p:set>
                                      <p:cBhvr>
                                        <p:cTn id="21" dur="1" fill="hold">
                                          <p:stCondLst>
                                            <p:cond delay="0"/>
                                          </p:stCondLst>
                                        </p:cTn>
                                        <p:tgtEl>
                                          <p:spTgt spid="21507">
                                            <p:txEl>
                                              <p:pRg st="1" end="1"/>
                                            </p:txEl>
                                          </p:spTgt>
                                        </p:tgtEl>
                                        <p:attrNameLst>
                                          <p:attrName>style.visibility</p:attrName>
                                        </p:attrNameLst>
                                      </p:cBhvr>
                                      <p:to>
                                        <p:strVal val="visible"/>
                                      </p:to>
                                    </p:set>
                                    <p:animEffect transition="in" filter="barn(inHorizontal)">
                                      <p:cBhvr>
                                        <p:cTn id="22" dur="500"/>
                                        <p:tgtEl>
                                          <p:spTgt spid="21507">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21511"/>
                                        </p:tgtEl>
                                        <p:attrNameLst>
                                          <p:attrName>style.visibility</p:attrName>
                                        </p:attrNameLst>
                                      </p:cBhvr>
                                      <p:to>
                                        <p:strVal val="visible"/>
                                      </p:to>
                                    </p:set>
                                    <p:animEffect transition="in" filter="fade">
                                      <p:cBhvr>
                                        <p:cTn id="27" dur="1000"/>
                                        <p:tgtEl>
                                          <p:spTgt spid="21511"/>
                                        </p:tgtEl>
                                      </p:cBhvr>
                                    </p:animEffect>
                                    <p:anim calcmode="lin" valueType="num">
                                      <p:cBhvr>
                                        <p:cTn id="28" dur="1000" fill="hold"/>
                                        <p:tgtEl>
                                          <p:spTgt spid="21511"/>
                                        </p:tgtEl>
                                        <p:attrNameLst>
                                          <p:attrName>ppt_x</p:attrName>
                                        </p:attrNameLst>
                                      </p:cBhvr>
                                      <p:tavLst>
                                        <p:tav tm="0">
                                          <p:val>
                                            <p:strVal val="#ppt_x"/>
                                          </p:val>
                                        </p:tav>
                                        <p:tav tm="100000">
                                          <p:val>
                                            <p:strVal val="#ppt_x"/>
                                          </p:val>
                                        </p:tav>
                                      </p:tavLst>
                                    </p:anim>
                                    <p:anim calcmode="lin" valueType="num">
                                      <p:cBhvr>
                                        <p:cTn id="29" dur="1000" fill="hold"/>
                                        <p:tgtEl>
                                          <p:spTgt spid="215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7" grpId="0" build="p" animBg="1"/>
      <p:bldP spid="21510" grpId="0" animBg="1"/>
      <p:bldP spid="21511"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extBox 5"/>
          <p:cNvSpPr txBox="1"/>
          <p:nvPr/>
        </p:nvSpPr>
        <p:spPr>
          <a:xfrm>
            <a:off x="666751" y="3857629"/>
            <a:ext cx="10477500" cy="646113"/>
          </a:xfrm>
          <a:prstGeom prst="rect">
            <a:avLst/>
          </a:prstGeom>
          <a:noFill/>
          <a:ln w="9525">
            <a:noFill/>
          </a:ln>
        </p:spPr>
        <p:txBody>
          <a:bodyPr>
            <a:spAutoFit/>
          </a:bodyPr>
          <a:lstStyle/>
          <a:p>
            <a:pPr indent="266700" algn="just">
              <a:lnSpc>
                <a:spcPct val="150000"/>
              </a:lnSpc>
            </a:pPr>
            <a:r>
              <a:rPr lang="zh-CN" altLang="en-US" sz="2400" b="1" dirty="0">
                <a:solidFill>
                  <a:prstClr val="black"/>
                </a:solidFill>
                <a:latin typeface="Times New Roman" panose="02020603050405020304" pitchFamily="18" charset="0"/>
                <a:cs typeface="Times New Roman" panose="02020603050405020304" pitchFamily="18" charset="0"/>
              </a:rPr>
              <a:t>     </a:t>
            </a:r>
            <a:endParaRPr lang="zh-CN" altLang="en-US" sz="2400" dirty="0">
              <a:solidFill>
                <a:prstClr val="black"/>
              </a:solidFill>
              <a:latin typeface="宋体" panose="02010600030101010101" pitchFamily="2" charset="-122"/>
              <a:ea typeface="Courier New" panose="02070309020205020404" pitchFamily="49" charset="0"/>
            </a:endParaRPr>
          </a:p>
        </p:txBody>
      </p:sp>
      <p:sp>
        <p:nvSpPr>
          <p:cNvPr id="65539" name="Text Box 3"/>
          <p:cNvSpPr txBox="1"/>
          <p:nvPr/>
        </p:nvSpPr>
        <p:spPr>
          <a:xfrm>
            <a:off x="814389" y="209726"/>
            <a:ext cx="11042651" cy="4739759"/>
          </a:xfrm>
          <a:prstGeom prst="rect">
            <a:avLst/>
          </a:prstGeom>
          <a:noFill/>
          <a:ln w="9525">
            <a:noFill/>
          </a:ln>
        </p:spPr>
        <p:txBody>
          <a:bodyPr>
            <a:spAutoFit/>
          </a:bodyPr>
          <a:lstStyle/>
          <a:p>
            <a:pPr>
              <a:spcBef>
                <a:spcPct val="50000"/>
              </a:spcBef>
            </a:pPr>
            <a:r>
              <a:rPr lang="zh-CN" altLang="en-US" sz="4000" b="1" dirty="0">
                <a:solidFill>
                  <a:srgbClr val="FF0000"/>
                </a:solidFill>
                <a:ea typeface="黑体" panose="02010609060101010101" pitchFamily="49" charset="-122"/>
              </a:rPr>
              <a:t>考点一：下定义类</a:t>
            </a:r>
          </a:p>
          <a:p>
            <a:pPr>
              <a:spcBef>
                <a:spcPct val="50000"/>
              </a:spcBef>
            </a:pPr>
            <a:r>
              <a:rPr lang="zh-CN" altLang="en-US" sz="1600" b="1" dirty="0">
                <a:solidFill>
                  <a:prstClr val="black"/>
                </a:solidFill>
              </a:rPr>
              <a:t>          </a:t>
            </a:r>
          </a:p>
          <a:p>
            <a:pPr>
              <a:spcBef>
                <a:spcPct val="50000"/>
              </a:spcBef>
            </a:pPr>
            <a:r>
              <a:rPr lang="zh-CN" altLang="en-US" sz="2800" b="1" smtClean="0">
                <a:solidFill>
                  <a:prstClr val="black"/>
                </a:solidFill>
                <a:latin typeface="黑体" panose="02010609060101010101" pitchFamily="49" charset="-122"/>
                <a:ea typeface="黑体" panose="02010609060101010101" pitchFamily="49" charset="-122"/>
              </a:rPr>
              <a:t>下</a:t>
            </a:r>
            <a:r>
              <a:rPr lang="zh-CN" altLang="en-US" sz="2800" b="1" dirty="0">
                <a:solidFill>
                  <a:prstClr val="black"/>
                </a:solidFill>
                <a:latin typeface="黑体" panose="02010609060101010101" pitchFamily="49" charset="-122"/>
                <a:ea typeface="黑体" panose="02010609060101010101" pitchFamily="49" charset="-122"/>
              </a:rPr>
              <a:t>定义须注意：</a:t>
            </a:r>
          </a:p>
          <a:p>
            <a:endParaRPr lang="en-US" altLang="zh-CN" sz="2800" b="1" dirty="0">
              <a:solidFill>
                <a:prstClr val="black"/>
              </a:solidFill>
              <a:ea typeface="黑体" panose="02010609060101010101" pitchFamily="49" charset="-122"/>
            </a:endParaRPr>
          </a:p>
          <a:p>
            <a:r>
              <a:rPr lang="en-US" altLang="zh-CN" sz="2800" b="1" smtClean="0">
                <a:solidFill>
                  <a:prstClr val="black"/>
                </a:solidFill>
                <a:ea typeface="黑体" panose="02010609060101010101" pitchFamily="49" charset="-122"/>
              </a:rPr>
              <a:t>1</a:t>
            </a:r>
            <a:r>
              <a:rPr lang="zh-CN" altLang="en-US" sz="2800" b="1" smtClean="0">
                <a:solidFill>
                  <a:prstClr val="black"/>
                </a:solidFill>
                <a:ea typeface="黑体" panose="02010609060101010101" pitchFamily="49" charset="-122"/>
              </a:rPr>
              <a:t>、一般</a:t>
            </a:r>
            <a:r>
              <a:rPr lang="zh-CN" altLang="zh-CN" sz="2800" b="1" dirty="0">
                <a:solidFill>
                  <a:prstClr val="black"/>
                </a:solidFill>
                <a:ea typeface="黑体" panose="02010609060101010101" pitchFamily="49" charset="-122"/>
              </a:rPr>
              <a:t>采用</a:t>
            </a:r>
            <a:r>
              <a:rPr lang="zh-CN" altLang="zh-CN" sz="2800" b="1" dirty="0">
                <a:solidFill>
                  <a:srgbClr val="FF0000"/>
                </a:solidFill>
                <a:ea typeface="黑体" panose="02010609060101010101" pitchFamily="49" charset="-122"/>
              </a:rPr>
              <a:t>判断单句</a:t>
            </a:r>
            <a:r>
              <a:rPr lang="zh-CN" altLang="zh-CN" sz="2800" b="1">
                <a:solidFill>
                  <a:prstClr val="black"/>
                </a:solidFill>
                <a:ea typeface="黑体" panose="02010609060101010101" pitchFamily="49" charset="-122"/>
              </a:rPr>
              <a:t>的</a:t>
            </a:r>
            <a:r>
              <a:rPr lang="zh-CN" altLang="zh-CN" sz="2800" b="1" smtClean="0">
                <a:solidFill>
                  <a:prstClr val="black"/>
                </a:solidFill>
                <a:ea typeface="黑体" panose="02010609060101010101" pitchFamily="49" charset="-122"/>
              </a:rPr>
              <a:t>形式</a:t>
            </a:r>
            <a:r>
              <a:rPr lang="en-US" altLang="zh-CN" sz="2800" b="1" smtClean="0">
                <a:solidFill>
                  <a:prstClr val="black"/>
                </a:solidFill>
                <a:ea typeface="黑体" panose="02010609060101010101" pitchFamily="49" charset="-122"/>
              </a:rPr>
              <a:t>        </a:t>
            </a:r>
            <a:r>
              <a:rPr lang="zh-CN" altLang="en-US" sz="2800" b="1" smtClean="0">
                <a:solidFill>
                  <a:prstClr val="black"/>
                </a:solidFill>
                <a:ea typeface="黑体" panose="02010609060101010101" pitchFamily="49" charset="-122"/>
              </a:rPr>
              <a:t>即  </a:t>
            </a:r>
            <a:r>
              <a:rPr lang="zh-CN" altLang="en-US" sz="2800" b="1">
                <a:solidFill>
                  <a:prstClr val="black"/>
                </a:solidFill>
                <a:ea typeface="黑体" panose="02010609060101010101" pitchFamily="49" charset="-122"/>
              </a:rPr>
              <a:t>什么  是   什么</a:t>
            </a:r>
          </a:p>
          <a:p>
            <a:endParaRPr lang="en-US" altLang="zh-CN" sz="2800" b="1" dirty="0">
              <a:solidFill>
                <a:prstClr val="black"/>
              </a:solidFill>
              <a:ea typeface="黑体" panose="02010609060101010101" pitchFamily="49" charset="-122"/>
            </a:endParaRPr>
          </a:p>
          <a:p>
            <a:pPr eaLnBrk="0" hangingPunct="0"/>
            <a:r>
              <a:rPr lang="en-US" altLang="zh-CN" sz="2800" b="1" smtClean="0">
                <a:solidFill>
                  <a:prstClr val="black"/>
                </a:solidFill>
                <a:latin typeface="黑体" panose="02010609060101010101" pitchFamily="49" charset="-122"/>
                <a:ea typeface="黑体" panose="02010609060101010101" pitchFamily="49" charset="-122"/>
              </a:rPr>
              <a:t>2</a:t>
            </a:r>
            <a:r>
              <a:rPr lang="zh-CN" altLang="en-US" sz="2800" b="1" smtClean="0">
                <a:solidFill>
                  <a:prstClr val="black"/>
                </a:solidFill>
                <a:latin typeface="黑体" panose="02010609060101010101" pitchFamily="49" charset="-122"/>
                <a:ea typeface="黑体" panose="02010609060101010101" pitchFamily="49" charset="-122"/>
              </a:rPr>
              <a:t>、</a:t>
            </a:r>
            <a:r>
              <a:rPr lang="zh-CN" altLang="en-US" sz="2800" b="1" smtClean="0">
                <a:solidFill>
                  <a:prstClr val="black"/>
                </a:solidFill>
              </a:rPr>
              <a:t>常见</a:t>
            </a:r>
            <a:r>
              <a:rPr lang="zh-CN" altLang="en-US" sz="2800" b="1" dirty="0">
                <a:solidFill>
                  <a:prstClr val="black"/>
                </a:solidFill>
              </a:rPr>
              <a:t>格式</a:t>
            </a:r>
            <a:r>
              <a:rPr lang="en-US" altLang="zh-CN" sz="2800" b="1" dirty="0">
                <a:solidFill>
                  <a:prstClr val="black"/>
                </a:solidFill>
              </a:rPr>
              <a:t>:</a:t>
            </a:r>
            <a:r>
              <a:rPr lang="zh-CN" altLang="en-US" sz="2800" b="1" dirty="0">
                <a:solidFill>
                  <a:srgbClr val="FF0000"/>
                </a:solidFill>
              </a:rPr>
              <a:t>被定义概念</a:t>
            </a:r>
            <a:r>
              <a:rPr lang="en-US" altLang="zh-CN" sz="2800" b="1">
                <a:solidFill>
                  <a:srgbClr val="FF0000"/>
                </a:solidFill>
              </a:rPr>
              <a:t>=</a:t>
            </a:r>
            <a:r>
              <a:rPr lang="zh-CN" altLang="en-US" sz="2800" b="1" smtClean="0">
                <a:solidFill>
                  <a:srgbClr val="FF0000"/>
                </a:solidFill>
              </a:rPr>
              <a:t>种差（事物的本质特征）</a:t>
            </a:r>
            <a:r>
              <a:rPr lang="en-US" altLang="zh-CN" sz="2800" b="1" smtClean="0">
                <a:solidFill>
                  <a:srgbClr val="FF0000"/>
                </a:solidFill>
              </a:rPr>
              <a:t>+</a:t>
            </a:r>
            <a:r>
              <a:rPr lang="zh-CN" altLang="en-US" sz="2800" b="1" smtClean="0">
                <a:solidFill>
                  <a:srgbClr val="FF0000"/>
                </a:solidFill>
              </a:rPr>
              <a:t>属概念  </a:t>
            </a:r>
            <a:endParaRPr lang="en-US" altLang="zh-CN" sz="2800" b="1" smtClean="0">
              <a:solidFill>
                <a:srgbClr val="FF0000"/>
              </a:solidFill>
            </a:endParaRPr>
          </a:p>
          <a:p>
            <a:pPr eaLnBrk="0" hangingPunct="0"/>
            <a:endParaRPr lang="en-US" altLang="zh-CN" sz="2800" b="1" smtClean="0">
              <a:solidFill>
                <a:srgbClr val="0033CC"/>
              </a:solidFill>
            </a:endParaRPr>
          </a:p>
          <a:p>
            <a:pPr eaLnBrk="0" hangingPunct="0"/>
            <a:r>
              <a:rPr lang="zh-CN" altLang="en-US" sz="2800" b="1" smtClean="0">
                <a:solidFill>
                  <a:srgbClr val="0033CC"/>
                </a:solidFill>
              </a:rPr>
              <a:t>如</a:t>
            </a:r>
            <a:r>
              <a:rPr lang="zh-CN" altLang="en-US" sz="2800" b="1">
                <a:solidFill>
                  <a:srgbClr val="0033CC"/>
                </a:solidFill>
              </a:rPr>
              <a:t>：</a:t>
            </a:r>
            <a:r>
              <a:rPr lang="zh-CN" altLang="en-US" sz="2800" b="1" smtClean="0">
                <a:solidFill>
                  <a:prstClr val="black"/>
                </a:solidFill>
                <a:latin typeface="楷体" pitchFamily="49" charset="-122"/>
                <a:ea typeface="楷体" pitchFamily="49" charset="-122"/>
              </a:rPr>
              <a:t>无理数（</a:t>
            </a:r>
            <a:r>
              <a:rPr lang="zh-CN" altLang="en-US" sz="2800" b="1" smtClean="0">
                <a:solidFill>
                  <a:srgbClr val="FF0000"/>
                </a:solidFill>
                <a:latin typeface="楷体" pitchFamily="49" charset="-122"/>
                <a:ea typeface="楷体" pitchFamily="49" charset="-122"/>
              </a:rPr>
              <a:t>被</a:t>
            </a:r>
            <a:r>
              <a:rPr lang="zh-CN" altLang="en-US" sz="2800" b="1">
                <a:solidFill>
                  <a:srgbClr val="FF0000"/>
                </a:solidFill>
                <a:latin typeface="楷体" pitchFamily="49" charset="-122"/>
                <a:ea typeface="楷体" pitchFamily="49" charset="-122"/>
              </a:rPr>
              <a:t>定义</a:t>
            </a:r>
            <a:r>
              <a:rPr lang="zh-CN" altLang="en-US" sz="2800" b="1" smtClean="0">
                <a:solidFill>
                  <a:srgbClr val="FF0000"/>
                </a:solidFill>
                <a:latin typeface="楷体" pitchFamily="49" charset="-122"/>
                <a:ea typeface="楷体" pitchFamily="49" charset="-122"/>
              </a:rPr>
              <a:t>概念）</a:t>
            </a:r>
            <a:r>
              <a:rPr lang="zh-CN" altLang="en-US" sz="2800" b="1" smtClean="0">
                <a:solidFill>
                  <a:prstClr val="black"/>
                </a:solidFill>
                <a:latin typeface="楷体" pitchFamily="49" charset="-122"/>
                <a:ea typeface="楷体" pitchFamily="49" charset="-122"/>
              </a:rPr>
              <a:t>是（</a:t>
            </a:r>
            <a:r>
              <a:rPr lang="zh-CN" altLang="en-US" sz="2800" b="1" smtClean="0">
                <a:solidFill>
                  <a:srgbClr val="FF0000"/>
                </a:solidFill>
                <a:latin typeface="楷体" pitchFamily="49" charset="-122"/>
                <a:ea typeface="楷体" pitchFamily="49" charset="-122"/>
              </a:rPr>
              <a:t>判断单句</a:t>
            </a:r>
            <a:r>
              <a:rPr lang="zh-CN" altLang="en-US" sz="2800" b="1" smtClean="0">
                <a:solidFill>
                  <a:prstClr val="black"/>
                </a:solidFill>
                <a:latin typeface="楷体" pitchFamily="49" charset="-122"/>
                <a:ea typeface="楷体" pitchFamily="49" charset="-122"/>
              </a:rPr>
              <a:t>）无限</a:t>
            </a:r>
            <a:r>
              <a:rPr lang="zh-CN" altLang="en-US" sz="2800" b="1" dirty="0">
                <a:solidFill>
                  <a:prstClr val="black"/>
                </a:solidFill>
                <a:latin typeface="楷体" pitchFamily="49" charset="-122"/>
                <a:ea typeface="楷体" pitchFamily="49" charset="-122"/>
              </a:rPr>
              <a:t>而</a:t>
            </a:r>
            <a:r>
              <a:rPr lang="zh-CN" altLang="en-US" sz="2800" b="1">
                <a:solidFill>
                  <a:prstClr val="black"/>
                </a:solidFill>
                <a:latin typeface="楷体" pitchFamily="49" charset="-122"/>
                <a:ea typeface="楷体" pitchFamily="49" charset="-122"/>
              </a:rPr>
              <a:t>不</a:t>
            </a:r>
            <a:r>
              <a:rPr lang="zh-CN" altLang="en-US" sz="2800" b="1" smtClean="0">
                <a:solidFill>
                  <a:prstClr val="black"/>
                </a:solidFill>
                <a:latin typeface="楷体" pitchFamily="49" charset="-122"/>
                <a:ea typeface="楷体" pitchFamily="49" charset="-122"/>
              </a:rPr>
              <a:t>循环（</a:t>
            </a:r>
            <a:r>
              <a:rPr lang="zh-CN" altLang="en-US" sz="2800" b="1" smtClean="0">
                <a:solidFill>
                  <a:srgbClr val="FF0000"/>
                </a:solidFill>
                <a:latin typeface="楷体" pitchFamily="49" charset="-122"/>
                <a:ea typeface="楷体" pitchFamily="49" charset="-122"/>
              </a:rPr>
              <a:t>种差</a:t>
            </a:r>
            <a:r>
              <a:rPr lang="zh-CN" altLang="en-US" sz="2800" b="1" smtClean="0">
                <a:solidFill>
                  <a:prstClr val="black"/>
                </a:solidFill>
                <a:latin typeface="楷体" pitchFamily="49" charset="-122"/>
                <a:ea typeface="楷体" pitchFamily="49" charset="-122"/>
              </a:rPr>
              <a:t>）的小数（</a:t>
            </a:r>
            <a:r>
              <a:rPr lang="zh-CN" altLang="en-US" sz="2800" b="1" smtClean="0">
                <a:solidFill>
                  <a:srgbClr val="FF0000"/>
                </a:solidFill>
                <a:latin typeface="楷体" pitchFamily="49" charset="-122"/>
                <a:ea typeface="楷体" pitchFamily="49" charset="-122"/>
              </a:rPr>
              <a:t>属概念</a:t>
            </a:r>
            <a:r>
              <a:rPr lang="zh-CN" altLang="en-US" sz="2800" b="1" smtClean="0">
                <a:solidFill>
                  <a:prstClr val="black"/>
                </a:solidFill>
                <a:latin typeface="楷体" pitchFamily="49" charset="-122"/>
                <a:ea typeface="楷体" pitchFamily="49" charset="-122"/>
              </a:rPr>
              <a:t>）</a:t>
            </a:r>
            <a:endParaRPr lang="zh-CN" altLang="en-US" sz="2800" b="1" dirty="0">
              <a:solidFill>
                <a:prstClr val="black"/>
              </a:solidFill>
              <a:latin typeface="楷体" pitchFamily="49" charset="-122"/>
              <a:ea typeface="楷体" pitchFamily="49" charset="-122"/>
            </a:endParaRPr>
          </a:p>
        </p:txBody>
      </p:sp>
    </p:spTree>
    <p:extLst>
      <p:ext uri="{BB962C8B-B14F-4D97-AF65-F5344CB8AC3E}">
        <p14:creationId xmlns:p14="http://schemas.microsoft.com/office/powerpoint/2010/main" val="370214782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65539">
                                            <p:txEl>
                                              <p:pRg st="4" end="4"/>
                                            </p:txEl>
                                          </p:spTgt>
                                        </p:tgtEl>
                                        <p:attrNameLst>
                                          <p:attrName>style.visibility</p:attrName>
                                        </p:attrNameLst>
                                      </p:cBhvr>
                                      <p:to>
                                        <p:strVal val="visible"/>
                                      </p:to>
                                    </p:set>
                                    <p:anim calcmode="lin" valueType="num">
                                      <p:cBhvr additive="base">
                                        <p:cTn id="7" dur="500" fill="hold"/>
                                        <p:tgtEl>
                                          <p:spTgt spid="65539">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5539">
                                            <p:txEl>
                                              <p:pRg st="4" end="4"/>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5539">
                                            <p:txEl>
                                              <p:pRg st="6" end="6"/>
                                            </p:txEl>
                                          </p:spTgt>
                                        </p:tgtEl>
                                        <p:attrNameLst>
                                          <p:attrName>style.visibility</p:attrName>
                                        </p:attrNameLst>
                                      </p:cBhvr>
                                      <p:to>
                                        <p:strVal val="visible"/>
                                      </p:to>
                                    </p:set>
                                    <p:anim calcmode="lin" valueType="num">
                                      <p:cBhvr additive="base">
                                        <p:cTn id="11" dur="500" fill="hold"/>
                                        <p:tgtEl>
                                          <p:spTgt spid="65539">
                                            <p:txEl>
                                              <p:pRg st="6" end="6"/>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5539">
                                            <p:txEl>
                                              <p:pRg st="6" end="6"/>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65539">
                                            <p:txEl>
                                              <p:pRg st="8" end="8"/>
                                            </p:txEl>
                                          </p:spTgt>
                                        </p:tgtEl>
                                        <p:attrNameLst>
                                          <p:attrName>style.visibility</p:attrName>
                                        </p:attrNameLst>
                                      </p:cBhvr>
                                      <p:to>
                                        <p:strVal val="visible"/>
                                      </p:to>
                                    </p:set>
                                    <p:anim calcmode="lin" valueType="num">
                                      <p:cBhvr additive="base">
                                        <p:cTn id="15" dur="500" fill="hold"/>
                                        <p:tgtEl>
                                          <p:spTgt spid="65539">
                                            <p:txEl>
                                              <p:pRg st="8" end="8"/>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65539">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8" name="Rectangle 2"/>
          <p:cNvSpPr/>
          <p:nvPr/>
        </p:nvSpPr>
        <p:spPr>
          <a:xfrm>
            <a:off x="1487606" y="473756"/>
            <a:ext cx="6478055" cy="584775"/>
          </a:xfrm>
          <a:prstGeom prst="rect">
            <a:avLst/>
          </a:prstGeom>
          <a:noFill/>
          <a:ln w="9525">
            <a:noFill/>
          </a:ln>
        </p:spPr>
        <p:txBody>
          <a:bodyPr wrap="none" anchor="ctr">
            <a:spAutoFit/>
          </a:bodyPr>
          <a:lstStyle/>
          <a:p>
            <a:r>
              <a:rPr lang="zh-CN" altLang="en-US" sz="3200" b="1" dirty="0">
                <a:solidFill>
                  <a:srgbClr val="0000FF"/>
                </a:solidFill>
              </a:rPr>
              <a:t>抓内核，分层次，明限度，懂方法 </a:t>
            </a:r>
          </a:p>
        </p:txBody>
      </p:sp>
      <p:sp>
        <p:nvSpPr>
          <p:cNvPr id="270339" name="Rectangle 3"/>
          <p:cNvSpPr/>
          <p:nvPr/>
        </p:nvSpPr>
        <p:spPr>
          <a:xfrm>
            <a:off x="118" y="1913620"/>
            <a:ext cx="1122423" cy="584775"/>
          </a:xfrm>
          <a:prstGeom prst="rect">
            <a:avLst/>
          </a:prstGeom>
          <a:noFill/>
          <a:ln w="9525">
            <a:noFill/>
          </a:ln>
        </p:spPr>
        <p:txBody>
          <a:bodyPr wrap="none" anchor="ctr">
            <a:spAutoFit/>
          </a:bodyPr>
          <a:lstStyle/>
          <a:p>
            <a:r>
              <a:rPr lang="zh-CN" altLang="en-US" sz="3200" b="1" dirty="0">
                <a:solidFill>
                  <a:srgbClr val="FF00FF"/>
                </a:solidFill>
              </a:rPr>
              <a:t>抓核</a:t>
            </a:r>
            <a:r>
              <a:rPr lang="zh-CN" altLang="en-US" sz="3200" dirty="0">
                <a:solidFill>
                  <a:prstClr val="black"/>
                </a:solidFill>
              </a:rPr>
              <a:t> </a:t>
            </a:r>
          </a:p>
        </p:txBody>
      </p:sp>
      <p:sp>
        <p:nvSpPr>
          <p:cNvPr id="270340" name="AutoShape 4" descr="粉色面巾纸"/>
          <p:cNvSpPr/>
          <p:nvPr/>
        </p:nvSpPr>
        <p:spPr>
          <a:xfrm>
            <a:off x="1487532" y="2060575"/>
            <a:ext cx="576263" cy="287338"/>
          </a:xfrm>
          <a:prstGeom prst="rightArrow">
            <a:avLst>
              <a:gd name="adj1" fmla="val 50000"/>
              <a:gd name="adj2" fmla="val 37603"/>
            </a:avLst>
          </a:prstGeom>
          <a:blipFill rotWithShape="1">
            <a:blip r:embed="rId2"/>
          </a:blipFill>
          <a:ln w="9525" cap="flat" cmpd="sng">
            <a:solidFill>
              <a:schemeClr val="tx1"/>
            </a:solidFill>
            <a:prstDash val="solid"/>
            <a:miter/>
            <a:headEnd type="none" w="med" len="med"/>
            <a:tailEnd type="none" w="med" len="med"/>
          </a:ln>
        </p:spPr>
        <p:txBody>
          <a:bodyPr wrap="none" anchor="ctr"/>
          <a:lstStyle/>
          <a:p>
            <a:endParaRPr lang="zh-CN" altLang="zh-CN" sz="2000" dirty="0">
              <a:solidFill>
                <a:prstClr val="black"/>
              </a:solidFill>
              <a:latin typeface="Times New Roman" panose="02020603050405020304" pitchFamily="18" charset="0"/>
            </a:endParaRPr>
          </a:p>
        </p:txBody>
      </p:sp>
      <p:sp>
        <p:nvSpPr>
          <p:cNvPr id="270341" name="Rectangle 5"/>
          <p:cNvSpPr/>
          <p:nvPr/>
        </p:nvSpPr>
        <p:spPr>
          <a:xfrm>
            <a:off x="2255936" y="1470025"/>
            <a:ext cx="9607551" cy="1066800"/>
          </a:xfrm>
          <a:prstGeom prst="rect">
            <a:avLst/>
          </a:prstGeom>
          <a:noFill/>
          <a:ln w="9525">
            <a:noFill/>
          </a:ln>
        </p:spPr>
        <p:txBody>
          <a:bodyPr anchor="ctr">
            <a:spAutoFit/>
          </a:bodyPr>
          <a:lstStyle/>
          <a:p>
            <a:r>
              <a:rPr lang="zh-CN" altLang="en-US" sz="3200" b="1" dirty="0">
                <a:solidFill>
                  <a:srgbClr val="44546A"/>
                </a:solidFill>
              </a:rPr>
              <a:t>每个语段都有一个中心，即核，压缩语段首先要确认语段内聚的核，这是关键 </a:t>
            </a:r>
          </a:p>
        </p:txBody>
      </p:sp>
      <p:sp>
        <p:nvSpPr>
          <p:cNvPr id="270342" name="Rectangle 6"/>
          <p:cNvSpPr/>
          <p:nvPr/>
        </p:nvSpPr>
        <p:spPr>
          <a:xfrm>
            <a:off x="118" y="2702606"/>
            <a:ext cx="1122423" cy="584775"/>
          </a:xfrm>
          <a:prstGeom prst="rect">
            <a:avLst/>
          </a:prstGeom>
          <a:noFill/>
          <a:ln w="9525">
            <a:noFill/>
          </a:ln>
        </p:spPr>
        <p:txBody>
          <a:bodyPr wrap="none" anchor="ctr">
            <a:spAutoFit/>
          </a:bodyPr>
          <a:lstStyle/>
          <a:p>
            <a:r>
              <a:rPr lang="zh-CN" altLang="en-US" sz="3200" b="1" dirty="0">
                <a:solidFill>
                  <a:srgbClr val="FF00FF"/>
                </a:solidFill>
              </a:rPr>
              <a:t>分层</a:t>
            </a:r>
            <a:r>
              <a:rPr lang="zh-CN" altLang="en-US" sz="3200" dirty="0">
                <a:solidFill>
                  <a:prstClr val="black"/>
                </a:solidFill>
              </a:rPr>
              <a:t> </a:t>
            </a:r>
          </a:p>
        </p:txBody>
      </p:sp>
      <p:sp>
        <p:nvSpPr>
          <p:cNvPr id="270343" name="AutoShape 7" descr="粉色面巾纸"/>
          <p:cNvSpPr/>
          <p:nvPr/>
        </p:nvSpPr>
        <p:spPr>
          <a:xfrm>
            <a:off x="1582852" y="2854325"/>
            <a:ext cx="576263" cy="287338"/>
          </a:xfrm>
          <a:prstGeom prst="rightArrow">
            <a:avLst>
              <a:gd name="adj1" fmla="val 50000"/>
              <a:gd name="adj2" fmla="val 37603"/>
            </a:avLst>
          </a:prstGeom>
          <a:blipFill rotWithShape="1">
            <a:blip r:embed="rId2"/>
          </a:blipFill>
          <a:ln w="9525" cap="flat" cmpd="sng">
            <a:solidFill>
              <a:schemeClr val="tx1"/>
            </a:solidFill>
            <a:prstDash val="solid"/>
            <a:miter/>
            <a:headEnd type="none" w="med" len="med"/>
            <a:tailEnd type="none" w="med" len="med"/>
          </a:ln>
        </p:spPr>
        <p:txBody>
          <a:bodyPr wrap="none" anchor="ctr"/>
          <a:lstStyle/>
          <a:p>
            <a:endParaRPr lang="zh-CN" altLang="zh-CN" sz="2000" dirty="0">
              <a:solidFill>
                <a:prstClr val="black"/>
              </a:solidFill>
              <a:latin typeface="Times New Roman" panose="02020603050405020304" pitchFamily="18" charset="0"/>
            </a:endParaRPr>
          </a:p>
        </p:txBody>
      </p:sp>
      <p:sp>
        <p:nvSpPr>
          <p:cNvPr id="270344" name="Rectangle 8"/>
          <p:cNvSpPr/>
          <p:nvPr/>
        </p:nvSpPr>
        <p:spPr>
          <a:xfrm>
            <a:off x="2255839" y="2702606"/>
            <a:ext cx="6890028" cy="584775"/>
          </a:xfrm>
          <a:prstGeom prst="rect">
            <a:avLst/>
          </a:prstGeom>
          <a:noFill/>
          <a:ln w="9525">
            <a:noFill/>
          </a:ln>
        </p:spPr>
        <p:txBody>
          <a:bodyPr wrap="none" anchor="ctr">
            <a:spAutoFit/>
          </a:bodyPr>
          <a:lstStyle/>
          <a:p>
            <a:r>
              <a:rPr lang="zh-CN" altLang="en-US" sz="3200" b="1" dirty="0">
                <a:solidFill>
                  <a:srgbClr val="0000FF"/>
                </a:solidFill>
              </a:rPr>
              <a:t>将语段分成若干个层次，概括出层意 </a:t>
            </a:r>
          </a:p>
        </p:txBody>
      </p:sp>
      <p:sp>
        <p:nvSpPr>
          <p:cNvPr id="270345" name="Rectangle 9"/>
          <p:cNvSpPr/>
          <p:nvPr/>
        </p:nvSpPr>
        <p:spPr>
          <a:xfrm>
            <a:off x="118" y="3354894"/>
            <a:ext cx="1122423" cy="584775"/>
          </a:xfrm>
          <a:prstGeom prst="rect">
            <a:avLst/>
          </a:prstGeom>
          <a:noFill/>
          <a:ln w="9525">
            <a:noFill/>
          </a:ln>
        </p:spPr>
        <p:txBody>
          <a:bodyPr wrap="none" anchor="ctr">
            <a:spAutoFit/>
          </a:bodyPr>
          <a:lstStyle/>
          <a:p>
            <a:r>
              <a:rPr lang="zh-CN" altLang="en-US" sz="3200" b="1" dirty="0">
                <a:solidFill>
                  <a:srgbClr val="FF00FF"/>
                </a:solidFill>
              </a:rPr>
              <a:t>明度</a:t>
            </a:r>
            <a:r>
              <a:rPr lang="zh-CN" altLang="en-US" sz="3200" dirty="0">
                <a:solidFill>
                  <a:prstClr val="black"/>
                </a:solidFill>
              </a:rPr>
              <a:t> </a:t>
            </a:r>
          </a:p>
        </p:txBody>
      </p:sp>
      <p:sp>
        <p:nvSpPr>
          <p:cNvPr id="270346" name="AutoShape 10" descr="粉色面巾纸"/>
          <p:cNvSpPr/>
          <p:nvPr/>
        </p:nvSpPr>
        <p:spPr>
          <a:xfrm>
            <a:off x="1487532" y="3502025"/>
            <a:ext cx="576263" cy="287338"/>
          </a:xfrm>
          <a:prstGeom prst="rightArrow">
            <a:avLst>
              <a:gd name="adj1" fmla="val 50000"/>
              <a:gd name="adj2" fmla="val 37603"/>
            </a:avLst>
          </a:prstGeom>
          <a:blipFill rotWithShape="1">
            <a:blip r:embed="rId2"/>
          </a:blipFill>
          <a:ln w="9525" cap="flat" cmpd="sng">
            <a:solidFill>
              <a:schemeClr val="tx1"/>
            </a:solidFill>
            <a:prstDash val="solid"/>
            <a:miter/>
            <a:headEnd type="none" w="med" len="med"/>
            <a:tailEnd type="none" w="med" len="med"/>
          </a:ln>
        </p:spPr>
        <p:txBody>
          <a:bodyPr wrap="none" anchor="ctr"/>
          <a:lstStyle/>
          <a:p>
            <a:endParaRPr lang="zh-CN" altLang="zh-CN" sz="2000" dirty="0">
              <a:solidFill>
                <a:prstClr val="black"/>
              </a:solidFill>
              <a:latin typeface="Times New Roman" panose="02020603050405020304" pitchFamily="18" charset="0"/>
            </a:endParaRPr>
          </a:p>
        </p:txBody>
      </p:sp>
      <p:sp>
        <p:nvSpPr>
          <p:cNvPr id="270347" name="Rectangle 11"/>
          <p:cNvSpPr/>
          <p:nvPr/>
        </p:nvSpPr>
        <p:spPr>
          <a:xfrm>
            <a:off x="2063772" y="3357563"/>
            <a:ext cx="10090151" cy="579437"/>
          </a:xfrm>
          <a:prstGeom prst="rect">
            <a:avLst/>
          </a:prstGeom>
          <a:noFill/>
          <a:ln w="9525">
            <a:noFill/>
          </a:ln>
        </p:spPr>
        <p:txBody>
          <a:bodyPr anchor="ctr">
            <a:spAutoFit/>
          </a:bodyPr>
          <a:lstStyle/>
          <a:p>
            <a:r>
              <a:rPr lang="zh-CN" altLang="en-US" sz="3200" b="1" dirty="0">
                <a:solidFill>
                  <a:srgbClr val="44546A"/>
                </a:solidFill>
              </a:rPr>
              <a:t>把语段压缩到什么程度取决于字数的限制</a:t>
            </a:r>
            <a:r>
              <a:rPr lang="zh-CN" altLang="en-US" sz="3200" dirty="0">
                <a:solidFill>
                  <a:srgbClr val="44546A"/>
                </a:solidFill>
              </a:rPr>
              <a:t> </a:t>
            </a:r>
          </a:p>
        </p:txBody>
      </p:sp>
      <p:sp>
        <p:nvSpPr>
          <p:cNvPr id="270348" name="Rectangle 12"/>
          <p:cNvSpPr/>
          <p:nvPr/>
        </p:nvSpPr>
        <p:spPr>
          <a:xfrm>
            <a:off x="118" y="5298170"/>
            <a:ext cx="1122423" cy="584775"/>
          </a:xfrm>
          <a:prstGeom prst="rect">
            <a:avLst/>
          </a:prstGeom>
          <a:noFill/>
          <a:ln w="9525">
            <a:noFill/>
          </a:ln>
        </p:spPr>
        <p:txBody>
          <a:bodyPr wrap="none" anchor="ctr">
            <a:spAutoFit/>
          </a:bodyPr>
          <a:lstStyle/>
          <a:p>
            <a:r>
              <a:rPr lang="zh-CN" altLang="en-US" sz="3200" b="1" dirty="0">
                <a:solidFill>
                  <a:srgbClr val="FF00FF"/>
                </a:solidFill>
              </a:rPr>
              <a:t>懂法</a:t>
            </a:r>
            <a:r>
              <a:rPr lang="zh-CN" altLang="en-US" sz="3200" dirty="0">
                <a:solidFill>
                  <a:prstClr val="black"/>
                </a:solidFill>
              </a:rPr>
              <a:t> </a:t>
            </a:r>
          </a:p>
        </p:txBody>
      </p:sp>
      <p:sp>
        <p:nvSpPr>
          <p:cNvPr id="270349" name="AutoShape 13" descr="粉色面巾纸"/>
          <p:cNvSpPr/>
          <p:nvPr/>
        </p:nvSpPr>
        <p:spPr>
          <a:xfrm>
            <a:off x="1295518" y="5445125"/>
            <a:ext cx="576263" cy="287338"/>
          </a:xfrm>
          <a:prstGeom prst="rightArrow">
            <a:avLst>
              <a:gd name="adj1" fmla="val 50000"/>
              <a:gd name="adj2" fmla="val 37603"/>
            </a:avLst>
          </a:prstGeom>
          <a:blipFill rotWithShape="1">
            <a:blip r:embed="rId2"/>
          </a:blipFill>
          <a:ln w="9525" cap="flat" cmpd="sng">
            <a:solidFill>
              <a:schemeClr val="tx1"/>
            </a:solidFill>
            <a:prstDash val="solid"/>
            <a:miter/>
            <a:headEnd type="none" w="med" len="med"/>
            <a:tailEnd type="none" w="med" len="med"/>
          </a:ln>
        </p:spPr>
        <p:txBody>
          <a:bodyPr wrap="none" anchor="ctr"/>
          <a:lstStyle/>
          <a:p>
            <a:endParaRPr lang="zh-CN" altLang="zh-CN" sz="2000" dirty="0">
              <a:solidFill>
                <a:prstClr val="black"/>
              </a:solidFill>
              <a:latin typeface="Times New Roman" panose="02020603050405020304" pitchFamily="18" charset="0"/>
            </a:endParaRPr>
          </a:p>
        </p:txBody>
      </p:sp>
      <p:sp>
        <p:nvSpPr>
          <p:cNvPr id="270350" name="Rectangle 14"/>
          <p:cNvSpPr/>
          <p:nvPr/>
        </p:nvSpPr>
        <p:spPr>
          <a:xfrm>
            <a:off x="2735271" y="4149725"/>
            <a:ext cx="719137" cy="579438"/>
          </a:xfrm>
          <a:prstGeom prst="rect">
            <a:avLst/>
          </a:prstGeom>
          <a:noFill/>
          <a:ln w="9525">
            <a:noFill/>
          </a:ln>
        </p:spPr>
        <p:txBody>
          <a:bodyPr anchor="ctr">
            <a:spAutoFit/>
          </a:bodyPr>
          <a:lstStyle/>
          <a:p>
            <a:r>
              <a:rPr lang="zh-CN" altLang="en-US" sz="3200" b="1" dirty="0">
                <a:solidFill>
                  <a:srgbClr val="FF0000"/>
                </a:solidFill>
              </a:rPr>
              <a:t>留</a:t>
            </a:r>
          </a:p>
        </p:txBody>
      </p:sp>
      <p:sp>
        <p:nvSpPr>
          <p:cNvPr id="270351" name="AutoShape 15"/>
          <p:cNvSpPr/>
          <p:nvPr/>
        </p:nvSpPr>
        <p:spPr>
          <a:xfrm>
            <a:off x="2255954" y="4508500"/>
            <a:ext cx="576263" cy="2089150"/>
          </a:xfrm>
          <a:prstGeom prst="leftBrace">
            <a:avLst>
              <a:gd name="adj1" fmla="val 40281"/>
              <a:gd name="adj2" fmla="val 50000"/>
            </a:avLst>
          </a:prstGeom>
          <a:noFill/>
          <a:ln w="9525" cap="flat" cmpd="sng">
            <a:solidFill>
              <a:srgbClr val="FF0000"/>
            </a:solidFill>
            <a:prstDash val="solid"/>
            <a:headEnd type="none" w="med" len="med"/>
            <a:tailEnd type="none" w="med" len="med"/>
          </a:ln>
        </p:spPr>
        <p:txBody>
          <a:bodyPr wrap="none" anchor="ctr"/>
          <a:lstStyle/>
          <a:p>
            <a:endParaRPr lang="zh-CN" altLang="zh-CN" sz="2000" dirty="0">
              <a:solidFill>
                <a:prstClr val="black"/>
              </a:solidFill>
              <a:latin typeface="Times New Roman" panose="02020603050405020304" pitchFamily="18" charset="0"/>
            </a:endParaRPr>
          </a:p>
        </p:txBody>
      </p:sp>
      <p:sp>
        <p:nvSpPr>
          <p:cNvPr id="270352" name="Rectangle 16"/>
          <p:cNvSpPr/>
          <p:nvPr/>
        </p:nvSpPr>
        <p:spPr>
          <a:xfrm>
            <a:off x="2735379" y="5007656"/>
            <a:ext cx="710451" cy="584775"/>
          </a:xfrm>
          <a:prstGeom prst="rect">
            <a:avLst/>
          </a:prstGeom>
          <a:noFill/>
          <a:ln w="9525">
            <a:noFill/>
          </a:ln>
        </p:spPr>
        <p:txBody>
          <a:bodyPr wrap="none" anchor="ctr">
            <a:spAutoFit/>
          </a:bodyPr>
          <a:lstStyle/>
          <a:p>
            <a:r>
              <a:rPr lang="zh-CN" altLang="en-US" sz="3200" b="1" dirty="0">
                <a:solidFill>
                  <a:srgbClr val="FF0000"/>
                </a:solidFill>
              </a:rPr>
              <a:t>删 </a:t>
            </a:r>
          </a:p>
        </p:txBody>
      </p:sp>
      <p:sp>
        <p:nvSpPr>
          <p:cNvPr id="270353" name="Rectangle 17"/>
          <p:cNvSpPr/>
          <p:nvPr/>
        </p:nvSpPr>
        <p:spPr>
          <a:xfrm>
            <a:off x="2735379" y="5583920"/>
            <a:ext cx="710451" cy="584775"/>
          </a:xfrm>
          <a:prstGeom prst="rect">
            <a:avLst/>
          </a:prstGeom>
          <a:noFill/>
          <a:ln w="9525">
            <a:noFill/>
          </a:ln>
        </p:spPr>
        <p:txBody>
          <a:bodyPr wrap="none" anchor="ctr">
            <a:spAutoFit/>
          </a:bodyPr>
          <a:lstStyle/>
          <a:p>
            <a:r>
              <a:rPr lang="zh-CN" altLang="en-US" sz="3200" b="1" dirty="0">
                <a:solidFill>
                  <a:srgbClr val="FF0000"/>
                </a:solidFill>
              </a:rPr>
              <a:t>简</a:t>
            </a:r>
            <a:r>
              <a:rPr lang="zh-CN" altLang="en-US" sz="3200" dirty="0">
                <a:solidFill>
                  <a:prstClr val="black"/>
                </a:solidFill>
              </a:rPr>
              <a:t> </a:t>
            </a:r>
          </a:p>
        </p:txBody>
      </p:sp>
      <p:sp>
        <p:nvSpPr>
          <p:cNvPr id="270354" name="Rectangle 18"/>
          <p:cNvSpPr/>
          <p:nvPr/>
        </p:nvSpPr>
        <p:spPr>
          <a:xfrm>
            <a:off x="2927467" y="6149070"/>
            <a:ext cx="710451" cy="584775"/>
          </a:xfrm>
          <a:prstGeom prst="rect">
            <a:avLst/>
          </a:prstGeom>
          <a:noFill/>
          <a:ln w="9525">
            <a:noFill/>
          </a:ln>
        </p:spPr>
        <p:txBody>
          <a:bodyPr wrap="none" anchor="ctr">
            <a:spAutoFit/>
          </a:bodyPr>
          <a:lstStyle/>
          <a:p>
            <a:r>
              <a:rPr lang="zh-CN" altLang="en-US" sz="3200" b="1" dirty="0">
                <a:solidFill>
                  <a:srgbClr val="FF0000"/>
                </a:solidFill>
              </a:rPr>
              <a:t>改</a:t>
            </a:r>
            <a:r>
              <a:rPr lang="zh-CN" altLang="en-US" sz="3200" dirty="0">
                <a:solidFill>
                  <a:prstClr val="black"/>
                </a:solidFill>
              </a:rPr>
              <a:t> </a:t>
            </a:r>
          </a:p>
        </p:txBody>
      </p:sp>
      <p:sp>
        <p:nvSpPr>
          <p:cNvPr id="270355" name="Rectangle 19"/>
          <p:cNvSpPr/>
          <p:nvPr/>
        </p:nvSpPr>
        <p:spPr>
          <a:xfrm>
            <a:off x="3408363" y="3946525"/>
            <a:ext cx="8407400" cy="1066800"/>
          </a:xfrm>
          <a:prstGeom prst="rect">
            <a:avLst/>
          </a:prstGeom>
          <a:noFill/>
          <a:ln w="9525">
            <a:noFill/>
          </a:ln>
        </p:spPr>
        <p:txBody>
          <a:bodyPr anchor="ctr">
            <a:spAutoFit/>
          </a:bodyPr>
          <a:lstStyle/>
          <a:p>
            <a:r>
              <a:rPr lang="zh-CN" altLang="en-US" sz="3200" b="1" dirty="0">
                <a:solidFill>
                  <a:srgbClr val="0000FF"/>
                </a:solidFill>
              </a:rPr>
              <a:t>保留或摘录能标明中心内容的词句，以保留主要的信息</a:t>
            </a:r>
            <a:r>
              <a:rPr lang="zh-CN" altLang="en-US" sz="3200" dirty="0">
                <a:solidFill>
                  <a:srgbClr val="0000FF"/>
                </a:solidFill>
              </a:rPr>
              <a:t> </a:t>
            </a:r>
          </a:p>
        </p:txBody>
      </p:sp>
      <p:sp>
        <p:nvSpPr>
          <p:cNvPr id="270356" name="Rectangle 20"/>
          <p:cNvSpPr/>
          <p:nvPr/>
        </p:nvSpPr>
        <p:spPr>
          <a:xfrm>
            <a:off x="3503613" y="4939395"/>
            <a:ext cx="3594254" cy="584775"/>
          </a:xfrm>
          <a:prstGeom prst="rect">
            <a:avLst/>
          </a:prstGeom>
          <a:noFill/>
          <a:ln w="9525">
            <a:noFill/>
          </a:ln>
        </p:spPr>
        <p:txBody>
          <a:bodyPr wrap="none" anchor="ctr">
            <a:spAutoFit/>
          </a:bodyPr>
          <a:lstStyle/>
          <a:p>
            <a:r>
              <a:rPr lang="zh-CN" altLang="en-US" sz="3200" b="1" dirty="0">
                <a:solidFill>
                  <a:srgbClr val="44546A"/>
                </a:solidFill>
              </a:rPr>
              <a:t>删即删除冗余信息</a:t>
            </a:r>
            <a:r>
              <a:rPr lang="zh-CN" altLang="en-US" sz="3200" dirty="0">
                <a:solidFill>
                  <a:srgbClr val="44546A"/>
                </a:solidFill>
              </a:rPr>
              <a:t> </a:t>
            </a:r>
          </a:p>
        </p:txBody>
      </p:sp>
      <p:sp>
        <p:nvSpPr>
          <p:cNvPr id="270357" name="Rectangle 21"/>
          <p:cNvSpPr/>
          <p:nvPr/>
        </p:nvSpPr>
        <p:spPr>
          <a:xfrm>
            <a:off x="3405305" y="5510895"/>
            <a:ext cx="3182281" cy="584775"/>
          </a:xfrm>
          <a:prstGeom prst="rect">
            <a:avLst/>
          </a:prstGeom>
          <a:noFill/>
          <a:ln w="9525">
            <a:noFill/>
          </a:ln>
        </p:spPr>
        <p:txBody>
          <a:bodyPr wrap="none" anchor="ctr">
            <a:spAutoFit/>
          </a:bodyPr>
          <a:lstStyle/>
          <a:p>
            <a:r>
              <a:rPr lang="zh-CN" altLang="en-US" sz="3200" b="1" dirty="0">
                <a:solidFill>
                  <a:srgbClr val="0000FF"/>
                </a:solidFill>
              </a:rPr>
              <a:t>简化句子或句意</a:t>
            </a:r>
            <a:r>
              <a:rPr lang="zh-CN" altLang="en-US" sz="3200" dirty="0">
                <a:solidFill>
                  <a:srgbClr val="0000FF"/>
                </a:solidFill>
              </a:rPr>
              <a:t> </a:t>
            </a:r>
          </a:p>
        </p:txBody>
      </p:sp>
      <p:sp>
        <p:nvSpPr>
          <p:cNvPr id="270358" name="Rectangle 22"/>
          <p:cNvSpPr/>
          <p:nvPr/>
        </p:nvSpPr>
        <p:spPr>
          <a:xfrm>
            <a:off x="3695700" y="6160181"/>
            <a:ext cx="2770310" cy="584775"/>
          </a:xfrm>
          <a:prstGeom prst="rect">
            <a:avLst/>
          </a:prstGeom>
          <a:noFill/>
          <a:ln w="9525">
            <a:noFill/>
          </a:ln>
        </p:spPr>
        <p:txBody>
          <a:bodyPr wrap="none" anchor="ctr">
            <a:spAutoFit/>
          </a:bodyPr>
          <a:lstStyle/>
          <a:p>
            <a:r>
              <a:rPr lang="zh-CN" altLang="en-US" sz="3200" b="1" dirty="0">
                <a:solidFill>
                  <a:prstClr val="black"/>
                </a:solidFill>
              </a:rPr>
              <a:t>改换简洁说法</a:t>
            </a:r>
            <a:r>
              <a:rPr lang="zh-CN" altLang="en-US" sz="3200" dirty="0">
                <a:solidFill>
                  <a:prstClr val="black"/>
                </a:solidFill>
              </a:rPr>
              <a:t> </a:t>
            </a:r>
          </a:p>
        </p:txBody>
      </p:sp>
    </p:spTree>
    <p:extLst>
      <p:ext uri="{BB962C8B-B14F-4D97-AF65-F5344CB8AC3E}">
        <p14:creationId xmlns:p14="http://schemas.microsoft.com/office/powerpoint/2010/main" val="13196281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70338"/>
                                        </p:tgtEl>
                                        <p:attrNameLst>
                                          <p:attrName>style.visibility</p:attrName>
                                        </p:attrNameLst>
                                      </p:cBhvr>
                                      <p:to>
                                        <p:strVal val="visible"/>
                                      </p:to>
                                    </p:set>
                                    <p:animEffect transition="in" filter="checkerboard(across)">
                                      <p:cBhvr>
                                        <p:cTn id="7" dur="500"/>
                                        <p:tgtEl>
                                          <p:spTgt spid="270338"/>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270339"/>
                                        </p:tgtEl>
                                        <p:attrNameLst>
                                          <p:attrName>style.visibility</p:attrName>
                                        </p:attrNameLst>
                                      </p:cBhvr>
                                      <p:to>
                                        <p:strVal val="visible"/>
                                      </p:to>
                                    </p:set>
                                    <p:animEffect transition="in" filter="checkerboard(across)">
                                      <p:cBhvr>
                                        <p:cTn id="12" dur="500"/>
                                        <p:tgtEl>
                                          <p:spTgt spid="270339"/>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270340"/>
                                        </p:tgtEl>
                                        <p:attrNameLst>
                                          <p:attrName>style.visibility</p:attrName>
                                        </p:attrNameLst>
                                      </p:cBhvr>
                                      <p:to>
                                        <p:strVal val="visible"/>
                                      </p:to>
                                    </p:set>
                                    <p:animEffect transition="in" filter="checkerboard(across)">
                                      <p:cBhvr>
                                        <p:cTn id="17" dur="500"/>
                                        <p:tgtEl>
                                          <p:spTgt spid="270340"/>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270341"/>
                                        </p:tgtEl>
                                        <p:attrNameLst>
                                          <p:attrName>style.visibility</p:attrName>
                                        </p:attrNameLst>
                                      </p:cBhvr>
                                      <p:to>
                                        <p:strVal val="visible"/>
                                      </p:to>
                                    </p:set>
                                    <p:animEffect transition="in" filter="checkerboard(across)">
                                      <p:cBhvr>
                                        <p:cTn id="22" dur="500"/>
                                        <p:tgtEl>
                                          <p:spTgt spid="270341"/>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270342"/>
                                        </p:tgtEl>
                                        <p:attrNameLst>
                                          <p:attrName>style.visibility</p:attrName>
                                        </p:attrNameLst>
                                      </p:cBhvr>
                                      <p:to>
                                        <p:strVal val="visible"/>
                                      </p:to>
                                    </p:set>
                                    <p:animEffect transition="in" filter="checkerboard(across)">
                                      <p:cBhvr>
                                        <p:cTn id="27" dur="500"/>
                                        <p:tgtEl>
                                          <p:spTgt spid="270342"/>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270343"/>
                                        </p:tgtEl>
                                        <p:attrNameLst>
                                          <p:attrName>style.visibility</p:attrName>
                                        </p:attrNameLst>
                                      </p:cBhvr>
                                      <p:to>
                                        <p:strVal val="visible"/>
                                      </p:to>
                                    </p:set>
                                    <p:animEffect transition="in" filter="checkerboard(across)">
                                      <p:cBhvr>
                                        <p:cTn id="32" dur="500"/>
                                        <p:tgtEl>
                                          <p:spTgt spid="270343"/>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grpId="0" nodeType="clickEffect">
                                  <p:stCondLst>
                                    <p:cond delay="0"/>
                                  </p:stCondLst>
                                  <p:childTnLst>
                                    <p:set>
                                      <p:cBhvr>
                                        <p:cTn id="36" dur="1" fill="hold">
                                          <p:stCondLst>
                                            <p:cond delay="0"/>
                                          </p:stCondLst>
                                        </p:cTn>
                                        <p:tgtEl>
                                          <p:spTgt spid="270344"/>
                                        </p:tgtEl>
                                        <p:attrNameLst>
                                          <p:attrName>style.visibility</p:attrName>
                                        </p:attrNameLst>
                                      </p:cBhvr>
                                      <p:to>
                                        <p:strVal val="visible"/>
                                      </p:to>
                                    </p:set>
                                    <p:animEffect transition="in" filter="checkerboard(across)">
                                      <p:cBhvr>
                                        <p:cTn id="37" dur="500"/>
                                        <p:tgtEl>
                                          <p:spTgt spid="270344"/>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grpId="0" nodeType="clickEffect">
                                  <p:stCondLst>
                                    <p:cond delay="0"/>
                                  </p:stCondLst>
                                  <p:childTnLst>
                                    <p:set>
                                      <p:cBhvr>
                                        <p:cTn id="41" dur="1" fill="hold">
                                          <p:stCondLst>
                                            <p:cond delay="0"/>
                                          </p:stCondLst>
                                        </p:cTn>
                                        <p:tgtEl>
                                          <p:spTgt spid="270345"/>
                                        </p:tgtEl>
                                        <p:attrNameLst>
                                          <p:attrName>style.visibility</p:attrName>
                                        </p:attrNameLst>
                                      </p:cBhvr>
                                      <p:to>
                                        <p:strVal val="visible"/>
                                      </p:to>
                                    </p:set>
                                    <p:animEffect transition="in" filter="checkerboard(across)">
                                      <p:cBhvr>
                                        <p:cTn id="42" dur="500"/>
                                        <p:tgtEl>
                                          <p:spTgt spid="270345"/>
                                        </p:tgtEl>
                                      </p:cBhvr>
                                    </p:animEffect>
                                  </p:childTnLst>
                                </p:cTn>
                              </p:par>
                            </p:childTnLst>
                          </p:cTn>
                        </p:par>
                      </p:childTnLst>
                    </p:cTn>
                  </p:par>
                  <p:par>
                    <p:cTn id="43" fill="hold">
                      <p:stCondLst>
                        <p:cond delay="indefinite"/>
                      </p:stCondLst>
                      <p:childTnLst>
                        <p:par>
                          <p:cTn id="44" fill="hold">
                            <p:stCondLst>
                              <p:cond delay="0"/>
                            </p:stCondLst>
                            <p:childTnLst>
                              <p:par>
                                <p:cTn id="45" presetID="5" presetClass="entr" presetSubtype="10" fill="hold" grpId="0" nodeType="clickEffect">
                                  <p:stCondLst>
                                    <p:cond delay="0"/>
                                  </p:stCondLst>
                                  <p:childTnLst>
                                    <p:set>
                                      <p:cBhvr>
                                        <p:cTn id="46" dur="1" fill="hold">
                                          <p:stCondLst>
                                            <p:cond delay="0"/>
                                          </p:stCondLst>
                                        </p:cTn>
                                        <p:tgtEl>
                                          <p:spTgt spid="270346"/>
                                        </p:tgtEl>
                                        <p:attrNameLst>
                                          <p:attrName>style.visibility</p:attrName>
                                        </p:attrNameLst>
                                      </p:cBhvr>
                                      <p:to>
                                        <p:strVal val="visible"/>
                                      </p:to>
                                    </p:set>
                                    <p:animEffect transition="in" filter="checkerboard(across)">
                                      <p:cBhvr>
                                        <p:cTn id="47" dur="500"/>
                                        <p:tgtEl>
                                          <p:spTgt spid="270346"/>
                                        </p:tgtEl>
                                      </p:cBhvr>
                                    </p:animEffect>
                                  </p:childTnLst>
                                </p:cTn>
                              </p:par>
                            </p:childTnLst>
                          </p:cTn>
                        </p:par>
                      </p:childTnLst>
                    </p:cTn>
                  </p:par>
                  <p:par>
                    <p:cTn id="48" fill="hold">
                      <p:stCondLst>
                        <p:cond delay="indefinite"/>
                      </p:stCondLst>
                      <p:childTnLst>
                        <p:par>
                          <p:cTn id="49" fill="hold">
                            <p:stCondLst>
                              <p:cond delay="0"/>
                            </p:stCondLst>
                            <p:childTnLst>
                              <p:par>
                                <p:cTn id="50" presetID="5" presetClass="entr" presetSubtype="10" fill="hold" grpId="0" nodeType="clickEffect">
                                  <p:stCondLst>
                                    <p:cond delay="0"/>
                                  </p:stCondLst>
                                  <p:childTnLst>
                                    <p:set>
                                      <p:cBhvr>
                                        <p:cTn id="51" dur="1" fill="hold">
                                          <p:stCondLst>
                                            <p:cond delay="0"/>
                                          </p:stCondLst>
                                        </p:cTn>
                                        <p:tgtEl>
                                          <p:spTgt spid="270347"/>
                                        </p:tgtEl>
                                        <p:attrNameLst>
                                          <p:attrName>style.visibility</p:attrName>
                                        </p:attrNameLst>
                                      </p:cBhvr>
                                      <p:to>
                                        <p:strVal val="visible"/>
                                      </p:to>
                                    </p:set>
                                    <p:animEffect transition="in" filter="checkerboard(across)">
                                      <p:cBhvr>
                                        <p:cTn id="52" dur="500"/>
                                        <p:tgtEl>
                                          <p:spTgt spid="270347"/>
                                        </p:tgtEl>
                                      </p:cBhvr>
                                    </p:animEffect>
                                  </p:childTnLst>
                                </p:cTn>
                              </p:par>
                            </p:childTnLst>
                          </p:cTn>
                        </p:par>
                      </p:childTnLst>
                    </p:cTn>
                  </p:par>
                  <p:par>
                    <p:cTn id="53" fill="hold">
                      <p:stCondLst>
                        <p:cond delay="indefinite"/>
                      </p:stCondLst>
                      <p:childTnLst>
                        <p:par>
                          <p:cTn id="54" fill="hold">
                            <p:stCondLst>
                              <p:cond delay="0"/>
                            </p:stCondLst>
                            <p:childTnLst>
                              <p:par>
                                <p:cTn id="55" presetID="5" presetClass="entr" presetSubtype="10" fill="hold" grpId="0" nodeType="clickEffect">
                                  <p:stCondLst>
                                    <p:cond delay="0"/>
                                  </p:stCondLst>
                                  <p:childTnLst>
                                    <p:set>
                                      <p:cBhvr>
                                        <p:cTn id="56" dur="1" fill="hold">
                                          <p:stCondLst>
                                            <p:cond delay="0"/>
                                          </p:stCondLst>
                                        </p:cTn>
                                        <p:tgtEl>
                                          <p:spTgt spid="270348"/>
                                        </p:tgtEl>
                                        <p:attrNameLst>
                                          <p:attrName>style.visibility</p:attrName>
                                        </p:attrNameLst>
                                      </p:cBhvr>
                                      <p:to>
                                        <p:strVal val="visible"/>
                                      </p:to>
                                    </p:set>
                                    <p:animEffect transition="in" filter="checkerboard(across)">
                                      <p:cBhvr>
                                        <p:cTn id="57" dur="500"/>
                                        <p:tgtEl>
                                          <p:spTgt spid="270348"/>
                                        </p:tgtEl>
                                      </p:cBhvr>
                                    </p:animEffect>
                                  </p:childTnLst>
                                </p:cTn>
                              </p:par>
                            </p:childTnLst>
                          </p:cTn>
                        </p:par>
                      </p:childTnLst>
                    </p:cTn>
                  </p:par>
                  <p:par>
                    <p:cTn id="58" fill="hold">
                      <p:stCondLst>
                        <p:cond delay="indefinite"/>
                      </p:stCondLst>
                      <p:childTnLst>
                        <p:par>
                          <p:cTn id="59" fill="hold">
                            <p:stCondLst>
                              <p:cond delay="0"/>
                            </p:stCondLst>
                            <p:childTnLst>
                              <p:par>
                                <p:cTn id="60" presetID="5" presetClass="entr" presetSubtype="10" fill="hold" grpId="0" nodeType="clickEffect">
                                  <p:stCondLst>
                                    <p:cond delay="0"/>
                                  </p:stCondLst>
                                  <p:childTnLst>
                                    <p:set>
                                      <p:cBhvr>
                                        <p:cTn id="61" dur="1" fill="hold">
                                          <p:stCondLst>
                                            <p:cond delay="0"/>
                                          </p:stCondLst>
                                        </p:cTn>
                                        <p:tgtEl>
                                          <p:spTgt spid="270349"/>
                                        </p:tgtEl>
                                        <p:attrNameLst>
                                          <p:attrName>style.visibility</p:attrName>
                                        </p:attrNameLst>
                                      </p:cBhvr>
                                      <p:to>
                                        <p:strVal val="visible"/>
                                      </p:to>
                                    </p:set>
                                    <p:animEffect transition="in" filter="checkerboard(across)">
                                      <p:cBhvr>
                                        <p:cTn id="62" dur="500"/>
                                        <p:tgtEl>
                                          <p:spTgt spid="270349"/>
                                        </p:tgtEl>
                                      </p:cBhvr>
                                    </p:animEffect>
                                  </p:childTnLst>
                                </p:cTn>
                              </p:par>
                            </p:childTnLst>
                          </p:cTn>
                        </p:par>
                      </p:childTnLst>
                    </p:cTn>
                  </p:par>
                  <p:par>
                    <p:cTn id="63" fill="hold">
                      <p:stCondLst>
                        <p:cond delay="indefinite"/>
                      </p:stCondLst>
                      <p:childTnLst>
                        <p:par>
                          <p:cTn id="64" fill="hold">
                            <p:stCondLst>
                              <p:cond delay="0"/>
                            </p:stCondLst>
                            <p:childTnLst>
                              <p:par>
                                <p:cTn id="65" presetID="5" presetClass="entr" presetSubtype="10" fill="hold" grpId="0" nodeType="clickEffect">
                                  <p:stCondLst>
                                    <p:cond delay="0"/>
                                  </p:stCondLst>
                                  <p:childTnLst>
                                    <p:set>
                                      <p:cBhvr>
                                        <p:cTn id="66" dur="1" fill="hold">
                                          <p:stCondLst>
                                            <p:cond delay="0"/>
                                          </p:stCondLst>
                                        </p:cTn>
                                        <p:tgtEl>
                                          <p:spTgt spid="270351"/>
                                        </p:tgtEl>
                                        <p:attrNameLst>
                                          <p:attrName>style.visibility</p:attrName>
                                        </p:attrNameLst>
                                      </p:cBhvr>
                                      <p:to>
                                        <p:strVal val="visible"/>
                                      </p:to>
                                    </p:set>
                                    <p:animEffect transition="in" filter="checkerboard(across)">
                                      <p:cBhvr>
                                        <p:cTn id="67" dur="500"/>
                                        <p:tgtEl>
                                          <p:spTgt spid="270351"/>
                                        </p:tgtEl>
                                      </p:cBhvr>
                                    </p:animEffect>
                                  </p:childTnLst>
                                </p:cTn>
                              </p:par>
                            </p:childTnLst>
                          </p:cTn>
                        </p:par>
                      </p:childTnLst>
                    </p:cTn>
                  </p:par>
                  <p:par>
                    <p:cTn id="68" fill="hold">
                      <p:stCondLst>
                        <p:cond delay="indefinite"/>
                      </p:stCondLst>
                      <p:childTnLst>
                        <p:par>
                          <p:cTn id="69" fill="hold">
                            <p:stCondLst>
                              <p:cond delay="0"/>
                            </p:stCondLst>
                            <p:childTnLst>
                              <p:par>
                                <p:cTn id="70" presetID="5" presetClass="entr" presetSubtype="10" fill="hold" grpId="0" nodeType="clickEffect">
                                  <p:stCondLst>
                                    <p:cond delay="0"/>
                                  </p:stCondLst>
                                  <p:childTnLst>
                                    <p:set>
                                      <p:cBhvr>
                                        <p:cTn id="71" dur="1" fill="hold">
                                          <p:stCondLst>
                                            <p:cond delay="0"/>
                                          </p:stCondLst>
                                        </p:cTn>
                                        <p:tgtEl>
                                          <p:spTgt spid="270350"/>
                                        </p:tgtEl>
                                        <p:attrNameLst>
                                          <p:attrName>style.visibility</p:attrName>
                                        </p:attrNameLst>
                                      </p:cBhvr>
                                      <p:to>
                                        <p:strVal val="visible"/>
                                      </p:to>
                                    </p:set>
                                    <p:animEffect transition="in" filter="checkerboard(across)">
                                      <p:cBhvr>
                                        <p:cTn id="72" dur="500"/>
                                        <p:tgtEl>
                                          <p:spTgt spid="270350"/>
                                        </p:tgtEl>
                                      </p:cBhvr>
                                    </p:animEffect>
                                  </p:childTnLst>
                                </p:cTn>
                              </p:par>
                            </p:childTnLst>
                          </p:cTn>
                        </p:par>
                      </p:childTnLst>
                    </p:cTn>
                  </p:par>
                  <p:par>
                    <p:cTn id="73" fill="hold">
                      <p:stCondLst>
                        <p:cond delay="indefinite"/>
                      </p:stCondLst>
                      <p:childTnLst>
                        <p:par>
                          <p:cTn id="74" fill="hold">
                            <p:stCondLst>
                              <p:cond delay="0"/>
                            </p:stCondLst>
                            <p:childTnLst>
                              <p:par>
                                <p:cTn id="75" presetID="5" presetClass="entr" presetSubtype="10" fill="hold" grpId="0" nodeType="clickEffect">
                                  <p:stCondLst>
                                    <p:cond delay="0"/>
                                  </p:stCondLst>
                                  <p:childTnLst>
                                    <p:set>
                                      <p:cBhvr>
                                        <p:cTn id="76" dur="1" fill="hold">
                                          <p:stCondLst>
                                            <p:cond delay="0"/>
                                          </p:stCondLst>
                                        </p:cTn>
                                        <p:tgtEl>
                                          <p:spTgt spid="270355"/>
                                        </p:tgtEl>
                                        <p:attrNameLst>
                                          <p:attrName>style.visibility</p:attrName>
                                        </p:attrNameLst>
                                      </p:cBhvr>
                                      <p:to>
                                        <p:strVal val="visible"/>
                                      </p:to>
                                    </p:set>
                                    <p:animEffect transition="in" filter="checkerboard(across)">
                                      <p:cBhvr>
                                        <p:cTn id="77" dur="500"/>
                                        <p:tgtEl>
                                          <p:spTgt spid="270355"/>
                                        </p:tgtEl>
                                      </p:cBhvr>
                                    </p:animEffect>
                                  </p:childTnLst>
                                </p:cTn>
                              </p:par>
                            </p:childTnLst>
                          </p:cTn>
                        </p:par>
                      </p:childTnLst>
                    </p:cTn>
                  </p:par>
                  <p:par>
                    <p:cTn id="78" fill="hold">
                      <p:stCondLst>
                        <p:cond delay="indefinite"/>
                      </p:stCondLst>
                      <p:childTnLst>
                        <p:par>
                          <p:cTn id="79" fill="hold">
                            <p:stCondLst>
                              <p:cond delay="0"/>
                            </p:stCondLst>
                            <p:childTnLst>
                              <p:par>
                                <p:cTn id="80" presetID="5" presetClass="entr" presetSubtype="10" fill="hold" grpId="0" nodeType="clickEffect">
                                  <p:stCondLst>
                                    <p:cond delay="0"/>
                                  </p:stCondLst>
                                  <p:childTnLst>
                                    <p:set>
                                      <p:cBhvr>
                                        <p:cTn id="81" dur="1" fill="hold">
                                          <p:stCondLst>
                                            <p:cond delay="0"/>
                                          </p:stCondLst>
                                        </p:cTn>
                                        <p:tgtEl>
                                          <p:spTgt spid="270352"/>
                                        </p:tgtEl>
                                        <p:attrNameLst>
                                          <p:attrName>style.visibility</p:attrName>
                                        </p:attrNameLst>
                                      </p:cBhvr>
                                      <p:to>
                                        <p:strVal val="visible"/>
                                      </p:to>
                                    </p:set>
                                    <p:animEffect transition="in" filter="checkerboard(across)">
                                      <p:cBhvr>
                                        <p:cTn id="82" dur="500"/>
                                        <p:tgtEl>
                                          <p:spTgt spid="270352"/>
                                        </p:tgtEl>
                                      </p:cBhvr>
                                    </p:animEffect>
                                  </p:childTnLst>
                                </p:cTn>
                              </p:par>
                            </p:childTnLst>
                          </p:cTn>
                        </p:par>
                      </p:childTnLst>
                    </p:cTn>
                  </p:par>
                  <p:par>
                    <p:cTn id="83" fill="hold">
                      <p:stCondLst>
                        <p:cond delay="indefinite"/>
                      </p:stCondLst>
                      <p:childTnLst>
                        <p:par>
                          <p:cTn id="84" fill="hold">
                            <p:stCondLst>
                              <p:cond delay="0"/>
                            </p:stCondLst>
                            <p:childTnLst>
                              <p:par>
                                <p:cTn id="85" presetID="5" presetClass="entr" presetSubtype="10" fill="hold" grpId="0" nodeType="clickEffect">
                                  <p:stCondLst>
                                    <p:cond delay="0"/>
                                  </p:stCondLst>
                                  <p:childTnLst>
                                    <p:set>
                                      <p:cBhvr>
                                        <p:cTn id="86" dur="1" fill="hold">
                                          <p:stCondLst>
                                            <p:cond delay="0"/>
                                          </p:stCondLst>
                                        </p:cTn>
                                        <p:tgtEl>
                                          <p:spTgt spid="270356"/>
                                        </p:tgtEl>
                                        <p:attrNameLst>
                                          <p:attrName>style.visibility</p:attrName>
                                        </p:attrNameLst>
                                      </p:cBhvr>
                                      <p:to>
                                        <p:strVal val="visible"/>
                                      </p:to>
                                    </p:set>
                                    <p:animEffect transition="in" filter="checkerboard(across)">
                                      <p:cBhvr>
                                        <p:cTn id="87" dur="500"/>
                                        <p:tgtEl>
                                          <p:spTgt spid="270356"/>
                                        </p:tgtEl>
                                      </p:cBhvr>
                                    </p:animEffect>
                                  </p:childTnLst>
                                </p:cTn>
                              </p:par>
                            </p:childTnLst>
                          </p:cTn>
                        </p:par>
                      </p:childTnLst>
                    </p:cTn>
                  </p:par>
                  <p:par>
                    <p:cTn id="88" fill="hold">
                      <p:stCondLst>
                        <p:cond delay="indefinite"/>
                      </p:stCondLst>
                      <p:childTnLst>
                        <p:par>
                          <p:cTn id="89" fill="hold">
                            <p:stCondLst>
                              <p:cond delay="0"/>
                            </p:stCondLst>
                            <p:childTnLst>
                              <p:par>
                                <p:cTn id="90" presetID="5" presetClass="entr" presetSubtype="10" fill="hold" grpId="0" nodeType="clickEffect">
                                  <p:stCondLst>
                                    <p:cond delay="0"/>
                                  </p:stCondLst>
                                  <p:childTnLst>
                                    <p:set>
                                      <p:cBhvr>
                                        <p:cTn id="91" dur="1" fill="hold">
                                          <p:stCondLst>
                                            <p:cond delay="0"/>
                                          </p:stCondLst>
                                        </p:cTn>
                                        <p:tgtEl>
                                          <p:spTgt spid="270353"/>
                                        </p:tgtEl>
                                        <p:attrNameLst>
                                          <p:attrName>style.visibility</p:attrName>
                                        </p:attrNameLst>
                                      </p:cBhvr>
                                      <p:to>
                                        <p:strVal val="visible"/>
                                      </p:to>
                                    </p:set>
                                    <p:animEffect transition="in" filter="checkerboard(across)">
                                      <p:cBhvr>
                                        <p:cTn id="92" dur="500"/>
                                        <p:tgtEl>
                                          <p:spTgt spid="270353"/>
                                        </p:tgtEl>
                                      </p:cBhvr>
                                    </p:animEffect>
                                  </p:childTnLst>
                                </p:cTn>
                              </p:par>
                            </p:childTnLst>
                          </p:cTn>
                        </p:par>
                      </p:childTnLst>
                    </p:cTn>
                  </p:par>
                  <p:par>
                    <p:cTn id="93" fill="hold">
                      <p:stCondLst>
                        <p:cond delay="indefinite"/>
                      </p:stCondLst>
                      <p:childTnLst>
                        <p:par>
                          <p:cTn id="94" fill="hold">
                            <p:stCondLst>
                              <p:cond delay="0"/>
                            </p:stCondLst>
                            <p:childTnLst>
                              <p:par>
                                <p:cTn id="95" presetID="5" presetClass="entr" presetSubtype="10" fill="hold" grpId="0" nodeType="clickEffect">
                                  <p:stCondLst>
                                    <p:cond delay="0"/>
                                  </p:stCondLst>
                                  <p:childTnLst>
                                    <p:set>
                                      <p:cBhvr>
                                        <p:cTn id="96" dur="1" fill="hold">
                                          <p:stCondLst>
                                            <p:cond delay="0"/>
                                          </p:stCondLst>
                                        </p:cTn>
                                        <p:tgtEl>
                                          <p:spTgt spid="270357"/>
                                        </p:tgtEl>
                                        <p:attrNameLst>
                                          <p:attrName>style.visibility</p:attrName>
                                        </p:attrNameLst>
                                      </p:cBhvr>
                                      <p:to>
                                        <p:strVal val="visible"/>
                                      </p:to>
                                    </p:set>
                                    <p:animEffect transition="in" filter="checkerboard(across)">
                                      <p:cBhvr>
                                        <p:cTn id="97" dur="500"/>
                                        <p:tgtEl>
                                          <p:spTgt spid="270357"/>
                                        </p:tgtEl>
                                      </p:cBhvr>
                                    </p:animEffect>
                                  </p:childTnLst>
                                </p:cTn>
                              </p:par>
                            </p:childTnLst>
                          </p:cTn>
                        </p:par>
                      </p:childTnLst>
                    </p:cTn>
                  </p:par>
                  <p:par>
                    <p:cTn id="98" fill="hold">
                      <p:stCondLst>
                        <p:cond delay="indefinite"/>
                      </p:stCondLst>
                      <p:childTnLst>
                        <p:par>
                          <p:cTn id="99" fill="hold">
                            <p:stCondLst>
                              <p:cond delay="0"/>
                            </p:stCondLst>
                            <p:childTnLst>
                              <p:par>
                                <p:cTn id="100" presetID="5" presetClass="entr" presetSubtype="10" fill="hold" grpId="0" nodeType="clickEffect">
                                  <p:stCondLst>
                                    <p:cond delay="0"/>
                                  </p:stCondLst>
                                  <p:childTnLst>
                                    <p:set>
                                      <p:cBhvr>
                                        <p:cTn id="101" dur="1" fill="hold">
                                          <p:stCondLst>
                                            <p:cond delay="0"/>
                                          </p:stCondLst>
                                        </p:cTn>
                                        <p:tgtEl>
                                          <p:spTgt spid="270354"/>
                                        </p:tgtEl>
                                        <p:attrNameLst>
                                          <p:attrName>style.visibility</p:attrName>
                                        </p:attrNameLst>
                                      </p:cBhvr>
                                      <p:to>
                                        <p:strVal val="visible"/>
                                      </p:to>
                                    </p:set>
                                    <p:animEffect transition="in" filter="checkerboard(across)">
                                      <p:cBhvr>
                                        <p:cTn id="102" dur="500"/>
                                        <p:tgtEl>
                                          <p:spTgt spid="270354"/>
                                        </p:tgtEl>
                                      </p:cBhvr>
                                    </p:animEffect>
                                  </p:childTnLst>
                                </p:cTn>
                              </p:par>
                            </p:childTnLst>
                          </p:cTn>
                        </p:par>
                      </p:childTnLst>
                    </p:cTn>
                  </p:par>
                  <p:par>
                    <p:cTn id="103" fill="hold">
                      <p:stCondLst>
                        <p:cond delay="indefinite"/>
                      </p:stCondLst>
                      <p:childTnLst>
                        <p:par>
                          <p:cTn id="104" fill="hold">
                            <p:stCondLst>
                              <p:cond delay="0"/>
                            </p:stCondLst>
                            <p:childTnLst>
                              <p:par>
                                <p:cTn id="105" presetID="5" presetClass="entr" presetSubtype="10" fill="hold" grpId="0" nodeType="clickEffect">
                                  <p:stCondLst>
                                    <p:cond delay="0"/>
                                  </p:stCondLst>
                                  <p:childTnLst>
                                    <p:set>
                                      <p:cBhvr>
                                        <p:cTn id="106" dur="1" fill="hold">
                                          <p:stCondLst>
                                            <p:cond delay="0"/>
                                          </p:stCondLst>
                                        </p:cTn>
                                        <p:tgtEl>
                                          <p:spTgt spid="270358"/>
                                        </p:tgtEl>
                                        <p:attrNameLst>
                                          <p:attrName>style.visibility</p:attrName>
                                        </p:attrNameLst>
                                      </p:cBhvr>
                                      <p:to>
                                        <p:strVal val="visible"/>
                                      </p:to>
                                    </p:set>
                                    <p:animEffect transition="in" filter="checkerboard(across)">
                                      <p:cBhvr>
                                        <p:cTn id="107" dur="500"/>
                                        <p:tgtEl>
                                          <p:spTgt spid="2703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0338" grpId="0"/>
      <p:bldP spid="270339" grpId="0"/>
      <p:bldP spid="270340" grpId="0" animBg="1"/>
      <p:bldP spid="270341" grpId="0"/>
      <p:bldP spid="270342" grpId="0"/>
      <p:bldP spid="270343" grpId="0" animBg="1"/>
      <p:bldP spid="270344" grpId="0"/>
      <p:bldP spid="270345" grpId="0"/>
      <p:bldP spid="270346" grpId="0" animBg="1"/>
      <p:bldP spid="270347" grpId="0"/>
      <p:bldP spid="270348" grpId="0"/>
      <p:bldP spid="270349" grpId="0" animBg="1"/>
      <p:bldP spid="270350" grpId="0"/>
      <p:bldP spid="270351" grpId="0" animBg="1"/>
      <p:bldP spid="270352" grpId="0"/>
      <p:bldP spid="270353" grpId="0"/>
      <p:bldP spid="270354" grpId="0"/>
      <p:bldP spid="270355" grpId="0"/>
      <p:bldP spid="270356" grpId="0"/>
      <p:bldP spid="270357" grpId="0"/>
      <p:bldP spid="270358"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358152" y="1546412"/>
            <a:ext cx="7503459" cy="2062103"/>
          </a:xfrm>
          <a:prstGeom prst="rect">
            <a:avLst/>
          </a:prstGeom>
          <a:noFill/>
        </p:spPr>
        <p:txBody>
          <a:bodyPr wrap="square" rtlCol="0">
            <a:spAutoFit/>
          </a:bodyPr>
          <a:lstStyle/>
          <a:p>
            <a:r>
              <a:rPr lang="zh-CN" altLang="en-US" sz="3200" b="1" smtClean="0"/>
              <a:t>作业：</a:t>
            </a:r>
            <a:endParaRPr lang="en-US" altLang="zh-CN" sz="3200" b="1" smtClean="0"/>
          </a:p>
          <a:p>
            <a:endParaRPr lang="en-US" altLang="zh-CN" sz="3200" b="1" smtClean="0"/>
          </a:p>
          <a:p>
            <a:r>
              <a:rPr lang="en-US" altLang="zh-CN" sz="3200" b="1" smtClean="0"/>
              <a:t>1</a:t>
            </a:r>
            <a:r>
              <a:rPr lang="zh-CN" altLang="en-US" sz="3200" b="1" smtClean="0"/>
              <a:t>、</a:t>
            </a:r>
            <a:r>
              <a:rPr lang="en-US" altLang="zh-CN" sz="3200" b="1" smtClean="0"/>
              <a:t>《</a:t>
            </a:r>
            <a:r>
              <a:rPr lang="zh-CN" altLang="en-US" sz="3200" b="1" smtClean="0"/>
              <a:t>三维</a:t>
            </a:r>
            <a:r>
              <a:rPr lang="en-US" altLang="zh-CN" sz="3200" b="1" smtClean="0"/>
              <a:t>》</a:t>
            </a:r>
            <a:r>
              <a:rPr lang="zh-CN" altLang="en-US" sz="3200" b="1" smtClean="0"/>
              <a:t>白皮</a:t>
            </a:r>
            <a:r>
              <a:rPr lang="en-US" altLang="zh-CN" sz="3200" b="1" smtClean="0"/>
              <a:t>P46</a:t>
            </a:r>
            <a:r>
              <a:rPr lang="zh-CN" altLang="en-US" sz="3200" b="1" smtClean="0"/>
              <a:t>起</a:t>
            </a:r>
            <a:endParaRPr lang="en-US" altLang="zh-CN" sz="3200" b="1"/>
          </a:p>
          <a:p>
            <a:r>
              <a:rPr lang="en-US" altLang="zh-CN" sz="3200" b="1" smtClean="0"/>
              <a:t>2</a:t>
            </a:r>
            <a:r>
              <a:rPr lang="zh-CN" altLang="en-US" sz="3200" b="1" smtClean="0"/>
              <a:t>、</a:t>
            </a:r>
            <a:r>
              <a:rPr lang="en-US" altLang="zh-CN" sz="3200" b="1" smtClean="0"/>
              <a:t>《</a:t>
            </a:r>
            <a:r>
              <a:rPr lang="zh-CN" altLang="en-US" sz="3200" b="1" smtClean="0"/>
              <a:t>三维</a:t>
            </a:r>
            <a:r>
              <a:rPr lang="en-US" altLang="zh-CN" sz="3200" b="1" smtClean="0"/>
              <a:t>》</a:t>
            </a:r>
            <a:r>
              <a:rPr lang="zh-CN" altLang="en-US" sz="3200" b="1" smtClean="0"/>
              <a:t>黄皮</a:t>
            </a:r>
            <a:r>
              <a:rPr lang="en-US" altLang="zh-CN" sz="3200" b="1" smtClean="0"/>
              <a:t>P427</a:t>
            </a:r>
            <a:r>
              <a:rPr lang="zh-CN" altLang="en-US" sz="3200" b="1" smtClean="0"/>
              <a:t>起</a:t>
            </a:r>
            <a:endParaRPr lang="en-US" altLang="zh-CN" sz="3200" b="1" smtClean="0"/>
          </a:p>
        </p:txBody>
      </p:sp>
    </p:spTree>
    <p:extLst>
      <p:ext uri="{BB962C8B-B14F-4D97-AF65-F5344CB8AC3E}">
        <p14:creationId xmlns:p14="http://schemas.microsoft.com/office/powerpoint/2010/main" val="17464635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标题 1"/>
          <p:cNvSpPr>
            <a:spLocks noGrp="1" noChangeArrowheads="1"/>
          </p:cNvSpPr>
          <p:nvPr>
            <p:ph type="title" idx="4294967295"/>
          </p:nvPr>
        </p:nvSpPr>
        <p:spPr/>
        <p:txBody>
          <a:bodyPr/>
          <a:lstStyle/>
          <a:p>
            <a:r>
              <a:rPr lang="zh-CN" altLang="zh-CN" b="1" smtClean="0">
                <a:solidFill>
                  <a:srgbClr val="FF0000"/>
                </a:solidFill>
              </a:rPr>
              <a:t>下列定义对吗？</a:t>
            </a:r>
            <a:endParaRPr lang="zh-CN" altLang="en-US" b="1" smtClean="0">
              <a:solidFill>
                <a:srgbClr val="FF0000"/>
              </a:solidFill>
            </a:endParaRPr>
          </a:p>
        </p:txBody>
      </p:sp>
      <p:sp>
        <p:nvSpPr>
          <p:cNvPr id="7170" name="内容占位符 2"/>
          <p:cNvSpPr>
            <a:spLocks noGrp="1" noChangeArrowheads="1"/>
          </p:cNvSpPr>
          <p:nvPr>
            <p:ph idx="4294967295"/>
          </p:nvPr>
        </p:nvSpPr>
        <p:spPr>
          <a:xfrm>
            <a:off x="360219" y="1412875"/>
            <a:ext cx="10972800" cy="4686300"/>
          </a:xfrm>
        </p:spPr>
        <p:txBody>
          <a:bodyPr/>
          <a:lstStyle/>
          <a:p>
            <a:pPr>
              <a:buFontTx/>
              <a:buNone/>
            </a:pPr>
            <a:endParaRPr lang="zh-CN" altLang="zh-CN" smtClean="0"/>
          </a:p>
          <a:p>
            <a:pPr>
              <a:buFontTx/>
              <a:buNone/>
            </a:pPr>
            <a:r>
              <a:rPr lang="zh-CN" altLang="en-US" b="1" smtClean="0"/>
              <a:t>①文学就是以</a:t>
            </a:r>
            <a:r>
              <a:rPr lang="zh-CN" altLang="en-US" b="1" smtClean="0">
                <a:solidFill>
                  <a:srgbClr val="FF0000"/>
                </a:solidFill>
              </a:rPr>
              <a:t>文学</a:t>
            </a:r>
            <a:r>
              <a:rPr lang="zh-CN" altLang="en-US" b="1" smtClean="0"/>
              <a:t>为特点的艺术。</a:t>
            </a:r>
          </a:p>
          <a:p>
            <a:pPr>
              <a:buFontTx/>
              <a:buNone/>
            </a:pPr>
            <a:r>
              <a:rPr lang="zh-CN" altLang="zh-CN" b="1" smtClean="0"/>
              <a:t>②鹅</a:t>
            </a:r>
            <a:r>
              <a:rPr lang="zh-CN" altLang="zh-CN" b="1" smtClean="0">
                <a:solidFill>
                  <a:srgbClr val="FF0000"/>
                </a:solidFill>
              </a:rPr>
              <a:t>不是被</a:t>
            </a:r>
            <a:r>
              <a:rPr lang="zh-CN" altLang="zh-CN" b="1" smtClean="0"/>
              <a:t>称为鸡的家禽。</a:t>
            </a:r>
            <a:r>
              <a:rPr lang="en-US" altLang="zh-CN" b="1" smtClean="0"/>
              <a:t>   </a:t>
            </a:r>
          </a:p>
          <a:p>
            <a:pPr>
              <a:buFontTx/>
              <a:buNone/>
            </a:pPr>
            <a:r>
              <a:rPr lang="zh-CN" altLang="zh-CN" b="1" smtClean="0"/>
              <a:t>③教师是辛勤的</a:t>
            </a:r>
            <a:r>
              <a:rPr lang="zh-CN" altLang="zh-CN" b="1" smtClean="0">
                <a:solidFill>
                  <a:srgbClr val="FF0000"/>
                </a:solidFill>
              </a:rPr>
              <a:t>园丁</a:t>
            </a:r>
            <a:r>
              <a:rPr lang="zh-CN" altLang="en-US" b="1" smtClean="0"/>
              <a:t>。</a:t>
            </a:r>
          </a:p>
          <a:p>
            <a:pPr>
              <a:buFontTx/>
              <a:buNone/>
            </a:pPr>
            <a:r>
              <a:rPr lang="zh-CN" altLang="zh-CN" b="1" smtClean="0"/>
              <a:t>④作家是指</a:t>
            </a:r>
            <a:r>
              <a:rPr lang="zh-CN" altLang="zh-CN" b="1" smtClean="0">
                <a:solidFill>
                  <a:srgbClr val="FF0000"/>
                </a:solidFill>
              </a:rPr>
              <a:t>写诗歌</a:t>
            </a:r>
            <a:r>
              <a:rPr lang="zh-CN" altLang="zh-CN" b="1" smtClean="0"/>
              <a:t>的一类人。 </a:t>
            </a:r>
            <a:endParaRPr lang="zh-CN" altLang="en-US" b="1" smtClean="0"/>
          </a:p>
          <a:p>
            <a:pPr>
              <a:buFontTx/>
              <a:buNone/>
            </a:pPr>
            <a:r>
              <a:rPr lang="zh-CN" altLang="zh-CN" b="1" smtClean="0"/>
              <a:t>⑤</a:t>
            </a:r>
            <a:r>
              <a:rPr lang="zh-CN" altLang="en-US" b="1" smtClean="0"/>
              <a:t>商品就是</a:t>
            </a:r>
            <a:r>
              <a:rPr lang="zh-CN" altLang="en-US" b="1" smtClean="0">
                <a:solidFill>
                  <a:srgbClr val="FF0000"/>
                </a:solidFill>
              </a:rPr>
              <a:t>劳动所得</a:t>
            </a:r>
            <a:r>
              <a:rPr lang="zh-CN" altLang="en-US" b="1" smtClean="0"/>
              <a:t>的产品。 </a:t>
            </a:r>
          </a:p>
        </p:txBody>
      </p:sp>
      <p:sp>
        <p:nvSpPr>
          <p:cNvPr id="67588" name="内容占位符 2"/>
          <p:cNvSpPr>
            <a:spLocks noChangeArrowheads="1"/>
          </p:cNvSpPr>
          <p:nvPr/>
        </p:nvSpPr>
        <p:spPr bwMode="auto">
          <a:xfrm>
            <a:off x="8303684" y="2171700"/>
            <a:ext cx="10972800" cy="468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eaLnBrk="0" hangingPunct="0">
              <a:spcBef>
                <a:spcPct val="20000"/>
              </a:spcBef>
            </a:pPr>
            <a:endParaRPr lang="zh-CN" altLang="zh-CN" sz="3200" b="1" smtClean="0">
              <a:solidFill>
                <a:srgbClr val="000000"/>
              </a:solidFill>
            </a:endParaRPr>
          </a:p>
          <a:p>
            <a:pPr marL="342900" indent="-342900" eaLnBrk="0" hangingPunct="0">
              <a:spcBef>
                <a:spcPct val="20000"/>
              </a:spcBef>
            </a:pPr>
            <a:r>
              <a:rPr lang="zh-CN" altLang="zh-CN" sz="3200" b="1" smtClean="0">
                <a:solidFill>
                  <a:srgbClr val="FF0000"/>
                </a:solidFill>
              </a:rPr>
              <a:t>（否定形式）</a:t>
            </a:r>
            <a:r>
              <a:rPr lang="en-US" altLang="zh-CN" sz="3200" b="1" smtClean="0">
                <a:solidFill>
                  <a:srgbClr val="FF0000"/>
                </a:solidFill>
              </a:rPr>
              <a:t> </a:t>
            </a:r>
            <a:endParaRPr lang="zh-CN" altLang="zh-CN" sz="3200" b="1" smtClean="0">
              <a:solidFill>
                <a:srgbClr val="FF0000"/>
              </a:solidFill>
            </a:endParaRPr>
          </a:p>
          <a:p>
            <a:pPr marL="342900" indent="-342900" eaLnBrk="0" hangingPunct="0">
              <a:spcBef>
                <a:spcPct val="20000"/>
              </a:spcBef>
            </a:pPr>
            <a:r>
              <a:rPr lang="zh-CN" altLang="en-US" sz="3200" b="1" smtClean="0">
                <a:solidFill>
                  <a:srgbClr val="FF0000"/>
                </a:solidFill>
              </a:rPr>
              <a:t>（</a:t>
            </a:r>
            <a:r>
              <a:rPr lang="zh-CN" altLang="zh-CN" sz="3200" b="1" smtClean="0">
                <a:solidFill>
                  <a:srgbClr val="FF0000"/>
                </a:solidFill>
              </a:rPr>
              <a:t>比喻形式）</a:t>
            </a:r>
            <a:r>
              <a:rPr lang="en-US" altLang="zh-CN" sz="3200" b="1" smtClean="0">
                <a:solidFill>
                  <a:srgbClr val="000000"/>
                </a:solidFill>
              </a:rPr>
              <a:t> </a:t>
            </a:r>
            <a:endParaRPr lang="zh-CN" altLang="zh-CN" sz="3200" b="1" smtClean="0">
              <a:solidFill>
                <a:srgbClr val="000000"/>
              </a:solidFill>
            </a:endParaRPr>
          </a:p>
          <a:p>
            <a:pPr marL="342900" indent="-342900" eaLnBrk="0" hangingPunct="0">
              <a:spcBef>
                <a:spcPct val="20000"/>
              </a:spcBef>
            </a:pPr>
            <a:r>
              <a:rPr lang="zh-CN" altLang="zh-CN" sz="3200" b="1" smtClean="0">
                <a:solidFill>
                  <a:srgbClr val="FF0000"/>
                </a:solidFill>
              </a:rPr>
              <a:t>（定义过窄）</a:t>
            </a:r>
            <a:r>
              <a:rPr lang="en-US" altLang="zh-CN" sz="3200" b="1" smtClean="0">
                <a:solidFill>
                  <a:srgbClr val="FF0000"/>
                </a:solidFill>
              </a:rPr>
              <a:t> </a:t>
            </a:r>
            <a:endParaRPr lang="zh-CN" altLang="zh-CN" sz="3200" b="1" smtClean="0">
              <a:solidFill>
                <a:srgbClr val="FF0000"/>
              </a:solidFill>
            </a:endParaRPr>
          </a:p>
          <a:p>
            <a:pPr marL="342900" indent="-342900" eaLnBrk="0" hangingPunct="0">
              <a:spcBef>
                <a:spcPct val="20000"/>
              </a:spcBef>
            </a:pPr>
            <a:r>
              <a:rPr lang="zh-CN" altLang="zh-CN" sz="3200" b="1" smtClean="0">
                <a:solidFill>
                  <a:srgbClr val="FF0000"/>
                </a:solidFill>
              </a:rPr>
              <a:t>（定义过宽）</a:t>
            </a:r>
            <a:endParaRPr lang="zh-CN" altLang="en-US" sz="3200" b="1" smtClean="0">
              <a:solidFill>
                <a:srgbClr val="FF0000"/>
              </a:solidFill>
            </a:endParaRPr>
          </a:p>
        </p:txBody>
      </p:sp>
      <p:sp>
        <p:nvSpPr>
          <p:cNvPr id="67589" name="内容占位符 2"/>
          <p:cNvSpPr>
            <a:spLocks noChangeArrowheads="1"/>
          </p:cNvSpPr>
          <p:nvPr/>
        </p:nvSpPr>
        <p:spPr bwMode="auto">
          <a:xfrm>
            <a:off x="8401051" y="1412875"/>
            <a:ext cx="10972800" cy="468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eaLnBrk="0" hangingPunct="0">
              <a:spcBef>
                <a:spcPct val="20000"/>
              </a:spcBef>
            </a:pPr>
            <a:endParaRPr lang="zh-CN" altLang="zh-CN" sz="3200" smtClean="0">
              <a:solidFill>
                <a:srgbClr val="000000"/>
              </a:solidFill>
            </a:endParaRPr>
          </a:p>
          <a:p>
            <a:pPr marL="342900" indent="-342900" eaLnBrk="0" hangingPunct="0">
              <a:spcBef>
                <a:spcPct val="20000"/>
              </a:spcBef>
            </a:pPr>
            <a:r>
              <a:rPr lang="zh-CN" altLang="en-US" sz="3200" b="1" smtClean="0">
                <a:solidFill>
                  <a:srgbClr val="FF0000"/>
                </a:solidFill>
              </a:rPr>
              <a:t>（同语反复</a:t>
            </a:r>
            <a:r>
              <a:rPr lang="zh-CN" altLang="zh-CN" sz="3200" b="1" smtClean="0">
                <a:solidFill>
                  <a:srgbClr val="FF0000"/>
                </a:solidFill>
              </a:rPr>
              <a:t>）</a:t>
            </a:r>
            <a:r>
              <a:rPr lang="en-US" altLang="zh-CN" sz="3200" smtClean="0">
                <a:solidFill>
                  <a:srgbClr val="000000"/>
                </a:solidFill>
              </a:rPr>
              <a:t> </a:t>
            </a:r>
          </a:p>
        </p:txBody>
      </p:sp>
    </p:spTree>
    <p:extLst>
      <p:ext uri="{BB962C8B-B14F-4D97-AF65-F5344CB8AC3E}">
        <p14:creationId xmlns:p14="http://schemas.microsoft.com/office/powerpoint/2010/main" val="145158074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67589">
                                            <p:txEl>
                                              <p:pRg st="1" end="1"/>
                                            </p:txEl>
                                          </p:spTgt>
                                        </p:tgtEl>
                                        <p:attrNameLst>
                                          <p:attrName>style.visibility</p:attrName>
                                        </p:attrNameLst>
                                      </p:cBhvr>
                                      <p:to>
                                        <p:strVal val="visible"/>
                                      </p:to>
                                    </p:set>
                                    <p:anim calcmode="lin" valueType="num">
                                      <p:cBhvr additive="base">
                                        <p:cTn id="7" dur="500" fill="hold"/>
                                        <p:tgtEl>
                                          <p:spTgt spid="67589">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758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67588">
                                            <p:txEl>
                                              <p:pRg st="1" end="1"/>
                                            </p:txEl>
                                          </p:spTgt>
                                        </p:tgtEl>
                                        <p:attrNameLst>
                                          <p:attrName>style.visibility</p:attrName>
                                        </p:attrNameLst>
                                      </p:cBhvr>
                                      <p:to>
                                        <p:strVal val="visible"/>
                                      </p:to>
                                    </p:set>
                                    <p:anim calcmode="lin" valueType="num">
                                      <p:cBhvr additive="base">
                                        <p:cTn id="13" dur="500" fill="hold"/>
                                        <p:tgtEl>
                                          <p:spTgt spid="67588">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758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67588">
                                            <p:txEl>
                                              <p:pRg st="2" end="2"/>
                                            </p:txEl>
                                          </p:spTgt>
                                        </p:tgtEl>
                                        <p:attrNameLst>
                                          <p:attrName>style.visibility</p:attrName>
                                        </p:attrNameLst>
                                      </p:cBhvr>
                                      <p:to>
                                        <p:strVal val="visible"/>
                                      </p:to>
                                    </p:set>
                                    <p:anim calcmode="lin" valueType="num">
                                      <p:cBhvr additive="base">
                                        <p:cTn id="19" dur="500" fill="hold"/>
                                        <p:tgtEl>
                                          <p:spTgt spid="67588">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758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67588">
                                            <p:txEl>
                                              <p:pRg st="3" end="3"/>
                                            </p:txEl>
                                          </p:spTgt>
                                        </p:tgtEl>
                                        <p:attrNameLst>
                                          <p:attrName>style.visibility</p:attrName>
                                        </p:attrNameLst>
                                      </p:cBhvr>
                                      <p:to>
                                        <p:strVal val="visible"/>
                                      </p:to>
                                    </p:set>
                                    <p:anim calcmode="lin" valueType="num">
                                      <p:cBhvr additive="base">
                                        <p:cTn id="25" dur="500" fill="hold"/>
                                        <p:tgtEl>
                                          <p:spTgt spid="67588">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7588">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nodeType="clickEffect">
                                  <p:stCondLst>
                                    <p:cond delay="0"/>
                                  </p:stCondLst>
                                  <p:childTnLst>
                                    <p:set>
                                      <p:cBhvr>
                                        <p:cTn id="30" dur="1" fill="hold">
                                          <p:stCondLst>
                                            <p:cond delay="0"/>
                                          </p:stCondLst>
                                        </p:cTn>
                                        <p:tgtEl>
                                          <p:spTgt spid="67588">
                                            <p:txEl>
                                              <p:pRg st="4" end="4"/>
                                            </p:txEl>
                                          </p:spTgt>
                                        </p:tgtEl>
                                        <p:attrNameLst>
                                          <p:attrName>style.visibility</p:attrName>
                                        </p:attrNameLst>
                                      </p:cBhvr>
                                      <p:to>
                                        <p:strVal val="visible"/>
                                      </p:to>
                                    </p:set>
                                    <p:anim calcmode="lin" valueType="num">
                                      <p:cBhvr additive="base">
                                        <p:cTn id="31" dur="500" fill="hold"/>
                                        <p:tgtEl>
                                          <p:spTgt spid="67588">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7588">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 Box 3"/>
          <p:cNvSpPr txBox="1"/>
          <p:nvPr/>
        </p:nvSpPr>
        <p:spPr>
          <a:xfrm>
            <a:off x="88491" y="0"/>
            <a:ext cx="11978818" cy="3539430"/>
          </a:xfrm>
          <a:prstGeom prst="rect">
            <a:avLst/>
          </a:prstGeom>
          <a:noFill/>
          <a:ln w="9525">
            <a:noFill/>
          </a:ln>
        </p:spPr>
        <p:txBody>
          <a:bodyPr wrap="square">
            <a:spAutoFit/>
          </a:bodyPr>
          <a:lstStyle/>
          <a:p>
            <a:r>
              <a:rPr lang="zh-CN" altLang="en-US" sz="2800" b="1" smtClean="0">
                <a:solidFill>
                  <a:prstClr val="black"/>
                </a:solidFill>
                <a:latin typeface="黑体" panose="02010609060101010101" pitchFamily="49" charset="-122"/>
                <a:ea typeface="黑体" panose="02010609060101010101" pitchFamily="49" charset="-122"/>
              </a:rPr>
              <a:t>例题：</a:t>
            </a:r>
            <a:endParaRPr lang="en-US" altLang="zh-CN" sz="2800" b="1" smtClean="0">
              <a:solidFill>
                <a:prstClr val="black"/>
              </a:solidFill>
              <a:latin typeface="黑体" panose="02010609060101010101" pitchFamily="49" charset="-122"/>
              <a:ea typeface="黑体" panose="02010609060101010101" pitchFamily="49" charset="-122"/>
            </a:endParaRPr>
          </a:p>
          <a:p>
            <a:r>
              <a:rPr lang="zh-CN" altLang="en-US" sz="2800" b="1" smtClean="0">
                <a:solidFill>
                  <a:prstClr val="black"/>
                </a:solidFill>
                <a:latin typeface="黑体" panose="02010609060101010101" pitchFamily="49" charset="-122"/>
                <a:ea typeface="黑体" panose="02010609060101010101" pitchFamily="49" charset="-122"/>
              </a:rPr>
              <a:t> 请根据下列语句，给“流星雨”下定义。求：必须为单句，语序合理，不得丢掉语句中的信息</a:t>
            </a:r>
            <a:r>
              <a:rPr lang="zh-CN" altLang="zh-CN" sz="2800" b="1" smtClean="0">
                <a:solidFill>
                  <a:prstClr val="black"/>
                </a:solidFill>
                <a:latin typeface="黑体" panose="02010609060101010101" pitchFamily="49" charset="-122"/>
                <a:ea typeface="黑体" panose="02010609060101010101" pitchFamily="49" charset="-122"/>
              </a:rPr>
              <a:t>(</a:t>
            </a:r>
            <a:r>
              <a:rPr lang="zh-CN" altLang="en-US" sz="2800" b="1" smtClean="0">
                <a:solidFill>
                  <a:prstClr val="black"/>
                </a:solidFill>
                <a:latin typeface="黑体" panose="02010609060101010101" pitchFamily="49" charset="-122"/>
                <a:ea typeface="黑体" panose="02010609060101010101" pitchFamily="49" charset="-122"/>
              </a:rPr>
              <a:t>可增删词语</a:t>
            </a:r>
            <a:r>
              <a:rPr lang="zh-CN" altLang="zh-CN" sz="2800" b="1" smtClean="0">
                <a:solidFill>
                  <a:prstClr val="black"/>
                </a:solidFill>
                <a:latin typeface="黑体" panose="02010609060101010101" pitchFamily="49" charset="-122"/>
                <a:ea typeface="黑体" panose="02010609060101010101" pitchFamily="49" charset="-122"/>
              </a:rPr>
              <a:t>)</a:t>
            </a:r>
            <a:r>
              <a:rPr lang="zh-CN" altLang="en-US" sz="2800" b="1" smtClean="0">
                <a:solidFill>
                  <a:prstClr val="black"/>
                </a:solidFill>
                <a:latin typeface="黑体" panose="02010609060101010101" pitchFamily="49" charset="-122"/>
                <a:ea typeface="黑体" panose="02010609060101010101" pitchFamily="49" charset="-122"/>
              </a:rPr>
              <a:t>。 </a:t>
            </a:r>
            <a:r>
              <a:rPr lang="zh-CN" altLang="zh-CN" sz="2800" b="1" smtClean="0">
                <a:solidFill>
                  <a:prstClr val="black"/>
                </a:solidFill>
                <a:latin typeface="黑体" panose="02010609060101010101" pitchFamily="49" charset="-122"/>
                <a:ea typeface="黑体" panose="02010609060101010101" pitchFamily="49" charset="-122"/>
                <a:sym typeface="Arial" panose="020B0604020202020204" pitchFamily="34" charset="0"/>
              </a:rPr>
              <a:t>(3</a:t>
            </a:r>
            <a:r>
              <a:rPr lang="zh-CN" altLang="en-US" sz="2800" b="1" smtClean="0">
                <a:solidFill>
                  <a:prstClr val="black"/>
                </a:solidFill>
                <a:latin typeface="黑体" panose="02010609060101010101" pitchFamily="49" charset="-122"/>
                <a:ea typeface="黑体" panose="02010609060101010101" pitchFamily="49" charset="-122"/>
                <a:sym typeface="Arial" panose="020B0604020202020204" pitchFamily="34" charset="0"/>
              </a:rPr>
              <a:t>分</a:t>
            </a:r>
            <a:r>
              <a:rPr lang="zh-CN" altLang="zh-CN" sz="2800" b="1" smtClean="0">
                <a:solidFill>
                  <a:prstClr val="black"/>
                </a:solidFill>
                <a:latin typeface="黑体" panose="02010609060101010101" pitchFamily="49" charset="-122"/>
                <a:ea typeface="黑体" panose="02010609060101010101" pitchFamily="49" charset="-122"/>
                <a:sym typeface="Arial" panose="020B0604020202020204" pitchFamily="34" charset="0"/>
              </a:rPr>
              <a:t>) </a:t>
            </a:r>
            <a:r>
              <a:rPr lang="zh-CN" altLang="en-US" sz="2800" b="1" smtClean="0">
                <a:solidFill>
                  <a:prstClr val="black"/>
                </a:solidFill>
                <a:latin typeface="黑体" panose="02010609060101010101" pitchFamily="49" charset="-122"/>
                <a:ea typeface="黑体" panose="02010609060101010101" pitchFamily="49" charset="-122"/>
                <a:sym typeface="Arial" panose="020B0604020202020204" pitchFamily="34" charset="0"/>
              </a:rPr>
              <a:t>（</a:t>
            </a:r>
            <a:r>
              <a:rPr lang="en-US" altLang="zh-CN" sz="2800" b="1" smtClean="0">
                <a:solidFill>
                  <a:prstClr val="black"/>
                </a:solidFill>
                <a:latin typeface="黑体" panose="02010609060101010101" pitchFamily="49" charset="-122"/>
                <a:ea typeface="黑体" panose="02010609060101010101" pitchFamily="49" charset="-122"/>
                <a:sym typeface="Arial" panose="020B0604020202020204" pitchFamily="34" charset="0"/>
              </a:rPr>
              <a:t>2006</a:t>
            </a:r>
            <a:r>
              <a:rPr lang="zh-CN" altLang="en-US" sz="2800" b="1" smtClean="0">
                <a:solidFill>
                  <a:prstClr val="black"/>
                </a:solidFill>
                <a:latin typeface="黑体" panose="02010609060101010101" pitchFamily="49" charset="-122"/>
                <a:ea typeface="黑体" panose="02010609060101010101" pitchFamily="49" charset="-122"/>
                <a:sym typeface="Arial" panose="020B0604020202020204" pitchFamily="34" charset="0"/>
              </a:rPr>
              <a:t>年辽宁）</a:t>
            </a:r>
            <a:endParaRPr lang="en-US" altLang="zh-CN" sz="2800" b="1" smtClean="0">
              <a:solidFill>
                <a:prstClr val="black"/>
              </a:solidFill>
              <a:latin typeface="黑体" panose="02010609060101010101" pitchFamily="49" charset="-122"/>
              <a:ea typeface="黑体" panose="02010609060101010101" pitchFamily="49" charset="-122"/>
              <a:sym typeface="Arial" panose="020B0604020202020204" pitchFamily="34" charset="0"/>
            </a:endParaRPr>
          </a:p>
          <a:p>
            <a:endParaRPr lang="zh-CN" altLang="en-US" sz="2800" b="1" smtClean="0">
              <a:solidFill>
                <a:prstClr val="black"/>
              </a:solidFill>
              <a:latin typeface="黑体" panose="02010609060101010101" pitchFamily="49" charset="-122"/>
              <a:ea typeface="黑体" panose="02010609060101010101" pitchFamily="49" charset="-122"/>
              <a:sym typeface="Arial" panose="020B0604020202020204" pitchFamily="34" charset="0"/>
            </a:endParaRPr>
          </a:p>
          <a:p>
            <a:r>
              <a:rPr lang="zh-CN" altLang="en-US" sz="2800" b="1" smtClean="0">
                <a:solidFill>
                  <a:prstClr val="black"/>
                </a:solidFill>
                <a:latin typeface="黑体" panose="02010609060101010101" pitchFamily="49" charset="-122"/>
                <a:ea typeface="黑体" panose="02010609060101010101" pitchFamily="49" charset="-122"/>
                <a:sym typeface="Arial" panose="020B0604020202020204" pitchFamily="34" charset="0"/>
              </a:rPr>
              <a:t>①流星雨</a:t>
            </a:r>
            <a:r>
              <a:rPr lang="zh-CN" altLang="en-US" sz="2800" b="1" u="sng" smtClean="0">
                <a:solidFill>
                  <a:srgbClr val="FF0000"/>
                </a:solidFill>
                <a:latin typeface="黑体" panose="02010609060101010101" pitchFamily="49" charset="-122"/>
                <a:ea typeface="黑体" panose="02010609060101010101" pitchFamily="49" charset="-122"/>
                <a:sym typeface="Arial" panose="020B0604020202020204" pitchFamily="34" charset="0"/>
              </a:rPr>
              <a:t>是流星群与地球相遇时</a:t>
            </a:r>
            <a:r>
              <a:rPr lang="zh-CN" altLang="en-US" sz="2800" b="1" smtClean="0">
                <a:solidFill>
                  <a:prstClr val="black"/>
                </a:solidFill>
                <a:latin typeface="黑体" panose="02010609060101010101" pitchFamily="49" charset="-122"/>
                <a:ea typeface="黑体" panose="02010609060101010101" pitchFamily="49" charset="-122"/>
                <a:sym typeface="Arial" panose="020B0604020202020204" pitchFamily="34" charset="0"/>
              </a:rPr>
              <a:t>产生的</a:t>
            </a:r>
            <a:r>
              <a:rPr lang="zh-CN" altLang="en-US" sz="2800" b="1" smtClean="0">
                <a:latin typeface="黑体" panose="02010609060101010101" pitchFamily="49" charset="-122"/>
                <a:ea typeface="黑体" panose="02010609060101010101" pitchFamily="49" charset="-122"/>
                <a:sym typeface="Arial" panose="020B0604020202020204" pitchFamily="34" charset="0"/>
              </a:rPr>
              <a:t>一种</a:t>
            </a:r>
            <a:r>
              <a:rPr lang="zh-CN" altLang="en-US" sz="2800" b="1" smtClean="0">
                <a:solidFill>
                  <a:srgbClr val="00B050"/>
                </a:solidFill>
                <a:latin typeface="黑体" panose="02010609060101010101" pitchFamily="49" charset="-122"/>
                <a:ea typeface="黑体" panose="02010609060101010101" pitchFamily="49" charset="-122"/>
                <a:sym typeface="Arial" panose="020B0604020202020204" pitchFamily="34" charset="0"/>
              </a:rPr>
              <a:t>自然现象</a:t>
            </a:r>
            <a:r>
              <a:rPr lang="zh-CN" altLang="en-US" sz="2800" b="1" smtClean="0">
                <a:solidFill>
                  <a:prstClr val="black"/>
                </a:solidFill>
                <a:latin typeface="黑体" panose="02010609060101010101" pitchFamily="49" charset="-122"/>
                <a:ea typeface="黑体" panose="02010609060101010101" pitchFamily="49" charset="-122"/>
                <a:sym typeface="Arial" panose="020B0604020202020204" pitchFamily="34" charset="0"/>
              </a:rPr>
              <a:t>。 </a:t>
            </a:r>
          </a:p>
          <a:p>
            <a:r>
              <a:rPr lang="zh-CN" altLang="en-US" sz="2800" b="1" smtClean="0">
                <a:solidFill>
                  <a:prstClr val="black"/>
                </a:solidFill>
                <a:latin typeface="黑体" panose="02010609060101010101" pitchFamily="49" charset="-122"/>
                <a:ea typeface="黑体" panose="02010609060101010101" pitchFamily="49" charset="-122"/>
                <a:sym typeface="Arial" panose="020B0604020202020204" pitchFamily="34" charset="0"/>
              </a:rPr>
              <a:t>②流星雨</a:t>
            </a:r>
            <a:r>
              <a:rPr lang="zh-CN" altLang="en-US" sz="2800" b="1" smtClean="0">
                <a:solidFill>
                  <a:srgbClr val="00B050"/>
                </a:solidFill>
                <a:latin typeface="黑体" panose="02010609060101010101" pitchFamily="49" charset="-122"/>
                <a:ea typeface="黑体" panose="02010609060101010101" pitchFamily="49" charset="-122"/>
                <a:sym typeface="Arial" panose="020B0604020202020204" pitchFamily="34" charset="0"/>
              </a:rPr>
              <a:t>发光</a:t>
            </a:r>
            <a:r>
              <a:rPr lang="zh-CN" altLang="en-US" sz="2800" b="1" smtClean="0">
                <a:solidFill>
                  <a:prstClr val="black"/>
                </a:solidFill>
                <a:latin typeface="黑体" panose="02010609060101010101" pitchFamily="49" charset="-122"/>
                <a:ea typeface="黑体" panose="02010609060101010101" pitchFamily="49" charset="-122"/>
                <a:sym typeface="Arial" panose="020B0604020202020204" pitchFamily="34" charset="0"/>
              </a:rPr>
              <a:t>的</a:t>
            </a:r>
            <a:r>
              <a:rPr lang="zh-CN" altLang="en-US" sz="2800" b="1" smtClean="0">
                <a:solidFill>
                  <a:srgbClr val="FF0000"/>
                </a:solidFill>
                <a:latin typeface="黑体" panose="02010609060101010101" pitchFamily="49" charset="-122"/>
                <a:ea typeface="黑体" panose="02010609060101010101" pitchFamily="49" charset="-122"/>
                <a:sym typeface="Arial" panose="020B0604020202020204" pitchFamily="34" charset="0"/>
              </a:rPr>
              <a:t>原因是受大气摩擦</a:t>
            </a:r>
            <a:r>
              <a:rPr lang="zh-CN" altLang="en-US" sz="2800" b="1" smtClean="0">
                <a:solidFill>
                  <a:prstClr val="black"/>
                </a:solidFill>
                <a:latin typeface="黑体" panose="02010609060101010101" pitchFamily="49" charset="-122"/>
                <a:ea typeface="黑体" panose="02010609060101010101" pitchFamily="49" charset="-122"/>
                <a:sym typeface="Arial" panose="020B0604020202020204" pitchFamily="34" charset="0"/>
              </a:rPr>
              <a:t>。 </a:t>
            </a:r>
          </a:p>
          <a:p>
            <a:r>
              <a:rPr lang="zh-CN" altLang="en-US" sz="2800" b="1" smtClean="0">
                <a:solidFill>
                  <a:prstClr val="black"/>
                </a:solidFill>
                <a:latin typeface="黑体" panose="02010609060101010101" pitchFamily="49" charset="-122"/>
                <a:ea typeface="黑体" panose="02010609060101010101" pitchFamily="49" charset="-122"/>
                <a:sym typeface="Arial" panose="020B0604020202020204" pitchFamily="34" charset="0"/>
              </a:rPr>
              <a:t>③流星雨</a:t>
            </a:r>
            <a:r>
              <a:rPr lang="zh-CN" altLang="en-US" sz="2800" b="1" smtClean="0">
                <a:solidFill>
                  <a:srgbClr val="00B050"/>
                </a:solidFill>
                <a:latin typeface="黑体" panose="02010609060101010101" pitchFamily="49" charset="-122"/>
                <a:ea typeface="黑体" panose="02010609060101010101" pitchFamily="49" charset="-122"/>
                <a:sym typeface="Arial" panose="020B0604020202020204" pitchFamily="34" charset="0"/>
              </a:rPr>
              <a:t>发出</a:t>
            </a:r>
            <a:r>
              <a:rPr lang="zh-CN" altLang="en-US" sz="2800" b="1" smtClean="0">
                <a:solidFill>
                  <a:srgbClr val="FF0000"/>
                </a:solidFill>
                <a:latin typeface="黑体" panose="02010609060101010101" pitchFamily="49" charset="-122"/>
                <a:ea typeface="黑体" panose="02010609060101010101" pitchFamily="49" charset="-122"/>
                <a:sym typeface="Arial" panose="020B0604020202020204" pitchFamily="34" charset="0"/>
              </a:rPr>
              <a:t>的光亮如同从一点迸发出的焰火</a:t>
            </a:r>
            <a:r>
              <a:rPr lang="zh-CN" altLang="en-US" sz="2800" b="1" smtClean="0">
                <a:solidFill>
                  <a:prstClr val="black"/>
                </a:solidFill>
                <a:latin typeface="黑体" panose="02010609060101010101" pitchFamily="49" charset="-122"/>
                <a:ea typeface="黑体" panose="02010609060101010101" pitchFamily="49" charset="-122"/>
                <a:sym typeface="Arial" panose="020B0604020202020204" pitchFamily="34" charset="0"/>
              </a:rPr>
              <a:t>。 </a:t>
            </a:r>
          </a:p>
          <a:p>
            <a:r>
              <a:rPr lang="zh-CN" altLang="en-US" sz="2800" b="1" smtClean="0">
                <a:solidFill>
                  <a:prstClr val="black"/>
                </a:solidFill>
                <a:latin typeface="黑体" panose="02010609060101010101" pitchFamily="49" charset="-122"/>
                <a:ea typeface="黑体" panose="02010609060101010101" pitchFamily="49" charset="-122"/>
                <a:sym typeface="Arial" panose="020B0604020202020204" pitchFamily="34" charset="0"/>
              </a:rPr>
              <a:t>④流星雨</a:t>
            </a:r>
            <a:r>
              <a:rPr lang="zh-CN" altLang="en-US" sz="2800" b="1" smtClean="0">
                <a:solidFill>
                  <a:srgbClr val="00B050"/>
                </a:solidFill>
                <a:latin typeface="黑体" panose="02010609060101010101" pitchFamily="49" charset="-122"/>
                <a:ea typeface="黑体" panose="02010609060101010101" pitchFamily="49" charset="-122"/>
                <a:sym typeface="Arial" panose="020B0604020202020204" pitchFamily="34" charset="0"/>
              </a:rPr>
              <a:t>如下雨一般</a:t>
            </a:r>
            <a:r>
              <a:rPr lang="zh-CN" altLang="en-US" sz="2800" b="1" smtClean="0">
                <a:solidFill>
                  <a:prstClr val="black"/>
                </a:solidFill>
                <a:latin typeface="黑体" panose="02010609060101010101" pitchFamily="49" charset="-122"/>
                <a:ea typeface="黑体" panose="02010609060101010101" pitchFamily="49" charset="-122"/>
                <a:sym typeface="Arial" panose="020B0604020202020204" pitchFamily="34" charset="0"/>
              </a:rPr>
              <a:t>。 </a:t>
            </a:r>
            <a:endParaRPr lang="zh-CN" altLang="en-US" sz="2800" b="1" dirty="0">
              <a:solidFill>
                <a:prstClr val="black"/>
              </a:solidFill>
              <a:latin typeface="黑体" panose="02010609060101010101" pitchFamily="49" charset="-122"/>
              <a:ea typeface="黑体" panose="02010609060101010101" pitchFamily="49" charset="-122"/>
              <a:sym typeface="Arial" panose="020B0604020202020204" pitchFamily="34" charset="0"/>
            </a:endParaRPr>
          </a:p>
        </p:txBody>
      </p:sp>
      <p:sp>
        <p:nvSpPr>
          <p:cNvPr id="52228" name="Text Box 4"/>
          <p:cNvSpPr txBox="1">
            <a:spLocks noChangeArrowheads="1"/>
          </p:cNvSpPr>
          <p:nvPr/>
        </p:nvSpPr>
        <p:spPr bwMode="auto">
          <a:xfrm>
            <a:off x="460678" y="4049630"/>
            <a:ext cx="1147286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800" b="1" smtClean="0">
                <a:ea typeface="黑体" panose="02010609060101010101" pitchFamily="49" charset="-122"/>
              </a:rPr>
              <a:t>流星雨是</a:t>
            </a:r>
            <a:r>
              <a:rPr lang="en-US" altLang="zh-CN" sz="2800" b="1" smtClean="0">
                <a:ea typeface="黑体" panose="02010609060101010101" pitchFamily="49" charset="-122"/>
              </a:rPr>
              <a:t>·····················</a:t>
            </a:r>
            <a:r>
              <a:rPr lang="zh-CN" altLang="en-US" sz="2800" b="1" u="sng" smtClean="0">
                <a:ea typeface="黑体" panose="02010609060101010101" pitchFamily="49" charset="-122"/>
              </a:rPr>
              <a:t>一</a:t>
            </a:r>
            <a:r>
              <a:rPr lang="zh-CN" altLang="en-US" sz="2800" b="1" u="sng" dirty="0" smtClean="0">
                <a:ea typeface="黑体" panose="02010609060101010101" pitchFamily="49" charset="-122"/>
              </a:rPr>
              <a:t>种</a:t>
            </a:r>
            <a:r>
              <a:rPr lang="zh-CN" altLang="en-US" sz="2800" b="1" u="sng" smtClean="0">
                <a:solidFill>
                  <a:srgbClr val="00B050"/>
                </a:solidFill>
                <a:ea typeface="黑体" panose="02010609060101010101" pitchFamily="49" charset="-122"/>
              </a:rPr>
              <a:t>自然现象</a:t>
            </a:r>
            <a:r>
              <a:rPr lang="zh-CN" altLang="en-US" sz="2800" b="1" smtClean="0">
                <a:solidFill>
                  <a:srgbClr val="00B050"/>
                </a:solidFill>
                <a:ea typeface="黑体" panose="02010609060101010101" pitchFamily="49" charset="-122"/>
              </a:rPr>
              <a:t>。</a:t>
            </a:r>
            <a:endParaRPr lang="zh-CN" altLang="en-US" sz="2800" b="1" dirty="0" smtClean="0">
              <a:solidFill>
                <a:srgbClr val="00B050"/>
              </a:solidFill>
              <a:ea typeface="黑体" panose="02010609060101010101" pitchFamily="49" charset="-122"/>
            </a:endParaRPr>
          </a:p>
        </p:txBody>
      </p:sp>
      <p:sp>
        <p:nvSpPr>
          <p:cNvPr id="2" name="矩形 1"/>
          <p:cNvSpPr/>
          <p:nvPr/>
        </p:nvSpPr>
        <p:spPr>
          <a:xfrm>
            <a:off x="460678" y="5033740"/>
            <a:ext cx="10377650" cy="1231106"/>
          </a:xfrm>
          <a:prstGeom prst="rect">
            <a:avLst/>
          </a:prstGeom>
        </p:spPr>
        <p:txBody>
          <a:bodyPr wrap="square">
            <a:spAutoFit/>
          </a:bodyPr>
          <a:lstStyle/>
          <a:p>
            <a:r>
              <a:rPr lang="zh-CN" altLang="en-US" sz="2800" b="1">
                <a:ea typeface="黑体" panose="02010609060101010101" pitchFamily="49" charset="-122"/>
              </a:rPr>
              <a:t>流星雨是</a:t>
            </a:r>
            <a:r>
              <a:rPr lang="zh-CN" altLang="en-US" sz="2800" b="1">
                <a:solidFill>
                  <a:srgbClr val="FF0000"/>
                </a:solidFill>
                <a:ea typeface="黑体" panose="02010609060101010101" pitchFamily="49" charset="-122"/>
              </a:rPr>
              <a:t>流星群在与地球相遇时，因受大气摩擦发出如同从一点迸发的焰火般的光亮而又状如下雨的</a:t>
            </a:r>
            <a:r>
              <a:rPr lang="zh-CN" altLang="en-US" sz="2800" b="1">
                <a:ea typeface="黑体" panose="02010609060101010101" pitchFamily="49" charset="-122"/>
              </a:rPr>
              <a:t>一种自然现象</a:t>
            </a:r>
            <a:r>
              <a:rPr lang="zh-CN" altLang="en-US" sz="2800" b="1" smtClean="0">
                <a:ea typeface="黑体" panose="02010609060101010101" pitchFamily="49" charset="-122"/>
              </a:rPr>
              <a:t>。</a:t>
            </a:r>
            <a:endParaRPr lang="en-US" altLang="zh-CN" sz="2800" b="1" smtClean="0">
              <a:ea typeface="黑体" panose="02010609060101010101" pitchFamily="49" charset="-122"/>
            </a:endParaRPr>
          </a:p>
          <a:p>
            <a:endParaRPr lang="zh-CN" altLang="en-US"/>
          </a:p>
        </p:txBody>
      </p:sp>
      <p:sp>
        <p:nvSpPr>
          <p:cNvPr id="3" name="矩形 2"/>
          <p:cNvSpPr/>
          <p:nvPr/>
        </p:nvSpPr>
        <p:spPr>
          <a:xfrm>
            <a:off x="242377" y="4567584"/>
            <a:ext cx="11824931" cy="523220"/>
          </a:xfrm>
          <a:prstGeom prst="rect">
            <a:avLst/>
          </a:prstGeom>
        </p:spPr>
        <p:txBody>
          <a:bodyPr wrap="square">
            <a:spAutoFit/>
          </a:bodyPr>
          <a:lstStyle/>
          <a:p>
            <a:pPr lvl="0"/>
            <a:r>
              <a:rPr lang="zh-CN" altLang="en-US" sz="2800" b="1">
                <a:solidFill>
                  <a:srgbClr val="0033CC"/>
                </a:solidFill>
                <a:ea typeface="黑体" panose="02010609060101010101" pitchFamily="49" charset="-122"/>
              </a:rPr>
              <a:t>（步骤</a:t>
            </a:r>
            <a:r>
              <a:rPr lang="en-US" altLang="zh-CN" sz="2800" b="1">
                <a:solidFill>
                  <a:srgbClr val="0033CC"/>
                </a:solidFill>
                <a:ea typeface="黑体" panose="02010609060101010101" pitchFamily="49" charset="-122"/>
              </a:rPr>
              <a:t>2</a:t>
            </a:r>
            <a:r>
              <a:rPr lang="zh-CN" altLang="en-US" sz="2800" b="1" smtClean="0">
                <a:solidFill>
                  <a:srgbClr val="0033CC"/>
                </a:solidFill>
                <a:ea typeface="黑体" panose="02010609060101010101" pitchFamily="49" charset="-122"/>
              </a:rPr>
              <a:t>、把其他短句</a:t>
            </a:r>
            <a:r>
              <a:rPr lang="zh-CN" altLang="en-US" sz="2800" b="1">
                <a:solidFill>
                  <a:srgbClr val="0033CC"/>
                </a:solidFill>
                <a:ea typeface="黑体" panose="02010609060101010101" pitchFamily="49" charset="-122"/>
              </a:rPr>
              <a:t>变成多项</a:t>
            </a:r>
            <a:r>
              <a:rPr lang="zh-CN" altLang="en-US" sz="2800" b="1" smtClean="0">
                <a:solidFill>
                  <a:srgbClr val="0033CC"/>
                </a:solidFill>
                <a:ea typeface="黑体" panose="02010609060101010101" pitchFamily="49" charset="-122"/>
              </a:rPr>
              <a:t>定语来修饰属概念，可以增删个别词语）</a:t>
            </a:r>
            <a:endParaRPr lang="zh-CN" altLang="en-US" sz="2800" b="1">
              <a:solidFill>
                <a:srgbClr val="0033CC"/>
              </a:solidFill>
              <a:ea typeface="黑体" panose="02010609060101010101" pitchFamily="49" charset="-122"/>
            </a:endParaRPr>
          </a:p>
        </p:txBody>
      </p:sp>
      <p:sp>
        <p:nvSpPr>
          <p:cNvPr id="4" name="矩形 3"/>
          <p:cNvSpPr/>
          <p:nvPr/>
        </p:nvSpPr>
        <p:spPr>
          <a:xfrm>
            <a:off x="242378" y="3539430"/>
            <a:ext cx="9041258" cy="523220"/>
          </a:xfrm>
          <a:prstGeom prst="rect">
            <a:avLst/>
          </a:prstGeom>
        </p:spPr>
        <p:txBody>
          <a:bodyPr wrap="none">
            <a:spAutoFit/>
          </a:bodyPr>
          <a:lstStyle/>
          <a:p>
            <a:pPr lvl="0">
              <a:defRPr/>
            </a:pPr>
            <a:r>
              <a:rPr lang="zh-CN" altLang="en-US" sz="2800" b="1">
                <a:solidFill>
                  <a:srgbClr val="0033CC"/>
                </a:solidFill>
                <a:ea typeface="黑体" panose="02010609060101010101" pitchFamily="49" charset="-122"/>
              </a:rPr>
              <a:t>（步骤</a:t>
            </a:r>
            <a:r>
              <a:rPr lang="en-US" altLang="zh-CN" sz="2800" b="1">
                <a:solidFill>
                  <a:srgbClr val="0033CC"/>
                </a:solidFill>
                <a:ea typeface="黑体" panose="02010609060101010101" pitchFamily="49" charset="-122"/>
              </a:rPr>
              <a:t>1</a:t>
            </a:r>
            <a:r>
              <a:rPr lang="zh-CN" altLang="en-US" sz="2800" b="1">
                <a:solidFill>
                  <a:srgbClr val="0033CC"/>
                </a:solidFill>
                <a:ea typeface="黑体" panose="02010609060101010101" pitchFamily="49" charset="-122"/>
              </a:rPr>
              <a:t>、先</a:t>
            </a:r>
            <a:r>
              <a:rPr lang="zh-CN" altLang="en-US" sz="2800" b="1" smtClean="0">
                <a:solidFill>
                  <a:srgbClr val="0033CC"/>
                </a:solidFill>
                <a:ea typeface="黑体" panose="02010609060101010101" pitchFamily="49" charset="-122"/>
              </a:rPr>
              <a:t>找属概念或含有属概念的句子作为主干句）</a:t>
            </a:r>
            <a:endParaRPr lang="zh-CN" altLang="en-US" sz="2800" b="1" dirty="0">
              <a:solidFill>
                <a:srgbClr val="0033CC"/>
              </a:solidFill>
              <a:ea typeface="黑体" panose="02010609060101010101" pitchFamily="49" charset="-122"/>
            </a:endParaRPr>
          </a:p>
        </p:txBody>
      </p:sp>
      <p:sp>
        <p:nvSpPr>
          <p:cNvPr id="5" name="TextBox 4"/>
          <p:cNvSpPr txBox="1"/>
          <p:nvPr/>
        </p:nvSpPr>
        <p:spPr>
          <a:xfrm>
            <a:off x="242378" y="5944815"/>
            <a:ext cx="8822957" cy="523220"/>
          </a:xfrm>
          <a:prstGeom prst="rect">
            <a:avLst/>
          </a:prstGeom>
          <a:noFill/>
        </p:spPr>
        <p:txBody>
          <a:bodyPr wrap="square" rtlCol="0">
            <a:spAutoFit/>
          </a:bodyPr>
          <a:lstStyle/>
          <a:p>
            <a:r>
              <a:rPr lang="zh-CN" altLang="en-US" sz="2800" b="1" smtClean="0">
                <a:solidFill>
                  <a:srgbClr val="0033CC"/>
                </a:solidFill>
                <a:latin typeface="黑体" pitchFamily="49" charset="-122"/>
                <a:ea typeface="黑体" pitchFamily="49" charset="-122"/>
              </a:rPr>
              <a:t>（步骤</a:t>
            </a:r>
            <a:r>
              <a:rPr lang="en-US" altLang="zh-CN" sz="2800" b="1" smtClean="0">
                <a:solidFill>
                  <a:srgbClr val="0033CC"/>
                </a:solidFill>
                <a:latin typeface="黑体" pitchFamily="49" charset="-122"/>
                <a:ea typeface="黑体" pitchFamily="49" charset="-122"/>
              </a:rPr>
              <a:t>3</a:t>
            </a:r>
            <a:r>
              <a:rPr lang="zh-CN" altLang="en-US" sz="2800" b="1" smtClean="0">
                <a:solidFill>
                  <a:srgbClr val="0033CC"/>
                </a:solidFill>
                <a:latin typeface="黑体" pitchFamily="49" charset="-122"/>
                <a:ea typeface="黑体" pitchFamily="49" charset="-122"/>
              </a:rPr>
              <a:t>、检验是否</a:t>
            </a:r>
            <a:r>
              <a:rPr lang="zh-CN" altLang="en-US" sz="2800" b="1" u="sng" smtClean="0">
                <a:solidFill>
                  <a:srgbClr val="0033CC"/>
                </a:solidFill>
                <a:latin typeface="黑体" pitchFamily="49" charset="-122"/>
                <a:ea typeface="黑体" pitchFamily="49" charset="-122"/>
              </a:rPr>
              <a:t>单句</a:t>
            </a:r>
            <a:r>
              <a:rPr lang="zh-CN" altLang="en-US" sz="2800" b="1" smtClean="0">
                <a:solidFill>
                  <a:srgbClr val="0033CC"/>
                </a:solidFill>
                <a:latin typeface="黑体" pitchFamily="49" charset="-122"/>
                <a:ea typeface="黑体" pitchFamily="49" charset="-122"/>
              </a:rPr>
              <a:t>，</a:t>
            </a:r>
            <a:r>
              <a:rPr lang="zh-CN" altLang="en-US" sz="2800" b="1" u="sng" smtClean="0">
                <a:solidFill>
                  <a:srgbClr val="0033CC"/>
                </a:solidFill>
                <a:latin typeface="黑体" pitchFamily="49" charset="-122"/>
                <a:ea typeface="黑体" pitchFamily="49" charset="-122"/>
              </a:rPr>
              <a:t>语序是否合理</a:t>
            </a:r>
            <a:r>
              <a:rPr lang="zh-CN" altLang="en-US" sz="2800" b="1" smtClean="0">
                <a:solidFill>
                  <a:srgbClr val="0033CC"/>
                </a:solidFill>
                <a:latin typeface="黑体" pitchFamily="49" charset="-122"/>
                <a:ea typeface="黑体" pitchFamily="49" charset="-122"/>
              </a:rPr>
              <a:t>，是否通顺）</a:t>
            </a:r>
            <a:endParaRPr lang="zh-CN" altLang="en-US" sz="2800" b="1">
              <a:solidFill>
                <a:srgbClr val="0033CC"/>
              </a:solidFill>
              <a:latin typeface="黑体" pitchFamily="49" charset="-122"/>
              <a:ea typeface="黑体" pitchFamily="49" charset="-122"/>
            </a:endParaRPr>
          </a:p>
        </p:txBody>
      </p:sp>
    </p:spTree>
    <p:extLst>
      <p:ext uri="{BB962C8B-B14F-4D97-AF65-F5344CB8AC3E}">
        <p14:creationId xmlns:p14="http://schemas.microsoft.com/office/powerpoint/2010/main" val="21513757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2228"/>
                                        </p:tgtEl>
                                        <p:attrNameLst>
                                          <p:attrName>style.visibility</p:attrName>
                                        </p:attrNameLst>
                                      </p:cBhvr>
                                      <p:to>
                                        <p:strVal val="visible"/>
                                      </p:to>
                                    </p:set>
                                    <p:animEffect transition="in" filter="wipe(down)">
                                      <p:cBhvr>
                                        <p:cTn id="12" dur="500"/>
                                        <p:tgtEl>
                                          <p:spTgt spid="52228"/>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arn(inVertical)">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barn(inVertical)">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barn(inVertical)">
                                      <p:cBhvr>
                                        <p:cTn id="2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8" grpId="0" bldLvl="0"/>
      <p:bldP spid="2" grpId="0"/>
      <p:bldP spid="3" grpId="0"/>
      <p:bldP spid="4" grpId="0"/>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内容占位符 2"/>
          <p:cNvSpPr>
            <a:spLocks noGrp="1" noChangeArrowheads="1"/>
          </p:cNvSpPr>
          <p:nvPr>
            <p:ph idx="4294967295"/>
          </p:nvPr>
        </p:nvSpPr>
        <p:spPr>
          <a:xfrm>
            <a:off x="0" y="131951"/>
            <a:ext cx="11906249" cy="6072187"/>
          </a:xfrm>
        </p:spPr>
        <p:txBody>
          <a:bodyPr/>
          <a:lstStyle/>
          <a:p>
            <a:pPr>
              <a:buFontTx/>
              <a:buNone/>
            </a:pPr>
            <a:r>
              <a:rPr lang="zh-CN" altLang="zh-CN" sz="3000" b="1" smtClean="0">
                <a:latin typeface="黑体" pitchFamily="49" charset="-122"/>
                <a:ea typeface="黑体" pitchFamily="49" charset="-122"/>
              </a:rPr>
              <a:t>（</a:t>
            </a:r>
            <a:r>
              <a:rPr lang="en-US" altLang="zh-CN" sz="3000" b="1" smtClean="0">
                <a:latin typeface="黑体" pitchFamily="49" charset="-122"/>
                <a:ea typeface="黑体" pitchFamily="49" charset="-122"/>
              </a:rPr>
              <a:t>2009</a:t>
            </a:r>
            <a:r>
              <a:rPr lang="zh-CN" altLang="zh-CN" sz="3000" b="1" smtClean="0">
                <a:latin typeface="黑体" pitchFamily="49" charset="-122"/>
                <a:ea typeface="黑体" pitchFamily="49" charset="-122"/>
              </a:rPr>
              <a:t>全国卷Ⅱ）请</a:t>
            </a:r>
            <a:r>
              <a:rPr lang="zh-CN" altLang="zh-CN" sz="3000" b="1" smtClean="0">
                <a:solidFill>
                  <a:srgbClr val="FF0000"/>
                </a:solidFill>
                <a:latin typeface="黑体" pitchFamily="49" charset="-122"/>
                <a:ea typeface="黑体" pitchFamily="49" charset="-122"/>
              </a:rPr>
              <a:t>筛选、整合</a:t>
            </a:r>
            <a:r>
              <a:rPr lang="zh-CN" altLang="zh-CN" sz="3000" b="1" smtClean="0">
                <a:latin typeface="黑体" pitchFamily="49" charset="-122"/>
                <a:ea typeface="黑体" pitchFamily="49" charset="-122"/>
              </a:rPr>
              <a:t>下面文字中的主要意思，拟写一条</a:t>
            </a:r>
            <a:r>
              <a:rPr lang="en-US" altLang="zh-CN" sz="3000" b="1" smtClean="0">
                <a:ea typeface="黑体" pitchFamily="49" charset="-122"/>
              </a:rPr>
              <a:t>“</a:t>
            </a:r>
            <a:r>
              <a:rPr lang="zh-CN" altLang="zh-CN" sz="3000" b="1" smtClean="0">
                <a:latin typeface="黑体" pitchFamily="49" charset="-122"/>
                <a:ea typeface="黑体" pitchFamily="49" charset="-122"/>
              </a:rPr>
              <a:t>魔术</a:t>
            </a:r>
            <a:r>
              <a:rPr lang="en-US" altLang="zh-CN" sz="3000" b="1" smtClean="0">
                <a:ea typeface="黑体" pitchFamily="49" charset="-122"/>
              </a:rPr>
              <a:t>”</a:t>
            </a:r>
            <a:r>
              <a:rPr lang="zh-CN" altLang="zh-CN" sz="3000" b="1" smtClean="0">
                <a:latin typeface="黑体" pitchFamily="49" charset="-122"/>
                <a:ea typeface="黑体" pitchFamily="49" charset="-122"/>
              </a:rPr>
              <a:t>的</a:t>
            </a:r>
            <a:r>
              <a:rPr lang="zh-CN" altLang="zh-CN" sz="3000" b="1" smtClean="0">
                <a:solidFill>
                  <a:srgbClr val="FF0000"/>
                </a:solidFill>
                <a:latin typeface="黑体" pitchFamily="49" charset="-122"/>
                <a:ea typeface="黑体" pitchFamily="49" charset="-122"/>
              </a:rPr>
              <a:t>定义</a:t>
            </a:r>
            <a:r>
              <a:rPr lang="zh-CN" altLang="zh-CN" sz="3000" b="1" smtClean="0">
                <a:latin typeface="黑体" pitchFamily="49" charset="-122"/>
                <a:ea typeface="黑体" pitchFamily="49" charset="-122"/>
              </a:rPr>
              <a:t>。要求语言</a:t>
            </a:r>
            <a:r>
              <a:rPr lang="zh-CN" altLang="zh-CN" sz="3000" b="1" smtClean="0">
                <a:solidFill>
                  <a:srgbClr val="FF0000"/>
                </a:solidFill>
                <a:latin typeface="黑体" pitchFamily="49" charset="-122"/>
                <a:ea typeface="黑体" pitchFamily="49" charset="-122"/>
              </a:rPr>
              <a:t>简明</a:t>
            </a:r>
            <a:r>
              <a:rPr lang="zh-CN" altLang="zh-CN" sz="3000" b="1" smtClean="0">
                <a:latin typeface="黑体" pitchFamily="49" charset="-122"/>
                <a:ea typeface="黑体" pitchFamily="49" charset="-122"/>
              </a:rPr>
              <a:t>，</a:t>
            </a:r>
            <a:r>
              <a:rPr lang="zh-CN" altLang="zh-CN" sz="3000" b="1" smtClean="0">
                <a:solidFill>
                  <a:srgbClr val="FF0000"/>
                </a:solidFill>
                <a:latin typeface="黑体" pitchFamily="49" charset="-122"/>
                <a:ea typeface="黑体" pitchFamily="49" charset="-122"/>
              </a:rPr>
              <a:t>条理</a:t>
            </a:r>
            <a:r>
              <a:rPr lang="zh-CN" altLang="zh-CN" sz="3000" b="1" smtClean="0">
                <a:latin typeface="黑体" pitchFamily="49" charset="-122"/>
                <a:ea typeface="黑体" pitchFamily="49" charset="-122"/>
              </a:rPr>
              <a:t>清楚，</a:t>
            </a:r>
            <a:r>
              <a:rPr lang="zh-CN" altLang="zh-CN" sz="3000" b="1" smtClean="0">
                <a:solidFill>
                  <a:srgbClr val="FF0000"/>
                </a:solidFill>
                <a:latin typeface="黑体" pitchFamily="49" charset="-122"/>
                <a:ea typeface="黑体" pitchFamily="49" charset="-122"/>
              </a:rPr>
              <a:t>不超过</a:t>
            </a:r>
            <a:r>
              <a:rPr lang="en-US" altLang="zh-CN" sz="3000" b="1" smtClean="0">
                <a:solidFill>
                  <a:srgbClr val="FF0000"/>
                </a:solidFill>
                <a:latin typeface="黑体" pitchFamily="49" charset="-122"/>
                <a:ea typeface="黑体" pitchFamily="49" charset="-122"/>
              </a:rPr>
              <a:t>50</a:t>
            </a:r>
            <a:r>
              <a:rPr lang="zh-CN" altLang="zh-CN" sz="3000" b="1" smtClean="0">
                <a:solidFill>
                  <a:srgbClr val="FF0000"/>
                </a:solidFill>
                <a:latin typeface="黑体" pitchFamily="49" charset="-122"/>
                <a:ea typeface="黑体" pitchFamily="49" charset="-122"/>
              </a:rPr>
              <a:t>个字</a:t>
            </a:r>
            <a:r>
              <a:rPr lang="zh-CN" altLang="zh-CN" sz="3000" b="1" smtClean="0">
                <a:latin typeface="黑体" pitchFamily="49" charset="-122"/>
                <a:ea typeface="黑体" pitchFamily="49" charset="-122"/>
              </a:rPr>
              <a:t>。 </a:t>
            </a:r>
            <a:endParaRPr lang="zh-CN" altLang="zh-CN" sz="3000" smtClean="0">
              <a:latin typeface="黑体" pitchFamily="49" charset="-122"/>
              <a:ea typeface="黑体" pitchFamily="49" charset="-122"/>
            </a:endParaRPr>
          </a:p>
          <a:p>
            <a:pPr>
              <a:buFontTx/>
              <a:buNone/>
            </a:pPr>
            <a:r>
              <a:rPr lang="en-US" altLang="zh-CN" sz="3000" smtClean="0">
                <a:latin typeface="黑体" pitchFamily="49" charset="-122"/>
                <a:ea typeface="黑体" pitchFamily="49" charset="-122"/>
              </a:rPr>
              <a:t>      </a:t>
            </a:r>
            <a:r>
              <a:rPr lang="zh-CN" altLang="zh-CN" sz="3000" b="1" smtClean="0">
                <a:latin typeface="仿宋" pitchFamily="49" charset="-122"/>
                <a:ea typeface="仿宋" pitchFamily="49" charset="-122"/>
              </a:rPr>
              <a:t>魔术这种杂技节目以不易被观众察觉的敏捷手法和手段，使物体在观众眼前出现奇妙的变化，或出现或消失，真可谓变化莫测。这种表演常常借助物</a:t>
            </a:r>
            <a:r>
              <a:rPr lang="zh-CN" altLang="en-US" sz="3000" b="1" smtClean="0">
                <a:latin typeface="仿宋" pitchFamily="49" charset="-122"/>
                <a:ea typeface="仿宋" pitchFamily="49" charset="-122"/>
              </a:rPr>
              <a:t>理、</a:t>
            </a:r>
            <a:r>
              <a:rPr lang="zh-CN" altLang="zh-CN" sz="3000" b="1" smtClean="0">
                <a:latin typeface="仿宋" pitchFamily="49" charset="-122"/>
                <a:ea typeface="仿宋" pitchFamily="49" charset="-122"/>
              </a:rPr>
              <a:t>化学的原理或某种特殊的装置表演各种物体、动物或水火等迅速增减隐现的变化，令观众目不暇接，产生奇幻莫测的神秘感觉。魔术广受人民群众的喜爱。</a:t>
            </a:r>
            <a:endParaRPr lang="en-US" altLang="zh-CN" sz="3000" b="1" smtClean="0">
              <a:latin typeface="仿宋" pitchFamily="49" charset="-122"/>
              <a:ea typeface="仿宋" pitchFamily="49" charset="-122"/>
            </a:endParaRPr>
          </a:p>
          <a:p>
            <a:pPr>
              <a:buFontTx/>
              <a:buNone/>
            </a:pPr>
            <a:endParaRPr lang="en-US" altLang="zh-CN" sz="3000" smtClean="0">
              <a:latin typeface="黑体" pitchFamily="49" charset="-122"/>
              <a:ea typeface="黑体" pitchFamily="49" charset="-122"/>
            </a:endParaRPr>
          </a:p>
          <a:p>
            <a:pPr>
              <a:lnSpc>
                <a:spcPct val="90000"/>
              </a:lnSpc>
              <a:buFontTx/>
              <a:buNone/>
            </a:pPr>
            <a:r>
              <a:rPr lang="zh-CN" altLang="en-US" sz="3000" b="1" smtClean="0">
                <a:latin typeface="黑体" pitchFamily="49" charset="-122"/>
                <a:ea typeface="黑体" pitchFamily="49" charset="-122"/>
              </a:rPr>
              <a:t>   </a:t>
            </a:r>
            <a:r>
              <a:rPr lang="zh-CN" altLang="zh-CN" sz="3000" b="1" smtClean="0">
                <a:latin typeface="黑体" pitchFamily="49" charset="-122"/>
                <a:ea typeface="黑体" pitchFamily="49" charset="-122"/>
              </a:rPr>
              <a:t>魔术是</a:t>
            </a:r>
            <a:r>
              <a:rPr lang="en-US" altLang="zh-CN" sz="3000" b="1" u="sng" smtClean="0">
                <a:latin typeface="黑体" pitchFamily="49" charset="-122"/>
                <a:ea typeface="黑体" pitchFamily="49" charset="-122"/>
              </a:rPr>
              <a:t>                                  </a:t>
            </a:r>
            <a:r>
              <a:rPr lang="zh-CN" altLang="zh-CN" sz="3000" b="1" smtClean="0">
                <a:latin typeface="黑体" pitchFamily="49" charset="-122"/>
                <a:ea typeface="黑体" pitchFamily="49" charset="-122"/>
              </a:rPr>
              <a:t>。 </a:t>
            </a:r>
          </a:p>
        </p:txBody>
      </p:sp>
      <p:sp>
        <p:nvSpPr>
          <p:cNvPr id="2" name="矩形 1"/>
          <p:cNvSpPr/>
          <p:nvPr/>
        </p:nvSpPr>
        <p:spPr>
          <a:xfrm>
            <a:off x="103093" y="4867835"/>
            <a:ext cx="11555506" cy="1569660"/>
          </a:xfrm>
          <a:prstGeom prst="rect">
            <a:avLst/>
          </a:prstGeom>
        </p:spPr>
        <p:txBody>
          <a:bodyPr wrap="square">
            <a:spAutoFit/>
          </a:bodyPr>
          <a:lstStyle/>
          <a:p>
            <a:pPr marL="342900" lvl="0" indent="-342900" eaLnBrk="0" hangingPunct="0">
              <a:spcBef>
                <a:spcPct val="20000"/>
              </a:spcBef>
            </a:pPr>
            <a:r>
              <a:rPr lang="en-US" altLang="zh-CN" sz="3200" b="1" kern="0" smtClean="0">
                <a:solidFill>
                  <a:srgbClr val="FF0000"/>
                </a:solidFill>
                <a:latin typeface="黑体" pitchFamily="49" charset="-122"/>
                <a:ea typeface="黑体" pitchFamily="49" charset="-122"/>
              </a:rPr>
              <a:t>  </a:t>
            </a:r>
            <a:r>
              <a:rPr lang="zh-CN" altLang="zh-CN" sz="3200" b="1" kern="0" smtClean="0">
                <a:solidFill>
                  <a:srgbClr val="FF0000"/>
                </a:solidFill>
                <a:latin typeface="黑体" pitchFamily="49" charset="-122"/>
                <a:ea typeface="黑体" pitchFamily="49" charset="-122"/>
              </a:rPr>
              <a:t>魔术</a:t>
            </a:r>
            <a:r>
              <a:rPr lang="zh-CN" altLang="zh-CN" sz="3200" b="1" kern="0">
                <a:solidFill>
                  <a:srgbClr val="FF0000"/>
                </a:solidFill>
                <a:latin typeface="黑体" pitchFamily="49" charset="-122"/>
                <a:ea typeface="黑体" pitchFamily="49" charset="-122"/>
              </a:rPr>
              <a:t>是</a:t>
            </a:r>
            <a:r>
              <a:rPr lang="zh-CN" altLang="zh-CN" sz="3200" b="1" kern="0">
                <a:solidFill>
                  <a:srgbClr val="000000"/>
                </a:solidFill>
                <a:latin typeface="黑体" pitchFamily="49" charset="-122"/>
                <a:ea typeface="黑体" pitchFamily="49" charset="-122"/>
              </a:rPr>
              <a:t>借助物理、化学原理或特殊装置</a:t>
            </a:r>
            <a:r>
              <a:rPr lang="zh-CN" altLang="zh-CN" sz="3200" b="1" kern="0">
                <a:solidFill>
                  <a:srgbClr val="910960"/>
                </a:solidFill>
                <a:latin typeface="黑体" pitchFamily="49" charset="-122"/>
                <a:ea typeface="黑体" pitchFamily="49" charset="-122"/>
              </a:rPr>
              <a:t>（原理）</a:t>
            </a:r>
            <a:r>
              <a:rPr lang="zh-CN" altLang="zh-CN" sz="3200" b="1" kern="0">
                <a:solidFill>
                  <a:srgbClr val="000000"/>
                </a:solidFill>
                <a:latin typeface="黑体" pitchFamily="49" charset="-122"/>
                <a:ea typeface="黑体" pitchFamily="49" charset="-122"/>
              </a:rPr>
              <a:t>以不易察觉的敏捷手法</a:t>
            </a:r>
            <a:r>
              <a:rPr lang="zh-CN" altLang="zh-CN" sz="3200" b="1" kern="0">
                <a:solidFill>
                  <a:srgbClr val="910960"/>
                </a:solidFill>
                <a:latin typeface="黑体" pitchFamily="49" charset="-122"/>
                <a:ea typeface="黑体" pitchFamily="49" charset="-122"/>
              </a:rPr>
              <a:t>（手法）</a:t>
            </a:r>
            <a:r>
              <a:rPr lang="zh-CN" altLang="zh-CN" sz="3200" b="1" kern="0">
                <a:solidFill>
                  <a:srgbClr val="000000"/>
                </a:solidFill>
                <a:latin typeface="黑体" pitchFamily="49" charset="-122"/>
                <a:ea typeface="黑体" pitchFamily="49" charset="-122"/>
              </a:rPr>
              <a:t>使物体产生奇妙变化</a:t>
            </a:r>
            <a:r>
              <a:rPr lang="zh-CN" altLang="zh-CN" sz="3200" b="1" kern="0">
                <a:solidFill>
                  <a:srgbClr val="910960"/>
                </a:solidFill>
                <a:latin typeface="黑体" pitchFamily="49" charset="-122"/>
                <a:ea typeface="黑体" pitchFamily="49" charset="-122"/>
              </a:rPr>
              <a:t>（效果）</a:t>
            </a:r>
            <a:r>
              <a:rPr lang="zh-CN" altLang="zh-CN" sz="3200" b="1" kern="0">
                <a:solidFill>
                  <a:srgbClr val="000000"/>
                </a:solidFill>
                <a:latin typeface="Arial"/>
                <a:ea typeface="黑体" pitchFamily="49" charset="-122"/>
              </a:rPr>
              <a:t>广受人民群众喜爱</a:t>
            </a:r>
            <a:r>
              <a:rPr lang="zh-CN" altLang="zh-CN" sz="3200" b="1" kern="0">
                <a:solidFill>
                  <a:srgbClr val="000000"/>
                </a:solidFill>
                <a:latin typeface="黑体" pitchFamily="49" charset="-122"/>
                <a:ea typeface="黑体" pitchFamily="49" charset="-122"/>
              </a:rPr>
              <a:t>的一种</a:t>
            </a:r>
            <a:r>
              <a:rPr lang="zh-CN" altLang="zh-CN" sz="3200" b="1" kern="0">
                <a:solidFill>
                  <a:srgbClr val="FF0000"/>
                </a:solidFill>
                <a:latin typeface="黑体" pitchFamily="49" charset="-122"/>
                <a:ea typeface="黑体" pitchFamily="49" charset="-122"/>
              </a:rPr>
              <a:t>杂技</a:t>
            </a:r>
            <a:r>
              <a:rPr lang="zh-CN" altLang="zh-CN" sz="3200" b="1" kern="0">
                <a:solidFill>
                  <a:srgbClr val="000000"/>
                </a:solidFill>
                <a:latin typeface="黑体" pitchFamily="49" charset="-122"/>
                <a:ea typeface="黑体" pitchFamily="49" charset="-122"/>
              </a:rPr>
              <a:t>。</a:t>
            </a:r>
            <a:endParaRPr lang="zh-CN" altLang="en-US" sz="3200" b="1" kern="0">
              <a:solidFill>
                <a:srgbClr val="000000"/>
              </a:solidFill>
              <a:latin typeface="黑体" pitchFamily="49" charset="-122"/>
              <a:ea typeface="黑体" pitchFamily="49" charset="-122"/>
            </a:endParaRPr>
          </a:p>
        </p:txBody>
      </p:sp>
    </p:spTree>
    <p:extLst>
      <p:ext uri="{BB962C8B-B14F-4D97-AF65-F5344CB8AC3E}">
        <p14:creationId xmlns:p14="http://schemas.microsoft.com/office/powerpoint/2010/main" val="32393407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3"/>
          <p:cNvSpPr/>
          <p:nvPr/>
        </p:nvSpPr>
        <p:spPr>
          <a:xfrm>
            <a:off x="527167" y="1143005"/>
            <a:ext cx="11041063" cy="4955203"/>
          </a:xfrm>
          <a:prstGeom prst="rect">
            <a:avLst/>
          </a:prstGeom>
          <a:noFill/>
          <a:ln w="9525">
            <a:noFill/>
          </a:ln>
        </p:spPr>
        <p:txBody>
          <a:bodyPr>
            <a:spAutoFit/>
          </a:bodyPr>
          <a:lstStyle/>
          <a:p>
            <a:pPr eaLnBrk="0" hangingPunct="0"/>
            <a:r>
              <a:rPr lang="en-US" altLang="zh-CN" sz="3200" b="1" dirty="0">
                <a:solidFill>
                  <a:prstClr val="black"/>
                </a:solidFill>
                <a:latin typeface="黑体" panose="02010609060101010101" pitchFamily="49" charset="-122"/>
                <a:ea typeface="黑体" panose="02010609060101010101" pitchFamily="49" charset="-122"/>
              </a:rPr>
              <a:t>1</a:t>
            </a:r>
            <a:r>
              <a:rPr lang="zh-CN" altLang="en-US" sz="3200" b="1" dirty="0">
                <a:solidFill>
                  <a:prstClr val="black"/>
                </a:solidFill>
                <a:latin typeface="黑体" panose="02010609060101010101" pitchFamily="49" charset="-122"/>
                <a:ea typeface="黑体" panose="02010609060101010101" pitchFamily="49" charset="-122"/>
              </a:rPr>
              <a:t>、确定概念的外延，形式应为</a:t>
            </a:r>
            <a:r>
              <a:rPr lang="zh-CN" altLang="en-US" sz="3200" b="1" dirty="0">
                <a:solidFill>
                  <a:prstClr val="black"/>
                </a:solidFill>
                <a:ea typeface="黑体" panose="02010609060101010101" pitchFamily="49" charset="-122"/>
              </a:rPr>
              <a:t>“</a:t>
            </a:r>
            <a:r>
              <a:rPr lang="en-US" altLang="zh-CN" sz="3200" b="1" dirty="0">
                <a:solidFill>
                  <a:prstClr val="black"/>
                </a:solidFill>
                <a:ea typeface="黑体" panose="02010609060101010101" pitchFamily="49" charset="-122"/>
              </a:rPr>
              <a:t>……</a:t>
            </a:r>
            <a:r>
              <a:rPr lang="zh-CN" altLang="en-US" sz="3200" b="1" dirty="0">
                <a:solidFill>
                  <a:prstClr val="black"/>
                </a:solidFill>
                <a:latin typeface="黑体" panose="02010609060101010101" pitchFamily="49" charset="-122"/>
                <a:ea typeface="黑体" panose="02010609060101010101" pitchFamily="49" charset="-122"/>
              </a:rPr>
              <a:t>是</a:t>
            </a:r>
            <a:r>
              <a:rPr lang="en-US" altLang="zh-CN" sz="3200" b="1" dirty="0">
                <a:solidFill>
                  <a:prstClr val="black"/>
                </a:solidFill>
                <a:ea typeface="黑体" panose="02010609060101010101" pitchFamily="49" charset="-122"/>
              </a:rPr>
              <a:t>……</a:t>
            </a:r>
            <a:r>
              <a:rPr lang="zh-CN" altLang="en-US" sz="3200" b="1" dirty="0">
                <a:solidFill>
                  <a:prstClr val="black"/>
                </a:solidFill>
                <a:ea typeface="黑体" panose="02010609060101010101" pitchFamily="49" charset="-122"/>
              </a:rPr>
              <a:t>”</a:t>
            </a:r>
            <a:r>
              <a:rPr lang="zh-CN" altLang="en-US" sz="3200" b="1" dirty="0">
                <a:solidFill>
                  <a:prstClr val="black"/>
                </a:solidFill>
                <a:latin typeface="黑体" panose="02010609060101010101" pitchFamily="49" charset="-122"/>
                <a:ea typeface="黑体" panose="02010609060101010101" pitchFamily="49" charset="-122"/>
              </a:rPr>
              <a:t>或</a:t>
            </a:r>
            <a:r>
              <a:rPr lang="zh-CN" altLang="en-US" sz="3200" b="1" dirty="0">
                <a:solidFill>
                  <a:prstClr val="black"/>
                </a:solidFill>
                <a:ea typeface="黑体" panose="02010609060101010101" pitchFamily="49" charset="-122"/>
              </a:rPr>
              <a:t>“</a:t>
            </a:r>
            <a:r>
              <a:rPr lang="en-US" altLang="zh-CN" sz="3200" b="1" dirty="0">
                <a:solidFill>
                  <a:prstClr val="black"/>
                </a:solidFill>
                <a:ea typeface="黑体" panose="02010609060101010101" pitchFamily="49" charset="-122"/>
              </a:rPr>
              <a:t>……</a:t>
            </a:r>
            <a:r>
              <a:rPr lang="zh-CN" altLang="en-US" sz="3200" b="1" dirty="0">
                <a:solidFill>
                  <a:prstClr val="black"/>
                </a:solidFill>
                <a:latin typeface="黑体" panose="02010609060101010101" pitchFamily="49" charset="-122"/>
                <a:ea typeface="黑体" panose="02010609060101010101" pitchFamily="49" charset="-122"/>
              </a:rPr>
              <a:t>叫</a:t>
            </a:r>
            <a:r>
              <a:rPr lang="en-US" altLang="zh-CN" sz="3200" b="1" dirty="0">
                <a:solidFill>
                  <a:prstClr val="black"/>
                </a:solidFill>
                <a:ea typeface="黑体" panose="02010609060101010101" pitchFamily="49" charset="-122"/>
              </a:rPr>
              <a:t>……</a:t>
            </a:r>
            <a:r>
              <a:rPr lang="zh-CN" altLang="en-US" sz="3200" b="1" dirty="0">
                <a:solidFill>
                  <a:prstClr val="black"/>
                </a:solidFill>
                <a:ea typeface="黑体" panose="02010609060101010101" pitchFamily="49" charset="-122"/>
              </a:rPr>
              <a:t>”</a:t>
            </a:r>
            <a:endParaRPr lang="zh-CN" altLang="en-US" sz="3200" b="1" dirty="0">
              <a:solidFill>
                <a:prstClr val="black"/>
              </a:solidFill>
              <a:latin typeface="黑体" panose="02010609060101010101" pitchFamily="49" charset="-122"/>
              <a:ea typeface="黑体" panose="02010609060101010101" pitchFamily="49" charset="-122"/>
            </a:endParaRPr>
          </a:p>
          <a:p>
            <a:r>
              <a:rPr lang="en-US" altLang="zh-CN" sz="3200" b="1" dirty="0">
                <a:solidFill>
                  <a:prstClr val="black"/>
                </a:solidFill>
                <a:latin typeface="黑体" panose="02010609060101010101" pitchFamily="49" charset="-122"/>
                <a:ea typeface="黑体" panose="02010609060101010101" pitchFamily="49" charset="-122"/>
              </a:rPr>
              <a:t>2</a:t>
            </a:r>
            <a:r>
              <a:rPr lang="zh-CN" altLang="en-US" sz="3200" b="1" dirty="0">
                <a:solidFill>
                  <a:prstClr val="black"/>
                </a:solidFill>
                <a:latin typeface="黑体" panose="02010609060101010101" pitchFamily="49" charset="-122"/>
                <a:ea typeface="黑体" panose="02010609060101010101" pitchFamily="49" charset="-122"/>
              </a:rPr>
              <a:t>、</a:t>
            </a:r>
            <a:r>
              <a:rPr lang="zh-CN" altLang="en-US" sz="3200" b="1" dirty="0">
                <a:latin typeface="黑体" panose="02010609060101010101" pitchFamily="49" charset="-122"/>
                <a:ea typeface="黑体" panose="02010609060101010101" pitchFamily="49" charset="-122"/>
              </a:rPr>
              <a:t>分析所给语</a:t>
            </a:r>
            <a:r>
              <a:rPr lang="zh-CN" altLang="en-US" sz="3200" b="1">
                <a:latin typeface="黑体" panose="02010609060101010101" pitchFamily="49" charset="-122"/>
                <a:ea typeface="黑体" panose="02010609060101010101" pitchFamily="49" charset="-122"/>
              </a:rPr>
              <a:t>段</a:t>
            </a:r>
            <a:r>
              <a:rPr lang="zh-CN" altLang="en-US" sz="3200" b="1" smtClean="0">
                <a:latin typeface="黑体" panose="02010609060101010101" pitchFamily="49" charset="-122"/>
                <a:ea typeface="黑体" panose="02010609060101010101" pitchFamily="49" charset="-122"/>
              </a:rPr>
              <a:t>，</a:t>
            </a:r>
            <a:r>
              <a:rPr lang="zh-CN" altLang="en-US" sz="3200" b="1">
                <a:solidFill>
                  <a:srgbClr val="FF0000"/>
                </a:solidFill>
                <a:latin typeface="黑体" panose="02010609060101010101" pitchFamily="49" charset="-122"/>
                <a:ea typeface="黑体" panose="02010609060101010101" pitchFamily="49" charset="-122"/>
              </a:rPr>
              <a:t>筛选</a:t>
            </a:r>
            <a:r>
              <a:rPr lang="zh-CN" altLang="en-US" sz="3200" b="1" smtClean="0">
                <a:latin typeface="黑体" panose="02010609060101010101" pitchFamily="49" charset="-122"/>
                <a:ea typeface="黑体" panose="02010609060101010101" pitchFamily="49" charset="-122"/>
              </a:rPr>
              <a:t>相关</a:t>
            </a:r>
            <a:r>
              <a:rPr lang="zh-CN" altLang="en-US" sz="3200" b="1" dirty="0">
                <a:latin typeface="黑体" panose="02010609060101010101" pitchFamily="49" charset="-122"/>
                <a:ea typeface="黑体" panose="02010609060101010101" pitchFamily="49" charset="-122"/>
              </a:rPr>
              <a:t>的限定信息（属性），删除无用信息，确定哪些是主要信息，哪些是</a:t>
            </a:r>
            <a:r>
              <a:rPr lang="zh-CN" altLang="en-US" sz="3200" b="1" u="sng" dirty="0">
                <a:solidFill>
                  <a:srgbClr val="FF0000"/>
                </a:solidFill>
                <a:latin typeface="黑体" panose="02010609060101010101" pitchFamily="49" charset="-122"/>
                <a:ea typeface="黑体" panose="02010609060101010101" pitchFamily="49" charset="-122"/>
              </a:rPr>
              <a:t>本质特征</a:t>
            </a:r>
            <a:r>
              <a:rPr lang="zh-CN" altLang="en-US" sz="3200" b="1" dirty="0">
                <a:solidFill>
                  <a:srgbClr val="FF0000"/>
                </a:solidFill>
                <a:latin typeface="黑体" panose="02010609060101010101" pitchFamily="49" charset="-122"/>
                <a:ea typeface="黑体" panose="02010609060101010101" pitchFamily="49" charset="-122"/>
              </a:rPr>
              <a:t>。</a:t>
            </a:r>
          </a:p>
          <a:p>
            <a:endParaRPr lang="en-US" altLang="zh-CN" sz="2400" b="1" dirty="0">
              <a:solidFill>
                <a:prstClr val="black"/>
              </a:solidFill>
              <a:latin typeface="黑体" panose="02010609060101010101" pitchFamily="49" charset="-122"/>
              <a:ea typeface="黑体" panose="02010609060101010101" pitchFamily="49" charset="-122"/>
            </a:endParaRPr>
          </a:p>
          <a:p>
            <a:r>
              <a:rPr lang="en-US" altLang="zh-CN" sz="3200" b="1" dirty="0">
                <a:solidFill>
                  <a:prstClr val="black"/>
                </a:solidFill>
                <a:latin typeface="黑体" panose="02010609060101010101" pitchFamily="49" charset="-122"/>
                <a:ea typeface="黑体" panose="02010609060101010101" pitchFamily="49" charset="-122"/>
              </a:rPr>
              <a:t>3</a:t>
            </a:r>
            <a:r>
              <a:rPr lang="zh-CN" altLang="en-US" sz="3200" b="1" dirty="0">
                <a:solidFill>
                  <a:prstClr val="black"/>
                </a:solidFill>
                <a:latin typeface="黑体" panose="02010609060101010101" pitchFamily="49" charset="-122"/>
                <a:ea typeface="黑体" panose="02010609060101010101" pitchFamily="49" charset="-122"/>
              </a:rPr>
              <a:t>、</a:t>
            </a:r>
            <a:r>
              <a:rPr lang="zh-CN" altLang="en-US" sz="3200" b="1" dirty="0">
                <a:latin typeface="黑体" panose="02010609060101010101" pitchFamily="49" charset="-122"/>
                <a:ea typeface="黑体" panose="02010609060101010101" pitchFamily="49" charset="-122"/>
              </a:rPr>
              <a:t>将保留下来的属性作为限制语（定语或状语），</a:t>
            </a:r>
            <a:r>
              <a:rPr lang="zh-CN" altLang="en-US" sz="3200" b="1">
                <a:solidFill>
                  <a:srgbClr val="FF0000"/>
                </a:solidFill>
                <a:latin typeface="黑体" panose="02010609060101010101" pitchFamily="49" charset="-122"/>
                <a:ea typeface="黑体" panose="02010609060101010101" pitchFamily="49" charset="-122"/>
              </a:rPr>
              <a:t>按照</a:t>
            </a:r>
            <a:r>
              <a:rPr lang="zh-CN" altLang="en-US" sz="3200" b="1" smtClean="0">
                <a:latin typeface="黑体" panose="02010609060101010101" pitchFamily="49" charset="-122"/>
                <a:ea typeface="黑体" panose="02010609060101010101" pitchFamily="49" charset="-122"/>
              </a:rPr>
              <a:t>因果或</a:t>
            </a:r>
            <a:r>
              <a:rPr lang="zh-CN" altLang="en-US" sz="3200" b="1" dirty="0">
                <a:latin typeface="黑体" panose="02010609060101010101" pitchFamily="49" charset="-122"/>
                <a:ea typeface="黑体" panose="02010609060101010101" pitchFamily="49" charset="-122"/>
              </a:rPr>
              <a:t>逻辑先后等</a:t>
            </a:r>
            <a:r>
              <a:rPr lang="zh-CN" altLang="en-US" sz="3200" b="1" dirty="0">
                <a:solidFill>
                  <a:srgbClr val="FF0000"/>
                </a:solidFill>
                <a:latin typeface="黑体" panose="02010609060101010101" pitchFamily="49" charset="-122"/>
                <a:ea typeface="黑体" panose="02010609060101010101" pitchFamily="49" charset="-122"/>
              </a:rPr>
              <a:t>顺序</a:t>
            </a:r>
            <a:r>
              <a:rPr lang="zh-CN" altLang="en-US" sz="3200" b="1" dirty="0">
                <a:latin typeface="黑体" panose="02010609060101010101" pitchFamily="49" charset="-122"/>
                <a:ea typeface="黑体" panose="02010609060101010101" pitchFamily="49" charset="-122"/>
              </a:rPr>
              <a:t>组合成句</a:t>
            </a:r>
            <a:r>
              <a:rPr lang="zh-CN" altLang="en-US" sz="3200" b="1" dirty="0">
                <a:solidFill>
                  <a:prstClr val="black"/>
                </a:solidFill>
                <a:latin typeface="黑体" panose="02010609060101010101" pitchFamily="49" charset="-122"/>
                <a:ea typeface="黑体" panose="02010609060101010101" pitchFamily="49" charset="-122"/>
              </a:rPr>
              <a:t>。</a:t>
            </a:r>
            <a:endParaRPr lang="en-US" altLang="zh-CN" sz="3200" b="1" dirty="0">
              <a:solidFill>
                <a:prstClr val="black"/>
              </a:solidFill>
              <a:latin typeface="黑体" panose="02010609060101010101" pitchFamily="49" charset="-122"/>
              <a:ea typeface="黑体" panose="02010609060101010101" pitchFamily="49" charset="-122"/>
            </a:endParaRPr>
          </a:p>
          <a:p>
            <a:r>
              <a:rPr lang="en-US" altLang="zh-CN" sz="3200" b="1" dirty="0">
                <a:solidFill>
                  <a:prstClr val="black"/>
                </a:solidFill>
                <a:latin typeface="黑体" panose="02010609060101010101" pitchFamily="49" charset="-122"/>
                <a:ea typeface="黑体" panose="02010609060101010101" pitchFamily="49" charset="-122"/>
              </a:rPr>
              <a:t>4</a:t>
            </a:r>
            <a:r>
              <a:rPr lang="zh-CN" altLang="en-US" sz="3200" b="1" dirty="0">
                <a:solidFill>
                  <a:prstClr val="black"/>
                </a:solidFill>
                <a:latin typeface="黑体" panose="02010609060101010101" pitchFamily="49" charset="-122"/>
                <a:ea typeface="黑体" panose="02010609060101010101" pitchFamily="49" charset="-122"/>
              </a:rPr>
              <a:t>、根据答题要求和所给材料，全面检查对照，</a:t>
            </a:r>
            <a:r>
              <a:rPr lang="zh-CN" altLang="en-US" sz="3600" b="1" dirty="0">
                <a:solidFill>
                  <a:srgbClr val="FF0000"/>
                </a:solidFill>
                <a:ea typeface="黑体" panose="02010609060101010101" pitchFamily="49" charset="-122"/>
              </a:rPr>
              <a:t>调整字数，不要超过</a:t>
            </a:r>
            <a:r>
              <a:rPr lang="zh-CN" altLang="en-US" sz="3600" b="1">
                <a:solidFill>
                  <a:srgbClr val="FF0000"/>
                </a:solidFill>
                <a:ea typeface="黑体" panose="02010609060101010101" pitchFamily="49" charset="-122"/>
              </a:rPr>
              <a:t>规定</a:t>
            </a:r>
            <a:r>
              <a:rPr lang="zh-CN" altLang="en-US" sz="3600" b="1" smtClean="0">
                <a:solidFill>
                  <a:srgbClr val="FF0000"/>
                </a:solidFill>
                <a:ea typeface="黑体" panose="02010609060101010101" pitchFamily="49" charset="-122"/>
              </a:rPr>
              <a:t>字数，同时要检查是不是单句。</a:t>
            </a:r>
            <a:endParaRPr lang="en-US" altLang="zh-CN" sz="3600" b="1" dirty="0">
              <a:solidFill>
                <a:srgbClr val="FF0000"/>
              </a:solidFill>
              <a:ea typeface="黑体" panose="02010609060101010101" pitchFamily="49" charset="-122"/>
            </a:endParaRPr>
          </a:p>
          <a:p>
            <a:pPr eaLnBrk="0" hangingPunct="0"/>
            <a:endParaRPr lang="en-US" altLang="zh-CN" sz="2800" b="1" dirty="0">
              <a:solidFill>
                <a:srgbClr val="FF0000"/>
              </a:solidFill>
              <a:latin typeface="黑体" panose="02010609060101010101" pitchFamily="49" charset="-122"/>
              <a:ea typeface="黑体" panose="02010609060101010101" pitchFamily="49" charset="-122"/>
            </a:endParaRPr>
          </a:p>
        </p:txBody>
      </p:sp>
      <p:sp>
        <p:nvSpPr>
          <p:cNvPr id="4" name="标题 1"/>
          <p:cNvSpPr>
            <a:spLocks noGrp="1"/>
          </p:cNvSpPr>
          <p:nvPr/>
        </p:nvSpPr>
        <p:spPr>
          <a:xfrm>
            <a:off x="12703" y="215900"/>
            <a:ext cx="3836988" cy="666750"/>
          </a:xfrm>
          <a:prstGeom prst="rect">
            <a:avLst/>
          </a:prstGeom>
          <a:ln>
            <a:solidFill>
              <a:schemeClr val="accent6">
                <a:lumMod val="75000"/>
              </a:schemeClr>
            </a:solidFill>
          </a:ln>
          <a:effectLst>
            <a:outerShdw blurRad="482600" dist="38100" dir="2700000" algn="tl" rotWithShape="0">
              <a:prstClr val="black">
                <a:alpha val="40000"/>
              </a:prstClr>
            </a:outerShdw>
          </a:effectLst>
        </p:spPr>
        <p:txBody>
          <a:bodyPr anchor="ct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auto">
              <a:spcAft>
                <a:spcPts val="0"/>
              </a:spcAft>
              <a:defRPr/>
            </a:pPr>
            <a:r>
              <a:rPr lang="zh-CN" altLang="en-US" b="1" dirty="0">
                <a:solidFill>
                  <a:srgbClr val="4C7469"/>
                </a:solidFill>
                <a:latin typeface="楷体" panose="02010609060101010101" pitchFamily="49" charset="-122"/>
                <a:ea typeface="楷体" panose="02010609060101010101" pitchFamily="49" charset="-122"/>
              </a:rPr>
              <a:t>通关妙招</a:t>
            </a:r>
          </a:p>
        </p:txBody>
      </p:sp>
    </p:spTree>
    <p:extLst>
      <p:ext uri="{BB962C8B-B14F-4D97-AF65-F5344CB8AC3E}">
        <p14:creationId xmlns:p14="http://schemas.microsoft.com/office/powerpoint/2010/main" val="3590821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219"/>
                                        </p:tgtEl>
                                        <p:attrNameLst>
                                          <p:attrName>style.visibility</p:attrName>
                                        </p:attrNameLst>
                                      </p:cBhvr>
                                      <p:to>
                                        <p:strVal val="visible"/>
                                      </p:to>
                                    </p:set>
                                    <p:animEffect transition="in" filter="barn(inVertical)">
                                      <p:cBhvr>
                                        <p:cTn id="7" dur="500"/>
                                        <p:tgtEl>
                                          <p:spTgt spid="92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5713" name="文本框 99"/>
          <p:cNvSpPr txBox="1">
            <a:spLocks noChangeArrowheads="1"/>
          </p:cNvSpPr>
          <p:nvPr/>
        </p:nvSpPr>
        <p:spPr bwMode="auto">
          <a:xfrm>
            <a:off x="10431" y="33898"/>
            <a:ext cx="12181569"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612775">
              <a:defRPr sz="2400" b="1">
                <a:solidFill>
                  <a:schemeClr val="tx1"/>
                </a:solidFill>
                <a:latin typeface="Calibri" pitchFamily="34" charset="0"/>
                <a:ea typeface="宋体" pitchFamily="2" charset="-122"/>
              </a:defRPr>
            </a:lvl1pPr>
            <a:lvl2pPr>
              <a:defRPr sz="2400" b="1">
                <a:solidFill>
                  <a:schemeClr val="tx1"/>
                </a:solidFill>
                <a:latin typeface="Calibri" pitchFamily="34" charset="0"/>
                <a:ea typeface="宋体" pitchFamily="2" charset="-122"/>
              </a:defRPr>
            </a:lvl2pPr>
            <a:lvl3pPr>
              <a:defRPr sz="2400" b="1">
                <a:solidFill>
                  <a:schemeClr val="tx1"/>
                </a:solidFill>
                <a:latin typeface="Calibri" pitchFamily="34" charset="0"/>
                <a:ea typeface="宋体" pitchFamily="2" charset="-122"/>
              </a:defRPr>
            </a:lvl3pPr>
            <a:lvl4pPr>
              <a:defRPr sz="2400" b="1">
                <a:solidFill>
                  <a:schemeClr val="tx1"/>
                </a:solidFill>
                <a:latin typeface="Calibri" pitchFamily="34" charset="0"/>
                <a:ea typeface="宋体" pitchFamily="2" charset="-122"/>
              </a:defRPr>
            </a:lvl4pPr>
            <a:lvl5pPr>
              <a:defRPr sz="2400" b="1">
                <a:solidFill>
                  <a:schemeClr val="tx1"/>
                </a:solidFill>
                <a:latin typeface="Calibri" pitchFamily="34" charset="0"/>
                <a:ea typeface="宋体" pitchFamily="2" charset="-122"/>
              </a:defRPr>
            </a:lvl5pPr>
            <a:lvl6pPr fontAlgn="base">
              <a:spcBef>
                <a:spcPct val="0"/>
              </a:spcBef>
              <a:spcAft>
                <a:spcPct val="0"/>
              </a:spcAft>
              <a:buFont typeface="Arial" pitchFamily="34" charset="0"/>
              <a:defRPr sz="2400" b="1">
                <a:solidFill>
                  <a:schemeClr val="tx1"/>
                </a:solidFill>
                <a:latin typeface="Calibri" pitchFamily="34" charset="0"/>
                <a:ea typeface="宋体" pitchFamily="2" charset="-122"/>
              </a:defRPr>
            </a:lvl6pPr>
            <a:lvl7pPr fontAlgn="base">
              <a:spcBef>
                <a:spcPct val="0"/>
              </a:spcBef>
              <a:spcAft>
                <a:spcPct val="0"/>
              </a:spcAft>
              <a:buFont typeface="Arial" pitchFamily="34" charset="0"/>
              <a:defRPr sz="2400" b="1">
                <a:solidFill>
                  <a:schemeClr val="tx1"/>
                </a:solidFill>
                <a:latin typeface="Calibri" pitchFamily="34" charset="0"/>
                <a:ea typeface="宋体" pitchFamily="2" charset="-122"/>
              </a:defRPr>
            </a:lvl7pPr>
            <a:lvl8pPr fontAlgn="base">
              <a:spcBef>
                <a:spcPct val="0"/>
              </a:spcBef>
              <a:spcAft>
                <a:spcPct val="0"/>
              </a:spcAft>
              <a:buFont typeface="Arial" pitchFamily="34" charset="0"/>
              <a:defRPr sz="2400" b="1">
                <a:solidFill>
                  <a:schemeClr val="tx1"/>
                </a:solidFill>
                <a:latin typeface="Calibri" pitchFamily="34" charset="0"/>
                <a:ea typeface="宋体" pitchFamily="2" charset="-122"/>
              </a:defRPr>
            </a:lvl8pPr>
            <a:lvl9pPr fontAlgn="base">
              <a:spcBef>
                <a:spcPct val="0"/>
              </a:spcBef>
              <a:spcAft>
                <a:spcPct val="0"/>
              </a:spcAft>
              <a:buFont typeface="Arial" pitchFamily="34" charset="0"/>
              <a:defRPr sz="2400" b="1">
                <a:solidFill>
                  <a:schemeClr val="tx1"/>
                </a:solidFill>
                <a:latin typeface="Calibri" pitchFamily="34" charset="0"/>
                <a:ea typeface="宋体" pitchFamily="2" charset="-122"/>
              </a:defRPr>
            </a:lvl9pPr>
          </a:lstStyle>
          <a:p>
            <a:pPr>
              <a:buFont typeface="Arial" pitchFamily="34" charset="0"/>
              <a:buNone/>
            </a:pPr>
            <a:r>
              <a:rPr lang="zh-CN" altLang="zh-CN" sz="2800" smtClean="0">
                <a:solidFill>
                  <a:prstClr val="black"/>
                </a:solidFill>
              </a:rPr>
              <a:t>阅读下面的文字，提取主要信息，给</a:t>
            </a:r>
            <a:r>
              <a:rPr lang="en-US" altLang="zh-CN" sz="2800" smtClean="0">
                <a:solidFill>
                  <a:prstClr val="black"/>
                </a:solidFill>
                <a:latin typeface="宋体" pitchFamily="2" charset="-122"/>
              </a:rPr>
              <a:t>“</a:t>
            </a:r>
            <a:r>
              <a:rPr lang="zh-CN" altLang="zh-CN" sz="2800" smtClean="0">
                <a:solidFill>
                  <a:prstClr val="black"/>
                </a:solidFill>
              </a:rPr>
              <a:t>播客</a:t>
            </a:r>
            <a:r>
              <a:rPr lang="en-US" altLang="zh-CN" sz="2800" smtClean="0">
                <a:solidFill>
                  <a:prstClr val="black"/>
                </a:solidFill>
                <a:latin typeface="宋体" pitchFamily="2" charset="-122"/>
              </a:rPr>
              <a:t>”</a:t>
            </a:r>
            <a:r>
              <a:rPr lang="zh-CN" altLang="zh-CN" sz="2800" smtClean="0">
                <a:solidFill>
                  <a:prstClr val="black"/>
                </a:solidFill>
              </a:rPr>
              <a:t>下定义。</a:t>
            </a:r>
            <a:r>
              <a:rPr lang="en-US" altLang="zh-CN" sz="2800" smtClean="0">
                <a:solidFill>
                  <a:prstClr val="black"/>
                </a:solidFill>
                <a:latin typeface="Times New Roman" pitchFamily="18" charset="0"/>
              </a:rPr>
              <a:t>(</a:t>
            </a:r>
            <a:r>
              <a:rPr lang="zh-CN" altLang="zh-CN" sz="2800" smtClean="0">
                <a:solidFill>
                  <a:prstClr val="black"/>
                </a:solidFill>
              </a:rPr>
              <a:t>不超过</a:t>
            </a:r>
            <a:r>
              <a:rPr lang="en-US" altLang="zh-CN" sz="2800" smtClean="0">
                <a:solidFill>
                  <a:prstClr val="black"/>
                </a:solidFill>
                <a:latin typeface="Times New Roman" pitchFamily="18" charset="0"/>
              </a:rPr>
              <a:t>40</a:t>
            </a:r>
            <a:r>
              <a:rPr lang="zh-CN" altLang="zh-CN" sz="2800" smtClean="0">
                <a:solidFill>
                  <a:prstClr val="black"/>
                </a:solidFill>
              </a:rPr>
              <a:t>个字</a:t>
            </a:r>
            <a:r>
              <a:rPr lang="en-US" altLang="zh-CN" sz="2800" smtClean="0">
                <a:solidFill>
                  <a:prstClr val="black"/>
                </a:solidFill>
                <a:latin typeface="Times New Roman" pitchFamily="18" charset="0"/>
              </a:rPr>
              <a:t>)</a:t>
            </a:r>
            <a:endParaRPr lang="en-US" altLang="zh-CN" sz="2800">
              <a:solidFill>
                <a:prstClr val="black"/>
              </a:solidFill>
            </a:endParaRPr>
          </a:p>
          <a:p>
            <a:pPr>
              <a:buFont typeface="Arial" pitchFamily="34" charset="0"/>
              <a:buNone/>
            </a:pPr>
            <a:r>
              <a:rPr lang="zh-CN" altLang="zh-CN" sz="2800" smtClean="0">
                <a:solidFill>
                  <a:prstClr val="black"/>
                </a:solidFill>
                <a:latin typeface="仿宋" pitchFamily="49" charset="-122"/>
                <a:ea typeface="仿宋" pitchFamily="49" charset="-122"/>
              </a:rPr>
              <a:t>播客的英文名称为</a:t>
            </a:r>
            <a:r>
              <a:rPr lang="en-US" altLang="zh-CN" sz="2800" smtClean="0">
                <a:solidFill>
                  <a:prstClr val="black"/>
                </a:solidFill>
                <a:latin typeface="仿宋" pitchFamily="49" charset="-122"/>
                <a:ea typeface="仿宋" pitchFamily="49" charset="-122"/>
              </a:rPr>
              <a:t>podcast</a:t>
            </a:r>
            <a:r>
              <a:rPr lang="zh-CN" altLang="zh-CN" sz="2800" smtClean="0">
                <a:solidFill>
                  <a:prstClr val="black"/>
                </a:solidFill>
                <a:latin typeface="仿宋" pitchFamily="49" charset="-122"/>
                <a:ea typeface="仿宋" pitchFamily="49" charset="-122"/>
              </a:rPr>
              <a:t>，我们可以简单地将其视为个人的网络广播。播客是</a:t>
            </a:r>
            <a:r>
              <a:rPr lang="zh-CN" altLang="zh-CN" sz="2800" smtClean="0">
                <a:solidFill>
                  <a:srgbClr val="FF0000"/>
                </a:solidFill>
                <a:latin typeface="仿宋" pitchFamily="49" charset="-122"/>
                <a:ea typeface="仿宋" pitchFamily="49" charset="-122"/>
              </a:rPr>
              <a:t>作者</a:t>
            </a:r>
            <a:r>
              <a:rPr lang="zh-CN" altLang="zh-CN" sz="2800" smtClean="0">
                <a:solidFill>
                  <a:prstClr val="black"/>
                </a:solidFill>
                <a:latin typeface="仿宋" pitchFamily="49" charset="-122"/>
                <a:ea typeface="仿宋" pitchFamily="49" charset="-122"/>
              </a:rPr>
              <a:t>借助数字广播技术，将其录制的声音和视频节目，上传到互联网，通过专门软件与便携播放器实现播放，从而与广大网友分享。</a:t>
            </a:r>
            <a:r>
              <a:rPr lang="zh-CN" altLang="zh-CN" sz="2800" smtClean="0">
                <a:solidFill>
                  <a:srgbClr val="FF0000"/>
                </a:solidFill>
                <a:latin typeface="仿宋" pitchFamily="49" charset="-122"/>
                <a:ea typeface="仿宋" pitchFamily="49" charset="-122"/>
              </a:rPr>
              <a:t>网友</a:t>
            </a:r>
            <a:r>
              <a:rPr lang="zh-CN" altLang="zh-CN" sz="2800" smtClean="0">
                <a:solidFill>
                  <a:prstClr val="black"/>
                </a:solidFill>
                <a:latin typeface="仿宋" pitchFamily="49" charset="-122"/>
                <a:ea typeface="仿宋" pitchFamily="49" charset="-122"/>
              </a:rPr>
              <a:t>不必实时接收，也不必端坐于电脑前，可将节目下载到自己的播放器中，随时随地收听、收看。</a:t>
            </a:r>
            <a:endParaRPr lang="zh-CN" altLang="en-US" sz="2800" smtClean="0">
              <a:solidFill>
                <a:prstClr val="black"/>
              </a:solidFill>
              <a:latin typeface="仿宋" pitchFamily="49" charset="-122"/>
              <a:ea typeface="仿宋" pitchFamily="49" charset="-122"/>
            </a:endParaRPr>
          </a:p>
        </p:txBody>
      </p:sp>
      <p:sp>
        <p:nvSpPr>
          <p:cNvPr id="3" name="文本框 2"/>
          <p:cNvSpPr txBox="1">
            <a:spLocks noChangeArrowheads="1"/>
          </p:cNvSpPr>
          <p:nvPr/>
        </p:nvSpPr>
        <p:spPr bwMode="auto">
          <a:xfrm>
            <a:off x="440983" y="3663203"/>
            <a:ext cx="11320463"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Calibri" pitchFamily="34" charset="0"/>
                <a:ea typeface="宋体" pitchFamily="2" charset="-122"/>
              </a:defRPr>
            </a:lvl1pPr>
            <a:lvl2pPr>
              <a:defRPr sz="2400" b="1">
                <a:solidFill>
                  <a:schemeClr val="tx1"/>
                </a:solidFill>
                <a:latin typeface="Calibri" pitchFamily="34" charset="0"/>
                <a:ea typeface="宋体" pitchFamily="2" charset="-122"/>
              </a:defRPr>
            </a:lvl2pPr>
            <a:lvl3pPr>
              <a:defRPr sz="2400" b="1">
                <a:solidFill>
                  <a:schemeClr val="tx1"/>
                </a:solidFill>
                <a:latin typeface="Calibri" pitchFamily="34" charset="0"/>
                <a:ea typeface="宋体" pitchFamily="2" charset="-122"/>
              </a:defRPr>
            </a:lvl3pPr>
            <a:lvl4pPr>
              <a:defRPr sz="2400" b="1">
                <a:solidFill>
                  <a:schemeClr val="tx1"/>
                </a:solidFill>
                <a:latin typeface="Calibri" pitchFamily="34" charset="0"/>
                <a:ea typeface="宋体" pitchFamily="2" charset="-122"/>
              </a:defRPr>
            </a:lvl4pPr>
            <a:lvl5pPr>
              <a:defRPr sz="2400" b="1">
                <a:solidFill>
                  <a:schemeClr val="tx1"/>
                </a:solidFill>
                <a:latin typeface="Calibri" pitchFamily="34" charset="0"/>
                <a:ea typeface="宋体" pitchFamily="2" charset="-122"/>
              </a:defRPr>
            </a:lvl5pPr>
            <a:lvl6pPr fontAlgn="base">
              <a:spcBef>
                <a:spcPct val="0"/>
              </a:spcBef>
              <a:spcAft>
                <a:spcPct val="0"/>
              </a:spcAft>
              <a:buFont typeface="Arial" pitchFamily="34" charset="0"/>
              <a:defRPr sz="2400" b="1">
                <a:solidFill>
                  <a:schemeClr val="tx1"/>
                </a:solidFill>
                <a:latin typeface="Calibri" pitchFamily="34" charset="0"/>
                <a:ea typeface="宋体" pitchFamily="2" charset="-122"/>
              </a:defRPr>
            </a:lvl6pPr>
            <a:lvl7pPr fontAlgn="base">
              <a:spcBef>
                <a:spcPct val="0"/>
              </a:spcBef>
              <a:spcAft>
                <a:spcPct val="0"/>
              </a:spcAft>
              <a:buFont typeface="Arial" pitchFamily="34" charset="0"/>
              <a:defRPr sz="2400" b="1">
                <a:solidFill>
                  <a:schemeClr val="tx1"/>
                </a:solidFill>
                <a:latin typeface="Calibri" pitchFamily="34" charset="0"/>
                <a:ea typeface="宋体" pitchFamily="2" charset="-122"/>
              </a:defRPr>
            </a:lvl7pPr>
            <a:lvl8pPr fontAlgn="base">
              <a:spcBef>
                <a:spcPct val="0"/>
              </a:spcBef>
              <a:spcAft>
                <a:spcPct val="0"/>
              </a:spcAft>
              <a:buFont typeface="Arial" pitchFamily="34" charset="0"/>
              <a:defRPr sz="2400" b="1">
                <a:solidFill>
                  <a:schemeClr val="tx1"/>
                </a:solidFill>
                <a:latin typeface="Calibri" pitchFamily="34" charset="0"/>
                <a:ea typeface="宋体" pitchFamily="2" charset="-122"/>
              </a:defRPr>
            </a:lvl8pPr>
            <a:lvl9pPr fontAlgn="base">
              <a:spcBef>
                <a:spcPct val="0"/>
              </a:spcBef>
              <a:spcAft>
                <a:spcPct val="0"/>
              </a:spcAft>
              <a:buFont typeface="Arial" pitchFamily="34" charset="0"/>
              <a:defRPr sz="2400" b="1">
                <a:solidFill>
                  <a:schemeClr val="tx1"/>
                </a:solidFill>
                <a:latin typeface="Calibri" pitchFamily="34" charset="0"/>
                <a:ea typeface="宋体" pitchFamily="2" charset="-122"/>
              </a:defRPr>
            </a:lvl9pPr>
          </a:lstStyle>
          <a:p>
            <a:pPr>
              <a:buFont typeface="Arial" pitchFamily="34" charset="0"/>
              <a:buNone/>
            </a:pPr>
            <a:r>
              <a:rPr lang="zh-CN" altLang="zh-CN" sz="2800" smtClean="0">
                <a:solidFill>
                  <a:srgbClr val="FF0000"/>
                </a:solidFill>
              </a:rPr>
              <a:t>播客是</a:t>
            </a:r>
            <a:r>
              <a:rPr lang="zh-CN" altLang="zh-CN" sz="2800" smtClean="0">
                <a:solidFill>
                  <a:prstClr val="black"/>
                </a:solidFill>
              </a:rPr>
              <a:t>借助数字广播技术制作声音和视频节目上传到互联网与网友分享的</a:t>
            </a:r>
            <a:r>
              <a:rPr lang="zh-CN" altLang="zh-CN" sz="2800" smtClean="0">
                <a:solidFill>
                  <a:srgbClr val="FF0000"/>
                </a:solidFill>
              </a:rPr>
              <a:t>个人网络广播</a:t>
            </a:r>
            <a:r>
              <a:rPr lang="zh-CN" altLang="zh-CN" sz="2800" smtClean="0">
                <a:solidFill>
                  <a:prstClr val="black"/>
                </a:solidFill>
              </a:rPr>
              <a:t>。</a:t>
            </a:r>
            <a:endParaRPr lang="zh-CN" altLang="en-US" sz="2800" smtClean="0">
              <a:solidFill>
                <a:prstClr val="black"/>
              </a:solidFill>
            </a:endParaRPr>
          </a:p>
        </p:txBody>
      </p:sp>
    </p:spTree>
    <p:extLst>
      <p:ext uri="{BB962C8B-B14F-4D97-AF65-F5344CB8AC3E}">
        <p14:creationId xmlns:p14="http://schemas.microsoft.com/office/powerpoint/2010/main" val="79190411"/>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theme/_rels/them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10.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11.xml><?xml version="1.0" encoding="utf-8"?>
<a:theme xmlns:a="http://schemas.openxmlformats.org/drawingml/2006/main" name="3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12.xml><?xml version="1.0" encoding="utf-8"?>
<a:theme xmlns:a="http://schemas.openxmlformats.org/drawingml/2006/main" name="4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13.xml><?xml version="1.0" encoding="utf-8"?>
<a:theme xmlns:a="http://schemas.openxmlformats.org/drawingml/2006/main" name="5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14.xml><?xml version="1.0" encoding="utf-8"?>
<a:theme xmlns:a="http://schemas.openxmlformats.org/drawingml/2006/main" name="6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15.xml><?xml version="1.0" encoding="utf-8"?>
<a:theme xmlns:a="http://schemas.openxmlformats.org/drawingml/2006/main" name="8_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6.xml><?xml version="1.0" encoding="utf-8"?>
<a:theme xmlns:a="http://schemas.openxmlformats.org/drawingml/2006/main" name="9_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7.xml><?xml version="1.0" encoding="utf-8"?>
<a:theme xmlns:a="http://schemas.openxmlformats.org/drawingml/2006/main" name="10_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8.xml><?xml version="1.0" encoding="utf-8"?>
<a:theme xmlns:a="http://schemas.openxmlformats.org/drawingml/2006/main" name="古瓶荷花">
  <a:themeElements>
    <a:clrScheme name="古瓶荷花 1">
      <a:dk1>
        <a:srgbClr val="0033CC"/>
      </a:dk1>
      <a:lt1>
        <a:srgbClr val="FFFFFF"/>
      </a:lt1>
      <a:dk2>
        <a:srgbClr val="007572"/>
      </a:dk2>
      <a:lt2>
        <a:srgbClr val="C0C0C0"/>
      </a:lt2>
      <a:accent1>
        <a:srgbClr val="CCECFF"/>
      </a:accent1>
      <a:accent2>
        <a:srgbClr val="3399FF"/>
      </a:accent2>
      <a:accent3>
        <a:srgbClr val="FFFFFF"/>
      </a:accent3>
      <a:accent4>
        <a:srgbClr val="002AAE"/>
      </a:accent4>
      <a:accent5>
        <a:srgbClr val="E2F4FF"/>
      </a:accent5>
      <a:accent6>
        <a:srgbClr val="2D8AE7"/>
      </a:accent6>
      <a:hlink>
        <a:srgbClr val="CC0066"/>
      </a:hlink>
      <a:folHlink>
        <a:srgbClr val="7D7DA9"/>
      </a:folHlink>
    </a:clrScheme>
    <a:fontScheme name="古瓶荷花">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古瓶荷花 1">
        <a:dk1>
          <a:srgbClr val="0033CC"/>
        </a:dk1>
        <a:lt1>
          <a:srgbClr val="FFFFFF"/>
        </a:lt1>
        <a:dk2>
          <a:srgbClr val="007572"/>
        </a:dk2>
        <a:lt2>
          <a:srgbClr val="C0C0C0"/>
        </a:lt2>
        <a:accent1>
          <a:srgbClr val="CCECFF"/>
        </a:accent1>
        <a:accent2>
          <a:srgbClr val="3399FF"/>
        </a:accent2>
        <a:accent3>
          <a:srgbClr val="FFFFFF"/>
        </a:accent3>
        <a:accent4>
          <a:srgbClr val="002AAE"/>
        </a:accent4>
        <a:accent5>
          <a:srgbClr val="E2F4FF"/>
        </a:accent5>
        <a:accent6>
          <a:srgbClr val="2D8AE7"/>
        </a:accent6>
        <a:hlink>
          <a:srgbClr val="CC0066"/>
        </a:hlink>
        <a:folHlink>
          <a:srgbClr val="7D7DA9"/>
        </a:folHlink>
      </a:clrScheme>
      <a:clrMap bg1="lt1" tx1="dk1" bg2="lt2" tx2="dk2" accent1="accent1" accent2="accent2" accent3="accent3" accent4="accent4" accent5="accent5" accent6="accent6" hlink="hlink" folHlink="folHlink"/>
    </a:extraClrScheme>
    <a:extraClrScheme>
      <a:clrScheme name="古瓶荷花 2">
        <a:dk1>
          <a:srgbClr val="007A77"/>
        </a:dk1>
        <a:lt1>
          <a:srgbClr val="EFF6EE"/>
        </a:lt1>
        <a:dk2>
          <a:srgbClr val="0066CC"/>
        </a:dk2>
        <a:lt2>
          <a:srgbClr val="C0C0C0"/>
        </a:lt2>
        <a:accent1>
          <a:srgbClr val="E7EEE6"/>
        </a:accent1>
        <a:accent2>
          <a:srgbClr val="FF9933"/>
        </a:accent2>
        <a:accent3>
          <a:srgbClr val="F6FAF5"/>
        </a:accent3>
        <a:accent4>
          <a:srgbClr val="006765"/>
        </a:accent4>
        <a:accent5>
          <a:srgbClr val="F1F5F0"/>
        </a:accent5>
        <a:accent6>
          <a:srgbClr val="E78A2D"/>
        </a:accent6>
        <a:hlink>
          <a:srgbClr val="636395"/>
        </a:hlink>
        <a:folHlink>
          <a:srgbClr val="CC3300"/>
        </a:folHlink>
      </a:clrScheme>
      <a:clrMap bg1="lt1" tx1="dk1" bg2="lt2" tx2="dk2" accent1="accent1" accent2="accent2" accent3="accent3" accent4="accent4" accent5="accent5" accent6="accent6" hlink="hlink" folHlink="folHlink"/>
    </a:extraClrScheme>
    <a:extraClrScheme>
      <a:clrScheme name="古瓶荷花 3">
        <a:dk1>
          <a:srgbClr val="000000"/>
        </a:dk1>
        <a:lt1>
          <a:srgbClr val="CCFFCC"/>
        </a:lt1>
        <a:dk2>
          <a:srgbClr val="E88A00"/>
        </a:dk2>
        <a:lt2>
          <a:srgbClr val="C0C0C0"/>
        </a:lt2>
        <a:accent1>
          <a:srgbClr val="CCECFF"/>
        </a:accent1>
        <a:accent2>
          <a:srgbClr val="336600"/>
        </a:accent2>
        <a:accent3>
          <a:srgbClr val="E2FFE2"/>
        </a:accent3>
        <a:accent4>
          <a:srgbClr val="000000"/>
        </a:accent4>
        <a:accent5>
          <a:srgbClr val="E2F4FF"/>
        </a:accent5>
        <a:accent6>
          <a:srgbClr val="2D5C00"/>
        </a:accent6>
        <a:hlink>
          <a:srgbClr val="3333CC"/>
        </a:hlink>
        <a:folHlink>
          <a:srgbClr val="3399FF"/>
        </a:folHlink>
      </a:clrScheme>
      <a:clrMap bg1="lt1" tx1="dk1" bg2="lt2" tx2="dk2" accent1="accent1" accent2="accent2" accent3="accent3" accent4="accent4" accent5="accent5" accent6="accent6" hlink="hlink" folHlink="folHlink"/>
    </a:extraClrScheme>
    <a:extraClrScheme>
      <a:clrScheme name="古瓶荷花 4">
        <a:dk1>
          <a:srgbClr val="000000"/>
        </a:dk1>
        <a:lt1>
          <a:srgbClr val="FFFFCC"/>
        </a:lt1>
        <a:dk2>
          <a:srgbClr val="CC3300"/>
        </a:dk2>
        <a:lt2>
          <a:srgbClr val="C0C0C0"/>
        </a:lt2>
        <a:accent1>
          <a:srgbClr val="FFFFCC"/>
        </a:accent1>
        <a:accent2>
          <a:srgbClr val="339933"/>
        </a:accent2>
        <a:accent3>
          <a:srgbClr val="FFFFE2"/>
        </a:accent3>
        <a:accent4>
          <a:srgbClr val="000000"/>
        </a:accent4>
        <a:accent5>
          <a:srgbClr val="FFFFE2"/>
        </a:accent5>
        <a:accent6>
          <a:srgbClr val="2D8A2D"/>
        </a:accent6>
        <a:hlink>
          <a:srgbClr val="0066FF"/>
        </a:hlink>
        <a:folHlink>
          <a:srgbClr val="6F6F9F"/>
        </a:folHlink>
      </a:clrScheme>
      <a:clrMap bg1="lt1" tx1="dk1" bg2="lt2" tx2="dk2" accent1="accent1" accent2="accent2" accent3="accent3" accent4="accent4" accent5="accent5" accent6="accent6" hlink="hlink" folHlink="folHlink"/>
    </a:extraClrScheme>
    <a:extraClrScheme>
      <a:clrScheme name="古瓶荷花 5">
        <a:dk1>
          <a:srgbClr val="636395"/>
        </a:dk1>
        <a:lt1>
          <a:srgbClr val="FFE2C5"/>
        </a:lt1>
        <a:dk2>
          <a:srgbClr val="000000"/>
        </a:dk2>
        <a:lt2>
          <a:srgbClr val="C0C0C0"/>
        </a:lt2>
        <a:accent1>
          <a:srgbClr val="FFE1E1"/>
        </a:accent1>
        <a:accent2>
          <a:srgbClr val="FF9933"/>
        </a:accent2>
        <a:accent3>
          <a:srgbClr val="FFEEDF"/>
        </a:accent3>
        <a:accent4>
          <a:srgbClr val="53537E"/>
        </a:accent4>
        <a:accent5>
          <a:srgbClr val="FFEEEE"/>
        </a:accent5>
        <a:accent6>
          <a:srgbClr val="E78A2D"/>
        </a:accent6>
        <a:hlink>
          <a:srgbClr val="008080"/>
        </a:hlink>
        <a:folHlink>
          <a:srgbClr val="3399FF"/>
        </a:folHlink>
      </a:clrScheme>
      <a:clrMap bg1="lt1" tx1="dk1" bg2="lt2" tx2="dk2" accent1="accent1" accent2="accent2" accent3="accent3" accent4="accent4" accent5="accent5" accent6="accent6" hlink="hlink" folHlink="folHlink"/>
    </a:extraClrScheme>
    <a:extraClrScheme>
      <a:clrScheme name="古瓶荷花 6">
        <a:dk1>
          <a:srgbClr val="626292"/>
        </a:dk1>
        <a:lt1>
          <a:srgbClr val="CCECFF"/>
        </a:lt1>
        <a:dk2>
          <a:srgbClr val="3333CC"/>
        </a:dk2>
        <a:lt2>
          <a:srgbClr val="C0C0C0"/>
        </a:lt2>
        <a:accent1>
          <a:srgbClr val="D9F1FF"/>
        </a:accent1>
        <a:accent2>
          <a:srgbClr val="FF9900"/>
        </a:accent2>
        <a:accent3>
          <a:srgbClr val="E2F4FF"/>
        </a:accent3>
        <a:accent4>
          <a:srgbClr val="53537C"/>
        </a:accent4>
        <a:accent5>
          <a:srgbClr val="E9F7FF"/>
        </a:accent5>
        <a:accent6>
          <a:srgbClr val="E78A00"/>
        </a:accent6>
        <a:hlink>
          <a:srgbClr val="CC0066"/>
        </a:hlink>
        <a:folHlink>
          <a:srgbClr val="009999"/>
        </a:folHlink>
      </a:clrScheme>
      <a:clrMap bg1="lt1" tx1="dk1" bg2="lt2" tx2="dk2" accent1="accent1" accent2="accent2" accent3="accent3" accent4="accent4" accent5="accent5" accent6="accent6" hlink="hlink" folHlink="folHlink"/>
    </a:extraClrScheme>
    <a:extraClrScheme>
      <a:clrScheme name="古瓶荷花 7">
        <a:dk1>
          <a:srgbClr val="0066CC"/>
        </a:dk1>
        <a:lt1>
          <a:srgbClr val="FFE1E1"/>
        </a:lt1>
        <a:dk2>
          <a:srgbClr val="006600"/>
        </a:dk2>
        <a:lt2>
          <a:srgbClr val="C0C0C0"/>
        </a:lt2>
        <a:accent1>
          <a:srgbClr val="FFFFCC"/>
        </a:accent1>
        <a:accent2>
          <a:srgbClr val="009999"/>
        </a:accent2>
        <a:accent3>
          <a:srgbClr val="FFEEEE"/>
        </a:accent3>
        <a:accent4>
          <a:srgbClr val="0056AE"/>
        </a:accent4>
        <a:accent5>
          <a:srgbClr val="FFFFE2"/>
        </a:accent5>
        <a:accent6>
          <a:srgbClr val="008A8A"/>
        </a:accent6>
        <a:hlink>
          <a:srgbClr val="EC0000"/>
        </a:hlink>
        <a:folHlink>
          <a:srgbClr val="0099FF"/>
        </a:folHlink>
      </a:clrScheme>
      <a:clrMap bg1="lt1" tx1="dk1" bg2="lt2" tx2="dk2" accent1="accent1" accent2="accent2" accent3="accent3" accent4="accent4" accent5="accent5" accent6="accent6" hlink="hlink" folHlink="folHlink"/>
    </a:extraClrScheme>
    <a:extraClrScheme>
      <a:clrScheme name="古瓶荷花 8">
        <a:dk1>
          <a:srgbClr val="292929"/>
        </a:dk1>
        <a:lt1>
          <a:srgbClr val="DDDDDD"/>
        </a:lt1>
        <a:dk2>
          <a:srgbClr val="0066CC"/>
        </a:dk2>
        <a:lt2>
          <a:srgbClr val="B2B2B2"/>
        </a:lt2>
        <a:accent1>
          <a:srgbClr val="CACADC"/>
        </a:accent1>
        <a:accent2>
          <a:srgbClr val="FFCC00"/>
        </a:accent2>
        <a:accent3>
          <a:srgbClr val="EBEBEB"/>
        </a:accent3>
        <a:accent4>
          <a:srgbClr val="212121"/>
        </a:accent4>
        <a:accent5>
          <a:srgbClr val="E1E1EB"/>
        </a:accent5>
        <a:accent6>
          <a:srgbClr val="E7B900"/>
        </a:accent6>
        <a:hlink>
          <a:srgbClr val="008080"/>
        </a:hlink>
        <a:folHlink>
          <a:srgbClr val="7D7DA9"/>
        </a:folHlink>
      </a:clrScheme>
      <a:clrMap bg1="lt1" tx1="dk1" bg2="lt2" tx2="dk2" accent1="accent1" accent2="accent2" accent3="accent3" accent4="accent4" accent5="accent5" accent6="accent6" hlink="hlink" folHlink="folHlink"/>
    </a:extraClrScheme>
  </a:extraClrSchemeLst>
</a:theme>
</file>

<file path=ppt/theme/theme19.xml><?xml version="1.0" encoding="utf-8"?>
<a:theme xmlns:a="http://schemas.openxmlformats.org/drawingml/2006/main" name="7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0.xml><?xml version="1.0" encoding="utf-8"?>
<a:theme xmlns:a="http://schemas.openxmlformats.org/drawingml/2006/main" name="8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1_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暗香扑面">
  <a:themeElements>
    <a:clrScheme name="暗香扑面">
      <a:dk1>
        <a:sysClr val="windowText" lastClr="000000"/>
      </a:dk1>
      <a:lt1>
        <a:sysClr val="window" lastClr="FFFFFF"/>
      </a:lt1>
      <a:dk2>
        <a:srgbClr val="2F2F2F"/>
      </a:dk2>
      <a:lt2>
        <a:srgbClr val="FFFFF4"/>
      </a:lt2>
      <a:accent1>
        <a:srgbClr val="918415"/>
      </a:accent1>
      <a:accent2>
        <a:srgbClr val="C47546"/>
      </a:accent2>
      <a:accent3>
        <a:srgbClr val="AFB591"/>
      </a:accent3>
      <a:accent4>
        <a:srgbClr val="B9945B"/>
      </a:accent4>
      <a:accent5>
        <a:srgbClr val="85ADBC"/>
      </a:accent5>
      <a:accent6>
        <a:srgbClr val="E5B440"/>
      </a:accent6>
      <a:hlink>
        <a:srgbClr val="00D5D5"/>
      </a:hlink>
      <a:folHlink>
        <a:srgbClr val="DD00DD"/>
      </a:folHlink>
    </a:clrScheme>
    <a:fontScheme name="暗香扑面">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Book"/>
        <a:ea typeface=""/>
        <a:cs typeface=""/>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暗香扑面">
      <a:fillStyleLst>
        <a:solidFill>
          <a:schemeClr val="phClr"/>
        </a:solidFill>
        <a:gradFill rotWithShape="1">
          <a:gsLst>
            <a:gs pos="0">
              <a:schemeClr val="phClr">
                <a:tint val="98000"/>
                <a:satMod val="220000"/>
              </a:schemeClr>
            </a:gs>
            <a:gs pos="31000">
              <a:schemeClr val="phClr">
                <a:tint val="30000"/>
                <a:satMod val="150000"/>
              </a:schemeClr>
            </a:gs>
            <a:gs pos="91000">
              <a:schemeClr val="phClr">
                <a:tint val="96000"/>
              </a:schemeClr>
            </a:gs>
          </a:gsLst>
          <a:path path="circle">
            <a:fillToRect l="50000" t="150000" r="50000"/>
          </a:path>
        </a:gradFill>
        <a:blipFill>
          <a:blip xmlns:r="http://schemas.openxmlformats.org/officeDocument/2006/relationships" r:embed="rId1">
            <a:duotone>
              <a:schemeClr val="phClr">
                <a:shade val="28000"/>
                <a:satMod val="100000"/>
              </a:schemeClr>
              <a:schemeClr val="phClr">
                <a:tint val="100000"/>
                <a:satMod val="200000"/>
              </a:schemeClr>
            </a:duotone>
          </a:blip>
          <a:tile tx="0" ty="0" sx="80000" sy="80000" flip="none" algn="tl"/>
        </a:blip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glow rad="63500">
              <a:schemeClr val="phClr">
                <a:alpha val="45000"/>
                <a:satMod val="110000"/>
              </a:schemeClr>
            </a:glow>
          </a:effectLst>
        </a:effectStyle>
        <a:effectStyle>
          <a:effectLst>
            <a:outerShdw blurRad="34925" dist="31750" dir="5400000" algn="tl" rotWithShape="0">
              <a:srgbClr val="000000">
                <a:alpha val="50000"/>
              </a:srgbClr>
            </a:outerShdw>
          </a:effectLst>
          <a:scene3d>
            <a:camera prst="orthographicFront">
              <a:rot lat="0" lon="0" rev="0"/>
            </a:camera>
            <a:lightRig rig="flood" dir="t">
              <a:rot lat="0" lon="0" rev="5400000"/>
            </a:lightRig>
          </a:scene3d>
          <a:sp3d contourW="9525" prstMaterial="dkEdge">
            <a:bevelT w="12000" h="24150"/>
            <a:contourClr>
              <a:schemeClr val="phClr">
                <a:satMod val="110000"/>
              </a:schemeClr>
            </a:contourClr>
          </a:sp3d>
        </a:effectStyle>
        <a:effectStyle>
          <a:effectLst>
            <a:outerShdw blurRad="50800" dist="31750" dir="5400000" algn="tl" rotWithShape="0">
              <a:srgbClr val="000000">
                <a:alpha val="50000"/>
              </a:srgbClr>
            </a:outerShdw>
          </a:effectLst>
          <a:scene3d>
            <a:camera prst="orthographicFront">
              <a:rot lat="0" lon="0" rev="0"/>
            </a:camera>
            <a:lightRig rig="flood" dir="t">
              <a:rot lat="0" lon="0" rev="5400000"/>
            </a:lightRig>
          </a:scene3d>
          <a:sp3d contourW="18700" prstMaterial="dkEdge">
            <a:bevelT w="44450" h="80600"/>
            <a:contourClr>
              <a:schemeClr val="phClr">
                <a:satMod val="110000"/>
              </a:schemeClr>
            </a:contourClr>
          </a:sp3d>
        </a:effectStyle>
      </a:effectStyleLst>
      <a:bgFillStyleLst>
        <a:solidFill>
          <a:schemeClr val="phClr"/>
        </a:solidFill>
        <a:gradFill rotWithShape="1">
          <a:gsLst>
            <a:gs pos="0">
              <a:schemeClr val="phClr">
                <a:shade val="70000"/>
                <a:satMod val="1000000"/>
              </a:schemeClr>
            </a:gs>
            <a:gs pos="31000">
              <a:schemeClr val="phClr">
                <a:shade val="85000"/>
                <a:satMod val="450000"/>
              </a:schemeClr>
            </a:gs>
            <a:gs pos="100000">
              <a:schemeClr val="phClr">
                <a:tint val="70000"/>
                <a:satMod val="300000"/>
              </a:schemeClr>
            </a:gs>
          </a:gsLst>
          <a:path path="circle">
            <a:fillToRect l="50000" t="150000" r="50000"/>
          </a:path>
        </a:gradFill>
        <a:blipFill>
          <a:blip xmlns:r="http://schemas.openxmlformats.org/officeDocument/2006/relationships" r:embed="rId2">
            <a:duotone>
              <a:schemeClr val="phClr">
                <a:tint val="100000"/>
                <a:shade val="70000"/>
                <a:hueMod val="100000"/>
                <a:satMod val="100000"/>
              </a:schemeClr>
              <a:schemeClr val="phClr">
                <a:tint val="90000"/>
                <a:shade val="100000"/>
                <a:hueMod val="100000"/>
                <a:satMod val="100000"/>
              </a:schemeClr>
            </a:duotone>
          </a:blip>
          <a:stretch>
            <a:fillRect/>
          </a:stretch>
        </a:blip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a="http://schemas.openxmlformats.org/drawingml/2006/main" name="3_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7.xml><?xml version="1.0" encoding="utf-8"?>
<a:theme xmlns:a="http://schemas.openxmlformats.org/drawingml/2006/main" name="4_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5_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6_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Austin</Template>
  <TotalTime>498</TotalTime>
  <Words>4079</Words>
  <Application>Microsoft Office PowerPoint</Application>
  <PresentationFormat>自定义</PresentationFormat>
  <Paragraphs>247</Paragraphs>
  <Slides>41</Slides>
  <Notes>1</Notes>
  <HiddenSlides>0</HiddenSlides>
  <MMClips>0</MMClips>
  <ScaleCrop>false</ScaleCrop>
  <HeadingPairs>
    <vt:vector size="6" baseType="variant">
      <vt:variant>
        <vt:lpstr>已用的字体</vt:lpstr>
      </vt:variant>
      <vt:variant>
        <vt:i4>20</vt:i4>
      </vt:variant>
      <vt:variant>
        <vt:lpstr>主题</vt:lpstr>
      </vt:variant>
      <vt:variant>
        <vt:i4>20</vt:i4>
      </vt:variant>
      <vt:variant>
        <vt:lpstr>幻灯片标题</vt:lpstr>
      </vt:variant>
      <vt:variant>
        <vt:i4>41</vt:i4>
      </vt:variant>
    </vt:vector>
  </HeadingPairs>
  <TitlesOfParts>
    <vt:vector size="81" baseType="lpstr">
      <vt:lpstr>Arial</vt:lpstr>
      <vt:lpstr>宋体</vt:lpstr>
      <vt:lpstr>华文细黑</vt:lpstr>
      <vt:lpstr>方正姚体</vt:lpstr>
      <vt:lpstr>Wingdings</vt:lpstr>
      <vt:lpstr>Times New Roman</vt:lpstr>
      <vt:lpstr>Courier New</vt:lpstr>
      <vt:lpstr>楷体</vt:lpstr>
      <vt:lpstr>Calibri Light</vt:lpstr>
      <vt:lpstr>微软雅黑</vt:lpstr>
      <vt:lpstr>Wingdings 2</vt:lpstr>
      <vt:lpstr>华文琥珀</vt:lpstr>
      <vt:lpstr>黑体</vt:lpstr>
      <vt:lpstr>仿宋</vt:lpstr>
      <vt:lpstr>Franklin Gothic Book</vt:lpstr>
      <vt:lpstr>Calibri</vt:lpstr>
      <vt:lpstr>Franklin Gothic Medium</vt:lpstr>
      <vt:lpstr>楷体_GB2312</vt:lpstr>
      <vt:lpstr>华文中宋</vt:lpstr>
      <vt:lpstr>方正隶变_GBK</vt:lpstr>
      <vt:lpstr>Office 主题</vt:lpstr>
      <vt:lpstr>默认设计模板</vt:lpstr>
      <vt:lpstr>1_默认设计模板</vt:lpstr>
      <vt:lpstr>暗香扑面</vt:lpstr>
      <vt:lpstr>3_默认设计模板</vt:lpstr>
      <vt:lpstr>1_Office 主题</vt:lpstr>
      <vt:lpstr>4_默认设计模板</vt:lpstr>
      <vt:lpstr>5_默认设计模板</vt:lpstr>
      <vt:lpstr>6_默认设计模板</vt:lpstr>
      <vt:lpstr>2_Office 主题</vt:lpstr>
      <vt:lpstr>3_Office 主题</vt:lpstr>
      <vt:lpstr>4_Office 主题</vt:lpstr>
      <vt:lpstr>5_Office 主题</vt:lpstr>
      <vt:lpstr>6_Office 主题</vt:lpstr>
      <vt:lpstr>8_默认设计模板</vt:lpstr>
      <vt:lpstr>9_默认设计模板</vt:lpstr>
      <vt:lpstr>10_默认设计模板</vt:lpstr>
      <vt:lpstr>古瓶荷花</vt:lpstr>
      <vt:lpstr>7_Office 主题</vt:lpstr>
      <vt:lpstr>8_Office 主题</vt:lpstr>
      <vt:lpstr>PowerPoint 演示文稿</vt:lpstr>
      <vt:lpstr>PowerPoint 演示文稿</vt:lpstr>
      <vt:lpstr>PowerPoint 演示文稿</vt:lpstr>
      <vt:lpstr>PowerPoint 演示文稿</vt:lpstr>
      <vt:lpstr>下列定义对吗？</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新闻类常见考题——</vt:lpstr>
      <vt:lpstr>宕开一笔：高度敏锐的新闻嗅觉</vt:lpstr>
      <vt:lpstr>为这则新闻拟写一个标题，15字内。</vt:lpstr>
      <vt:lpstr>何时：  ？  何地：？   何人：？   何事：？    何故： ？可以省略： ？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高考真题演练1</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China</cp:lastModifiedBy>
  <cp:revision>196</cp:revision>
  <cp:lastPrinted>2019-09-01T16:16:42Z</cp:lastPrinted>
  <dcterms:created xsi:type="dcterms:W3CDTF">2018-09-11T03:28:00Z</dcterms:created>
  <dcterms:modified xsi:type="dcterms:W3CDTF">2020-01-31T12:50:42Z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2052-11.1.0.9022</vt:lpwstr>
  </property>
</Properties>
</file>