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wdp" ContentType="image/vnd.ms-photo"/>
  <Default Extension="emf" ContentType="image/x-e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8" r:id="rId4"/>
    <p:sldId id="291" r:id="rId5"/>
    <p:sldId id="293" r:id="rId6"/>
    <p:sldId id="295" r:id="rId7"/>
    <p:sldId id="305" r:id="rId8"/>
    <p:sldId id="294" r:id="rId9"/>
    <p:sldId id="297" r:id="rId10"/>
    <p:sldId id="313" r:id="rId11"/>
    <p:sldId id="300" r:id="rId12"/>
    <p:sldId id="299" r:id="rId13"/>
    <p:sldId id="315" r:id="rId14"/>
    <p:sldId id="317" r:id="rId15"/>
    <p:sldId id="296" r:id="rId16"/>
    <p:sldId id="301" r:id="rId17"/>
    <p:sldId id="303" r:id="rId18"/>
    <p:sldId id="304" r:id="rId19"/>
    <p:sldId id="298" r:id="rId20"/>
    <p:sldId id="316" r:id="rId21"/>
    <p:sldId id="272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3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73735-A353-4CF5-B2F1-202FEEEFD0D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3BF47-8AFE-425B-AB7B-0E3BD6EACF4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10" Type="http://schemas.openxmlformats.org/officeDocument/2006/relationships/hyperlink" Target="http://www.1ppt.com/excel/" TargetMode="External" /><Relationship Id="rId11" Type="http://schemas.openxmlformats.org/officeDocument/2006/relationships/hyperlink" Target="http://www.1ppt.com/shiti/" TargetMode="External" /><Relationship Id="rId12" Type="http://schemas.openxmlformats.org/officeDocument/2006/relationships/hyperlink" Target="http://www.1ppt.com/jiaoan/" TargetMode="External" /><Relationship Id="rId13" Type="http://schemas.openxmlformats.org/officeDocument/2006/relationships/hyperlink" Target="http://www.1ppt.com/jianli/" TargetMode="External" /><Relationship Id="rId14" Type="http://schemas.openxmlformats.org/officeDocument/2006/relationships/hyperlink" Target="http://www.1ppt.com/kejian/" TargetMode="External" /><Relationship Id="rId15" Type="http://schemas.openxmlformats.org/officeDocument/2006/relationships/hyperlink" Target="http://www.1ppt.com/kejian/yuwen/" TargetMode="External" /><Relationship Id="rId16" Type="http://schemas.openxmlformats.org/officeDocument/2006/relationships/hyperlink" Target="http://www.1ppt.com/kejian/shuxue/" TargetMode="External" /><Relationship Id="rId17" Type="http://schemas.openxmlformats.org/officeDocument/2006/relationships/hyperlink" Target="http://www.1ppt.com/kejian/yingyu/" TargetMode="External" /><Relationship Id="rId18" Type="http://schemas.openxmlformats.org/officeDocument/2006/relationships/hyperlink" Target="http://www.1ppt.com/kejian/meishu/" TargetMode="External" /><Relationship Id="rId19" Type="http://schemas.openxmlformats.org/officeDocument/2006/relationships/hyperlink" Target="http://www.1ppt.com/kejian/kexue/" TargetMode="External" /><Relationship Id="rId2" Type="http://schemas.openxmlformats.org/officeDocument/2006/relationships/notesMaster" Target="../notesMasters/notesMaster1.xml" /><Relationship Id="rId20" Type="http://schemas.openxmlformats.org/officeDocument/2006/relationships/hyperlink" Target="http://www.1ppt.com/kejian/wuli/" TargetMode="External" /><Relationship Id="rId21" Type="http://schemas.openxmlformats.org/officeDocument/2006/relationships/hyperlink" Target="http://www.1ppt.com/kejian/huaxue/" TargetMode="External" /><Relationship Id="rId22" Type="http://schemas.openxmlformats.org/officeDocument/2006/relationships/hyperlink" Target="http://www.1ppt.com/kejian/shengwu/" TargetMode="External" /><Relationship Id="rId23" Type="http://schemas.openxmlformats.org/officeDocument/2006/relationships/hyperlink" Target="http://www.1ppt.com/kejian/dili/" TargetMode="External" /><Relationship Id="rId24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moban/" TargetMode="External" /><Relationship Id="rId4" Type="http://schemas.openxmlformats.org/officeDocument/2006/relationships/hyperlink" Target="http://www.1ppt.com/sucai/" TargetMode="External" /><Relationship Id="rId5" Type="http://schemas.openxmlformats.org/officeDocument/2006/relationships/hyperlink" Target="http://www.1ppt.com/beijing/" TargetMode="External" /><Relationship Id="rId6" Type="http://schemas.openxmlformats.org/officeDocument/2006/relationships/hyperlink" Target="http://www.1ppt.com/tubiao/" TargetMode="External" /><Relationship Id="rId7" Type="http://schemas.openxmlformats.org/officeDocument/2006/relationships/hyperlink" Target="http://www.1ppt.com/xiazai/" TargetMode="External" /><Relationship Id="rId8" Type="http://schemas.openxmlformats.org/officeDocument/2006/relationships/hyperlink" Target="http://www.1ppt.com/powerpoint/" TargetMode="External" /><Relationship Id="rId9" Type="http://schemas.openxmlformats.org/officeDocument/2006/relationships/hyperlink" Target="http://www.1ppt.com/word/" TargetMode="Externa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BB179-26CC-4E60-8505-2A240BADA45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0F5657-6BA7-4555-A94E-8DDD361A15B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5008B1-3A1B-4B42-A38F-4F44B88EC483}" type="slidenum">
              <a:rPr lang="zh-CN" altLang="en-US"/>
              <a:t>6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2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95156B-7246-4099-8676-476BD4605E3E}" type="slidenum">
              <a:rPr lang="zh-CN" altLang="en-US"/>
              <a:t>14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3BF47-8AFE-425B-AB7B-0E3BD6EACF4B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72" b="13462"/>
          <a:stretch>
            <a:fillRect/>
          </a:stretch>
        </p:blipFill>
        <p:spPr>
          <a:xfrm>
            <a:off x="0" y="0"/>
            <a:ext cx="1217097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Title Slide">
    <p:bg>
      <p:bgPr>
        <a:solidFill>
          <a:srgbClr val="F9F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1000.webp"/>
          <p:cNvPicPr>
            <a:picLocks noChangeAspect="1"/>
          </p:cNvPicPr>
          <p:nvPr userDrawn="1"/>
        </p:nvPicPr>
        <p:blipFill>
          <a:blip r:embed="rId1"/>
          <a:srcRect r="36944"/>
          <a:stretch>
            <a:fillRect/>
          </a:stretch>
        </p:blipFill>
        <p:spPr>
          <a:xfrm>
            <a:off x="-298450" y="-339725"/>
            <a:ext cx="4324350" cy="42862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图片 6" descr="1000.webp"/>
          <p:cNvPicPr>
            <a:picLocks noChangeAspect="1"/>
          </p:cNvPicPr>
          <p:nvPr userDrawn="1"/>
        </p:nvPicPr>
        <p:blipFill>
          <a:blip r:embed="rId1"/>
          <a:srcRect l="56796" t="22178"/>
          <a:stretch>
            <a:fillRect/>
          </a:stretch>
        </p:blipFill>
        <p:spPr>
          <a:xfrm>
            <a:off x="9206865" y="3530600"/>
            <a:ext cx="2962910" cy="333565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38890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911C751-AF4D-491F-8253-1B21DFFE061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4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5"/>
          </p:nvPr>
        </p:nvSpPr>
        <p:spPr>
          <a:xfrm>
            <a:off x="826656" y="1102489"/>
            <a:ext cx="2670279" cy="1639966"/>
          </a:xfrm>
          <a:custGeom>
            <a:gdLst>
              <a:gd name="connsiteX0" fmla="*/ 0 w 2670279"/>
              <a:gd name="connsiteY0" fmla="*/ 0 h 1639966"/>
              <a:gd name="connsiteX1" fmla="*/ 2670279 w 2670279"/>
              <a:gd name="connsiteY1" fmla="*/ 0 h 1639966"/>
              <a:gd name="connsiteX2" fmla="*/ 2670279 w 2670279"/>
              <a:gd name="connsiteY2" fmla="*/ 1639966 h 1639966"/>
              <a:gd name="connsiteX3" fmla="*/ 0 w 2670279"/>
              <a:gd name="connsiteY3" fmla="*/ 1639966 h 16399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279" h="1639966">
                <a:moveTo>
                  <a:pt x="0" y="0"/>
                </a:moveTo>
                <a:lnTo>
                  <a:pt x="2670279" y="0"/>
                </a:lnTo>
                <a:lnTo>
                  <a:pt x="2670279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6865167" y="1102489"/>
            <a:ext cx="2670279" cy="1639966"/>
          </a:xfrm>
          <a:custGeom>
            <a:gdLst>
              <a:gd name="connsiteX0" fmla="*/ 0 w 2670279"/>
              <a:gd name="connsiteY0" fmla="*/ 0 h 1639966"/>
              <a:gd name="connsiteX1" fmla="*/ 2670279 w 2670279"/>
              <a:gd name="connsiteY1" fmla="*/ 0 h 1639966"/>
              <a:gd name="connsiteX2" fmla="*/ 2670279 w 2670279"/>
              <a:gd name="connsiteY2" fmla="*/ 1639966 h 1639966"/>
              <a:gd name="connsiteX3" fmla="*/ 0 w 2670279"/>
              <a:gd name="connsiteY3" fmla="*/ 1639966 h 16399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279" h="1639966">
                <a:moveTo>
                  <a:pt x="0" y="0"/>
                </a:moveTo>
                <a:lnTo>
                  <a:pt x="2670279" y="0"/>
                </a:lnTo>
                <a:lnTo>
                  <a:pt x="2670279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3842863" y="1102489"/>
            <a:ext cx="2676376" cy="1639966"/>
          </a:xfrm>
          <a:custGeom>
            <a:gdLst>
              <a:gd name="connsiteX0" fmla="*/ 0 w 2676376"/>
              <a:gd name="connsiteY0" fmla="*/ 0 h 1639966"/>
              <a:gd name="connsiteX1" fmla="*/ 2676376 w 2676376"/>
              <a:gd name="connsiteY1" fmla="*/ 0 h 1639966"/>
              <a:gd name="connsiteX2" fmla="*/ 2676376 w 2676376"/>
              <a:gd name="connsiteY2" fmla="*/ 1639966 h 1639966"/>
              <a:gd name="connsiteX3" fmla="*/ 0 w 2676376"/>
              <a:gd name="connsiteY3" fmla="*/ 1639966 h 16399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6376" h="1639966">
                <a:moveTo>
                  <a:pt x="0" y="0"/>
                </a:moveTo>
                <a:lnTo>
                  <a:pt x="2676376" y="0"/>
                </a:lnTo>
                <a:lnTo>
                  <a:pt x="2676376" y="1639966"/>
                </a:lnTo>
                <a:lnTo>
                  <a:pt x="0" y="1639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428E8D-D3ED-41F6-8C3F-5BB02B0589A3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A9892C-1FBD-4202-A800-9B4052AFC0B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Title Slide">
    <p:bg>
      <p:bgPr>
        <a:solidFill>
          <a:srgbClr val="F0E7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lum bright="6000"/>
          </a:blip>
          <a:srcRect b="23196"/>
          <a:stretch>
            <a:fillRect/>
          </a:stretch>
        </p:blipFill>
        <p:spPr>
          <a:xfrm>
            <a:off x="6186805" y="-177165"/>
            <a:ext cx="6983730" cy="2480945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635000"/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lum bright="6000"/>
          </a:blip>
          <a:srcRect t="67230" r="11557" b="2615"/>
          <a:stretch>
            <a:fillRect/>
          </a:stretch>
        </p:blipFill>
        <p:spPr>
          <a:xfrm rot="10800000">
            <a:off x="55880" y="5856605"/>
            <a:ext cx="6176645" cy="9740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lum bright="6000"/>
          </a:blip>
          <a:srcRect t="67230" r="11793"/>
          <a:stretch>
            <a:fillRect/>
          </a:stretch>
        </p:blipFill>
        <p:spPr>
          <a:xfrm>
            <a:off x="4543425" y="5271770"/>
            <a:ext cx="6160135" cy="105854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lum bright="6000"/>
          </a:blip>
          <a:srcRect t="67230" r="11793"/>
          <a:stretch>
            <a:fillRect/>
          </a:stretch>
        </p:blipFill>
        <p:spPr>
          <a:xfrm>
            <a:off x="6382385" y="5856605"/>
            <a:ext cx="6160135" cy="105854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321084" cy="68585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22780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054DE-B6C3-4B88-9C40-162BA73EB31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FC539-47A8-494F-BE62-CB5DE1424AA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microsoft.com/office/2007/relationships/media" Target="../media/media1.mp3" /><Relationship Id="rId6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microsoft.com/office/2007/relationships/hdphoto" Target="../media/image18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microsoft.com/office/2007/relationships/hdphoto" Target="../media/image19.wdp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Relationship Id="rId3" Type="http://schemas.microsoft.com/office/2007/relationships/hdphoto" Target="../media/image20.wdp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6.xml" /><Relationship Id="rId3" Type="http://schemas.openxmlformats.org/officeDocument/2006/relationships/image" Target="../media/image16.jpeg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Relationship Id="rId3" Type="http://schemas.microsoft.com/office/2007/relationships/hdphoto" Target="../media/image22.wdp" /><Relationship Id="rId4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image" Target="../media/image7.jpeg" /><Relationship Id="rId5" Type="http://schemas.openxmlformats.org/officeDocument/2006/relationships/tags" Target="../tags/tag6.xml" /><Relationship Id="rId6" Type="http://schemas.openxmlformats.org/officeDocument/2006/relationships/tags" Target="../tags/tag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image" Target="../media/image8.jpeg" /><Relationship Id="rId6" Type="http://schemas.openxmlformats.org/officeDocument/2006/relationships/tags" Target="../tags/tag11.xml" /><Relationship Id="rId7" Type="http://schemas.openxmlformats.org/officeDocument/2006/relationships/tags" Target="../tags/tag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9.png" /><Relationship Id="rId4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tags" Target="../tags/tag23.xml" /><Relationship Id="rId14" Type="http://schemas.openxmlformats.org/officeDocument/2006/relationships/tags" Target="../tags/tag2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Relationship Id="rId3" Type="http://schemas.microsoft.com/office/2007/relationships/hdphoto" Target="../media/image15.wdp" /><Relationship Id="rId4" Type="http://schemas.openxmlformats.org/officeDocument/2006/relationships/image" Target="../media/image1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png" /><Relationship Id="rId3" Type="http://schemas.microsoft.com/office/2007/relationships/hdphoto" Target="../media/image17.wdp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29845" y="-142875"/>
            <a:ext cx="12218670" cy="7045960"/>
            <a:chOff x="-47" y="-225"/>
            <a:chExt cx="19242" cy="11096"/>
          </a:xfrm>
        </p:grpSpPr>
        <p:grpSp>
          <p:nvGrpSpPr>
            <p:cNvPr id="17" name="组合 16"/>
            <p:cNvGrpSpPr/>
            <p:nvPr/>
          </p:nvGrpSpPr>
          <p:grpSpPr>
            <a:xfrm>
              <a:off x="5924" y="-219"/>
              <a:ext cx="13271" cy="11055"/>
              <a:chOff x="5924" y="-150"/>
              <a:chExt cx="13271" cy="11055"/>
            </a:xfrm>
          </p:grpSpPr>
          <p:pic>
            <p:nvPicPr>
              <p:cNvPr id="9" name="图片 8" descr="timg (5)"/>
              <p:cNvPicPr>
                <a:picLocks noChangeAspect="1"/>
              </p:cNvPicPr>
              <p:nvPr/>
            </p:nvPicPr>
            <p:blipFill>
              <a:blip r:embed="rId3"/>
              <a:srcRect t="34509" r="75736"/>
              <a:stretch>
                <a:fillRect/>
              </a:stretch>
            </p:blipFill>
            <p:spPr>
              <a:xfrm flipH="1">
                <a:off x="8078" y="3665"/>
                <a:ext cx="2175" cy="7240"/>
              </a:xfrm>
              <a:prstGeom prst="rect">
                <a:avLst/>
              </a:prstGeom>
            </p:spPr>
          </p:pic>
          <p:pic>
            <p:nvPicPr>
              <p:cNvPr id="12" name="图片 11" descr="timg (5)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31" y="-150"/>
                <a:ext cx="8964" cy="11055"/>
              </a:xfrm>
              <a:prstGeom prst="rect">
                <a:avLst/>
              </a:prstGeom>
            </p:spPr>
          </p:pic>
          <p:pic>
            <p:nvPicPr>
              <p:cNvPr id="15" name="图片 14" descr="timg (5)"/>
              <p:cNvPicPr>
                <a:picLocks noChangeAspect="1"/>
              </p:cNvPicPr>
              <p:nvPr/>
            </p:nvPicPr>
            <p:blipFill>
              <a:blip r:embed="rId3"/>
              <a:srcRect t="34509" r="75736"/>
              <a:stretch>
                <a:fillRect/>
              </a:stretch>
            </p:blipFill>
            <p:spPr>
              <a:xfrm>
                <a:off x="5924" y="3665"/>
                <a:ext cx="2175" cy="7240"/>
              </a:xfrm>
              <a:prstGeom prst="rect">
                <a:avLst/>
              </a:prstGeom>
            </p:spPr>
          </p:pic>
        </p:grpSp>
        <p:grpSp>
          <p:nvGrpSpPr>
            <p:cNvPr id="33" name="组合 32"/>
            <p:cNvGrpSpPr/>
            <p:nvPr/>
          </p:nvGrpSpPr>
          <p:grpSpPr>
            <a:xfrm>
              <a:off x="-47" y="3610"/>
              <a:ext cx="5988" cy="7261"/>
              <a:chOff x="-47" y="3610"/>
              <a:chExt cx="5988" cy="7261"/>
            </a:xfrm>
          </p:grpSpPr>
          <p:pic>
            <p:nvPicPr>
              <p:cNvPr id="28" name="图片 27" descr="timg (5)"/>
              <p:cNvPicPr>
                <a:picLocks noChangeAspect="1"/>
              </p:cNvPicPr>
              <p:nvPr/>
            </p:nvPicPr>
            <p:blipFill>
              <a:blip r:embed="rId3"/>
              <a:srcRect t="34509" r="75736"/>
              <a:stretch>
                <a:fillRect/>
              </a:stretch>
            </p:blipFill>
            <p:spPr>
              <a:xfrm flipH="1">
                <a:off x="3766" y="3610"/>
                <a:ext cx="2175" cy="7240"/>
              </a:xfrm>
              <a:prstGeom prst="rect">
                <a:avLst/>
              </a:prstGeom>
            </p:spPr>
          </p:pic>
          <p:pic>
            <p:nvPicPr>
              <p:cNvPr id="29" name="图片 28" descr="timg (5)"/>
              <p:cNvPicPr>
                <a:picLocks noChangeAspect="1"/>
              </p:cNvPicPr>
              <p:nvPr/>
            </p:nvPicPr>
            <p:blipFill>
              <a:blip r:embed="rId3"/>
              <a:srcRect t="34509" r="75736"/>
              <a:stretch>
                <a:fillRect/>
              </a:stretch>
            </p:blipFill>
            <p:spPr>
              <a:xfrm>
                <a:off x="1635" y="3631"/>
                <a:ext cx="2175" cy="7240"/>
              </a:xfrm>
              <a:prstGeom prst="rect">
                <a:avLst/>
              </a:prstGeom>
            </p:spPr>
          </p:pic>
          <p:pic>
            <p:nvPicPr>
              <p:cNvPr id="31" name="图片 30" descr="timg (5)"/>
              <p:cNvPicPr>
                <a:picLocks noChangeAspect="1"/>
              </p:cNvPicPr>
              <p:nvPr/>
            </p:nvPicPr>
            <p:blipFill>
              <a:blip r:embed="rId3"/>
              <a:srcRect t="34509" r="75736"/>
              <a:stretch>
                <a:fillRect/>
              </a:stretch>
            </p:blipFill>
            <p:spPr>
              <a:xfrm flipH="1">
                <a:off x="-47" y="3631"/>
                <a:ext cx="1837" cy="7240"/>
              </a:xfrm>
              <a:prstGeom prst="rect">
                <a:avLst/>
              </a:prstGeom>
            </p:spPr>
          </p:pic>
        </p:grpSp>
        <p:pic>
          <p:nvPicPr>
            <p:cNvPr id="38" name="图片 37" descr="timg (5)"/>
            <p:cNvPicPr>
              <a:picLocks noChangeAspect="1"/>
            </p:cNvPicPr>
            <p:nvPr/>
          </p:nvPicPr>
          <p:blipFill>
            <a:blip r:embed="rId3"/>
            <a:srcRect t="34509" r="75736" b="24387"/>
            <a:stretch>
              <a:fillRect/>
            </a:stretch>
          </p:blipFill>
          <p:spPr>
            <a:xfrm rot="16200000" flipH="1" flipV="1">
              <a:off x="999" y="-1087"/>
              <a:ext cx="2452" cy="4544"/>
            </a:xfrm>
            <a:prstGeom prst="rect">
              <a:avLst/>
            </a:prstGeom>
          </p:spPr>
        </p:pic>
        <p:pic>
          <p:nvPicPr>
            <p:cNvPr id="40" name="图片 39" descr="timg (5)"/>
            <p:cNvPicPr>
              <a:picLocks noChangeAspect="1"/>
            </p:cNvPicPr>
            <p:nvPr/>
          </p:nvPicPr>
          <p:blipFill>
            <a:blip r:embed="rId3"/>
            <a:srcRect t="34509" r="75736" b="24387"/>
            <a:stretch>
              <a:fillRect/>
            </a:stretch>
          </p:blipFill>
          <p:spPr>
            <a:xfrm rot="16200000" flipH="1" flipV="1">
              <a:off x="3196" y="-3437"/>
              <a:ext cx="3814" cy="10255"/>
            </a:xfrm>
            <a:prstGeom prst="rect">
              <a:avLst/>
            </a:prstGeom>
          </p:spPr>
        </p:pic>
        <p:pic>
          <p:nvPicPr>
            <p:cNvPr id="42" name="图片 41" descr="timg (5)"/>
            <p:cNvPicPr>
              <a:picLocks noChangeAspect="1"/>
            </p:cNvPicPr>
            <p:nvPr/>
          </p:nvPicPr>
          <p:blipFill>
            <a:blip r:embed="rId3"/>
            <a:srcRect t="34509" r="75736" b="24387"/>
            <a:stretch>
              <a:fillRect/>
            </a:stretch>
          </p:blipFill>
          <p:spPr>
            <a:xfrm rot="16200000" flipH="1">
              <a:off x="7258" y="-1793"/>
              <a:ext cx="1407" cy="4543"/>
            </a:xfrm>
            <a:prstGeom prst="rect">
              <a:avLst/>
            </a:prstGeom>
          </p:spPr>
        </p:pic>
      </p:grpSp>
      <p:sp>
        <p:nvSpPr>
          <p:cNvPr id="46" name="Content Placeholder 2"/>
          <p:cNvSpPr txBox="1"/>
          <p:nvPr/>
        </p:nvSpPr>
        <p:spPr>
          <a:xfrm>
            <a:off x="499110" y="-502285"/>
            <a:ext cx="5139690" cy="274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zh-CN" sz="11500" b="1">
                <a:solidFill>
                  <a:schemeClr val="tx1"/>
                </a:solidFill>
                <a:sym typeface="+mn-lt"/>
              </a:rPr>
              <a:t>声声慢</a:t>
            </a:r>
          </a:p>
        </p:txBody>
      </p:sp>
      <p:sp>
        <p:nvSpPr>
          <p:cNvPr id="47" name="Content Placeholder 2"/>
          <p:cNvSpPr txBox="1"/>
          <p:nvPr/>
        </p:nvSpPr>
        <p:spPr>
          <a:xfrm>
            <a:off x="5083175" y="1621155"/>
            <a:ext cx="26441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400">
                <a:latin typeface="方正仿宋繁体" panose="02010601030101010101" pitchFamily="2" charset="-122"/>
                <a:ea typeface="方正仿宋繁体" panose="02010601030101010101" pitchFamily="2" charset="-122"/>
              </a:defRPr>
            </a:lvl1pPr>
          </a:lstStyle>
          <a:p>
            <a:r>
              <a:rPr lang="zh-CN" altLang="zh-CN" sz="4800" b="1">
                <a:solidFill>
                  <a:schemeClr val="tx1"/>
                </a:solidFill>
                <a:sym typeface="+mn-lt"/>
              </a:rPr>
              <a:t>李清照</a:t>
            </a:r>
          </a:p>
        </p:txBody>
      </p:sp>
      <p:pic>
        <p:nvPicPr>
          <p:cNvPr id="3" name="陈悦 - 苏武牧羊(1)(1)">
            <a:hlinkClick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240" y="57619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1" nodeType="after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childTnLst>
                                    <p:cmd type="call" cmd="playFrom(0.0)">
                                      <p:cBhvr additive="base">
                                        <p:cTn id="19" dur="2085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6" grpId="0"/>
      <p:bldP spid="4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60450" y="318058"/>
            <a:ext cx="2824162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寻寻觅觅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0449" y="1950801"/>
            <a:ext cx="2753383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冷冷清清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2526" y="3583545"/>
            <a:ext cx="2753384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凄凄惨惨戚戚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68911" y="342029"/>
            <a:ext cx="1889125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 作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668912" y="1942876"/>
            <a:ext cx="1889125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 境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90508" y="3583545"/>
            <a:ext cx="1890712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 受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8057897" y="342029"/>
            <a:ext cx="3722468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若有所失寻觅无果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057897" y="1917050"/>
            <a:ext cx="3722468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处境冷清 心境清冷 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8057897" y="3492071"/>
            <a:ext cx="3722468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凄苦孤独沉痛 寂寥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1537087" y="1016204"/>
            <a:ext cx="400469" cy="875079"/>
          </a:xfrm>
          <a:prstGeom prst="downArrow">
            <a:avLst>
              <a:gd name="adj1" fmla="val 50000"/>
              <a:gd name="adj2" fmla="val 113841"/>
            </a:avLst>
          </a:prstGeom>
          <a:solidFill>
            <a:schemeClr val="accent1">
              <a:lumMod val="75000"/>
            </a:schemeClr>
          </a:solidFill>
          <a:ln w="22225">
            <a:noFill/>
            <a:miter lim="800000"/>
          </a:ln>
        </p:spPr>
        <p:txBody>
          <a:bodyPr vert="eaVert"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3484738" y="401239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6" name="AutoShape 17"/>
          <p:cNvSpPr/>
          <p:nvPr/>
        </p:nvSpPr>
        <p:spPr bwMode="auto">
          <a:xfrm rot="16200000">
            <a:off x="5967080" y="-83552"/>
            <a:ext cx="431800" cy="9217025"/>
          </a:xfrm>
          <a:prstGeom prst="leftBrace">
            <a:avLst>
              <a:gd name="adj1" fmla="val 133212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bg1"/>
              </a:solidFill>
            </a:endParaRP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1537087" y="2670483"/>
            <a:ext cx="400469" cy="875079"/>
          </a:xfrm>
          <a:prstGeom prst="downArrow">
            <a:avLst>
              <a:gd name="adj1" fmla="val 50000"/>
              <a:gd name="adj2" fmla="val 113841"/>
            </a:avLst>
          </a:prstGeom>
          <a:solidFill>
            <a:schemeClr val="accent1">
              <a:lumMod val="75000"/>
            </a:schemeClr>
          </a:solidFill>
          <a:ln w="22225">
            <a:noFill/>
            <a:miter lim="800000"/>
          </a:ln>
        </p:spPr>
        <p:txBody>
          <a:bodyPr vert="eaVert"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3450291" y="1957880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3484738" y="3670436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6806087" y="2011563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6806087" y="3538331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6779210" y="418019"/>
            <a:ext cx="1026942" cy="295301"/>
          </a:xfrm>
          <a:prstGeom prst="rightArrow">
            <a:avLst>
              <a:gd name="adj1" fmla="val 50000"/>
              <a:gd name="adj2" fmla="val 98807"/>
            </a:avLst>
          </a:prstGeom>
          <a:solidFill>
            <a:schemeClr val="accent1">
              <a:lumMod val="75000"/>
            </a:schemeClr>
          </a:solidFill>
          <a:ln w="3175">
            <a:noFill/>
            <a:miter lim="800000"/>
          </a:ln>
        </p:spPr>
        <p:txBody>
          <a:bodyPr wrap="none" anchor="ctr"/>
          <a:lstStyle>
            <a:lvl1pPr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4000" b="1">
                <a:solidFill>
                  <a:srgbClr val="4D4D4D"/>
                </a:solidFill>
                <a:latin typeface="Times New Roman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创艺简隶书" pitchFamily="2" charset="-122"/>
              <a:ea typeface="创艺简隶书" pitchFamily="2" charset="-122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326360" y="5004711"/>
            <a:ext cx="1171324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、形式上： ① 音乐美、音韵美，② 增强感情。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、内容上</a:t>
            </a: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奠定哀婉、凄凉、愁苦的感情基调。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七组叠字，无一愁字，却字字含愁，声声是愁。音韵上徘徊婉转，感情上层层递进，使全词顿挫凄绝，如泣如咽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6" grpId="4"/>
      <p:bldP spid="7" grpId="5"/>
      <p:bldP spid="8" grpId="6"/>
      <p:bldP spid="9" grpId="7"/>
      <p:bldP spid="10" grpId="8"/>
      <p:bldP spid="11" grpId="9"/>
      <p:bldP spid="13" grpId="10"/>
      <p:bldP spid="16" grpId="11"/>
      <p:bldP spid="17" grpId="12"/>
      <p:bldP spid="18" grpId="13"/>
      <p:bldP spid="19" grpId="14"/>
      <p:bldP spid="20" grpId="15"/>
      <p:bldP spid="21" grpId="16"/>
      <p:bldP spid="22" grpId="1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5521" y="717877"/>
            <a:ext cx="10846191" cy="5420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FontTx/>
              <a:buNone/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酒：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抽刀断水水更流，举杯消愁愁更愁。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宣城谢眺楼饯别校叔云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风：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风急天高猿啸哀，渚清沙白鸟飞回。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杜甫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登高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ts val="1000"/>
              </a:spcBef>
              <a:buFontTx/>
              <a:buNone/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雁：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云中谁寄锦书来？雁字回时，月满西楼。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李清照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一剪梅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FontTx/>
              <a:buNone/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黄花：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莫道不消魂，帘卷西风，人比黄花瘦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李清照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醉花阴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窗：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小轩窗，正梳妆，相顾无言，唯有泪千行。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江城子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梧桐：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无言独上西楼，月如钩，寂寞梧桐深院锁清秋。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李煜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相见欢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细雨：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清明时节雨纷纷，路上行人欲断魂。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杜牧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</a:t>
            </a:r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黄昏：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已是黄昏独自愁，更著风和雨。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陆游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卜算子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1" lang="zh-CN" altLang="en-US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咏梅</a:t>
            </a:r>
            <a:r>
              <a:rPr kumimoji="1" lang="en-US" altLang="zh-CN" sz="24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文本框 164867"/>
          <p:cNvSpPr txBox="1"/>
          <p:nvPr/>
        </p:nvSpPr>
        <p:spPr>
          <a:xfrm>
            <a:off x="812165" y="405130"/>
            <a:ext cx="9855835" cy="6680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意象在诗歌中的常用义：</a:t>
            </a:r>
          </a:p>
          <a:p>
            <a:pPr>
              <a:lnSpc>
                <a:spcPct val="120000"/>
              </a:lnSpc>
            </a:pPr>
            <a:endParaRPr lang="zh-CN" altLang="en-US" sz="3600" b="1">
              <a:latin typeface="Arial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酒：是“愁”的象征。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风：是抒写萧瑟冷凄之感。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过雁：象征离愁。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黄花：喻憔悴的容颜</a:t>
            </a:r>
            <a:r>
              <a:rPr lang="en-US" altLang="zh-CN" sz="3600" b="1">
                <a:latin typeface="Arial" pitchFamily="34" charset="0"/>
                <a:ea typeface="宋体" panose="02010600030101010101" pitchFamily="2" charset="-122"/>
              </a:rPr>
              <a:t>, </a:t>
            </a: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孤苦伶仃的晚境。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梧桐：是凄凉悲伤的象征。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Arial" pitchFamily="34" charset="0"/>
                <a:ea typeface="宋体" panose="02010600030101010101" pitchFamily="2" charset="-122"/>
              </a:rPr>
              <a:t>雨：是哀伤﹑愁丝的象征。</a:t>
            </a:r>
          </a:p>
          <a:p>
            <a:endParaRPr lang="zh-CN" altLang="en-US" sz="3600" b="1">
              <a:latin typeface="Arial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>
              <a:solidFill>
                <a:srgbClr val="FF0000"/>
              </a:solidFill>
              <a:latin typeface="Arial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>
              <a:solidFill>
                <a:srgbClr val="FF0000"/>
              </a:solidFill>
              <a:latin typeface="Arial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2408" y="-303"/>
            <a:ext cx="11716043" cy="674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三杯两盏淡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怎敌他晚来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急？</a:t>
            </a:r>
            <a:endParaRPr lang="en-US" altLang="zh-CN" sz="2400" b="1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反衬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：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用“淡酒”反衬愁浓。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“淡酒”“风急”还写出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“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我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晚年的凄凉惨淡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。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雁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过也，正伤心，却是旧时相识。</a:t>
            </a:r>
            <a:endParaRPr lang="en-US" altLang="zh-CN" sz="2400" b="1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托物寄情：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托“大雁”寄沦落之愁、故国之思、丧夫之痛、悼亡之悲。</a:t>
            </a: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满地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黄花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堆积，憔悴损，如今有谁堪摘？</a:t>
            </a:r>
            <a:endParaRPr lang="en-US" altLang="zh-CN" sz="2400" b="1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借景抒情、情景交融、双关：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明写菊花，也是暗写自己，是以花写人。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凋零的“黄花”比喻自己衰老憔悴的容颜和孤苦伶仃的晚年。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憔悴损”， 一语双关。既指花枯萎憔悴，也指自己衰老憔悴。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守着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  ，独自怎生得黑？</a:t>
            </a:r>
            <a:endParaRPr lang="en-US" altLang="zh-CN" sz="2400" b="1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窗，借代家乡、家室。写出“我”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孀居之愁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梧桐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更兼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细雨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，到</a:t>
            </a:r>
            <a:r>
              <a:rPr lang="zh-CN" altLang="en-US" sz="2400" b="1">
                <a:ln w="1270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黄昏</a:t>
            </a:r>
            <a:r>
              <a:rPr lang="zh-CN" altLang="en-US" sz="2400" b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点点滴滴。</a:t>
            </a:r>
            <a:endParaRPr lang="en-US" altLang="zh-CN" sz="2400" b="1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300"/>
              </a:lnSpc>
              <a:spcBef>
                <a:spcPts val="1000"/>
              </a:spcBef>
            </a:pPr>
            <a:r>
              <a:rPr lang="zh-CN" altLang="en-US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以动衬静：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暗用白居易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长恨歌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》“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秋雨梧桐叶落时”诗意。听得到的点滴雨声衬托出独居的孤清寂静。雨打梧桐，秋雨滴答</a:t>
            </a:r>
            <a:r>
              <a:rPr lang="en-US" altLang="zh-CN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缠缠绵绵，暗示词人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内心的痛苦郁闷</a:t>
            </a: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88" name="Text Box 2"/>
          <p:cNvSpPr txBox="1">
            <a:spLocks noChangeArrowheads="1"/>
          </p:cNvSpPr>
          <p:nvPr/>
        </p:nvSpPr>
        <p:spPr bwMode="auto">
          <a:xfrm>
            <a:off x="2187575" y="233363"/>
            <a:ext cx="3098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800">
              <a:solidFill>
                <a:srgbClr val="FF3399"/>
              </a:solidFill>
              <a:ea typeface="隶书" pitchFamily="49" charset="-122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589213" y="1125538"/>
            <a:ext cx="3098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36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0190" name="Line 4"/>
          <p:cNvSpPr>
            <a:spLocks noChangeShapeType="1"/>
          </p:cNvSpPr>
          <p:nvPr/>
        </p:nvSpPr>
        <p:spPr bwMode="auto">
          <a:xfrm flipH="1">
            <a:off x="4146550" y="2060575"/>
            <a:ext cx="0" cy="300038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3280410" y="3986848"/>
            <a:ext cx="144463" cy="442912"/>
          </a:xfrm>
          <a:prstGeom prst="downArrow">
            <a:avLst>
              <a:gd name="adj1" fmla="val 50000"/>
              <a:gd name="adj2" fmla="val 76620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0192" name="Text Box 6"/>
          <p:cNvSpPr txBox="1">
            <a:spLocks noChangeArrowheads="1"/>
          </p:cNvSpPr>
          <p:nvPr/>
        </p:nvSpPr>
        <p:spPr bwMode="auto">
          <a:xfrm>
            <a:off x="6737350" y="2205038"/>
            <a:ext cx="3098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50193" name="Text Box 7"/>
          <p:cNvSpPr txBox="1">
            <a:spLocks noChangeArrowheads="1"/>
          </p:cNvSpPr>
          <p:nvPr/>
        </p:nvSpPr>
        <p:spPr bwMode="auto">
          <a:xfrm>
            <a:off x="238760" y="233363"/>
            <a:ext cx="390779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</a:rPr>
              <a:t>意象</a:t>
            </a:r>
            <a:r>
              <a:rPr lang="en-US" altLang="zh-CN" sz="4400">
                <a:solidFill>
                  <a:schemeClr val="tx1"/>
                </a:solidFill>
              </a:rPr>
              <a:t>-</a:t>
            </a:r>
            <a:r>
              <a:rPr lang="zh-CN" altLang="en-US" sz="4400" b="1">
                <a:solidFill>
                  <a:schemeClr val="tx1"/>
                </a:solidFill>
              </a:rPr>
              <a:t>意境</a:t>
            </a:r>
            <a:r>
              <a:rPr lang="en-US" altLang="zh-CN" sz="4400" b="1">
                <a:solidFill>
                  <a:schemeClr val="tx1"/>
                </a:solidFill>
              </a:rPr>
              <a:t>-</a:t>
            </a:r>
            <a:r>
              <a:rPr lang="zh-CN" altLang="en-US" sz="4400" b="1">
                <a:solidFill>
                  <a:schemeClr val="tx1"/>
                </a:solidFill>
              </a:rPr>
              <a:t>情感</a:t>
            </a:r>
          </a:p>
        </p:txBody>
      </p:sp>
      <p:sp>
        <p:nvSpPr>
          <p:cNvPr id="50194" name="Text Box 8"/>
          <p:cNvSpPr txBox="1">
            <a:spLocks noChangeArrowheads="1"/>
          </p:cNvSpPr>
          <p:nvPr/>
        </p:nvSpPr>
        <p:spPr bwMode="auto">
          <a:xfrm>
            <a:off x="685483" y="1504633"/>
            <a:ext cx="411734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</a:rPr>
              <a:t>意象：淡酒、晚风、过雁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chemeClr val="tx2"/>
                </a:solidFill>
              </a:rPr>
              <a:t>           黄花、梧桐、细雨</a:t>
            </a:r>
          </a:p>
          <a:p>
            <a:endParaRPr lang="zh-CN" altLang="en-US" sz="4000" b="1">
              <a:solidFill>
                <a:schemeClr val="tx2"/>
              </a:solidFill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685483" y="3158808"/>
            <a:ext cx="60436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意境：冷清、凄惨、哀怨、愁苦之境</a:t>
            </a:r>
          </a:p>
        </p:txBody>
      </p:sp>
      <p:sp>
        <p:nvSpPr>
          <p:cNvPr id="50196" name="Line 10"/>
          <p:cNvSpPr>
            <a:spLocks noChangeShapeType="1"/>
          </p:cNvSpPr>
          <p:nvPr/>
        </p:nvSpPr>
        <p:spPr bwMode="auto">
          <a:xfrm>
            <a:off x="5138103" y="2205038"/>
            <a:ext cx="7191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197" name="Text Box 11"/>
          <p:cNvSpPr txBox="1">
            <a:spLocks noChangeArrowheads="1"/>
          </p:cNvSpPr>
          <p:nvPr/>
        </p:nvSpPr>
        <p:spPr bwMode="auto">
          <a:xfrm>
            <a:off x="6436360" y="1838960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添愁、助愁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93738" y="4839970"/>
            <a:ext cx="6408737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情感：国破家亡之悲、丧夫孤独之愁、</a:t>
            </a:r>
          </a:p>
          <a:p>
            <a:r>
              <a:rPr lang="zh-CN" altLang="en-US" sz="2800" b="1"/>
              <a:t>           颠沛流离之苦</a:t>
            </a:r>
          </a:p>
        </p:txBody>
      </p:sp>
      <p:sp>
        <p:nvSpPr>
          <p:cNvPr id="50200" name="AutoShape 5"/>
          <p:cNvSpPr>
            <a:spLocks noChangeArrowheads="1"/>
          </p:cNvSpPr>
          <p:nvPr/>
        </p:nvSpPr>
        <p:spPr bwMode="auto">
          <a:xfrm>
            <a:off x="3280728" y="2715895"/>
            <a:ext cx="144462" cy="442913"/>
          </a:xfrm>
          <a:prstGeom prst="downArrow">
            <a:avLst>
              <a:gd name="adj1" fmla="val 50000"/>
              <a:gd name="adj2" fmla="val 76620"/>
            </a:avLst>
          </a:prstGeom>
          <a:solidFill>
            <a:srgbClr val="FF0066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 spd="slow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3" grpId="1"/>
      <p:bldP spid="30729" grpId="2"/>
      <p:bldP spid="30732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>
            <p:custDataLst>
              <p:tags r:id="rId2"/>
            </p:custDataLst>
          </p:nvPr>
        </p:nvSpPr>
        <p:spPr>
          <a:xfrm>
            <a:off x="0" y="-5715"/>
            <a:ext cx="451866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10800">
                <a:moveTo>
                  <a:pt x="0" y="0"/>
                </a:moveTo>
                <a:lnTo>
                  <a:pt x="12428" y="0"/>
                </a:lnTo>
                <a:lnTo>
                  <a:pt x="12430" y="10"/>
                </a:lnTo>
                <a:cubicBezTo>
                  <a:pt x="12459" y="317"/>
                  <a:pt x="12476" y="630"/>
                  <a:pt x="12480" y="947"/>
                </a:cubicBezTo>
                <a:lnTo>
                  <a:pt x="12480" y="1004"/>
                </a:lnTo>
                <a:lnTo>
                  <a:pt x="12480" y="1204"/>
                </a:lnTo>
                <a:lnTo>
                  <a:pt x="12479" y="1305"/>
                </a:lnTo>
                <a:cubicBezTo>
                  <a:pt x="12443" y="3423"/>
                  <a:pt x="11851" y="5707"/>
                  <a:pt x="10682" y="7776"/>
                </a:cubicBezTo>
                <a:cubicBezTo>
                  <a:pt x="10012" y="8964"/>
                  <a:pt x="9216" y="9967"/>
                  <a:pt x="8351" y="10764"/>
                </a:cubicBezTo>
                <a:lnTo>
                  <a:pt x="8312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31806098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5715"/>
            <a:ext cx="3594100" cy="68580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000" h="10800">
                <a:moveTo>
                  <a:pt x="0" y="0"/>
                </a:moveTo>
                <a:lnTo>
                  <a:pt x="11950" y="0"/>
                </a:lnTo>
                <a:lnTo>
                  <a:pt x="11952" y="10"/>
                </a:lnTo>
                <a:cubicBezTo>
                  <a:pt x="11980" y="305"/>
                  <a:pt x="11996" y="605"/>
                  <a:pt x="12000" y="910"/>
                </a:cubicBezTo>
                <a:lnTo>
                  <a:pt x="12000" y="966"/>
                </a:lnTo>
                <a:lnTo>
                  <a:pt x="12000" y="1157"/>
                </a:lnTo>
                <a:lnTo>
                  <a:pt x="11999" y="1254"/>
                </a:lnTo>
                <a:cubicBezTo>
                  <a:pt x="11964" y="3290"/>
                  <a:pt x="11395" y="5485"/>
                  <a:pt x="10271" y="7474"/>
                </a:cubicBezTo>
                <a:cubicBezTo>
                  <a:pt x="9493" y="8852"/>
                  <a:pt x="8539" y="9972"/>
                  <a:pt x="7504" y="10796"/>
                </a:cubicBezTo>
                <a:lnTo>
                  <a:pt x="74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901565" y="894715"/>
            <a:ext cx="5990590" cy="103632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为何说是“淡酒”？</a:t>
            </a: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901565" y="2691765"/>
            <a:ext cx="6650990" cy="1676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并非酒淡，而是愁情太重，酒力压不住心愁，自然也就觉得酒味淡。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27" name="矩形 81926"/>
          <p:cNvSpPr/>
          <p:nvPr/>
        </p:nvSpPr>
        <p:spPr>
          <a:xfrm>
            <a:off x="2063750" y="1844675"/>
            <a:ext cx="7418388" cy="5318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r>
              <a:rPr lang="en-US" altLang="zh-CN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b="1">
                <a:latin typeface="Arial" pitchFamily="34" charset="0"/>
                <a:ea typeface="宋体" panose="02010600030101010101" pitchFamily="2" charset="-122"/>
              </a:rPr>
              <a:t>这次第，怎一个</a:t>
            </a:r>
            <a:r>
              <a:rPr lang="zh-CN" altLang="en-US" sz="4000" b="1">
                <a:solidFill>
                  <a:srgbClr val="3333CC"/>
                </a:solidFill>
                <a:latin typeface="Arial" pitchFamily="34" charset="0"/>
                <a:ea typeface="宋体" panose="02010600030101010101" pitchFamily="2" charset="-122"/>
              </a:rPr>
              <a:t>愁</a:t>
            </a:r>
            <a:r>
              <a:rPr lang="zh-CN" altLang="en-US" sz="4000" b="1">
                <a:latin typeface="Arial" pitchFamily="34" charset="0"/>
                <a:ea typeface="宋体" panose="02010600030101010101" pitchFamily="2" charset="-122"/>
              </a:rPr>
              <a:t>字了得？</a:t>
            </a:r>
            <a:endParaRPr lang="zh-CN" altLang="en-US" sz="4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29" name="矩形 81928"/>
          <p:cNvSpPr/>
          <p:nvPr/>
        </p:nvSpPr>
        <p:spPr>
          <a:xfrm>
            <a:off x="3216275" y="3284538"/>
            <a:ext cx="40322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怎</a:t>
            </a:r>
            <a:r>
              <a:rPr lang="zh-CN" altLang="en-US" sz="3600" b="1">
                <a:solidFill>
                  <a:srgbClr val="CC3300"/>
                </a:solidFill>
                <a:latin typeface="Arial" pitchFamily="34" charset="0"/>
                <a:ea typeface="宋体" panose="02010600030101010101" pitchFamily="2" charset="-122"/>
              </a:rPr>
              <a:t>一个</a:t>
            </a:r>
            <a:r>
              <a:rPr lang="zh-CN" altLang="en-US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愁字了得？</a:t>
            </a:r>
          </a:p>
        </p:txBody>
      </p:sp>
      <p:sp>
        <p:nvSpPr>
          <p:cNvPr id="81930" name="矩形 81929"/>
          <p:cNvSpPr/>
          <p:nvPr/>
        </p:nvSpPr>
        <p:spPr>
          <a:xfrm>
            <a:off x="3216275" y="4365625"/>
            <a:ext cx="42481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怎一个</a:t>
            </a:r>
            <a:r>
              <a:rPr lang="zh-CN" altLang="en-US" sz="3600" b="1">
                <a:solidFill>
                  <a:srgbClr val="3333CC"/>
                </a:solidFill>
                <a:latin typeface="Arial" pitchFamily="34" charset="0"/>
                <a:ea typeface="宋体" panose="02010600030101010101" pitchFamily="2" charset="-122"/>
              </a:rPr>
              <a:t>愁</a:t>
            </a:r>
            <a:r>
              <a:rPr lang="zh-CN" altLang="en-US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字</a:t>
            </a: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</a:rPr>
              <a:t>了得</a:t>
            </a:r>
            <a:r>
              <a:rPr lang="zh-CN" altLang="en-US" sz="3200" b="1">
                <a:solidFill>
                  <a:srgbClr val="0066CC"/>
                </a:solidFill>
                <a:latin typeface="Arial" pitchFamily="34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81931" name="矩形 81930"/>
          <p:cNvSpPr/>
          <p:nvPr/>
        </p:nvSpPr>
        <p:spPr>
          <a:xfrm>
            <a:off x="6959600" y="3357563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CC3300"/>
                </a:solidFill>
                <a:latin typeface="Arial" pitchFamily="34" charset="0"/>
                <a:ea typeface="宋体" panose="02010600030101010101" pitchFamily="2" charset="-122"/>
              </a:rPr>
              <a:t>愁多</a:t>
            </a:r>
          </a:p>
        </p:txBody>
      </p:sp>
      <p:sp>
        <p:nvSpPr>
          <p:cNvPr id="81932" name="矩形 81931"/>
          <p:cNvSpPr/>
          <p:nvPr/>
        </p:nvSpPr>
        <p:spPr>
          <a:xfrm>
            <a:off x="6959600" y="4437063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>
                <a:solidFill>
                  <a:srgbClr val="CC3300"/>
                </a:solidFill>
                <a:latin typeface="Arial" pitchFamily="34" charset="0"/>
                <a:ea typeface="宋体" panose="02010600030101010101" pitchFamily="2" charset="-122"/>
              </a:rPr>
              <a:t>愁深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  <p:bldP spid="81929" grpId="1"/>
      <p:bldP spid="81930" grpId="2"/>
      <p:bldP spid="81931" grpId="3"/>
      <p:bldP spid="81932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043" y="4188654"/>
            <a:ext cx="1176391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以愁情作结，言有尽而意无穷。</a:t>
            </a:r>
            <a:endParaRPr lang="en-US" altLang="zh-CN" sz="2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愁：丧夫之痛  、孀居之悲  、颠沛之苦、人老之忧、故国之思 、亡国之恨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17278"/>
            <a:ext cx="8053514" cy="1286367"/>
          </a:xfrm>
          <a:prstGeom prst="rect">
            <a:avLst/>
          </a:prstGeom>
        </p:spPr>
      </p:pic>
      <p:sp>
        <p:nvSpPr>
          <p:cNvPr id="5" name="文本占位符 187394"/>
          <p:cNvSpPr txBox="1">
            <a:spLocks noChangeArrowheads="1"/>
          </p:cNvSpPr>
          <p:nvPr/>
        </p:nvSpPr>
        <p:spPr>
          <a:xfrm>
            <a:off x="214044" y="2168280"/>
            <a:ext cx="11763912" cy="20203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忽寒忽暖容易致病的天气，淡薄的酒味，入夜猛起的秋风，天上的过雁，满地的黄花，窗外的梧桐和黄昏的细雨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处处生愁，物物助愁，景景牵愁，作者陷入一个“愁”的世界！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AutoShape 23"/>
          <p:cNvSpPr/>
          <p:nvPr/>
        </p:nvSpPr>
        <p:spPr>
          <a:xfrm>
            <a:off x="3929380" y="3183255"/>
            <a:ext cx="2230755" cy="485775"/>
          </a:xfrm>
          <a:custGeom>
            <a:cxnLst>
              <a:cxn ang="17694720">
                <a:pos x="116128800" y="0"/>
              </a:cxn>
              <a:cxn ang="11796480">
                <a:pos x="0" y="5462449"/>
              </a:cxn>
              <a:cxn ang="5898240">
                <a:pos x="116128800" y="10924876"/>
              </a:cxn>
              <a:cxn ang="0">
                <a:pos x="154838386" y="5462449"/>
              </a:cxn>
            </a:cxnLst>
            <a:rect l="0" t="0" r="0" b="0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"/>
          <p:cNvSpPr>
            <a:spLocks noGrp="1"/>
          </p:cNvSpPr>
          <p:nvPr/>
        </p:nvSpPr>
        <p:spPr>
          <a:xfrm>
            <a:off x="1558925" y="16129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急风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旧雁</a:t>
            </a:r>
            <a:endParaRPr lang="zh-CN" altLang="en-US" sz="4000" b="1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黄花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梧桐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kern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雨交</a:t>
            </a:r>
            <a:endParaRPr lang="zh-CN" altLang="en-US" sz="4000" b="1" u="none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4000" b="1" kern="1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</p:txBody>
      </p:sp>
      <p:sp>
        <p:nvSpPr>
          <p:cNvPr id="10" name="Text Box 26"/>
          <p:cNvSpPr txBox="1"/>
          <p:nvPr/>
        </p:nvSpPr>
        <p:spPr>
          <a:xfrm>
            <a:off x="4218305" y="2538095"/>
            <a:ext cx="2532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渲染</a:t>
            </a:r>
          </a:p>
        </p:txBody>
      </p:sp>
      <p:sp>
        <p:nvSpPr>
          <p:cNvPr id="11" name="Text Box 27"/>
          <p:cNvSpPr txBox="1"/>
          <p:nvPr/>
        </p:nvSpPr>
        <p:spPr>
          <a:xfrm>
            <a:off x="4218305" y="3669030"/>
            <a:ext cx="2127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ea typeface="宋体" panose="02010600030101010101" pitchFamily="2" charset="-122"/>
              </a:rPr>
              <a:t>交融</a:t>
            </a:r>
          </a:p>
        </p:txBody>
      </p:sp>
      <p:sp>
        <p:nvSpPr>
          <p:cNvPr id="13" name="AutoShape 10"/>
          <p:cNvSpPr/>
          <p:nvPr/>
        </p:nvSpPr>
        <p:spPr>
          <a:xfrm>
            <a:off x="7392670" y="1975485"/>
            <a:ext cx="390525" cy="2674620"/>
          </a:xfrm>
          <a:prstGeom prst="leftBrace">
            <a:avLst>
              <a:gd name="adj1" fmla="val 52748"/>
              <a:gd name="adj2" fmla="val 4771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15" name="Rectangle 3"/>
          <p:cNvSpPr>
            <a:spLocks noGrp="1"/>
          </p:cNvSpPr>
          <p:nvPr/>
        </p:nvSpPr>
        <p:spPr>
          <a:xfrm>
            <a:off x="7969250" y="1701165"/>
            <a:ext cx="8229600" cy="34550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u="none" kern="1200">
                <a:latin typeface="黑体" panose="02010609060101010101" charset="-122"/>
                <a:ea typeface="黑体" panose="02010609060101010101" charset="-122"/>
              </a:rPr>
              <a:t>亡国之恨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亡夫之痛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u="none" kern="1200">
                <a:latin typeface="黑体" panose="02010609060101010101" charset="-122"/>
                <a:ea typeface="黑体" panose="02010609060101010101" charset="-122"/>
              </a:rPr>
              <a:t>漂泊之苦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u="none" kern="1200">
                <a:latin typeface="黑体" panose="02010609060101010101" charset="-122"/>
                <a:ea typeface="黑体" panose="02010609060101010101" charset="-122"/>
              </a:rPr>
              <a:t>独居之凄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kern="1200">
                <a:latin typeface="黑体" panose="02010609060101010101" charset="-122"/>
                <a:ea typeface="黑体" panose="02010609060101010101" charset="-122"/>
              </a:rPr>
              <a:t>年华之哀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/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8015" y="4947920"/>
            <a:ext cx="4709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</a:rPr>
              <a:t>意境：凄清悲凉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01410" y="2759710"/>
            <a:ext cx="17678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accent1">
                    <a:lumMod val="50000"/>
                  </a:schemeClr>
                </a:solidFill>
                <a:uFillTx/>
              </a:rPr>
              <a:t>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45555" y="5593080"/>
            <a:ext cx="3627755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54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身世之悲痛</a:t>
            </a:r>
            <a:endParaRPr lang="en-US" altLang="zh-CN" sz="4000" b="1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" y="233045"/>
            <a:ext cx="5005705" cy="9220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怎一个愁字了得</a:t>
            </a:r>
          </a:p>
        </p:txBody>
      </p:sp>
      <p:sp>
        <p:nvSpPr>
          <p:cNvPr id="6" name="AutoShape 10"/>
          <p:cNvSpPr/>
          <p:nvPr/>
        </p:nvSpPr>
        <p:spPr>
          <a:xfrm flipH="1">
            <a:off x="3456305" y="1976120"/>
            <a:ext cx="263525" cy="2674620"/>
          </a:xfrm>
          <a:prstGeom prst="leftBrace">
            <a:avLst>
              <a:gd name="adj1" fmla="val 52748"/>
              <a:gd name="adj2" fmla="val 4771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3" grpId="2"/>
      <p:bldP spid="15" grpId="3"/>
      <p:bldP spid="2" grpId="4"/>
      <p:bldP spid="8" grpId="5"/>
      <p:bldP spid="9" grpId="6"/>
      <p:bldP spid="6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884" y="2671487"/>
            <a:ext cx="5761219" cy="1450974"/>
          </a:xfrm>
          <a:prstGeom prst="rect">
            <a:avLst/>
          </a:prstGeom>
        </p:spPr>
      </p:pic>
      <p:pic>
        <p:nvPicPr>
          <p:cNvPr id="8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061700" y="12382500"/>
            <a:ext cx="342900" cy="4699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99800" y="109093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46053" y="115450"/>
            <a:ext cx="6858051" cy="808989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一、作家简介</a:t>
            </a: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0" y="688975"/>
            <a:ext cx="8815705" cy="56248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李清照，字漱玉，号“易安居士”，山东济南人，留有作品集《漱玉词》。宋代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婉约派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词人的代表之一。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南渡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是李清照人生的分水岭。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前：生活闲适，夫妻志趣相投、感情深厚；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后：北宋灭亡，漂泊江南，丈夫身亡、书画丢失。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清新明快、细腻婉转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，多写大家闺秀的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生活情趣、闺怨离愁；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哀婉凄清、苍凉悲楚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，多写其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悼亡之悲、故国之思和亡国之痛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49970" y="924560"/>
            <a:ext cx="3258185" cy="538924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60" h="6480">
                <a:moveTo>
                  <a:pt x="0" y="0"/>
                </a:moveTo>
                <a:lnTo>
                  <a:pt x="4560" y="0"/>
                </a:lnTo>
                <a:lnTo>
                  <a:pt x="4560" y="6480"/>
                </a:lnTo>
                <a:lnTo>
                  <a:pt x="0" y="648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11478" y="16688"/>
            <a:ext cx="5467878" cy="857885"/>
          </a:xfrm>
          <a:prstGeom prst="rect">
            <a:avLst/>
          </a:prstGeom>
          <a:noFill/>
        </p:spPr>
        <p:txBody>
          <a:bodyPr wrap="square" bIns="0" rtlCol="0" anchor="b" anchorCtr="0">
            <a:sp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二、写作背景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14020" y="1465580"/>
            <a:ext cx="6358890" cy="3277235"/>
          </a:xfrm>
          <a:prstGeom prst="rect">
            <a:avLst/>
          </a:prstGeom>
          <a:noFill/>
        </p:spPr>
        <p:txBody>
          <a:bodyPr wrap="square" tIns="0" rtlCol="0" anchor="t" anchorCtr="0">
            <a:spAutoFit/>
          </a:bodyPr>
          <a:lstStyle/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8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靖康之变后，国破，家亡，夫死。这时期她的作品转为沉郁凄婉，主要抒写她对亡夫赵明诚的怀念和自己孤单凄凉的景况。《声声慢·寻寻觅觅》便是这时期的典型代表作品之一。</a:t>
            </a:r>
          </a:p>
        </p:txBody>
      </p:sp>
      <p:sp>
        <p:nvSpPr>
          <p:cNvPr id="27" name="矩形 26"/>
          <p:cNvSpPr/>
          <p:nvPr>
            <p:custDataLst>
              <p:tags r:id="rId4"/>
            </p:custDataLst>
          </p:nvPr>
        </p:nvSpPr>
        <p:spPr>
          <a:xfrm rot="5400000">
            <a:off x="1130474" y="5674838"/>
            <a:ext cx="115146" cy="476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85804" y="0"/>
            <a:ext cx="3870613" cy="6855701"/>
          </a:xfrm>
          <a:custGeom>
            <a:gdLst>
              <a:gd name="connsiteX0" fmla="*/ 0 w 5141775"/>
              <a:gd name="connsiteY0" fmla="*/ 0 h 6855701"/>
              <a:gd name="connsiteX1" fmla="*/ 5141775 w 5141775"/>
              <a:gd name="connsiteY1" fmla="*/ 0 h 6855701"/>
              <a:gd name="connsiteX2" fmla="*/ 5141775 w 5141775"/>
              <a:gd name="connsiteY2" fmla="*/ 6855701 h 6855701"/>
              <a:gd name="connsiteX3" fmla="*/ 0 w 5141775"/>
              <a:gd name="connsiteY3" fmla="*/ 6855701 h 68557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1775" h="6855700">
                <a:moveTo>
                  <a:pt x="0" y="0"/>
                </a:moveTo>
                <a:lnTo>
                  <a:pt x="5141775" y="0"/>
                </a:lnTo>
                <a:lnTo>
                  <a:pt x="5141775" y="6855701"/>
                </a:lnTo>
                <a:lnTo>
                  <a:pt x="0" y="6855701"/>
                </a:lnTo>
                <a:close/>
              </a:path>
            </a:pathLst>
          </a:cu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9" name="直接连接符 8"/>
          <p:cNvCxnSpPr/>
          <p:nvPr/>
        </p:nvCxnSpPr>
        <p:spPr>
          <a:xfrm flipV="1">
            <a:off x="1553845" y="1815465"/>
            <a:ext cx="10468610" cy="438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729740" y="2009775"/>
            <a:ext cx="613410" cy="2780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2800" b="1"/>
              <a:t>出身名门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422255" y="1768475"/>
            <a:ext cx="523875" cy="3602990"/>
          </a:xfrm>
          <a:prstGeom prst="rect">
            <a:avLst/>
          </a:prstGeom>
          <a:noFill/>
        </p:spPr>
        <p:txBody>
          <a:bodyPr vert="eaVert" wrap="square" tIns="0" rIns="0" rtlCol="0" anchor="t" anchorCtr="1">
            <a:noAutofit/>
          </a:bodyPr>
          <a:lstStyle/>
          <a:p>
            <a:pPr algn="l" fontAlgn="ctr">
              <a:lnSpc>
                <a:spcPct val="110000"/>
              </a:lnSpc>
            </a:pPr>
            <a:r>
              <a:rPr lang="zh-CN" altLang="zh-CN" sz="2800" b="1"/>
              <a:t>不知死于何时何处。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1553845" y="138430"/>
            <a:ext cx="2786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李清照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48915" y="1296670"/>
            <a:ext cx="1739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1101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79570" y="1296670"/>
            <a:ext cx="1739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1127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44820" y="1296670"/>
            <a:ext cx="1739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1129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84390" y="1297305"/>
            <a:ext cx="1739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1132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901430" y="1297305"/>
            <a:ext cx="3316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1151—1155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413656" y="1296670"/>
            <a:ext cx="159243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1084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06090" y="1914525"/>
            <a:ext cx="11728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sym typeface="+mn-ea"/>
              </a:rPr>
              <a:t>18</a:t>
            </a:r>
          </a:p>
          <a:p>
            <a:r>
              <a:rPr lang="zh-CN" altLang="zh-CN" sz="2800" b="1">
                <a:solidFill>
                  <a:srgbClr val="0070C0"/>
                </a:solidFill>
                <a:sym typeface="+mn-ea"/>
              </a:rPr>
              <a:t>岁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嫁</a:t>
            </a:r>
          </a:p>
          <a:p>
            <a:r>
              <a:rPr lang="zh-CN" altLang="zh-CN" sz="2800" b="1">
                <a:sym typeface="+mn-ea"/>
              </a:rPr>
              <a:t>于</a:t>
            </a:r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琴</a:t>
            </a:r>
          </a:p>
          <a:p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赵瑟</a:t>
            </a:r>
          </a:p>
          <a:p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明和</a:t>
            </a:r>
          </a:p>
          <a:p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诚</a:t>
            </a:r>
            <a:r>
              <a:rPr lang="zh-CN" altLang="zh-CN" sz="2800" b="1">
                <a:solidFill>
                  <a:schemeClr val="tx1"/>
                </a:solidFill>
                <a:sym typeface="+mn-ea"/>
              </a:rPr>
              <a:t>鸣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883275" y="1899920"/>
            <a:ext cx="6877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sym typeface="+mn-ea"/>
              </a:rPr>
              <a:t>46</a:t>
            </a:r>
            <a:r>
              <a:rPr lang="zh-CN" altLang="en-US" sz="2800" b="1">
                <a:solidFill>
                  <a:srgbClr val="0070C0"/>
                </a:solidFill>
                <a:sym typeface="+mn-ea"/>
              </a:rPr>
              <a:t>岁</a:t>
            </a:r>
            <a:r>
              <a:rPr lang="zh-CN" altLang="zh-CN" sz="2800" b="1">
                <a:sym typeface="+mn-ea"/>
              </a:rPr>
              <a:t>赵明诚亡</a:t>
            </a:r>
          </a:p>
          <a:p>
            <a:r>
              <a:rPr lang="zh-CN" altLang="zh-CN" sz="2800" b="1">
                <a:sym typeface="+mn-ea"/>
              </a:rPr>
              <a:t>，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丧夫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39660" y="1849755"/>
            <a:ext cx="12280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49</a:t>
            </a:r>
          </a:p>
          <a:p>
            <a:r>
              <a:rPr lang="zh-CN" altLang="en-US" sz="2800" b="1">
                <a:solidFill>
                  <a:schemeClr val="accent1"/>
                </a:solidFill>
              </a:rPr>
              <a:t>岁</a:t>
            </a:r>
          </a:p>
          <a:p>
            <a:r>
              <a:rPr lang="zh-CN" altLang="en-US" sz="2800" b="1"/>
              <a:t>身</a:t>
            </a:r>
          </a:p>
          <a:p>
            <a:r>
              <a:rPr lang="zh-CN" altLang="en-US" sz="2800" b="1"/>
              <a:t>染</a:t>
            </a:r>
          </a:p>
          <a:p>
            <a:r>
              <a:rPr lang="zh-CN" altLang="en-US" sz="2800" b="1"/>
              <a:t>重</a:t>
            </a:r>
          </a:p>
          <a:p>
            <a:r>
              <a:rPr lang="zh-CN" altLang="en-US" sz="2800" b="1"/>
              <a:t>疾</a:t>
            </a:r>
          </a:p>
          <a:p>
            <a:r>
              <a:rPr lang="zh-CN" altLang="en-US" sz="2800" b="1"/>
              <a:t>。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再讼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嫁而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张离</a:t>
            </a:r>
          </a:p>
          <a:p>
            <a:r>
              <a:rPr lang="zh-CN" altLang="zh-CN" sz="2800" b="1">
                <a:solidFill>
                  <a:schemeClr val="tx1"/>
                </a:solidFill>
                <a:sym typeface="+mn-ea"/>
              </a:rPr>
              <a:t>某之</a:t>
            </a:r>
            <a:endParaRPr lang="zh-CN" altLang="zh-CN" sz="2800" b="1">
              <a:solidFill>
                <a:schemeClr val="bg2"/>
              </a:solidFill>
              <a:sym typeface="+mn-ea"/>
            </a:endParaRPr>
          </a:p>
          <a:p>
            <a:r>
              <a:rPr lang="zh-CN" altLang="zh-CN" sz="2800" b="1">
                <a:solidFill>
                  <a:schemeClr val="bg2"/>
                </a:solidFill>
                <a:sym typeface="+mn-ea"/>
              </a:rPr>
              <a:t>，。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22485" y="1849755"/>
            <a:ext cx="5810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sym typeface="+mn-ea"/>
              </a:rPr>
              <a:t>没有子嗣</a:t>
            </a:r>
          </a:p>
          <a:p>
            <a:r>
              <a:rPr lang="zh-CN" altLang="zh-CN" sz="2800" b="1">
                <a:sym typeface="+mn-ea"/>
              </a:rPr>
              <a:t>，独居终老</a:t>
            </a:r>
            <a:endParaRPr lang="zh-CN" altLang="zh-CN" sz="2800" b="1">
              <a:solidFill>
                <a:schemeClr val="tx1"/>
              </a:solidFill>
              <a:sym typeface="+mn-ea"/>
            </a:endParaRPr>
          </a:p>
          <a:p>
            <a:r>
              <a:rPr lang="zh-CN" altLang="zh-CN" sz="2800" b="1">
                <a:sym typeface="+mn-ea"/>
              </a:rPr>
              <a:t>，</a:t>
            </a:r>
            <a:endParaRPr lang="zh-CN" altLang="en-US" sz="2800"/>
          </a:p>
        </p:txBody>
      </p:sp>
      <p:grpSp>
        <p:nvGrpSpPr>
          <p:cNvPr id="28" name="组合 27"/>
          <p:cNvGrpSpPr/>
          <p:nvPr/>
        </p:nvGrpSpPr>
        <p:grpSpPr>
          <a:xfrm>
            <a:off x="4429760" y="1906270"/>
            <a:ext cx="1145540" cy="3107690"/>
            <a:chOff x="6976" y="3002"/>
            <a:chExt cx="1804" cy="4894"/>
          </a:xfrm>
        </p:grpSpPr>
        <p:sp>
          <p:nvSpPr>
            <p:cNvPr id="18" name="文本框 17"/>
            <p:cNvSpPr txBox="1"/>
            <p:nvPr/>
          </p:nvSpPr>
          <p:spPr>
            <a:xfrm>
              <a:off x="6976" y="3002"/>
              <a:ext cx="1293" cy="4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rgbClr val="0070C0"/>
                  </a:solidFill>
                </a:rPr>
                <a:t>44</a:t>
              </a:r>
            </a:p>
            <a:p>
              <a:r>
                <a:rPr lang="zh-CN" altLang="en-US" sz="2800" b="1">
                  <a:solidFill>
                    <a:srgbClr val="0070C0"/>
                  </a:solidFill>
                </a:rPr>
                <a:t>岁</a:t>
              </a:r>
              <a:endParaRPr lang="zh-CN" altLang="en-US" sz="2800" b="1"/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北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宋破灭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，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788" y="4356"/>
              <a:ext cx="992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随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夫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南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渡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39920" y="1901825"/>
            <a:ext cx="1145540" cy="3107690"/>
            <a:chOff x="6976" y="3002"/>
            <a:chExt cx="1804" cy="4894"/>
          </a:xfrm>
        </p:grpSpPr>
        <p:sp>
          <p:nvSpPr>
            <p:cNvPr id="30" name="文本框 29"/>
            <p:cNvSpPr txBox="1"/>
            <p:nvPr/>
          </p:nvSpPr>
          <p:spPr>
            <a:xfrm>
              <a:off x="6976" y="3002"/>
              <a:ext cx="1293" cy="4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noFill/>
                </a:rPr>
                <a:t>44</a:t>
              </a:r>
            </a:p>
            <a:p>
              <a:r>
                <a:rPr lang="zh-CN" altLang="en-US" sz="2800" b="1">
                  <a:noFill/>
                </a:rPr>
                <a:t>岁</a:t>
              </a:r>
            </a:p>
            <a:p>
              <a:r>
                <a:rPr lang="zh-CN" altLang="zh-CN" sz="2800" b="1">
                  <a:noFill/>
                  <a:sym typeface="+mn-ea"/>
                </a:rPr>
                <a:t>北</a:t>
              </a:r>
            </a:p>
            <a:p>
              <a:r>
                <a:rPr lang="zh-CN" altLang="zh-CN" sz="2800" b="1">
                  <a:noFill/>
                  <a:sym typeface="+mn-ea"/>
                </a:rPr>
                <a:t>宋</a:t>
              </a:r>
              <a:r>
                <a:rPr lang="zh-CN" altLang="zh-CN" sz="2800" b="1">
                  <a:solidFill>
                    <a:srgbClr val="FF0000"/>
                  </a:solidFill>
                  <a:sym typeface="+mn-ea"/>
                </a:rPr>
                <a:t>破灭</a:t>
              </a: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，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788" y="4356"/>
              <a:ext cx="992" cy="3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>
                  <a:noFill/>
                  <a:sym typeface="+mn-ea"/>
                </a:rPr>
                <a:t>随</a:t>
              </a:r>
            </a:p>
            <a:p>
              <a:r>
                <a:rPr lang="zh-CN" altLang="zh-CN" sz="2800" b="1">
                  <a:noFill/>
                  <a:sym typeface="+mn-ea"/>
                </a:rPr>
                <a:t>夫</a:t>
              </a:r>
              <a:endParaRPr lang="zh-CN" altLang="zh-CN" sz="2800" b="1">
                <a:solidFill>
                  <a:schemeClr val="tx1"/>
                </a:solidFill>
                <a:sym typeface="+mn-ea"/>
              </a:endParaRPr>
            </a:p>
            <a:p>
              <a:r>
                <a:rPr lang="zh-CN" altLang="zh-CN" sz="2800" b="1">
                  <a:solidFill>
                    <a:srgbClr val="FF0000"/>
                  </a:solidFill>
                  <a:sym typeface="+mn-ea"/>
                </a:rPr>
                <a:t>南</a:t>
              </a:r>
            </a:p>
            <a:p>
              <a:r>
                <a:rPr lang="zh-CN" altLang="zh-CN" sz="2800" b="1">
                  <a:solidFill>
                    <a:srgbClr val="FF0000"/>
                  </a:solidFill>
                  <a:sym typeface="+mn-ea"/>
                </a:rPr>
                <a:t>渡</a:t>
              </a:r>
              <a:endParaRPr lang="zh-CN" altLang="zh-CN" sz="2800" b="1">
                <a:solidFill>
                  <a:schemeClr val="tx1"/>
                </a:solidFill>
                <a:sym typeface="+mn-ea"/>
              </a:endParaRPr>
            </a:p>
            <a:p>
              <a:r>
                <a:rPr lang="zh-CN" altLang="zh-CN" sz="2800" b="1">
                  <a:solidFill>
                    <a:schemeClr val="tx1"/>
                  </a:solidFill>
                  <a:sym typeface="+mn-ea"/>
                </a:rPr>
                <a:t>。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893435" y="1895475"/>
            <a:ext cx="6877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noFill/>
                <a:sym typeface="+mn-ea"/>
              </a:rPr>
              <a:t>46</a:t>
            </a:r>
            <a:r>
              <a:rPr lang="zh-CN" altLang="en-US" sz="2800" b="1">
                <a:noFill/>
                <a:sym typeface="+mn-ea"/>
              </a:rPr>
              <a:t>岁</a:t>
            </a:r>
            <a:r>
              <a:rPr lang="zh-CN" altLang="zh-CN" sz="2800" b="1">
                <a:noFill/>
                <a:sym typeface="+mn-ea"/>
              </a:rPr>
              <a:t>赵明诚亡</a:t>
            </a:r>
            <a:endParaRPr lang="zh-CN" altLang="zh-CN" sz="2800" b="1">
              <a:sym typeface="+mn-ea"/>
            </a:endParaRPr>
          </a:p>
          <a:p>
            <a:r>
              <a:rPr lang="zh-CN" altLang="zh-CN" sz="2800" b="1">
                <a:sym typeface="+mn-ea"/>
              </a:rPr>
              <a:t>，</a:t>
            </a:r>
          </a:p>
          <a:p>
            <a:r>
              <a:rPr lang="zh-CN" altLang="zh-CN" sz="2800" b="1">
                <a:solidFill>
                  <a:srgbClr val="FF0000"/>
                </a:solidFill>
                <a:sym typeface="+mn-ea"/>
              </a:rPr>
              <a:t>丧夫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7435215" y="1845310"/>
            <a:ext cx="1521460" cy="5261610"/>
            <a:chOff x="11709" y="2906"/>
            <a:chExt cx="2396" cy="8286"/>
          </a:xfrm>
        </p:grpSpPr>
        <p:sp>
          <p:nvSpPr>
            <p:cNvPr id="33" name="文本框 32"/>
            <p:cNvSpPr txBox="1"/>
            <p:nvPr/>
          </p:nvSpPr>
          <p:spPr>
            <a:xfrm>
              <a:off x="11709" y="2906"/>
              <a:ext cx="1934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noFill/>
                </a:rPr>
                <a:t>49</a:t>
              </a:r>
            </a:p>
            <a:p>
              <a:r>
                <a:rPr lang="zh-CN" altLang="en-US" sz="2800" b="1">
                  <a:noFill/>
                </a:rPr>
                <a:t>岁</a:t>
              </a:r>
            </a:p>
            <a:p>
              <a:r>
                <a:rPr lang="zh-CN" altLang="en-US" sz="2800" b="1">
                  <a:noFill/>
                </a:rPr>
                <a:t>身</a:t>
              </a:r>
            </a:p>
            <a:p>
              <a:r>
                <a:rPr lang="zh-CN" altLang="en-US" sz="2800" b="1">
                  <a:noFill/>
                </a:rPr>
                <a:t>染</a:t>
              </a:r>
            </a:p>
            <a:p>
              <a:r>
                <a:rPr lang="zh-CN" altLang="en-US" sz="2800" b="1">
                  <a:solidFill>
                    <a:srgbClr val="FF0000"/>
                  </a:solidFill>
                </a:rPr>
                <a:t>重</a:t>
              </a:r>
            </a:p>
            <a:p>
              <a:r>
                <a:rPr lang="zh-CN" altLang="en-US" sz="2800" b="1">
                  <a:solidFill>
                    <a:srgbClr val="FF0000"/>
                  </a:solidFill>
                </a:rPr>
                <a:t>疾</a:t>
              </a:r>
              <a:endParaRPr lang="zh-CN" altLang="en-US" sz="2800" b="1"/>
            </a:p>
            <a:p>
              <a:r>
                <a:rPr lang="zh-CN" altLang="en-US" sz="2800" b="1">
                  <a:noFill/>
                </a:rPr>
                <a:t>。</a:t>
              </a:r>
            </a:p>
            <a:p>
              <a:r>
                <a:rPr lang="zh-CN" altLang="zh-CN" sz="2800" b="1">
                  <a:noFill/>
                  <a:sym typeface="+mn-ea"/>
                </a:rPr>
                <a:t>再讼</a:t>
              </a:r>
            </a:p>
            <a:p>
              <a:r>
                <a:rPr lang="zh-CN" altLang="zh-CN" sz="2800" b="1">
                  <a:noFill/>
                  <a:sym typeface="+mn-ea"/>
                </a:rPr>
                <a:t>嫁而</a:t>
              </a:r>
            </a:p>
            <a:p>
              <a:r>
                <a:rPr lang="zh-CN" altLang="zh-CN" sz="2800" b="1">
                  <a:noFill/>
                  <a:sym typeface="+mn-ea"/>
                </a:rPr>
                <a:t>张离</a:t>
              </a:r>
            </a:p>
            <a:p>
              <a:r>
                <a:rPr lang="zh-CN" altLang="zh-CN" sz="2800" b="1">
                  <a:noFill/>
                  <a:sym typeface="+mn-ea"/>
                </a:rPr>
                <a:t>某之</a:t>
              </a:r>
              <a:endParaRPr lang="zh-CN" altLang="zh-CN" sz="2800" b="1">
                <a:solidFill>
                  <a:schemeClr val="bg2"/>
                </a:solidFill>
                <a:sym typeface="+mn-ea"/>
              </a:endParaRPr>
            </a:p>
            <a:p>
              <a:r>
                <a:rPr lang="zh-CN" altLang="zh-CN" sz="2800" b="1">
                  <a:solidFill>
                    <a:schemeClr val="bg2"/>
                  </a:solidFill>
                  <a:sym typeface="+mn-ea"/>
                </a:rPr>
                <a:t>，。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139" y="8018"/>
              <a:ext cx="966" cy="19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</a:rPr>
                <a:t>婚变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732645" y="1845310"/>
            <a:ext cx="5810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noFill/>
                <a:sym typeface="+mn-ea"/>
              </a:rPr>
              <a:t>没有子嗣</a:t>
            </a:r>
          </a:p>
          <a:p>
            <a:r>
              <a:rPr lang="zh-CN" altLang="zh-CN" sz="2800" b="1">
                <a:noFill/>
                <a:sym typeface="+mn-ea"/>
              </a:rPr>
              <a:t>，</a:t>
            </a:r>
            <a:r>
              <a:rPr lang="zh-CN" altLang="zh-CN" sz="2800" b="1">
                <a:solidFill>
                  <a:srgbClr val="FF0000"/>
                </a:solidFill>
                <a:sym typeface="+mn-ea"/>
              </a:rPr>
              <a:t>独居</a:t>
            </a:r>
            <a:r>
              <a:rPr lang="zh-CN" altLang="zh-CN" sz="2800" b="1">
                <a:noFill/>
                <a:sym typeface="+mn-ea"/>
              </a:rPr>
              <a:t>终老</a:t>
            </a:r>
          </a:p>
          <a:p>
            <a:r>
              <a:rPr lang="zh-CN" altLang="zh-CN" sz="2800" b="1">
                <a:sym typeface="+mn-ea"/>
              </a:rPr>
              <a:t>，</a:t>
            </a:r>
            <a:endParaRPr lang="zh-CN" altLang="en-US" sz="2800"/>
          </a:p>
        </p:txBody>
      </p:sp>
      <p:pic>
        <p:nvPicPr>
          <p:cNvPr id="2" name="图片 1" descr="微信图片_20190319171225"/>
          <p:cNvPicPr>
            <a:picLocks noChangeAspect="1"/>
          </p:cNvPicPr>
          <p:nvPr/>
        </p:nvPicPr>
        <p:blipFill>
          <a:blip r:embed="rId3"/>
          <a:srcRect l="10579" t="532" r="72331" b="62761"/>
          <a:stretch>
            <a:fillRect/>
          </a:stretch>
        </p:blipFill>
        <p:spPr>
          <a:xfrm>
            <a:off x="22860" y="1615440"/>
            <a:ext cx="1530985" cy="196659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553845" y="1619250"/>
            <a:ext cx="10368280" cy="436245"/>
            <a:chOff x="2001883" y="3805231"/>
            <a:chExt cx="8403775" cy="436265"/>
          </a:xfrm>
        </p:grpSpPr>
        <p:cxnSp>
          <p:nvCxnSpPr>
            <p:cNvPr id="8" name="直接连接符 7"/>
            <p:cNvCxnSpPr>
              <a:endCxn id="12" idx="8"/>
            </p:cNvCxnSpPr>
            <p:nvPr/>
          </p:nvCxnSpPr>
          <p:spPr>
            <a:xfrm>
              <a:off x="2001883" y="4010297"/>
              <a:ext cx="8403775" cy="32229"/>
            </a:xfrm>
            <a:prstGeom prst="line">
              <a:avLst/>
            </a:prstGeom>
            <a:ln w="15875">
              <a:solidFill>
                <a:srgbClr val="AF9D4E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29" t="44670" r="18999" b="51209"/>
            <a:stretch>
              <a:fillRect/>
            </a:stretch>
          </p:blipFill>
          <p:spPr>
            <a:xfrm rot="18461686">
              <a:off x="10080402" y="3918492"/>
              <a:ext cx="436265" cy="209743"/>
            </a:xfrm>
            <a:custGeom>
              <a:gdLst>
                <a:gd name="connsiteX0" fmla="*/ 169818 w 679269"/>
                <a:gd name="connsiteY0" fmla="*/ 0 h 326572"/>
                <a:gd name="connsiteX1" fmla="*/ 313509 w 679269"/>
                <a:gd name="connsiteY1" fmla="*/ 0 h 326572"/>
                <a:gd name="connsiteX2" fmla="*/ 444138 w 679269"/>
                <a:gd name="connsiteY2" fmla="*/ 39189 h 326572"/>
                <a:gd name="connsiteX3" fmla="*/ 548640 w 679269"/>
                <a:gd name="connsiteY3" fmla="*/ 117566 h 326572"/>
                <a:gd name="connsiteX4" fmla="*/ 640080 w 679269"/>
                <a:gd name="connsiteY4" fmla="*/ 209006 h 326572"/>
                <a:gd name="connsiteX5" fmla="*/ 679269 w 679269"/>
                <a:gd name="connsiteY5" fmla="*/ 287383 h 326572"/>
                <a:gd name="connsiteX6" fmla="*/ 600892 w 679269"/>
                <a:gd name="connsiteY6" fmla="*/ 274320 h 326572"/>
                <a:gd name="connsiteX7" fmla="*/ 522515 w 679269"/>
                <a:gd name="connsiteY7" fmla="*/ 300446 h 326572"/>
                <a:gd name="connsiteX8" fmla="*/ 418012 w 679269"/>
                <a:gd name="connsiteY8" fmla="*/ 313509 h 326572"/>
                <a:gd name="connsiteX9" fmla="*/ 300446 w 679269"/>
                <a:gd name="connsiteY9" fmla="*/ 326572 h 326572"/>
                <a:gd name="connsiteX10" fmla="*/ 117566 w 679269"/>
                <a:gd name="connsiteY10" fmla="*/ 235132 h 326572"/>
                <a:gd name="connsiteX11" fmla="*/ 0 w 679269"/>
                <a:gd name="connsiteY11" fmla="*/ 143692 h 326572"/>
                <a:gd name="connsiteX12" fmla="*/ 26126 w 679269"/>
                <a:gd name="connsiteY12" fmla="*/ 78377 h 326572"/>
                <a:gd name="connsiteX13" fmla="*/ 91440 w 679269"/>
                <a:gd name="connsiteY13" fmla="*/ 26126 h 326572"/>
                <a:gd name="connsiteX14" fmla="*/ 169818 w 679269"/>
                <a:gd name="connsiteY14" fmla="*/ 0 h 32657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9269" h="326572">
                  <a:moveTo>
                    <a:pt x="169818" y="0"/>
                  </a:moveTo>
                  <a:lnTo>
                    <a:pt x="313509" y="0"/>
                  </a:lnTo>
                  <a:lnTo>
                    <a:pt x="444138" y="39189"/>
                  </a:lnTo>
                  <a:lnTo>
                    <a:pt x="548640" y="117566"/>
                  </a:lnTo>
                  <a:lnTo>
                    <a:pt x="640080" y="209006"/>
                  </a:lnTo>
                  <a:lnTo>
                    <a:pt x="679269" y="287383"/>
                  </a:lnTo>
                  <a:lnTo>
                    <a:pt x="600892" y="274320"/>
                  </a:lnTo>
                  <a:lnTo>
                    <a:pt x="522515" y="300446"/>
                  </a:lnTo>
                  <a:lnTo>
                    <a:pt x="418012" y="313509"/>
                  </a:lnTo>
                  <a:lnTo>
                    <a:pt x="300446" y="326572"/>
                  </a:lnTo>
                  <a:lnTo>
                    <a:pt x="117566" y="235132"/>
                  </a:lnTo>
                  <a:lnTo>
                    <a:pt x="0" y="143692"/>
                  </a:lnTo>
                  <a:lnTo>
                    <a:pt x="26126" y="78377"/>
                  </a:lnTo>
                  <a:lnTo>
                    <a:pt x="91440" y="26126"/>
                  </a:lnTo>
                  <a:lnTo>
                    <a:pt x="169818" y="0"/>
                  </a:lnTo>
                  <a:close/>
                </a:path>
              </a:pathLst>
            </a:cu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1818148" y="1787573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4438158" y="1787573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3168158" y="1787573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5878338" y="1787573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7437898" y="1747568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29" t="44670" r="18999" b="51209"/>
          <a:stretch>
            <a:fillRect/>
          </a:stretch>
        </p:blipFill>
        <p:spPr>
          <a:xfrm rot="18461686">
            <a:off x="9720723" y="1747568"/>
            <a:ext cx="436265" cy="209743"/>
          </a:xfrm>
          <a:custGeom>
            <a:gdLst>
              <a:gd name="connsiteX0" fmla="*/ 169818 w 679269"/>
              <a:gd name="connsiteY0" fmla="*/ 0 h 326572"/>
              <a:gd name="connsiteX1" fmla="*/ 313509 w 679269"/>
              <a:gd name="connsiteY1" fmla="*/ 0 h 326572"/>
              <a:gd name="connsiteX2" fmla="*/ 444138 w 679269"/>
              <a:gd name="connsiteY2" fmla="*/ 39189 h 326572"/>
              <a:gd name="connsiteX3" fmla="*/ 548640 w 679269"/>
              <a:gd name="connsiteY3" fmla="*/ 117566 h 326572"/>
              <a:gd name="connsiteX4" fmla="*/ 640080 w 679269"/>
              <a:gd name="connsiteY4" fmla="*/ 209006 h 326572"/>
              <a:gd name="connsiteX5" fmla="*/ 679269 w 679269"/>
              <a:gd name="connsiteY5" fmla="*/ 287383 h 326572"/>
              <a:gd name="connsiteX6" fmla="*/ 600892 w 679269"/>
              <a:gd name="connsiteY6" fmla="*/ 274320 h 326572"/>
              <a:gd name="connsiteX7" fmla="*/ 522515 w 679269"/>
              <a:gd name="connsiteY7" fmla="*/ 300446 h 326572"/>
              <a:gd name="connsiteX8" fmla="*/ 418012 w 679269"/>
              <a:gd name="connsiteY8" fmla="*/ 313509 h 326572"/>
              <a:gd name="connsiteX9" fmla="*/ 300446 w 679269"/>
              <a:gd name="connsiteY9" fmla="*/ 326572 h 326572"/>
              <a:gd name="connsiteX10" fmla="*/ 117566 w 679269"/>
              <a:gd name="connsiteY10" fmla="*/ 235132 h 326572"/>
              <a:gd name="connsiteX11" fmla="*/ 0 w 679269"/>
              <a:gd name="connsiteY11" fmla="*/ 143692 h 326572"/>
              <a:gd name="connsiteX12" fmla="*/ 26126 w 679269"/>
              <a:gd name="connsiteY12" fmla="*/ 78377 h 326572"/>
              <a:gd name="connsiteX13" fmla="*/ 91440 w 679269"/>
              <a:gd name="connsiteY13" fmla="*/ 26126 h 326572"/>
              <a:gd name="connsiteX14" fmla="*/ 169818 w 679269"/>
              <a:gd name="connsiteY14" fmla="*/ 0 h 3265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79269" h="326572">
                <a:moveTo>
                  <a:pt x="169818" y="0"/>
                </a:moveTo>
                <a:lnTo>
                  <a:pt x="313509" y="0"/>
                </a:lnTo>
                <a:lnTo>
                  <a:pt x="444138" y="39189"/>
                </a:lnTo>
                <a:lnTo>
                  <a:pt x="548640" y="117566"/>
                </a:lnTo>
                <a:lnTo>
                  <a:pt x="640080" y="209006"/>
                </a:lnTo>
                <a:lnTo>
                  <a:pt x="679269" y="287383"/>
                </a:lnTo>
                <a:lnTo>
                  <a:pt x="600892" y="274320"/>
                </a:lnTo>
                <a:lnTo>
                  <a:pt x="522515" y="300446"/>
                </a:lnTo>
                <a:lnTo>
                  <a:pt x="418012" y="313509"/>
                </a:lnTo>
                <a:lnTo>
                  <a:pt x="300446" y="326572"/>
                </a:lnTo>
                <a:lnTo>
                  <a:pt x="117566" y="235132"/>
                </a:lnTo>
                <a:lnTo>
                  <a:pt x="0" y="143692"/>
                </a:lnTo>
                <a:lnTo>
                  <a:pt x="26126" y="78377"/>
                </a:lnTo>
                <a:lnTo>
                  <a:pt x="91440" y="26126"/>
                </a:lnTo>
                <a:lnTo>
                  <a:pt x="169818" y="0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0" y="3051312"/>
            <a:ext cx="12192000" cy="380668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7494236" y="1183289"/>
            <a:ext cx="577910" cy="1736139"/>
          </a:xfrm>
          <a:custGeom>
            <a:gdLst>
              <a:gd name="T0" fmla="*/ 118 w 174"/>
              <a:gd name="T1" fmla="*/ 99 h 530"/>
              <a:gd name="T2" fmla="*/ 105 w 174"/>
              <a:gd name="T3" fmla="*/ 84 h 530"/>
              <a:gd name="T4" fmla="*/ 82 w 174"/>
              <a:gd name="T5" fmla="*/ 74 h 530"/>
              <a:gd name="T6" fmla="*/ 68 w 174"/>
              <a:gd name="T7" fmla="*/ 40 h 530"/>
              <a:gd name="T8" fmla="*/ 64 w 174"/>
              <a:gd name="T9" fmla="*/ 28 h 530"/>
              <a:gd name="T10" fmla="*/ 12 w 174"/>
              <a:gd name="T11" fmla="*/ 518 h 530"/>
              <a:gd name="T12" fmla="*/ 24 w 174"/>
              <a:gd name="T13" fmla="*/ 443 h 530"/>
              <a:gd name="T14" fmla="*/ 24 w 174"/>
              <a:gd name="T15" fmla="*/ 325 h 530"/>
              <a:gd name="T16" fmla="*/ 24 w 174"/>
              <a:gd name="T17" fmla="*/ 238 h 530"/>
              <a:gd name="T18" fmla="*/ 12 w 174"/>
              <a:gd name="T19" fmla="*/ 104 h 530"/>
              <a:gd name="T20" fmla="*/ 12 w 174"/>
              <a:gd name="T21" fmla="*/ 40 h 530"/>
              <a:gd name="T22" fmla="*/ 38 w 174"/>
              <a:gd name="T23" fmla="*/ 473 h 530"/>
              <a:gd name="T24" fmla="*/ 38 w 174"/>
              <a:gd name="T25" fmla="*/ 384 h 530"/>
              <a:gd name="T26" fmla="*/ 38 w 174"/>
              <a:gd name="T27" fmla="*/ 268 h 530"/>
              <a:gd name="T28" fmla="*/ 28 w 174"/>
              <a:gd name="T29" fmla="*/ 163 h 530"/>
              <a:gd name="T30" fmla="*/ 28 w 174"/>
              <a:gd name="T31" fmla="*/ 70 h 530"/>
              <a:gd name="T32" fmla="*/ 51 w 174"/>
              <a:gd name="T33" fmla="*/ 504 h 530"/>
              <a:gd name="T34" fmla="*/ 51 w 174"/>
              <a:gd name="T35" fmla="*/ 414 h 530"/>
              <a:gd name="T36" fmla="*/ 41 w 174"/>
              <a:gd name="T37" fmla="*/ 310 h 530"/>
              <a:gd name="T38" fmla="*/ 51 w 174"/>
              <a:gd name="T39" fmla="*/ 234 h 530"/>
              <a:gd name="T40" fmla="*/ 41 w 174"/>
              <a:gd name="T41" fmla="*/ 133 h 530"/>
              <a:gd name="T42" fmla="*/ 41 w 174"/>
              <a:gd name="T43" fmla="*/ 40 h 530"/>
              <a:gd name="T44" fmla="*/ 64 w 174"/>
              <a:gd name="T45" fmla="*/ 473 h 530"/>
              <a:gd name="T46" fmla="*/ 78 w 174"/>
              <a:gd name="T47" fmla="*/ 458 h 530"/>
              <a:gd name="T48" fmla="*/ 91 w 174"/>
              <a:gd name="T49" fmla="*/ 518 h 530"/>
              <a:gd name="T50" fmla="*/ 95 w 174"/>
              <a:gd name="T51" fmla="*/ 508 h 530"/>
              <a:gd name="T52" fmla="*/ 118 w 174"/>
              <a:gd name="T53" fmla="*/ 518 h 530"/>
              <a:gd name="T54" fmla="*/ 118 w 174"/>
              <a:gd name="T55" fmla="*/ 429 h 530"/>
              <a:gd name="T56" fmla="*/ 64 w 174"/>
              <a:gd name="T57" fmla="*/ 238 h 530"/>
              <a:gd name="T58" fmla="*/ 64 w 174"/>
              <a:gd name="T59" fmla="*/ 298 h 530"/>
              <a:gd name="T60" fmla="*/ 78 w 174"/>
              <a:gd name="T61" fmla="*/ 209 h 530"/>
              <a:gd name="T62" fmla="*/ 68 w 174"/>
              <a:gd name="T63" fmla="*/ 342 h 530"/>
              <a:gd name="T64" fmla="*/ 91 w 174"/>
              <a:gd name="T65" fmla="*/ 310 h 530"/>
              <a:gd name="T66" fmla="*/ 105 w 174"/>
              <a:gd name="T67" fmla="*/ 194 h 530"/>
              <a:gd name="T68" fmla="*/ 95 w 174"/>
              <a:gd name="T69" fmla="*/ 323 h 530"/>
              <a:gd name="T70" fmla="*/ 118 w 174"/>
              <a:gd name="T71" fmla="*/ 234 h 530"/>
              <a:gd name="T72" fmla="*/ 118 w 174"/>
              <a:gd name="T73" fmla="*/ 298 h 530"/>
              <a:gd name="T74" fmla="*/ 132 w 174"/>
              <a:gd name="T75" fmla="*/ 518 h 530"/>
              <a:gd name="T76" fmla="*/ 132 w 174"/>
              <a:gd name="T77" fmla="*/ 403 h 530"/>
              <a:gd name="T78" fmla="*/ 132 w 174"/>
              <a:gd name="T79" fmla="*/ 310 h 530"/>
              <a:gd name="T80" fmla="*/ 132 w 174"/>
              <a:gd name="T81" fmla="*/ 249 h 530"/>
              <a:gd name="T82" fmla="*/ 122 w 174"/>
              <a:gd name="T83" fmla="*/ 139 h 530"/>
              <a:gd name="T84" fmla="*/ 132 w 174"/>
              <a:gd name="T85" fmla="*/ 40 h 530"/>
              <a:gd name="T86" fmla="*/ 145 w 174"/>
              <a:gd name="T87" fmla="*/ 489 h 530"/>
              <a:gd name="T88" fmla="*/ 145 w 174"/>
              <a:gd name="T89" fmla="*/ 373 h 530"/>
              <a:gd name="T90" fmla="*/ 136 w 174"/>
              <a:gd name="T91" fmla="*/ 268 h 530"/>
              <a:gd name="T92" fmla="*/ 136 w 174"/>
              <a:gd name="T93" fmla="*/ 203 h 530"/>
              <a:gd name="T94" fmla="*/ 145 w 174"/>
              <a:gd name="T95" fmla="*/ 70 h 530"/>
              <a:gd name="T96" fmla="*/ 162 w 174"/>
              <a:gd name="T97" fmla="*/ 518 h 530"/>
              <a:gd name="T98" fmla="*/ 162 w 174"/>
              <a:gd name="T99" fmla="*/ 432 h 530"/>
              <a:gd name="T100" fmla="*/ 149 w 174"/>
              <a:gd name="T101" fmla="*/ 298 h 530"/>
              <a:gd name="T102" fmla="*/ 149 w 174"/>
              <a:gd name="T103" fmla="*/ 234 h 530"/>
              <a:gd name="T104" fmla="*/ 162 w 174"/>
              <a:gd name="T105" fmla="*/ 101 h 530"/>
              <a:gd name="T106" fmla="*/ 162 w 174"/>
              <a:gd name="T107" fmla="*/ 40 h 530"/>
              <a:gd name="T108" fmla="*/ 98 w 174"/>
              <a:gd name="T109" fmla="*/ 370 h 530"/>
              <a:gd name="T110" fmla="*/ 82 w 174"/>
              <a:gd name="T111" fmla="*/ 375 h 530"/>
              <a:gd name="T112" fmla="*/ 74 w 174"/>
              <a:gd name="T113" fmla="*/ 402 h 530"/>
              <a:gd name="T114" fmla="*/ 91 w 174"/>
              <a:gd name="T115" fmla="*/ 416 h 530"/>
              <a:gd name="T116" fmla="*/ 86 w 174"/>
              <a:gd name="T117" fmla="*/ 113 h 530"/>
              <a:gd name="T118" fmla="*/ 84 w 174"/>
              <a:gd name="T119" fmla="*/ 116 h 530"/>
              <a:gd name="T120" fmla="*/ 56 w 174"/>
              <a:gd name="T121" fmla="*/ 149 h 530"/>
              <a:gd name="T122" fmla="*/ 88 w 174"/>
              <a:gd name="T123" fmla="*/ 177 h 530"/>
              <a:gd name="T124" fmla="*/ 88 w 174"/>
              <a:gd name="T125" fmla="*/ 149 h 53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4" h="530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0"/>
                  <a:pt x="0" y="530"/>
                  <a:pt x="0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0"/>
                  <a:pt x="174" y="0"/>
                  <a:pt x="174" y="0"/>
                </a:cubicBezTo>
                <a:lnTo>
                  <a:pt x="168" y="0"/>
                </a:lnTo>
                <a:close/>
                <a:moveTo>
                  <a:pt x="109" y="13"/>
                </a:moveTo>
                <a:cubicBezTo>
                  <a:pt x="112" y="13"/>
                  <a:pt x="115" y="13"/>
                  <a:pt x="118" y="13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09" y="25"/>
                  <a:pt x="109" y="25"/>
                  <a:pt x="109" y="25"/>
                </a:cubicBezTo>
                <a:lnTo>
                  <a:pt x="109" y="13"/>
                </a:lnTo>
                <a:close/>
                <a:moveTo>
                  <a:pt x="109" y="28"/>
                </a:moveTo>
                <a:cubicBezTo>
                  <a:pt x="118" y="28"/>
                  <a:pt x="118" y="28"/>
                  <a:pt x="118" y="28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109" y="40"/>
                  <a:pt x="109" y="40"/>
                  <a:pt x="109" y="40"/>
                </a:cubicBezTo>
                <a:lnTo>
                  <a:pt x="109" y="28"/>
                </a:lnTo>
                <a:close/>
                <a:moveTo>
                  <a:pt x="10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8" y="55"/>
                  <a:pt x="118" y="55"/>
                  <a:pt x="118" y="55"/>
                </a:cubicBezTo>
                <a:cubicBezTo>
                  <a:pt x="109" y="55"/>
                  <a:pt x="109" y="55"/>
                  <a:pt x="109" y="55"/>
                </a:cubicBezTo>
                <a:lnTo>
                  <a:pt x="109" y="44"/>
                </a:lnTo>
                <a:close/>
                <a:moveTo>
                  <a:pt x="109" y="59"/>
                </a:moveTo>
                <a:cubicBezTo>
                  <a:pt x="118" y="59"/>
                  <a:pt x="118" y="59"/>
                  <a:pt x="118" y="5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09" y="99"/>
                  <a:pt x="109" y="99"/>
                  <a:pt x="109" y="99"/>
                </a:cubicBezTo>
                <a:lnTo>
                  <a:pt x="109" y="59"/>
                </a:lnTo>
                <a:close/>
                <a:moveTo>
                  <a:pt x="109" y="103"/>
                </a:moveTo>
                <a:cubicBezTo>
                  <a:pt x="118" y="103"/>
                  <a:pt x="118" y="103"/>
                  <a:pt x="118" y="103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9" y="114"/>
                  <a:pt x="109" y="114"/>
                  <a:pt x="109" y="114"/>
                </a:cubicBezTo>
                <a:lnTo>
                  <a:pt x="109" y="103"/>
                </a:lnTo>
                <a:close/>
                <a:moveTo>
                  <a:pt x="118" y="118"/>
                </a:moveTo>
                <a:cubicBezTo>
                  <a:pt x="118" y="129"/>
                  <a:pt x="118" y="129"/>
                  <a:pt x="118" y="129"/>
                </a:cubicBezTo>
                <a:cubicBezTo>
                  <a:pt x="116" y="125"/>
                  <a:pt x="113" y="121"/>
                  <a:pt x="109" y="118"/>
                </a:cubicBezTo>
                <a:lnTo>
                  <a:pt x="118" y="118"/>
                </a:lnTo>
                <a:close/>
                <a:moveTo>
                  <a:pt x="95" y="13"/>
                </a:moveTo>
                <a:cubicBezTo>
                  <a:pt x="99" y="13"/>
                  <a:pt x="102" y="13"/>
                  <a:pt x="105" y="13"/>
                </a:cubicBezTo>
                <a:cubicBezTo>
                  <a:pt x="105" y="25"/>
                  <a:pt x="105" y="25"/>
                  <a:pt x="105" y="25"/>
                </a:cubicBezTo>
                <a:cubicBezTo>
                  <a:pt x="95" y="25"/>
                  <a:pt x="95" y="25"/>
                  <a:pt x="95" y="25"/>
                </a:cubicBezTo>
                <a:lnTo>
                  <a:pt x="95" y="13"/>
                </a:lnTo>
                <a:close/>
                <a:moveTo>
                  <a:pt x="95" y="28"/>
                </a:moveTo>
                <a:cubicBezTo>
                  <a:pt x="105" y="28"/>
                  <a:pt x="105" y="28"/>
                  <a:pt x="105" y="28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5" y="40"/>
                  <a:pt x="95" y="40"/>
                  <a:pt x="95" y="40"/>
                </a:cubicBezTo>
                <a:lnTo>
                  <a:pt x="95" y="28"/>
                </a:lnTo>
                <a:close/>
                <a:moveTo>
                  <a:pt x="95" y="44"/>
                </a:moveTo>
                <a:cubicBezTo>
                  <a:pt x="105" y="44"/>
                  <a:pt x="105" y="44"/>
                  <a:pt x="105" y="4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95" y="84"/>
                  <a:pt x="95" y="84"/>
                  <a:pt x="95" y="84"/>
                </a:cubicBezTo>
                <a:lnTo>
                  <a:pt x="95" y="44"/>
                </a:lnTo>
                <a:close/>
                <a:moveTo>
                  <a:pt x="95" y="88"/>
                </a:moveTo>
                <a:cubicBezTo>
                  <a:pt x="105" y="88"/>
                  <a:pt x="105" y="88"/>
                  <a:pt x="105" y="88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95" y="99"/>
                  <a:pt x="95" y="99"/>
                  <a:pt x="95" y="99"/>
                </a:cubicBezTo>
                <a:lnTo>
                  <a:pt x="95" y="88"/>
                </a:lnTo>
                <a:close/>
                <a:moveTo>
                  <a:pt x="95" y="103"/>
                </a:moveTo>
                <a:cubicBezTo>
                  <a:pt x="105" y="103"/>
                  <a:pt x="105" y="103"/>
                  <a:pt x="105" y="103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3" y="114"/>
                  <a:pt x="103" y="114"/>
                  <a:pt x="103" y="114"/>
                </a:cubicBezTo>
                <a:cubicBezTo>
                  <a:pt x="101" y="113"/>
                  <a:pt x="98" y="112"/>
                  <a:pt x="95" y="111"/>
                </a:cubicBezTo>
                <a:lnTo>
                  <a:pt x="95" y="103"/>
                </a:lnTo>
                <a:close/>
                <a:moveTo>
                  <a:pt x="82" y="13"/>
                </a:moveTo>
                <a:cubicBezTo>
                  <a:pt x="85" y="13"/>
                  <a:pt x="88" y="13"/>
                  <a:pt x="91" y="13"/>
                </a:cubicBezTo>
                <a:cubicBezTo>
                  <a:pt x="91" y="25"/>
                  <a:pt x="91" y="25"/>
                  <a:pt x="91" y="25"/>
                </a:cubicBezTo>
                <a:cubicBezTo>
                  <a:pt x="82" y="25"/>
                  <a:pt x="82" y="25"/>
                  <a:pt x="82" y="25"/>
                </a:cubicBezTo>
                <a:lnTo>
                  <a:pt x="82" y="13"/>
                </a:lnTo>
                <a:close/>
                <a:moveTo>
                  <a:pt x="82" y="28"/>
                </a:moveTo>
                <a:cubicBezTo>
                  <a:pt x="91" y="28"/>
                  <a:pt x="91" y="28"/>
                  <a:pt x="91" y="28"/>
                </a:cubicBezTo>
                <a:cubicBezTo>
                  <a:pt x="91" y="70"/>
                  <a:pt x="91" y="70"/>
                  <a:pt x="91" y="70"/>
                </a:cubicBezTo>
                <a:cubicBezTo>
                  <a:pt x="82" y="70"/>
                  <a:pt x="82" y="70"/>
                  <a:pt x="82" y="70"/>
                </a:cubicBezTo>
                <a:lnTo>
                  <a:pt x="82" y="28"/>
                </a:lnTo>
                <a:close/>
                <a:moveTo>
                  <a:pt x="82" y="74"/>
                </a:moveTo>
                <a:cubicBezTo>
                  <a:pt x="91" y="74"/>
                  <a:pt x="91" y="74"/>
                  <a:pt x="91" y="74"/>
                </a:cubicBezTo>
                <a:cubicBezTo>
                  <a:pt x="91" y="84"/>
                  <a:pt x="91" y="84"/>
                  <a:pt x="91" y="84"/>
                </a:cubicBezTo>
                <a:cubicBezTo>
                  <a:pt x="82" y="84"/>
                  <a:pt x="82" y="84"/>
                  <a:pt x="82" y="84"/>
                </a:cubicBezTo>
                <a:lnTo>
                  <a:pt x="82" y="74"/>
                </a:lnTo>
                <a:close/>
                <a:moveTo>
                  <a:pt x="82" y="88"/>
                </a:moveTo>
                <a:cubicBezTo>
                  <a:pt x="91" y="88"/>
                  <a:pt x="91" y="88"/>
                  <a:pt x="91" y="88"/>
                </a:cubicBezTo>
                <a:cubicBezTo>
                  <a:pt x="91" y="99"/>
                  <a:pt x="91" y="99"/>
                  <a:pt x="91" y="99"/>
                </a:cubicBezTo>
                <a:cubicBezTo>
                  <a:pt x="82" y="99"/>
                  <a:pt x="82" y="99"/>
                  <a:pt x="82" y="99"/>
                </a:cubicBezTo>
                <a:lnTo>
                  <a:pt x="82" y="88"/>
                </a:lnTo>
                <a:close/>
                <a:moveTo>
                  <a:pt x="82" y="103"/>
                </a:moveTo>
                <a:cubicBezTo>
                  <a:pt x="91" y="103"/>
                  <a:pt x="91" y="103"/>
                  <a:pt x="91" y="103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90" y="110"/>
                  <a:pt x="88" y="110"/>
                  <a:pt x="86" y="110"/>
                </a:cubicBezTo>
                <a:cubicBezTo>
                  <a:pt x="85" y="110"/>
                  <a:pt x="83" y="110"/>
                  <a:pt x="82" y="110"/>
                </a:cubicBezTo>
                <a:lnTo>
                  <a:pt x="82" y="103"/>
                </a:lnTo>
                <a:close/>
                <a:moveTo>
                  <a:pt x="68" y="13"/>
                </a:moveTo>
                <a:cubicBezTo>
                  <a:pt x="72" y="13"/>
                  <a:pt x="75" y="13"/>
                  <a:pt x="78" y="13"/>
                </a:cubicBezTo>
                <a:cubicBezTo>
                  <a:pt x="78" y="25"/>
                  <a:pt x="78" y="25"/>
                  <a:pt x="78" y="25"/>
                </a:cubicBezTo>
                <a:cubicBezTo>
                  <a:pt x="68" y="25"/>
                  <a:pt x="68" y="25"/>
                  <a:pt x="68" y="25"/>
                </a:cubicBezTo>
                <a:lnTo>
                  <a:pt x="68" y="13"/>
                </a:lnTo>
                <a:close/>
                <a:moveTo>
                  <a:pt x="68" y="28"/>
                </a:moveTo>
                <a:cubicBezTo>
                  <a:pt x="78" y="28"/>
                  <a:pt x="78" y="28"/>
                  <a:pt x="78" y="28"/>
                </a:cubicBezTo>
                <a:cubicBezTo>
                  <a:pt x="78" y="40"/>
                  <a:pt x="78" y="40"/>
                  <a:pt x="78" y="40"/>
                </a:cubicBezTo>
                <a:cubicBezTo>
                  <a:pt x="68" y="40"/>
                  <a:pt x="68" y="40"/>
                  <a:pt x="68" y="40"/>
                </a:cubicBezTo>
                <a:lnTo>
                  <a:pt x="68" y="28"/>
                </a:lnTo>
                <a:close/>
                <a:moveTo>
                  <a:pt x="68" y="44"/>
                </a:moveTo>
                <a:cubicBezTo>
                  <a:pt x="78" y="44"/>
                  <a:pt x="78" y="44"/>
                  <a:pt x="78" y="44"/>
                </a:cubicBezTo>
                <a:cubicBezTo>
                  <a:pt x="78" y="84"/>
                  <a:pt x="78" y="84"/>
                  <a:pt x="78" y="84"/>
                </a:cubicBezTo>
                <a:cubicBezTo>
                  <a:pt x="68" y="84"/>
                  <a:pt x="68" y="84"/>
                  <a:pt x="68" y="84"/>
                </a:cubicBezTo>
                <a:lnTo>
                  <a:pt x="68" y="44"/>
                </a:lnTo>
                <a:close/>
                <a:moveTo>
                  <a:pt x="68" y="88"/>
                </a:moveTo>
                <a:cubicBezTo>
                  <a:pt x="78" y="88"/>
                  <a:pt x="78" y="88"/>
                  <a:pt x="78" y="88"/>
                </a:cubicBezTo>
                <a:cubicBezTo>
                  <a:pt x="78" y="99"/>
                  <a:pt x="78" y="99"/>
                  <a:pt x="78" y="99"/>
                </a:cubicBezTo>
                <a:cubicBezTo>
                  <a:pt x="68" y="99"/>
                  <a:pt x="68" y="99"/>
                  <a:pt x="68" y="99"/>
                </a:cubicBezTo>
                <a:lnTo>
                  <a:pt x="68" y="88"/>
                </a:lnTo>
                <a:close/>
                <a:moveTo>
                  <a:pt x="68" y="103"/>
                </a:moveTo>
                <a:cubicBezTo>
                  <a:pt x="78" y="103"/>
                  <a:pt x="78" y="103"/>
                  <a:pt x="78" y="103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75" y="112"/>
                  <a:pt x="72" y="113"/>
                  <a:pt x="69" y="114"/>
                </a:cubicBezTo>
                <a:cubicBezTo>
                  <a:pt x="68" y="114"/>
                  <a:pt x="68" y="114"/>
                  <a:pt x="68" y="114"/>
                </a:cubicBezTo>
                <a:lnTo>
                  <a:pt x="68" y="103"/>
                </a:lnTo>
                <a:close/>
                <a:moveTo>
                  <a:pt x="55" y="13"/>
                </a:moveTo>
                <a:cubicBezTo>
                  <a:pt x="58" y="13"/>
                  <a:pt x="61" y="13"/>
                  <a:pt x="64" y="13"/>
                </a:cubicBezTo>
                <a:cubicBezTo>
                  <a:pt x="64" y="25"/>
                  <a:pt x="64" y="25"/>
                  <a:pt x="64" y="25"/>
                </a:cubicBezTo>
                <a:cubicBezTo>
                  <a:pt x="55" y="25"/>
                  <a:pt x="55" y="25"/>
                  <a:pt x="55" y="25"/>
                </a:cubicBezTo>
                <a:lnTo>
                  <a:pt x="55" y="13"/>
                </a:lnTo>
                <a:close/>
                <a:moveTo>
                  <a:pt x="55" y="28"/>
                </a:moveTo>
                <a:cubicBezTo>
                  <a:pt x="64" y="28"/>
                  <a:pt x="64" y="28"/>
                  <a:pt x="64" y="28"/>
                </a:cubicBezTo>
                <a:cubicBezTo>
                  <a:pt x="64" y="40"/>
                  <a:pt x="64" y="40"/>
                  <a:pt x="64" y="40"/>
                </a:cubicBezTo>
                <a:cubicBezTo>
                  <a:pt x="55" y="40"/>
                  <a:pt x="55" y="40"/>
                  <a:pt x="55" y="40"/>
                </a:cubicBezTo>
                <a:lnTo>
                  <a:pt x="55" y="28"/>
                </a:lnTo>
                <a:close/>
                <a:moveTo>
                  <a:pt x="55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64" y="55"/>
                  <a:pt x="64" y="55"/>
                  <a:pt x="64" y="55"/>
                </a:cubicBezTo>
                <a:cubicBezTo>
                  <a:pt x="55" y="55"/>
                  <a:pt x="55" y="55"/>
                  <a:pt x="55" y="55"/>
                </a:cubicBezTo>
                <a:lnTo>
                  <a:pt x="55" y="44"/>
                </a:lnTo>
                <a:close/>
                <a:moveTo>
                  <a:pt x="55" y="59"/>
                </a:moveTo>
                <a:cubicBezTo>
                  <a:pt x="64" y="59"/>
                  <a:pt x="64" y="59"/>
                  <a:pt x="64" y="59"/>
                </a:cubicBezTo>
                <a:cubicBezTo>
                  <a:pt x="64" y="99"/>
                  <a:pt x="64" y="99"/>
                  <a:pt x="64" y="99"/>
                </a:cubicBezTo>
                <a:cubicBezTo>
                  <a:pt x="55" y="99"/>
                  <a:pt x="55" y="99"/>
                  <a:pt x="55" y="99"/>
                </a:cubicBezTo>
                <a:lnTo>
                  <a:pt x="55" y="59"/>
                </a:lnTo>
                <a:close/>
                <a:moveTo>
                  <a:pt x="55" y="103"/>
                </a:moveTo>
                <a:cubicBezTo>
                  <a:pt x="64" y="103"/>
                  <a:pt x="64" y="103"/>
                  <a:pt x="64" y="103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55" y="114"/>
                  <a:pt x="55" y="114"/>
                  <a:pt x="55" y="114"/>
                </a:cubicBezTo>
                <a:lnTo>
                  <a:pt x="55" y="103"/>
                </a:lnTo>
                <a:close/>
                <a:moveTo>
                  <a:pt x="55" y="118"/>
                </a:moveTo>
                <a:cubicBezTo>
                  <a:pt x="63" y="118"/>
                  <a:pt x="63" y="118"/>
                  <a:pt x="63" y="118"/>
                </a:cubicBezTo>
                <a:cubicBezTo>
                  <a:pt x="60" y="121"/>
                  <a:pt x="57" y="124"/>
                  <a:pt x="55" y="127"/>
                </a:cubicBezTo>
                <a:lnTo>
                  <a:pt x="55" y="118"/>
                </a:lnTo>
                <a:close/>
                <a:moveTo>
                  <a:pt x="24" y="518"/>
                </a:moveTo>
                <a:cubicBezTo>
                  <a:pt x="18" y="518"/>
                  <a:pt x="14" y="518"/>
                  <a:pt x="12" y="518"/>
                </a:cubicBezTo>
                <a:cubicBezTo>
                  <a:pt x="12" y="517"/>
                  <a:pt x="12" y="513"/>
                  <a:pt x="12" y="508"/>
                </a:cubicBezTo>
                <a:cubicBezTo>
                  <a:pt x="24" y="508"/>
                  <a:pt x="24" y="508"/>
                  <a:pt x="24" y="508"/>
                </a:cubicBezTo>
                <a:lnTo>
                  <a:pt x="24" y="518"/>
                </a:lnTo>
                <a:close/>
                <a:moveTo>
                  <a:pt x="24" y="504"/>
                </a:moveTo>
                <a:cubicBezTo>
                  <a:pt x="12" y="504"/>
                  <a:pt x="12" y="504"/>
                  <a:pt x="12" y="504"/>
                </a:cubicBezTo>
                <a:cubicBezTo>
                  <a:pt x="12" y="500"/>
                  <a:pt x="12" y="497"/>
                  <a:pt x="12" y="492"/>
                </a:cubicBezTo>
                <a:cubicBezTo>
                  <a:pt x="24" y="492"/>
                  <a:pt x="24" y="492"/>
                  <a:pt x="24" y="492"/>
                </a:cubicBezTo>
                <a:lnTo>
                  <a:pt x="24" y="504"/>
                </a:lnTo>
                <a:close/>
                <a:moveTo>
                  <a:pt x="24" y="489"/>
                </a:moveTo>
                <a:cubicBezTo>
                  <a:pt x="12" y="489"/>
                  <a:pt x="12" y="489"/>
                  <a:pt x="12" y="489"/>
                </a:cubicBezTo>
                <a:cubicBezTo>
                  <a:pt x="12" y="485"/>
                  <a:pt x="12" y="481"/>
                  <a:pt x="12" y="477"/>
                </a:cubicBezTo>
                <a:cubicBezTo>
                  <a:pt x="24" y="477"/>
                  <a:pt x="24" y="477"/>
                  <a:pt x="24" y="477"/>
                </a:cubicBezTo>
                <a:lnTo>
                  <a:pt x="24" y="489"/>
                </a:lnTo>
                <a:close/>
                <a:moveTo>
                  <a:pt x="24" y="473"/>
                </a:moveTo>
                <a:cubicBezTo>
                  <a:pt x="12" y="473"/>
                  <a:pt x="12" y="473"/>
                  <a:pt x="12" y="473"/>
                </a:cubicBezTo>
                <a:cubicBezTo>
                  <a:pt x="12" y="470"/>
                  <a:pt x="12" y="466"/>
                  <a:pt x="12" y="462"/>
                </a:cubicBezTo>
                <a:cubicBezTo>
                  <a:pt x="24" y="462"/>
                  <a:pt x="24" y="462"/>
                  <a:pt x="24" y="462"/>
                </a:cubicBezTo>
                <a:lnTo>
                  <a:pt x="24" y="473"/>
                </a:lnTo>
                <a:close/>
                <a:moveTo>
                  <a:pt x="24" y="458"/>
                </a:moveTo>
                <a:cubicBezTo>
                  <a:pt x="12" y="458"/>
                  <a:pt x="12" y="458"/>
                  <a:pt x="12" y="458"/>
                </a:cubicBezTo>
                <a:cubicBezTo>
                  <a:pt x="12" y="455"/>
                  <a:pt x="12" y="451"/>
                  <a:pt x="12" y="447"/>
                </a:cubicBezTo>
                <a:cubicBezTo>
                  <a:pt x="24" y="447"/>
                  <a:pt x="24" y="447"/>
                  <a:pt x="24" y="447"/>
                </a:cubicBezTo>
                <a:lnTo>
                  <a:pt x="24" y="458"/>
                </a:lnTo>
                <a:close/>
                <a:moveTo>
                  <a:pt x="24" y="443"/>
                </a:moveTo>
                <a:cubicBezTo>
                  <a:pt x="12" y="443"/>
                  <a:pt x="12" y="443"/>
                  <a:pt x="12" y="443"/>
                </a:cubicBezTo>
                <a:cubicBezTo>
                  <a:pt x="12" y="439"/>
                  <a:pt x="12" y="436"/>
                  <a:pt x="12" y="432"/>
                </a:cubicBezTo>
                <a:cubicBezTo>
                  <a:pt x="24" y="432"/>
                  <a:pt x="24" y="432"/>
                  <a:pt x="24" y="432"/>
                </a:cubicBezTo>
                <a:lnTo>
                  <a:pt x="24" y="443"/>
                </a:lnTo>
                <a:close/>
                <a:moveTo>
                  <a:pt x="24" y="428"/>
                </a:moveTo>
                <a:cubicBezTo>
                  <a:pt x="12" y="428"/>
                  <a:pt x="12" y="428"/>
                  <a:pt x="12" y="428"/>
                </a:cubicBezTo>
                <a:cubicBezTo>
                  <a:pt x="12" y="415"/>
                  <a:pt x="12" y="402"/>
                  <a:pt x="12" y="388"/>
                </a:cubicBezTo>
                <a:cubicBezTo>
                  <a:pt x="24" y="388"/>
                  <a:pt x="24" y="388"/>
                  <a:pt x="24" y="388"/>
                </a:cubicBezTo>
                <a:lnTo>
                  <a:pt x="24" y="428"/>
                </a:lnTo>
                <a:close/>
                <a:moveTo>
                  <a:pt x="24" y="384"/>
                </a:moveTo>
                <a:cubicBezTo>
                  <a:pt x="12" y="384"/>
                  <a:pt x="12" y="384"/>
                  <a:pt x="12" y="384"/>
                </a:cubicBezTo>
                <a:cubicBezTo>
                  <a:pt x="12" y="371"/>
                  <a:pt x="12" y="358"/>
                  <a:pt x="12" y="344"/>
                </a:cubicBezTo>
                <a:cubicBezTo>
                  <a:pt x="24" y="344"/>
                  <a:pt x="24" y="344"/>
                  <a:pt x="24" y="344"/>
                </a:cubicBezTo>
                <a:lnTo>
                  <a:pt x="24" y="384"/>
                </a:lnTo>
                <a:close/>
                <a:moveTo>
                  <a:pt x="24" y="340"/>
                </a:moveTo>
                <a:cubicBezTo>
                  <a:pt x="12" y="340"/>
                  <a:pt x="12" y="340"/>
                  <a:pt x="12" y="340"/>
                </a:cubicBezTo>
                <a:cubicBezTo>
                  <a:pt x="12" y="336"/>
                  <a:pt x="12" y="333"/>
                  <a:pt x="12" y="329"/>
                </a:cubicBezTo>
                <a:cubicBezTo>
                  <a:pt x="24" y="329"/>
                  <a:pt x="24" y="329"/>
                  <a:pt x="24" y="329"/>
                </a:cubicBezTo>
                <a:lnTo>
                  <a:pt x="24" y="340"/>
                </a:lnTo>
                <a:close/>
                <a:moveTo>
                  <a:pt x="24" y="325"/>
                </a:moveTo>
                <a:cubicBezTo>
                  <a:pt x="12" y="325"/>
                  <a:pt x="12" y="325"/>
                  <a:pt x="12" y="325"/>
                </a:cubicBezTo>
                <a:cubicBezTo>
                  <a:pt x="12" y="321"/>
                  <a:pt x="12" y="317"/>
                  <a:pt x="12" y="314"/>
                </a:cubicBezTo>
                <a:cubicBezTo>
                  <a:pt x="24" y="314"/>
                  <a:pt x="24" y="314"/>
                  <a:pt x="24" y="314"/>
                </a:cubicBezTo>
                <a:lnTo>
                  <a:pt x="24" y="325"/>
                </a:lnTo>
                <a:close/>
                <a:moveTo>
                  <a:pt x="24" y="310"/>
                </a:moveTo>
                <a:cubicBezTo>
                  <a:pt x="12" y="310"/>
                  <a:pt x="12" y="310"/>
                  <a:pt x="12" y="310"/>
                </a:cubicBezTo>
                <a:cubicBezTo>
                  <a:pt x="12" y="306"/>
                  <a:pt x="12" y="302"/>
                  <a:pt x="12" y="298"/>
                </a:cubicBezTo>
                <a:cubicBezTo>
                  <a:pt x="24" y="298"/>
                  <a:pt x="24" y="298"/>
                  <a:pt x="24" y="298"/>
                </a:cubicBezTo>
                <a:lnTo>
                  <a:pt x="24" y="310"/>
                </a:lnTo>
                <a:close/>
                <a:moveTo>
                  <a:pt x="24" y="295"/>
                </a:moveTo>
                <a:cubicBezTo>
                  <a:pt x="12" y="295"/>
                  <a:pt x="12" y="295"/>
                  <a:pt x="12" y="295"/>
                </a:cubicBezTo>
                <a:cubicBezTo>
                  <a:pt x="12" y="291"/>
                  <a:pt x="12" y="287"/>
                  <a:pt x="12" y="283"/>
                </a:cubicBezTo>
                <a:cubicBezTo>
                  <a:pt x="24" y="283"/>
                  <a:pt x="24" y="283"/>
                  <a:pt x="24" y="283"/>
                </a:cubicBezTo>
                <a:lnTo>
                  <a:pt x="24" y="295"/>
                </a:lnTo>
                <a:close/>
                <a:moveTo>
                  <a:pt x="24" y="279"/>
                </a:moveTo>
                <a:cubicBezTo>
                  <a:pt x="12" y="279"/>
                  <a:pt x="12" y="279"/>
                  <a:pt x="12" y="279"/>
                </a:cubicBezTo>
                <a:cubicBezTo>
                  <a:pt x="12" y="276"/>
                  <a:pt x="12" y="272"/>
                  <a:pt x="12" y="268"/>
                </a:cubicBezTo>
                <a:cubicBezTo>
                  <a:pt x="24" y="268"/>
                  <a:pt x="24" y="268"/>
                  <a:pt x="24" y="268"/>
                </a:cubicBezTo>
                <a:lnTo>
                  <a:pt x="24" y="279"/>
                </a:lnTo>
                <a:close/>
                <a:moveTo>
                  <a:pt x="24" y="264"/>
                </a:moveTo>
                <a:cubicBezTo>
                  <a:pt x="12" y="264"/>
                  <a:pt x="12" y="264"/>
                  <a:pt x="12" y="264"/>
                </a:cubicBezTo>
                <a:cubicBezTo>
                  <a:pt x="12" y="260"/>
                  <a:pt x="12" y="257"/>
                  <a:pt x="12" y="253"/>
                </a:cubicBezTo>
                <a:cubicBezTo>
                  <a:pt x="24" y="253"/>
                  <a:pt x="24" y="253"/>
                  <a:pt x="24" y="253"/>
                </a:cubicBezTo>
                <a:lnTo>
                  <a:pt x="24" y="264"/>
                </a:lnTo>
                <a:close/>
                <a:moveTo>
                  <a:pt x="24" y="249"/>
                </a:moveTo>
                <a:cubicBezTo>
                  <a:pt x="12" y="249"/>
                  <a:pt x="12" y="249"/>
                  <a:pt x="12" y="249"/>
                </a:cubicBezTo>
                <a:cubicBezTo>
                  <a:pt x="12" y="245"/>
                  <a:pt x="12" y="241"/>
                  <a:pt x="12" y="238"/>
                </a:cubicBezTo>
                <a:cubicBezTo>
                  <a:pt x="24" y="238"/>
                  <a:pt x="24" y="238"/>
                  <a:pt x="24" y="238"/>
                </a:cubicBezTo>
                <a:lnTo>
                  <a:pt x="24" y="249"/>
                </a:lnTo>
                <a:close/>
                <a:moveTo>
                  <a:pt x="24" y="234"/>
                </a:moveTo>
                <a:cubicBezTo>
                  <a:pt x="12" y="234"/>
                  <a:pt x="12" y="234"/>
                  <a:pt x="12" y="234"/>
                </a:cubicBezTo>
                <a:cubicBezTo>
                  <a:pt x="12" y="230"/>
                  <a:pt x="12" y="226"/>
                  <a:pt x="12" y="222"/>
                </a:cubicBezTo>
                <a:cubicBezTo>
                  <a:pt x="24" y="222"/>
                  <a:pt x="24" y="222"/>
                  <a:pt x="24" y="222"/>
                </a:cubicBezTo>
                <a:lnTo>
                  <a:pt x="24" y="234"/>
                </a:lnTo>
                <a:close/>
                <a:moveTo>
                  <a:pt x="24" y="219"/>
                </a:moveTo>
                <a:cubicBezTo>
                  <a:pt x="12" y="219"/>
                  <a:pt x="12" y="219"/>
                  <a:pt x="12" y="219"/>
                </a:cubicBezTo>
                <a:cubicBezTo>
                  <a:pt x="12" y="215"/>
                  <a:pt x="12" y="211"/>
                  <a:pt x="12" y="207"/>
                </a:cubicBezTo>
                <a:cubicBezTo>
                  <a:pt x="24" y="207"/>
                  <a:pt x="24" y="207"/>
                  <a:pt x="24" y="207"/>
                </a:cubicBezTo>
                <a:lnTo>
                  <a:pt x="24" y="219"/>
                </a:lnTo>
                <a:close/>
                <a:moveTo>
                  <a:pt x="24" y="203"/>
                </a:moveTo>
                <a:cubicBezTo>
                  <a:pt x="12" y="203"/>
                  <a:pt x="12" y="203"/>
                  <a:pt x="12" y="203"/>
                </a:cubicBezTo>
                <a:cubicBezTo>
                  <a:pt x="12" y="200"/>
                  <a:pt x="12" y="196"/>
                  <a:pt x="12" y="192"/>
                </a:cubicBezTo>
                <a:cubicBezTo>
                  <a:pt x="24" y="192"/>
                  <a:pt x="24" y="192"/>
                  <a:pt x="24" y="192"/>
                </a:cubicBezTo>
                <a:lnTo>
                  <a:pt x="24" y="203"/>
                </a:lnTo>
                <a:close/>
                <a:moveTo>
                  <a:pt x="24" y="188"/>
                </a:moveTo>
                <a:cubicBezTo>
                  <a:pt x="12" y="188"/>
                  <a:pt x="12" y="188"/>
                  <a:pt x="12" y="188"/>
                </a:cubicBezTo>
                <a:cubicBezTo>
                  <a:pt x="12" y="175"/>
                  <a:pt x="12" y="161"/>
                  <a:pt x="12" y="148"/>
                </a:cubicBezTo>
                <a:cubicBezTo>
                  <a:pt x="24" y="148"/>
                  <a:pt x="24" y="148"/>
                  <a:pt x="24" y="148"/>
                </a:cubicBezTo>
                <a:lnTo>
                  <a:pt x="24" y="188"/>
                </a:lnTo>
                <a:close/>
                <a:moveTo>
                  <a:pt x="24" y="144"/>
                </a:moveTo>
                <a:cubicBezTo>
                  <a:pt x="12" y="144"/>
                  <a:pt x="12" y="144"/>
                  <a:pt x="12" y="144"/>
                </a:cubicBezTo>
                <a:cubicBezTo>
                  <a:pt x="12" y="130"/>
                  <a:pt x="12" y="117"/>
                  <a:pt x="12" y="104"/>
                </a:cubicBezTo>
                <a:cubicBezTo>
                  <a:pt x="24" y="104"/>
                  <a:pt x="24" y="104"/>
                  <a:pt x="24" y="104"/>
                </a:cubicBezTo>
                <a:lnTo>
                  <a:pt x="24" y="144"/>
                </a:lnTo>
                <a:close/>
                <a:moveTo>
                  <a:pt x="24" y="101"/>
                </a:moveTo>
                <a:cubicBezTo>
                  <a:pt x="12" y="101"/>
                  <a:pt x="12" y="101"/>
                  <a:pt x="12" y="101"/>
                </a:cubicBezTo>
                <a:cubicBezTo>
                  <a:pt x="12" y="97"/>
                  <a:pt x="12" y="93"/>
                  <a:pt x="12" y="89"/>
                </a:cubicBezTo>
                <a:cubicBezTo>
                  <a:pt x="24" y="89"/>
                  <a:pt x="24" y="89"/>
                  <a:pt x="24" y="89"/>
                </a:cubicBezTo>
                <a:lnTo>
                  <a:pt x="24" y="101"/>
                </a:lnTo>
                <a:close/>
                <a:moveTo>
                  <a:pt x="24" y="85"/>
                </a:moveTo>
                <a:cubicBezTo>
                  <a:pt x="12" y="85"/>
                  <a:pt x="12" y="85"/>
                  <a:pt x="12" y="85"/>
                </a:cubicBezTo>
                <a:cubicBezTo>
                  <a:pt x="12" y="81"/>
                  <a:pt x="12" y="78"/>
                  <a:pt x="12" y="74"/>
                </a:cubicBezTo>
                <a:cubicBezTo>
                  <a:pt x="24" y="74"/>
                  <a:pt x="24" y="74"/>
                  <a:pt x="24" y="74"/>
                </a:cubicBezTo>
                <a:lnTo>
                  <a:pt x="24" y="85"/>
                </a:lnTo>
                <a:close/>
                <a:moveTo>
                  <a:pt x="24" y="70"/>
                </a:moveTo>
                <a:cubicBezTo>
                  <a:pt x="12" y="70"/>
                  <a:pt x="12" y="70"/>
                  <a:pt x="12" y="70"/>
                </a:cubicBezTo>
                <a:cubicBezTo>
                  <a:pt x="12" y="66"/>
                  <a:pt x="12" y="62"/>
                  <a:pt x="12" y="59"/>
                </a:cubicBezTo>
                <a:cubicBezTo>
                  <a:pt x="24" y="59"/>
                  <a:pt x="24" y="59"/>
                  <a:pt x="24" y="59"/>
                </a:cubicBezTo>
                <a:lnTo>
                  <a:pt x="24" y="70"/>
                </a:lnTo>
                <a:close/>
                <a:moveTo>
                  <a:pt x="24" y="55"/>
                </a:moveTo>
                <a:cubicBezTo>
                  <a:pt x="12" y="55"/>
                  <a:pt x="12" y="55"/>
                  <a:pt x="12" y="55"/>
                </a:cubicBezTo>
                <a:cubicBezTo>
                  <a:pt x="12" y="51"/>
                  <a:pt x="12" y="47"/>
                  <a:pt x="12" y="44"/>
                </a:cubicBezTo>
                <a:cubicBezTo>
                  <a:pt x="24" y="44"/>
                  <a:pt x="24" y="44"/>
                  <a:pt x="24" y="44"/>
                </a:cubicBezTo>
                <a:lnTo>
                  <a:pt x="24" y="55"/>
                </a:lnTo>
                <a:close/>
                <a:moveTo>
                  <a:pt x="24" y="40"/>
                </a:moveTo>
                <a:cubicBezTo>
                  <a:pt x="12" y="40"/>
                  <a:pt x="12" y="40"/>
                  <a:pt x="12" y="40"/>
                </a:cubicBezTo>
                <a:cubicBezTo>
                  <a:pt x="12" y="36"/>
                  <a:pt x="12" y="32"/>
                  <a:pt x="12" y="28"/>
                </a:cubicBezTo>
                <a:cubicBezTo>
                  <a:pt x="24" y="28"/>
                  <a:pt x="24" y="28"/>
                  <a:pt x="24" y="28"/>
                </a:cubicBezTo>
                <a:lnTo>
                  <a:pt x="24" y="40"/>
                </a:lnTo>
                <a:close/>
                <a:moveTo>
                  <a:pt x="24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12" y="18"/>
                  <a:pt x="12" y="13"/>
                  <a:pt x="12" y="13"/>
                </a:cubicBezTo>
                <a:cubicBezTo>
                  <a:pt x="14" y="13"/>
                  <a:pt x="18" y="13"/>
                  <a:pt x="24" y="13"/>
                </a:cubicBezTo>
                <a:lnTo>
                  <a:pt x="24" y="25"/>
                </a:lnTo>
                <a:close/>
                <a:moveTo>
                  <a:pt x="38" y="518"/>
                </a:moveTo>
                <a:cubicBezTo>
                  <a:pt x="34" y="518"/>
                  <a:pt x="31" y="518"/>
                  <a:pt x="28" y="518"/>
                </a:cubicBezTo>
                <a:cubicBezTo>
                  <a:pt x="28" y="508"/>
                  <a:pt x="28" y="508"/>
                  <a:pt x="28" y="508"/>
                </a:cubicBezTo>
                <a:cubicBezTo>
                  <a:pt x="38" y="508"/>
                  <a:pt x="38" y="508"/>
                  <a:pt x="38" y="508"/>
                </a:cubicBezTo>
                <a:lnTo>
                  <a:pt x="38" y="518"/>
                </a:lnTo>
                <a:close/>
                <a:moveTo>
                  <a:pt x="38" y="504"/>
                </a:moveTo>
                <a:cubicBezTo>
                  <a:pt x="28" y="504"/>
                  <a:pt x="28" y="504"/>
                  <a:pt x="28" y="504"/>
                </a:cubicBezTo>
                <a:cubicBezTo>
                  <a:pt x="28" y="492"/>
                  <a:pt x="28" y="492"/>
                  <a:pt x="28" y="492"/>
                </a:cubicBezTo>
                <a:cubicBezTo>
                  <a:pt x="38" y="492"/>
                  <a:pt x="38" y="492"/>
                  <a:pt x="38" y="492"/>
                </a:cubicBezTo>
                <a:lnTo>
                  <a:pt x="38" y="504"/>
                </a:lnTo>
                <a:close/>
                <a:moveTo>
                  <a:pt x="38" y="489"/>
                </a:moveTo>
                <a:cubicBezTo>
                  <a:pt x="28" y="489"/>
                  <a:pt x="28" y="489"/>
                  <a:pt x="28" y="489"/>
                </a:cubicBezTo>
                <a:cubicBezTo>
                  <a:pt x="28" y="477"/>
                  <a:pt x="28" y="477"/>
                  <a:pt x="28" y="477"/>
                </a:cubicBezTo>
                <a:cubicBezTo>
                  <a:pt x="38" y="477"/>
                  <a:pt x="38" y="477"/>
                  <a:pt x="38" y="477"/>
                </a:cubicBezTo>
                <a:lnTo>
                  <a:pt x="38" y="489"/>
                </a:lnTo>
                <a:close/>
                <a:moveTo>
                  <a:pt x="38" y="473"/>
                </a:moveTo>
                <a:cubicBezTo>
                  <a:pt x="28" y="473"/>
                  <a:pt x="28" y="473"/>
                  <a:pt x="28" y="473"/>
                </a:cubicBezTo>
                <a:cubicBezTo>
                  <a:pt x="28" y="462"/>
                  <a:pt x="28" y="462"/>
                  <a:pt x="28" y="462"/>
                </a:cubicBezTo>
                <a:cubicBezTo>
                  <a:pt x="38" y="462"/>
                  <a:pt x="38" y="462"/>
                  <a:pt x="38" y="462"/>
                </a:cubicBezTo>
                <a:lnTo>
                  <a:pt x="38" y="473"/>
                </a:lnTo>
                <a:close/>
                <a:moveTo>
                  <a:pt x="38" y="458"/>
                </a:moveTo>
                <a:cubicBezTo>
                  <a:pt x="28" y="458"/>
                  <a:pt x="28" y="458"/>
                  <a:pt x="28" y="458"/>
                </a:cubicBezTo>
                <a:cubicBezTo>
                  <a:pt x="28" y="447"/>
                  <a:pt x="28" y="447"/>
                  <a:pt x="28" y="447"/>
                </a:cubicBezTo>
                <a:cubicBezTo>
                  <a:pt x="38" y="447"/>
                  <a:pt x="38" y="447"/>
                  <a:pt x="38" y="447"/>
                </a:cubicBezTo>
                <a:lnTo>
                  <a:pt x="38" y="458"/>
                </a:lnTo>
                <a:close/>
                <a:moveTo>
                  <a:pt x="38" y="443"/>
                </a:moveTo>
                <a:cubicBezTo>
                  <a:pt x="28" y="443"/>
                  <a:pt x="28" y="443"/>
                  <a:pt x="28" y="443"/>
                </a:cubicBezTo>
                <a:cubicBezTo>
                  <a:pt x="28" y="403"/>
                  <a:pt x="28" y="403"/>
                  <a:pt x="28" y="403"/>
                </a:cubicBezTo>
                <a:cubicBezTo>
                  <a:pt x="38" y="403"/>
                  <a:pt x="38" y="403"/>
                  <a:pt x="38" y="403"/>
                </a:cubicBezTo>
                <a:lnTo>
                  <a:pt x="38" y="443"/>
                </a:lnTo>
                <a:close/>
                <a:moveTo>
                  <a:pt x="38" y="399"/>
                </a:moveTo>
                <a:cubicBezTo>
                  <a:pt x="28" y="399"/>
                  <a:pt x="28" y="399"/>
                  <a:pt x="28" y="399"/>
                </a:cubicBezTo>
                <a:cubicBezTo>
                  <a:pt x="28" y="388"/>
                  <a:pt x="28" y="388"/>
                  <a:pt x="28" y="388"/>
                </a:cubicBezTo>
                <a:cubicBezTo>
                  <a:pt x="38" y="388"/>
                  <a:pt x="38" y="388"/>
                  <a:pt x="38" y="388"/>
                </a:cubicBezTo>
                <a:lnTo>
                  <a:pt x="38" y="399"/>
                </a:lnTo>
                <a:close/>
                <a:moveTo>
                  <a:pt x="38" y="384"/>
                </a:moveTo>
                <a:cubicBezTo>
                  <a:pt x="28" y="384"/>
                  <a:pt x="28" y="384"/>
                  <a:pt x="28" y="384"/>
                </a:cubicBezTo>
                <a:cubicBezTo>
                  <a:pt x="28" y="373"/>
                  <a:pt x="28" y="373"/>
                  <a:pt x="28" y="373"/>
                </a:cubicBezTo>
                <a:cubicBezTo>
                  <a:pt x="38" y="373"/>
                  <a:pt x="38" y="373"/>
                  <a:pt x="38" y="373"/>
                </a:cubicBezTo>
                <a:lnTo>
                  <a:pt x="38" y="384"/>
                </a:lnTo>
                <a:close/>
                <a:moveTo>
                  <a:pt x="38" y="369"/>
                </a:moveTo>
                <a:cubicBezTo>
                  <a:pt x="28" y="369"/>
                  <a:pt x="28" y="369"/>
                  <a:pt x="28" y="369"/>
                </a:cubicBezTo>
                <a:cubicBezTo>
                  <a:pt x="28" y="329"/>
                  <a:pt x="28" y="329"/>
                  <a:pt x="28" y="329"/>
                </a:cubicBezTo>
                <a:cubicBezTo>
                  <a:pt x="38" y="329"/>
                  <a:pt x="38" y="329"/>
                  <a:pt x="38" y="329"/>
                </a:cubicBezTo>
                <a:lnTo>
                  <a:pt x="38" y="369"/>
                </a:lnTo>
                <a:close/>
                <a:moveTo>
                  <a:pt x="38" y="325"/>
                </a:moveTo>
                <a:cubicBezTo>
                  <a:pt x="28" y="325"/>
                  <a:pt x="28" y="325"/>
                  <a:pt x="28" y="325"/>
                </a:cubicBezTo>
                <a:cubicBezTo>
                  <a:pt x="28" y="314"/>
                  <a:pt x="28" y="314"/>
                  <a:pt x="28" y="314"/>
                </a:cubicBezTo>
                <a:cubicBezTo>
                  <a:pt x="38" y="314"/>
                  <a:pt x="38" y="314"/>
                  <a:pt x="38" y="314"/>
                </a:cubicBezTo>
                <a:lnTo>
                  <a:pt x="38" y="325"/>
                </a:lnTo>
                <a:close/>
                <a:moveTo>
                  <a:pt x="38" y="310"/>
                </a:moveTo>
                <a:cubicBezTo>
                  <a:pt x="28" y="310"/>
                  <a:pt x="28" y="310"/>
                  <a:pt x="28" y="310"/>
                </a:cubicBezTo>
                <a:cubicBezTo>
                  <a:pt x="28" y="298"/>
                  <a:pt x="28" y="298"/>
                  <a:pt x="28" y="298"/>
                </a:cubicBezTo>
                <a:cubicBezTo>
                  <a:pt x="38" y="298"/>
                  <a:pt x="38" y="298"/>
                  <a:pt x="38" y="298"/>
                </a:cubicBezTo>
                <a:lnTo>
                  <a:pt x="38" y="310"/>
                </a:lnTo>
                <a:close/>
                <a:moveTo>
                  <a:pt x="38" y="295"/>
                </a:moveTo>
                <a:cubicBezTo>
                  <a:pt x="28" y="295"/>
                  <a:pt x="28" y="295"/>
                  <a:pt x="28" y="295"/>
                </a:cubicBezTo>
                <a:cubicBezTo>
                  <a:pt x="28" y="283"/>
                  <a:pt x="28" y="283"/>
                  <a:pt x="28" y="283"/>
                </a:cubicBezTo>
                <a:cubicBezTo>
                  <a:pt x="38" y="283"/>
                  <a:pt x="38" y="283"/>
                  <a:pt x="38" y="283"/>
                </a:cubicBezTo>
                <a:lnTo>
                  <a:pt x="38" y="295"/>
                </a:lnTo>
                <a:close/>
                <a:moveTo>
                  <a:pt x="38" y="279"/>
                </a:moveTo>
                <a:cubicBezTo>
                  <a:pt x="28" y="279"/>
                  <a:pt x="28" y="279"/>
                  <a:pt x="28" y="279"/>
                </a:cubicBezTo>
                <a:cubicBezTo>
                  <a:pt x="28" y="268"/>
                  <a:pt x="28" y="268"/>
                  <a:pt x="28" y="268"/>
                </a:cubicBezTo>
                <a:cubicBezTo>
                  <a:pt x="38" y="268"/>
                  <a:pt x="38" y="268"/>
                  <a:pt x="38" y="268"/>
                </a:cubicBezTo>
                <a:lnTo>
                  <a:pt x="38" y="279"/>
                </a:lnTo>
                <a:close/>
                <a:moveTo>
                  <a:pt x="38" y="264"/>
                </a:moveTo>
                <a:cubicBezTo>
                  <a:pt x="28" y="264"/>
                  <a:pt x="28" y="264"/>
                  <a:pt x="28" y="264"/>
                </a:cubicBezTo>
                <a:cubicBezTo>
                  <a:pt x="28" y="253"/>
                  <a:pt x="28" y="253"/>
                  <a:pt x="28" y="253"/>
                </a:cubicBezTo>
                <a:cubicBezTo>
                  <a:pt x="38" y="253"/>
                  <a:pt x="38" y="253"/>
                  <a:pt x="38" y="253"/>
                </a:cubicBezTo>
                <a:lnTo>
                  <a:pt x="38" y="264"/>
                </a:lnTo>
                <a:close/>
                <a:moveTo>
                  <a:pt x="38" y="249"/>
                </a:moveTo>
                <a:cubicBezTo>
                  <a:pt x="28" y="249"/>
                  <a:pt x="28" y="249"/>
                  <a:pt x="28" y="249"/>
                </a:cubicBezTo>
                <a:cubicBezTo>
                  <a:pt x="28" y="238"/>
                  <a:pt x="28" y="238"/>
                  <a:pt x="28" y="238"/>
                </a:cubicBezTo>
                <a:cubicBezTo>
                  <a:pt x="38" y="238"/>
                  <a:pt x="38" y="238"/>
                  <a:pt x="38" y="238"/>
                </a:cubicBezTo>
                <a:lnTo>
                  <a:pt x="38" y="249"/>
                </a:lnTo>
                <a:close/>
                <a:moveTo>
                  <a:pt x="38" y="234"/>
                </a:moveTo>
                <a:cubicBezTo>
                  <a:pt x="28" y="234"/>
                  <a:pt x="28" y="234"/>
                  <a:pt x="28" y="234"/>
                </a:cubicBezTo>
                <a:cubicBezTo>
                  <a:pt x="28" y="222"/>
                  <a:pt x="28" y="222"/>
                  <a:pt x="28" y="222"/>
                </a:cubicBezTo>
                <a:cubicBezTo>
                  <a:pt x="38" y="222"/>
                  <a:pt x="38" y="222"/>
                  <a:pt x="38" y="222"/>
                </a:cubicBezTo>
                <a:lnTo>
                  <a:pt x="38" y="234"/>
                </a:lnTo>
                <a:close/>
                <a:moveTo>
                  <a:pt x="38" y="219"/>
                </a:moveTo>
                <a:cubicBezTo>
                  <a:pt x="28" y="219"/>
                  <a:pt x="28" y="219"/>
                  <a:pt x="28" y="219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38" y="207"/>
                  <a:pt x="38" y="207"/>
                  <a:pt x="38" y="207"/>
                </a:cubicBezTo>
                <a:lnTo>
                  <a:pt x="38" y="219"/>
                </a:lnTo>
                <a:close/>
                <a:moveTo>
                  <a:pt x="38" y="203"/>
                </a:moveTo>
                <a:cubicBezTo>
                  <a:pt x="28" y="203"/>
                  <a:pt x="28" y="203"/>
                  <a:pt x="28" y="203"/>
                </a:cubicBezTo>
                <a:cubicBezTo>
                  <a:pt x="28" y="163"/>
                  <a:pt x="28" y="163"/>
                  <a:pt x="28" y="163"/>
                </a:cubicBezTo>
                <a:cubicBezTo>
                  <a:pt x="38" y="163"/>
                  <a:pt x="38" y="163"/>
                  <a:pt x="38" y="163"/>
                </a:cubicBezTo>
                <a:lnTo>
                  <a:pt x="38" y="203"/>
                </a:lnTo>
                <a:close/>
                <a:moveTo>
                  <a:pt x="38" y="160"/>
                </a:moveTo>
                <a:cubicBezTo>
                  <a:pt x="28" y="160"/>
                  <a:pt x="28" y="160"/>
                  <a:pt x="28" y="160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38" y="148"/>
                  <a:pt x="38" y="148"/>
                  <a:pt x="38" y="148"/>
                </a:cubicBezTo>
                <a:lnTo>
                  <a:pt x="38" y="160"/>
                </a:lnTo>
                <a:close/>
                <a:moveTo>
                  <a:pt x="38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38" y="133"/>
                  <a:pt x="38" y="133"/>
                  <a:pt x="38" y="133"/>
                </a:cubicBezTo>
                <a:lnTo>
                  <a:pt x="38" y="144"/>
                </a:lnTo>
                <a:close/>
                <a:moveTo>
                  <a:pt x="38" y="129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89"/>
                  <a:pt x="28" y="89"/>
                  <a:pt x="28" y="89"/>
                </a:cubicBezTo>
                <a:cubicBezTo>
                  <a:pt x="38" y="89"/>
                  <a:pt x="38" y="89"/>
                  <a:pt x="38" y="89"/>
                </a:cubicBezTo>
                <a:lnTo>
                  <a:pt x="38" y="129"/>
                </a:lnTo>
                <a:close/>
                <a:moveTo>
                  <a:pt x="38" y="85"/>
                </a:moveTo>
                <a:cubicBezTo>
                  <a:pt x="28" y="85"/>
                  <a:pt x="28" y="85"/>
                  <a:pt x="28" y="85"/>
                </a:cubicBezTo>
                <a:cubicBezTo>
                  <a:pt x="28" y="74"/>
                  <a:pt x="28" y="74"/>
                  <a:pt x="28" y="74"/>
                </a:cubicBezTo>
                <a:cubicBezTo>
                  <a:pt x="38" y="74"/>
                  <a:pt x="38" y="74"/>
                  <a:pt x="38" y="74"/>
                </a:cubicBezTo>
                <a:lnTo>
                  <a:pt x="38" y="85"/>
                </a:lnTo>
                <a:close/>
                <a:moveTo>
                  <a:pt x="38" y="70"/>
                </a:moveTo>
                <a:cubicBezTo>
                  <a:pt x="28" y="70"/>
                  <a:pt x="28" y="70"/>
                  <a:pt x="28" y="70"/>
                </a:cubicBezTo>
                <a:cubicBezTo>
                  <a:pt x="28" y="59"/>
                  <a:pt x="28" y="59"/>
                  <a:pt x="28" y="59"/>
                </a:cubicBezTo>
                <a:cubicBezTo>
                  <a:pt x="38" y="59"/>
                  <a:pt x="38" y="59"/>
                  <a:pt x="38" y="59"/>
                </a:cubicBezTo>
                <a:lnTo>
                  <a:pt x="38" y="70"/>
                </a:lnTo>
                <a:close/>
                <a:moveTo>
                  <a:pt x="3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44"/>
                  <a:pt x="28" y="44"/>
                  <a:pt x="28" y="44"/>
                </a:cubicBezTo>
                <a:cubicBezTo>
                  <a:pt x="38" y="44"/>
                  <a:pt x="38" y="44"/>
                  <a:pt x="38" y="44"/>
                </a:cubicBezTo>
                <a:lnTo>
                  <a:pt x="38" y="55"/>
                </a:lnTo>
                <a:close/>
                <a:moveTo>
                  <a:pt x="38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28"/>
                  <a:pt x="28" y="28"/>
                  <a:pt x="28" y="28"/>
                </a:cubicBezTo>
                <a:cubicBezTo>
                  <a:pt x="38" y="28"/>
                  <a:pt x="38" y="28"/>
                  <a:pt x="38" y="28"/>
                </a:cubicBezTo>
                <a:lnTo>
                  <a:pt x="38" y="40"/>
                </a:lnTo>
                <a:close/>
                <a:moveTo>
                  <a:pt x="38" y="25"/>
                </a:moveTo>
                <a:cubicBezTo>
                  <a:pt x="28" y="25"/>
                  <a:pt x="28" y="25"/>
                  <a:pt x="28" y="25"/>
                </a:cubicBezTo>
                <a:cubicBezTo>
                  <a:pt x="28" y="13"/>
                  <a:pt x="28" y="13"/>
                  <a:pt x="28" y="13"/>
                </a:cubicBezTo>
                <a:cubicBezTo>
                  <a:pt x="31" y="13"/>
                  <a:pt x="34" y="13"/>
                  <a:pt x="38" y="13"/>
                </a:cubicBezTo>
                <a:lnTo>
                  <a:pt x="38" y="25"/>
                </a:lnTo>
                <a:close/>
                <a:moveTo>
                  <a:pt x="51" y="518"/>
                </a:moveTo>
                <a:cubicBezTo>
                  <a:pt x="48" y="518"/>
                  <a:pt x="44" y="518"/>
                  <a:pt x="41" y="518"/>
                </a:cubicBezTo>
                <a:cubicBezTo>
                  <a:pt x="41" y="508"/>
                  <a:pt x="41" y="508"/>
                  <a:pt x="41" y="508"/>
                </a:cubicBezTo>
                <a:cubicBezTo>
                  <a:pt x="51" y="508"/>
                  <a:pt x="51" y="508"/>
                  <a:pt x="51" y="508"/>
                </a:cubicBezTo>
                <a:lnTo>
                  <a:pt x="51" y="518"/>
                </a:lnTo>
                <a:close/>
                <a:moveTo>
                  <a:pt x="51" y="504"/>
                </a:moveTo>
                <a:cubicBezTo>
                  <a:pt x="41" y="504"/>
                  <a:pt x="41" y="504"/>
                  <a:pt x="41" y="504"/>
                </a:cubicBezTo>
                <a:cubicBezTo>
                  <a:pt x="41" y="492"/>
                  <a:pt x="41" y="492"/>
                  <a:pt x="41" y="492"/>
                </a:cubicBezTo>
                <a:cubicBezTo>
                  <a:pt x="51" y="492"/>
                  <a:pt x="51" y="492"/>
                  <a:pt x="51" y="492"/>
                </a:cubicBezTo>
                <a:lnTo>
                  <a:pt x="51" y="504"/>
                </a:lnTo>
                <a:close/>
                <a:moveTo>
                  <a:pt x="51" y="489"/>
                </a:moveTo>
                <a:cubicBezTo>
                  <a:pt x="41" y="489"/>
                  <a:pt x="41" y="489"/>
                  <a:pt x="41" y="489"/>
                </a:cubicBezTo>
                <a:cubicBezTo>
                  <a:pt x="41" y="477"/>
                  <a:pt x="41" y="477"/>
                  <a:pt x="41" y="477"/>
                </a:cubicBezTo>
                <a:cubicBezTo>
                  <a:pt x="51" y="477"/>
                  <a:pt x="51" y="477"/>
                  <a:pt x="51" y="477"/>
                </a:cubicBezTo>
                <a:lnTo>
                  <a:pt x="51" y="489"/>
                </a:lnTo>
                <a:close/>
                <a:moveTo>
                  <a:pt x="51" y="473"/>
                </a:moveTo>
                <a:cubicBezTo>
                  <a:pt x="41" y="473"/>
                  <a:pt x="41" y="473"/>
                  <a:pt x="41" y="473"/>
                </a:cubicBezTo>
                <a:cubicBezTo>
                  <a:pt x="41" y="462"/>
                  <a:pt x="41" y="462"/>
                  <a:pt x="41" y="462"/>
                </a:cubicBezTo>
                <a:cubicBezTo>
                  <a:pt x="51" y="462"/>
                  <a:pt x="51" y="462"/>
                  <a:pt x="51" y="462"/>
                </a:cubicBezTo>
                <a:lnTo>
                  <a:pt x="51" y="473"/>
                </a:lnTo>
                <a:close/>
                <a:moveTo>
                  <a:pt x="51" y="458"/>
                </a:moveTo>
                <a:cubicBezTo>
                  <a:pt x="41" y="458"/>
                  <a:pt x="41" y="458"/>
                  <a:pt x="41" y="458"/>
                </a:cubicBezTo>
                <a:cubicBezTo>
                  <a:pt x="41" y="418"/>
                  <a:pt x="41" y="418"/>
                  <a:pt x="41" y="418"/>
                </a:cubicBezTo>
                <a:cubicBezTo>
                  <a:pt x="51" y="418"/>
                  <a:pt x="51" y="418"/>
                  <a:pt x="51" y="418"/>
                </a:cubicBezTo>
                <a:lnTo>
                  <a:pt x="51" y="458"/>
                </a:lnTo>
                <a:close/>
                <a:moveTo>
                  <a:pt x="51" y="414"/>
                </a:moveTo>
                <a:cubicBezTo>
                  <a:pt x="41" y="414"/>
                  <a:pt x="41" y="414"/>
                  <a:pt x="41" y="414"/>
                </a:cubicBezTo>
                <a:cubicBezTo>
                  <a:pt x="41" y="403"/>
                  <a:pt x="41" y="403"/>
                  <a:pt x="41" y="403"/>
                </a:cubicBezTo>
                <a:cubicBezTo>
                  <a:pt x="51" y="403"/>
                  <a:pt x="51" y="403"/>
                  <a:pt x="51" y="403"/>
                </a:cubicBezTo>
                <a:lnTo>
                  <a:pt x="51" y="414"/>
                </a:lnTo>
                <a:close/>
                <a:moveTo>
                  <a:pt x="51" y="399"/>
                </a:moveTo>
                <a:cubicBezTo>
                  <a:pt x="41" y="399"/>
                  <a:pt x="41" y="399"/>
                  <a:pt x="41" y="399"/>
                </a:cubicBezTo>
                <a:cubicBezTo>
                  <a:pt x="41" y="388"/>
                  <a:pt x="41" y="388"/>
                  <a:pt x="41" y="388"/>
                </a:cubicBezTo>
                <a:cubicBezTo>
                  <a:pt x="49" y="388"/>
                  <a:pt x="49" y="388"/>
                  <a:pt x="49" y="388"/>
                </a:cubicBezTo>
                <a:cubicBezTo>
                  <a:pt x="50" y="391"/>
                  <a:pt x="50" y="394"/>
                  <a:pt x="51" y="397"/>
                </a:cubicBezTo>
                <a:lnTo>
                  <a:pt x="51" y="399"/>
                </a:lnTo>
                <a:close/>
                <a:moveTo>
                  <a:pt x="51" y="375"/>
                </a:moveTo>
                <a:cubicBezTo>
                  <a:pt x="50" y="378"/>
                  <a:pt x="50" y="381"/>
                  <a:pt x="49" y="384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41" y="373"/>
                  <a:pt x="41" y="373"/>
                  <a:pt x="41" y="373"/>
                </a:cubicBezTo>
                <a:cubicBezTo>
                  <a:pt x="51" y="373"/>
                  <a:pt x="51" y="373"/>
                  <a:pt x="51" y="373"/>
                </a:cubicBezTo>
                <a:lnTo>
                  <a:pt x="51" y="375"/>
                </a:lnTo>
                <a:close/>
                <a:moveTo>
                  <a:pt x="51" y="369"/>
                </a:moveTo>
                <a:cubicBezTo>
                  <a:pt x="41" y="369"/>
                  <a:pt x="41" y="369"/>
                  <a:pt x="41" y="369"/>
                </a:cubicBezTo>
                <a:cubicBezTo>
                  <a:pt x="41" y="357"/>
                  <a:pt x="41" y="357"/>
                  <a:pt x="41" y="357"/>
                </a:cubicBezTo>
                <a:cubicBezTo>
                  <a:pt x="51" y="357"/>
                  <a:pt x="51" y="357"/>
                  <a:pt x="51" y="357"/>
                </a:cubicBezTo>
                <a:lnTo>
                  <a:pt x="51" y="369"/>
                </a:lnTo>
                <a:close/>
                <a:moveTo>
                  <a:pt x="51" y="354"/>
                </a:moveTo>
                <a:cubicBezTo>
                  <a:pt x="41" y="354"/>
                  <a:pt x="41" y="354"/>
                  <a:pt x="41" y="354"/>
                </a:cubicBezTo>
                <a:cubicBezTo>
                  <a:pt x="41" y="314"/>
                  <a:pt x="41" y="314"/>
                  <a:pt x="41" y="314"/>
                </a:cubicBezTo>
                <a:cubicBezTo>
                  <a:pt x="51" y="314"/>
                  <a:pt x="51" y="314"/>
                  <a:pt x="51" y="314"/>
                </a:cubicBezTo>
                <a:lnTo>
                  <a:pt x="51" y="354"/>
                </a:lnTo>
                <a:close/>
                <a:moveTo>
                  <a:pt x="51" y="310"/>
                </a:moveTo>
                <a:cubicBezTo>
                  <a:pt x="41" y="310"/>
                  <a:pt x="41" y="310"/>
                  <a:pt x="41" y="310"/>
                </a:cubicBezTo>
                <a:cubicBezTo>
                  <a:pt x="41" y="298"/>
                  <a:pt x="41" y="298"/>
                  <a:pt x="41" y="298"/>
                </a:cubicBezTo>
                <a:cubicBezTo>
                  <a:pt x="51" y="298"/>
                  <a:pt x="51" y="298"/>
                  <a:pt x="51" y="298"/>
                </a:cubicBezTo>
                <a:lnTo>
                  <a:pt x="51" y="310"/>
                </a:lnTo>
                <a:close/>
                <a:moveTo>
                  <a:pt x="51" y="295"/>
                </a:moveTo>
                <a:cubicBezTo>
                  <a:pt x="41" y="295"/>
                  <a:pt x="41" y="295"/>
                  <a:pt x="41" y="295"/>
                </a:cubicBezTo>
                <a:cubicBezTo>
                  <a:pt x="41" y="283"/>
                  <a:pt x="41" y="283"/>
                  <a:pt x="41" y="283"/>
                </a:cubicBezTo>
                <a:cubicBezTo>
                  <a:pt x="51" y="283"/>
                  <a:pt x="51" y="283"/>
                  <a:pt x="51" y="283"/>
                </a:cubicBezTo>
                <a:lnTo>
                  <a:pt x="51" y="295"/>
                </a:lnTo>
                <a:close/>
                <a:moveTo>
                  <a:pt x="51" y="279"/>
                </a:moveTo>
                <a:cubicBezTo>
                  <a:pt x="41" y="279"/>
                  <a:pt x="41" y="279"/>
                  <a:pt x="41" y="279"/>
                </a:cubicBezTo>
                <a:cubicBezTo>
                  <a:pt x="41" y="268"/>
                  <a:pt x="41" y="268"/>
                  <a:pt x="41" y="268"/>
                </a:cubicBezTo>
                <a:cubicBezTo>
                  <a:pt x="51" y="268"/>
                  <a:pt x="51" y="268"/>
                  <a:pt x="51" y="268"/>
                </a:cubicBezTo>
                <a:lnTo>
                  <a:pt x="51" y="279"/>
                </a:lnTo>
                <a:close/>
                <a:moveTo>
                  <a:pt x="51" y="264"/>
                </a:moveTo>
                <a:cubicBezTo>
                  <a:pt x="41" y="264"/>
                  <a:pt x="41" y="264"/>
                  <a:pt x="41" y="264"/>
                </a:cubicBezTo>
                <a:cubicBezTo>
                  <a:pt x="41" y="253"/>
                  <a:pt x="41" y="253"/>
                  <a:pt x="41" y="253"/>
                </a:cubicBezTo>
                <a:cubicBezTo>
                  <a:pt x="51" y="253"/>
                  <a:pt x="51" y="253"/>
                  <a:pt x="51" y="253"/>
                </a:cubicBezTo>
                <a:lnTo>
                  <a:pt x="51" y="264"/>
                </a:lnTo>
                <a:close/>
                <a:moveTo>
                  <a:pt x="51" y="249"/>
                </a:moveTo>
                <a:cubicBezTo>
                  <a:pt x="41" y="249"/>
                  <a:pt x="41" y="249"/>
                  <a:pt x="41" y="249"/>
                </a:cubicBezTo>
                <a:cubicBezTo>
                  <a:pt x="41" y="238"/>
                  <a:pt x="41" y="238"/>
                  <a:pt x="41" y="238"/>
                </a:cubicBezTo>
                <a:cubicBezTo>
                  <a:pt x="51" y="238"/>
                  <a:pt x="51" y="238"/>
                  <a:pt x="51" y="238"/>
                </a:cubicBezTo>
                <a:lnTo>
                  <a:pt x="51" y="249"/>
                </a:lnTo>
                <a:close/>
                <a:moveTo>
                  <a:pt x="51" y="234"/>
                </a:moveTo>
                <a:cubicBezTo>
                  <a:pt x="41" y="234"/>
                  <a:pt x="41" y="234"/>
                  <a:pt x="41" y="234"/>
                </a:cubicBezTo>
                <a:cubicBezTo>
                  <a:pt x="41" y="222"/>
                  <a:pt x="41" y="222"/>
                  <a:pt x="41" y="222"/>
                </a:cubicBezTo>
                <a:cubicBezTo>
                  <a:pt x="51" y="222"/>
                  <a:pt x="51" y="222"/>
                  <a:pt x="51" y="222"/>
                </a:cubicBezTo>
                <a:lnTo>
                  <a:pt x="51" y="234"/>
                </a:lnTo>
                <a:close/>
                <a:moveTo>
                  <a:pt x="51" y="219"/>
                </a:moveTo>
                <a:cubicBezTo>
                  <a:pt x="41" y="219"/>
                  <a:pt x="41" y="219"/>
                  <a:pt x="41" y="219"/>
                </a:cubicBezTo>
                <a:cubicBezTo>
                  <a:pt x="41" y="179"/>
                  <a:pt x="41" y="179"/>
                  <a:pt x="41" y="179"/>
                </a:cubicBezTo>
                <a:cubicBezTo>
                  <a:pt x="51" y="179"/>
                  <a:pt x="51" y="179"/>
                  <a:pt x="51" y="179"/>
                </a:cubicBezTo>
                <a:lnTo>
                  <a:pt x="51" y="219"/>
                </a:lnTo>
                <a:close/>
                <a:moveTo>
                  <a:pt x="51" y="175"/>
                </a:moveTo>
                <a:cubicBezTo>
                  <a:pt x="41" y="175"/>
                  <a:pt x="41" y="175"/>
                  <a:pt x="41" y="175"/>
                </a:cubicBezTo>
                <a:cubicBezTo>
                  <a:pt x="41" y="163"/>
                  <a:pt x="41" y="163"/>
                  <a:pt x="41" y="163"/>
                </a:cubicBezTo>
                <a:cubicBezTo>
                  <a:pt x="51" y="163"/>
                  <a:pt x="51" y="163"/>
                  <a:pt x="51" y="163"/>
                </a:cubicBezTo>
                <a:lnTo>
                  <a:pt x="51" y="175"/>
                </a:lnTo>
                <a:close/>
                <a:moveTo>
                  <a:pt x="51" y="160"/>
                </a:moveTo>
                <a:cubicBezTo>
                  <a:pt x="41" y="160"/>
                  <a:pt x="41" y="160"/>
                  <a:pt x="41" y="160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0" y="152"/>
                  <a:pt x="50" y="155"/>
                  <a:pt x="51" y="158"/>
                </a:cubicBezTo>
                <a:lnTo>
                  <a:pt x="51" y="160"/>
                </a:lnTo>
                <a:close/>
                <a:moveTo>
                  <a:pt x="51" y="136"/>
                </a:moveTo>
                <a:cubicBezTo>
                  <a:pt x="50" y="139"/>
                  <a:pt x="50" y="141"/>
                  <a:pt x="49" y="144"/>
                </a:cubicBezTo>
                <a:cubicBezTo>
                  <a:pt x="41" y="144"/>
                  <a:pt x="41" y="144"/>
                  <a:pt x="41" y="144"/>
                </a:cubicBezTo>
                <a:cubicBezTo>
                  <a:pt x="41" y="133"/>
                  <a:pt x="41" y="133"/>
                  <a:pt x="41" y="133"/>
                </a:cubicBezTo>
                <a:cubicBezTo>
                  <a:pt x="51" y="133"/>
                  <a:pt x="51" y="133"/>
                  <a:pt x="51" y="133"/>
                </a:cubicBezTo>
                <a:lnTo>
                  <a:pt x="51" y="136"/>
                </a:lnTo>
                <a:close/>
                <a:moveTo>
                  <a:pt x="51" y="129"/>
                </a:moveTo>
                <a:cubicBezTo>
                  <a:pt x="41" y="129"/>
                  <a:pt x="41" y="129"/>
                  <a:pt x="41" y="129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51" y="118"/>
                  <a:pt x="51" y="118"/>
                  <a:pt x="51" y="118"/>
                </a:cubicBezTo>
                <a:lnTo>
                  <a:pt x="51" y="129"/>
                </a:lnTo>
                <a:close/>
                <a:moveTo>
                  <a:pt x="51" y="114"/>
                </a:moveTo>
                <a:cubicBezTo>
                  <a:pt x="41" y="114"/>
                  <a:pt x="41" y="114"/>
                  <a:pt x="41" y="114"/>
                </a:cubicBezTo>
                <a:cubicBezTo>
                  <a:pt x="41" y="74"/>
                  <a:pt x="41" y="74"/>
                  <a:pt x="41" y="74"/>
                </a:cubicBezTo>
                <a:cubicBezTo>
                  <a:pt x="51" y="74"/>
                  <a:pt x="51" y="74"/>
                  <a:pt x="51" y="74"/>
                </a:cubicBezTo>
                <a:lnTo>
                  <a:pt x="51" y="114"/>
                </a:lnTo>
                <a:close/>
                <a:moveTo>
                  <a:pt x="51" y="70"/>
                </a:moveTo>
                <a:cubicBezTo>
                  <a:pt x="41" y="70"/>
                  <a:pt x="41" y="70"/>
                  <a:pt x="41" y="70"/>
                </a:cubicBezTo>
                <a:cubicBezTo>
                  <a:pt x="41" y="59"/>
                  <a:pt x="41" y="59"/>
                  <a:pt x="41" y="59"/>
                </a:cubicBezTo>
                <a:cubicBezTo>
                  <a:pt x="51" y="59"/>
                  <a:pt x="51" y="59"/>
                  <a:pt x="51" y="59"/>
                </a:cubicBezTo>
                <a:lnTo>
                  <a:pt x="51" y="70"/>
                </a:lnTo>
                <a:close/>
                <a:moveTo>
                  <a:pt x="5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44"/>
                  <a:pt x="41" y="44"/>
                  <a:pt x="41" y="44"/>
                </a:cubicBezTo>
                <a:cubicBezTo>
                  <a:pt x="51" y="44"/>
                  <a:pt x="51" y="44"/>
                  <a:pt x="51" y="44"/>
                </a:cubicBezTo>
                <a:lnTo>
                  <a:pt x="51" y="55"/>
                </a:lnTo>
                <a:close/>
                <a:moveTo>
                  <a:pt x="51" y="40"/>
                </a:moveTo>
                <a:cubicBezTo>
                  <a:pt x="41" y="40"/>
                  <a:pt x="41" y="40"/>
                  <a:pt x="41" y="40"/>
                </a:cubicBezTo>
                <a:cubicBezTo>
                  <a:pt x="41" y="28"/>
                  <a:pt x="41" y="28"/>
                  <a:pt x="41" y="28"/>
                </a:cubicBezTo>
                <a:cubicBezTo>
                  <a:pt x="51" y="28"/>
                  <a:pt x="51" y="28"/>
                  <a:pt x="51" y="28"/>
                </a:cubicBezTo>
                <a:lnTo>
                  <a:pt x="51" y="40"/>
                </a:lnTo>
                <a:close/>
                <a:moveTo>
                  <a:pt x="51" y="25"/>
                </a:moveTo>
                <a:cubicBezTo>
                  <a:pt x="41" y="25"/>
                  <a:pt x="41" y="25"/>
                  <a:pt x="41" y="25"/>
                </a:cubicBezTo>
                <a:cubicBezTo>
                  <a:pt x="41" y="13"/>
                  <a:pt x="41" y="13"/>
                  <a:pt x="41" y="13"/>
                </a:cubicBezTo>
                <a:cubicBezTo>
                  <a:pt x="44" y="13"/>
                  <a:pt x="48" y="13"/>
                  <a:pt x="51" y="13"/>
                </a:cubicBezTo>
                <a:lnTo>
                  <a:pt x="51" y="25"/>
                </a:lnTo>
                <a:close/>
                <a:moveTo>
                  <a:pt x="64" y="518"/>
                </a:moveTo>
                <a:cubicBezTo>
                  <a:pt x="61" y="518"/>
                  <a:pt x="58" y="518"/>
                  <a:pt x="55" y="518"/>
                </a:cubicBezTo>
                <a:cubicBezTo>
                  <a:pt x="55" y="508"/>
                  <a:pt x="55" y="508"/>
                  <a:pt x="55" y="508"/>
                </a:cubicBezTo>
                <a:cubicBezTo>
                  <a:pt x="64" y="508"/>
                  <a:pt x="64" y="508"/>
                  <a:pt x="64" y="508"/>
                </a:cubicBezTo>
                <a:lnTo>
                  <a:pt x="64" y="518"/>
                </a:lnTo>
                <a:close/>
                <a:moveTo>
                  <a:pt x="64" y="504"/>
                </a:moveTo>
                <a:cubicBezTo>
                  <a:pt x="55" y="504"/>
                  <a:pt x="55" y="504"/>
                  <a:pt x="55" y="504"/>
                </a:cubicBezTo>
                <a:cubicBezTo>
                  <a:pt x="55" y="492"/>
                  <a:pt x="55" y="492"/>
                  <a:pt x="55" y="492"/>
                </a:cubicBezTo>
                <a:cubicBezTo>
                  <a:pt x="64" y="492"/>
                  <a:pt x="64" y="492"/>
                  <a:pt x="64" y="492"/>
                </a:cubicBezTo>
                <a:lnTo>
                  <a:pt x="64" y="504"/>
                </a:lnTo>
                <a:close/>
                <a:moveTo>
                  <a:pt x="64" y="489"/>
                </a:moveTo>
                <a:cubicBezTo>
                  <a:pt x="55" y="489"/>
                  <a:pt x="55" y="489"/>
                  <a:pt x="55" y="489"/>
                </a:cubicBezTo>
                <a:cubicBezTo>
                  <a:pt x="55" y="477"/>
                  <a:pt x="55" y="477"/>
                  <a:pt x="55" y="477"/>
                </a:cubicBezTo>
                <a:cubicBezTo>
                  <a:pt x="64" y="477"/>
                  <a:pt x="64" y="477"/>
                  <a:pt x="64" y="477"/>
                </a:cubicBezTo>
                <a:lnTo>
                  <a:pt x="64" y="489"/>
                </a:lnTo>
                <a:close/>
                <a:moveTo>
                  <a:pt x="64" y="473"/>
                </a:moveTo>
                <a:cubicBezTo>
                  <a:pt x="55" y="473"/>
                  <a:pt x="55" y="473"/>
                  <a:pt x="55" y="473"/>
                </a:cubicBezTo>
                <a:cubicBezTo>
                  <a:pt x="55" y="433"/>
                  <a:pt x="55" y="433"/>
                  <a:pt x="55" y="433"/>
                </a:cubicBezTo>
                <a:cubicBezTo>
                  <a:pt x="64" y="433"/>
                  <a:pt x="64" y="433"/>
                  <a:pt x="64" y="433"/>
                </a:cubicBezTo>
                <a:lnTo>
                  <a:pt x="64" y="473"/>
                </a:lnTo>
                <a:close/>
                <a:moveTo>
                  <a:pt x="64" y="429"/>
                </a:moveTo>
                <a:cubicBezTo>
                  <a:pt x="55" y="429"/>
                  <a:pt x="55" y="429"/>
                  <a:pt x="55" y="429"/>
                </a:cubicBezTo>
                <a:cubicBezTo>
                  <a:pt x="55" y="418"/>
                  <a:pt x="55" y="418"/>
                  <a:pt x="55" y="418"/>
                </a:cubicBezTo>
                <a:cubicBezTo>
                  <a:pt x="64" y="418"/>
                  <a:pt x="64" y="418"/>
                  <a:pt x="64" y="418"/>
                </a:cubicBezTo>
                <a:lnTo>
                  <a:pt x="64" y="429"/>
                </a:lnTo>
                <a:close/>
                <a:moveTo>
                  <a:pt x="55" y="414"/>
                </a:moveTo>
                <a:cubicBezTo>
                  <a:pt x="55" y="405"/>
                  <a:pt x="55" y="405"/>
                  <a:pt x="55" y="405"/>
                </a:cubicBezTo>
                <a:cubicBezTo>
                  <a:pt x="57" y="409"/>
                  <a:pt x="60" y="412"/>
                  <a:pt x="63" y="414"/>
                </a:cubicBezTo>
                <a:lnTo>
                  <a:pt x="55" y="414"/>
                </a:lnTo>
                <a:close/>
                <a:moveTo>
                  <a:pt x="78" y="518"/>
                </a:moveTo>
                <a:cubicBezTo>
                  <a:pt x="75" y="518"/>
                  <a:pt x="72" y="518"/>
                  <a:pt x="68" y="518"/>
                </a:cubicBezTo>
                <a:cubicBezTo>
                  <a:pt x="68" y="508"/>
                  <a:pt x="68" y="508"/>
                  <a:pt x="68" y="508"/>
                </a:cubicBezTo>
                <a:cubicBezTo>
                  <a:pt x="78" y="508"/>
                  <a:pt x="78" y="508"/>
                  <a:pt x="78" y="508"/>
                </a:cubicBezTo>
                <a:lnTo>
                  <a:pt x="78" y="518"/>
                </a:lnTo>
                <a:close/>
                <a:moveTo>
                  <a:pt x="78" y="504"/>
                </a:moveTo>
                <a:cubicBezTo>
                  <a:pt x="68" y="504"/>
                  <a:pt x="68" y="504"/>
                  <a:pt x="68" y="504"/>
                </a:cubicBezTo>
                <a:cubicBezTo>
                  <a:pt x="68" y="492"/>
                  <a:pt x="68" y="492"/>
                  <a:pt x="68" y="492"/>
                </a:cubicBezTo>
                <a:cubicBezTo>
                  <a:pt x="78" y="492"/>
                  <a:pt x="78" y="492"/>
                  <a:pt x="78" y="492"/>
                </a:cubicBezTo>
                <a:lnTo>
                  <a:pt x="78" y="504"/>
                </a:lnTo>
                <a:close/>
                <a:moveTo>
                  <a:pt x="78" y="458"/>
                </a:moveTo>
                <a:cubicBezTo>
                  <a:pt x="78" y="458"/>
                  <a:pt x="78" y="458"/>
                  <a:pt x="78" y="458"/>
                </a:cubicBezTo>
                <a:cubicBezTo>
                  <a:pt x="78" y="462"/>
                  <a:pt x="78" y="462"/>
                  <a:pt x="78" y="462"/>
                </a:cubicBezTo>
                <a:cubicBezTo>
                  <a:pt x="78" y="462"/>
                  <a:pt x="78" y="462"/>
                  <a:pt x="78" y="462"/>
                </a:cubicBezTo>
                <a:cubicBezTo>
                  <a:pt x="78" y="489"/>
                  <a:pt x="78" y="489"/>
                  <a:pt x="78" y="489"/>
                </a:cubicBezTo>
                <a:cubicBezTo>
                  <a:pt x="68" y="489"/>
                  <a:pt x="68" y="489"/>
                  <a:pt x="68" y="489"/>
                </a:cubicBezTo>
                <a:cubicBezTo>
                  <a:pt x="68" y="449"/>
                  <a:pt x="68" y="449"/>
                  <a:pt x="68" y="449"/>
                </a:cubicBezTo>
                <a:cubicBezTo>
                  <a:pt x="78" y="449"/>
                  <a:pt x="78" y="449"/>
                  <a:pt x="78" y="449"/>
                </a:cubicBezTo>
                <a:lnTo>
                  <a:pt x="78" y="458"/>
                </a:lnTo>
                <a:close/>
                <a:moveTo>
                  <a:pt x="78" y="445"/>
                </a:moveTo>
                <a:cubicBezTo>
                  <a:pt x="68" y="445"/>
                  <a:pt x="68" y="445"/>
                  <a:pt x="68" y="445"/>
                </a:cubicBezTo>
                <a:cubicBezTo>
                  <a:pt x="68" y="433"/>
                  <a:pt x="68" y="433"/>
                  <a:pt x="68" y="433"/>
                </a:cubicBezTo>
                <a:cubicBezTo>
                  <a:pt x="78" y="433"/>
                  <a:pt x="78" y="433"/>
                  <a:pt x="78" y="433"/>
                </a:cubicBezTo>
                <a:lnTo>
                  <a:pt x="78" y="445"/>
                </a:lnTo>
                <a:close/>
                <a:moveTo>
                  <a:pt x="78" y="429"/>
                </a:moveTo>
                <a:cubicBezTo>
                  <a:pt x="68" y="429"/>
                  <a:pt x="68" y="429"/>
                  <a:pt x="68" y="429"/>
                </a:cubicBezTo>
                <a:cubicBezTo>
                  <a:pt x="68" y="418"/>
                  <a:pt x="68" y="418"/>
                  <a:pt x="68" y="418"/>
                </a:cubicBezTo>
                <a:cubicBezTo>
                  <a:pt x="69" y="418"/>
                  <a:pt x="69" y="418"/>
                  <a:pt x="69" y="418"/>
                </a:cubicBezTo>
                <a:cubicBezTo>
                  <a:pt x="72" y="420"/>
                  <a:pt x="75" y="421"/>
                  <a:pt x="78" y="422"/>
                </a:cubicBezTo>
                <a:lnTo>
                  <a:pt x="78" y="429"/>
                </a:lnTo>
                <a:close/>
                <a:moveTo>
                  <a:pt x="91" y="518"/>
                </a:moveTo>
                <a:cubicBezTo>
                  <a:pt x="88" y="518"/>
                  <a:pt x="85" y="518"/>
                  <a:pt x="82" y="518"/>
                </a:cubicBezTo>
                <a:cubicBezTo>
                  <a:pt x="82" y="508"/>
                  <a:pt x="82" y="508"/>
                  <a:pt x="82" y="508"/>
                </a:cubicBezTo>
                <a:cubicBezTo>
                  <a:pt x="91" y="508"/>
                  <a:pt x="91" y="508"/>
                  <a:pt x="91" y="508"/>
                </a:cubicBezTo>
                <a:lnTo>
                  <a:pt x="91" y="518"/>
                </a:lnTo>
                <a:close/>
                <a:moveTo>
                  <a:pt x="91" y="504"/>
                </a:moveTo>
                <a:cubicBezTo>
                  <a:pt x="82" y="504"/>
                  <a:pt x="82" y="504"/>
                  <a:pt x="82" y="504"/>
                </a:cubicBezTo>
                <a:cubicBezTo>
                  <a:pt x="82" y="462"/>
                  <a:pt x="82" y="462"/>
                  <a:pt x="82" y="462"/>
                </a:cubicBezTo>
                <a:cubicBezTo>
                  <a:pt x="91" y="462"/>
                  <a:pt x="91" y="462"/>
                  <a:pt x="91" y="462"/>
                </a:cubicBezTo>
                <a:lnTo>
                  <a:pt x="91" y="504"/>
                </a:lnTo>
                <a:close/>
                <a:moveTo>
                  <a:pt x="91" y="458"/>
                </a:moveTo>
                <a:cubicBezTo>
                  <a:pt x="82" y="458"/>
                  <a:pt x="82" y="458"/>
                  <a:pt x="82" y="458"/>
                </a:cubicBezTo>
                <a:cubicBezTo>
                  <a:pt x="82" y="449"/>
                  <a:pt x="82" y="449"/>
                  <a:pt x="82" y="449"/>
                </a:cubicBezTo>
                <a:cubicBezTo>
                  <a:pt x="91" y="449"/>
                  <a:pt x="91" y="449"/>
                  <a:pt x="91" y="449"/>
                </a:cubicBezTo>
                <a:lnTo>
                  <a:pt x="91" y="458"/>
                </a:lnTo>
                <a:close/>
                <a:moveTo>
                  <a:pt x="91" y="445"/>
                </a:moveTo>
                <a:cubicBezTo>
                  <a:pt x="82" y="445"/>
                  <a:pt x="82" y="445"/>
                  <a:pt x="82" y="445"/>
                </a:cubicBezTo>
                <a:cubicBezTo>
                  <a:pt x="82" y="433"/>
                  <a:pt x="82" y="433"/>
                  <a:pt x="82" y="433"/>
                </a:cubicBezTo>
                <a:cubicBezTo>
                  <a:pt x="91" y="433"/>
                  <a:pt x="91" y="433"/>
                  <a:pt x="91" y="433"/>
                </a:cubicBezTo>
                <a:lnTo>
                  <a:pt x="91" y="445"/>
                </a:lnTo>
                <a:close/>
                <a:moveTo>
                  <a:pt x="91" y="429"/>
                </a:moveTo>
                <a:cubicBezTo>
                  <a:pt x="82" y="429"/>
                  <a:pt x="82" y="429"/>
                  <a:pt x="82" y="429"/>
                </a:cubicBezTo>
                <a:cubicBezTo>
                  <a:pt x="82" y="422"/>
                  <a:pt x="82" y="422"/>
                  <a:pt x="82" y="422"/>
                </a:cubicBezTo>
                <a:cubicBezTo>
                  <a:pt x="83" y="422"/>
                  <a:pt x="85" y="423"/>
                  <a:pt x="86" y="423"/>
                </a:cubicBezTo>
                <a:cubicBezTo>
                  <a:pt x="88" y="423"/>
                  <a:pt x="90" y="422"/>
                  <a:pt x="91" y="422"/>
                </a:cubicBezTo>
                <a:lnTo>
                  <a:pt x="91" y="429"/>
                </a:lnTo>
                <a:close/>
                <a:moveTo>
                  <a:pt x="105" y="518"/>
                </a:moveTo>
                <a:cubicBezTo>
                  <a:pt x="102" y="518"/>
                  <a:pt x="99" y="518"/>
                  <a:pt x="95" y="518"/>
                </a:cubicBezTo>
                <a:cubicBezTo>
                  <a:pt x="95" y="508"/>
                  <a:pt x="95" y="508"/>
                  <a:pt x="95" y="508"/>
                </a:cubicBezTo>
                <a:cubicBezTo>
                  <a:pt x="105" y="508"/>
                  <a:pt x="105" y="508"/>
                  <a:pt x="105" y="508"/>
                </a:cubicBezTo>
                <a:lnTo>
                  <a:pt x="105" y="518"/>
                </a:lnTo>
                <a:close/>
                <a:moveTo>
                  <a:pt x="105" y="504"/>
                </a:moveTo>
                <a:cubicBezTo>
                  <a:pt x="95" y="504"/>
                  <a:pt x="95" y="504"/>
                  <a:pt x="95" y="504"/>
                </a:cubicBezTo>
                <a:cubicBezTo>
                  <a:pt x="95" y="492"/>
                  <a:pt x="95" y="492"/>
                  <a:pt x="95" y="492"/>
                </a:cubicBezTo>
                <a:cubicBezTo>
                  <a:pt x="105" y="492"/>
                  <a:pt x="105" y="492"/>
                  <a:pt x="105" y="492"/>
                </a:cubicBezTo>
                <a:lnTo>
                  <a:pt x="105" y="504"/>
                </a:lnTo>
                <a:close/>
                <a:moveTo>
                  <a:pt x="105" y="489"/>
                </a:moveTo>
                <a:cubicBezTo>
                  <a:pt x="95" y="489"/>
                  <a:pt x="95" y="489"/>
                  <a:pt x="95" y="489"/>
                </a:cubicBezTo>
                <a:cubicBezTo>
                  <a:pt x="95" y="449"/>
                  <a:pt x="95" y="449"/>
                  <a:pt x="95" y="449"/>
                </a:cubicBezTo>
                <a:cubicBezTo>
                  <a:pt x="105" y="449"/>
                  <a:pt x="105" y="449"/>
                  <a:pt x="105" y="449"/>
                </a:cubicBezTo>
                <a:lnTo>
                  <a:pt x="105" y="489"/>
                </a:lnTo>
                <a:close/>
                <a:moveTo>
                  <a:pt x="105" y="445"/>
                </a:moveTo>
                <a:cubicBezTo>
                  <a:pt x="95" y="445"/>
                  <a:pt x="95" y="445"/>
                  <a:pt x="95" y="445"/>
                </a:cubicBezTo>
                <a:cubicBezTo>
                  <a:pt x="95" y="433"/>
                  <a:pt x="95" y="433"/>
                  <a:pt x="95" y="433"/>
                </a:cubicBezTo>
                <a:cubicBezTo>
                  <a:pt x="105" y="433"/>
                  <a:pt x="105" y="433"/>
                  <a:pt x="105" y="433"/>
                </a:cubicBezTo>
                <a:lnTo>
                  <a:pt x="105" y="445"/>
                </a:lnTo>
                <a:close/>
                <a:moveTo>
                  <a:pt x="105" y="429"/>
                </a:moveTo>
                <a:cubicBezTo>
                  <a:pt x="95" y="429"/>
                  <a:pt x="95" y="429"/>
                  <a:pt x="95" y="429"/>
                </a:cubicBezTo>
                <a:cubicBezTo>
                  <a:pt x="95" y="421"/>
                  <a:pt x="95" y="421"/>
                  <a:pt x="95" y="421"/>
                </a:cubicBezTo>
                <a:cubicBezTo>
                  <a:pt x="98" y="421"/>
                  <a:pt x="101" y="420"/>
                  <a:pt x="104" y="418"/>
                </a:cubicBezTo>
                <a:cubicBezTo>
                  <a:pt x="105" y="418"/>
                  <a:pt x="105" y="418"/>
                  <a:pt x="105" y="418"/>
                </a:cubicBezTo>
                <a:lnTo>
                  <a:pt x="105" y="429"/>
                </a:lnTo>
                <a:close/>
                <a:moveTo>
                  <a:pt x="118" y="518"/>
                </a:moveTo>
                <a:cubicBezTo>
                  <a:pt x="115" y="518"/>
                  <a:pt x="112" y="518"/>
                  <a:pt x="109" y="518"/>
                </a:cubicBezTo>
                <a:cubicBezTo>
                  <a:pt x="109" y="508"/>
                  <a:pt x="109" y="508"/>
                  <a:pt x="109" y="508"/>
                </a:cubicBezTo>
                <a:cubicBezTo>
                  <a:pt x="118" y="508"/>
                  <a:pt x="118" y="508"/>
                  <a:pt x="118" y="508"/>
                </a:cubicBezTo>
                <a:lnTo>
                  <a:pt x="118" y="518"/>
                </a:lnTo>
                <a:close/>
                <a:moveTo>
                  <a:pt x="118" y="504"/>
                </a:moveTo>
                <a:cubicBezTo>
                  <a:pt x="109" y="504"/>
                  <a:pt x="109" y="504"/>
                  <a:pt x="109" y="504"/>
                </a:cubicBezTo>
                <a:cubicBezTo>
                  <a:pt x="109" y="492"/>
                  <a:pt x="109" y="492"/>
                  <a:pt x="109" y="492"/>
                </a:cubicBezTo>
                <a:cubicBezTo>
                  <a:pt x="118" y="492"/>
                  <a:pt x="118" y="492"/>
                  <a:pt x="118" y="492"/>
                </a:cubicBezTo>
                <a:lnTo>
                  <a:pt x="118" y="504"/>
                </a:lnTo>
                <a:close/>
                <a:moveTo>
                  <a:pt x="118" y="489"/>
                </a:moveTo>
                <a:cubicBezTo>
                  <a:pt x="109" y="489"/>
                  <a:pt x="109" y="489"/>
                  <a:pt x="109" y="489"/>
                </a:cubicBezTo>
                <a:cubicBezTo>
                  <a:pt x="109" y="477"/>
                  <a:pt x="109" y="477"/>
                  <a:pt x="109" y="477"/>
                </a:cubicBezTo>
                <a:cubicBezTo>
                  <a:pt x="118" y="477"/>
                  <a:pt x="118" y="477"/>
                  <a:pt x="118" y="477"/>
                </a:cubicBezTo>
                <a:lnTo>
                  <a:pt x="118" y="489"/>
                </a:lnTo>
                <a:close/>
                <a:moveTo>
                  <a:pt x="118" y="473"/>
                </a:moveTo>
                <a:cubicBezTo>
                  <a:pt x="109" y="473"/>
                  <a:pt x="109" y="473"/>
                  <a:pt x="109" y="473"/>
                </a:cubicBezTo>
                <a:cubicBezTo>
                  <a:pt x="109" y="433"/>
                  <a:pt x="109" y="433"/>
                  <a:pt x="109" y="433"/>
                </a:cubicBezTo>
                <a:cubicBezTo>
                  <a:pt x="118" y="433"/>
                  <a:pt x="118" y="433"/>
                  <a:pt x="118" y="433"/>
                </a:cubicBezTo>
                <a:lnTo>
                  <a:pt x="118" y="473"/>
                </a:lnTo>
                <a:close/>
                <a:moveTo>
                  <a:pt x="118" y="429"/>
                </a:moveTo>
                <a:cubicBezTo>
                  <a:pt x="109" y="429"/>
                  <a:pt x="109" y="429"/>
                  <a:pt x="109" y="429"/>
                </a:cubicBezTo>
                <a:cubicBezTo>
                  <a:pt x="109" y="418"/>
                  <a:pt x="109" y="418"/>
                  <a:pt x="109" y="418"/>
                </a:cubicBezTo>
                <a:cubicBezTo>
                  <a:pt x="118" y="418"/>
                  <a:pt x="118" y="418"/>
                  <a:pt x="118" y="418"/>
                </a:cubicBezTo>
                <a:lnTo>
                  <a:pt x="118" y="429"/>
                </a:lnTo>
                <a:close/>
                <a:moveTo>
                  <a:pt x="118" y="414"/>
                </a:moveTo>
                <a:cubicBezTo>
                  <a:pt x="109" y="414"/>
                  <a:pt x="109" y="414"/>
                  <a:pt x="109" y="414"/>
                </a:cubicBezTo>
                <a:cubicBezTo>
                  <a:pt x="113" y="411"/>
                  <a:pt x="116" y="408"/>
                  <a:pt x="118" y="404"/>
                </a:cubicBezTo>
                <a:lnTo>
                  <a:pt x="118" y="414"/>
                </a:lnTo>
                <a:close/>
                <a:moveTo>
                  <a:pt x="86" y="421"/>
                </a:moveTo>
                <a:cubicBezTo>
                  <a:pt x="67" y="421"/>
                  <a:pt x="51" y="405"/>
                  <a:pt x="51" y="386"/>
                </a:cubicBezTo>
                <a:cubicBezTo>
                  <a:pt x="51" y="366"/>
                  <a:pt x="67" y="351"/>
                  <a:pt x="86" y="351"/>
                </a:cubicBezTo>
                <a:cubicBezTo>
                  <a:pt x="105" y="351"/>
                  <a:pt x="121" y="366"/>
                  <a:pt x="121" y="386"/>
                </a:cubicBezTo>
                <a:cubicBezTo>
                  <a:pt x="121" y="405"/>
                  <a:pt x="105" y="421"/>
                  <a:pt x="86" y="421"/>
                </a:cubicBezTo>
                <a:close/>
                <a:moveTo>
                  <a:pt x="64" y="179"/>
                </a:moveTo>
                <a:cubicBezTo>
                  <a:pt x="64" y="190"/>
                  <a:pt x="64" y="190"/>
                  <a:pt x="64" y="190"/>
                </a:cubicBezTo>
                <a:cubicBezTo>
                  <a:pt x="55" y="190"/>
                  <a:pt x="55" y="190"/>
                  <a:pt x="55" y="190"/>
                </a:cubicBezTo>
                <a:cubicBezTo>
                  <a:pt x="55" y="179"/>
                  <a:pt x="55" y="179"/>
                  <a:pt x="55" y="179"/>
                </a:cubicBezTo>
                <a:lnTo>
                  <a:pt x="64" y="179"/>
                </a:lnTo>
                <a:close/>
                <a:moveTo>
                  <a:pt x="55" y="175"/>
                </a:moveTo>
                <a:cubicBezTo>
                  <a:pt x="55" y="166"/>
                  <a:pt x="55" y="166"/>
                  <a:pt x="55" y="166"/>
                </a:cubicBezTo>
                <a:cubicBezTo>
                  <a:pt x="57" y="169"/>
                  <a:pt x="59" y="172"/>
                  <a:pt x="62" y="175"/>
                </a:cubicBezTo>
                <a:lnTo>
                  <a:pt x="55" y="175"/>
                </a:lnTo>
                <a:close/>
                <a:moveTo>
                  <a:pt x="64" y="194"/>
                </a:moveTo>
                <a:cubicBezTo>
                  <a:pt x="64" y="234"/>
                  <a:pt x="64" y="234"/>
                  <a:pt x="64" y="234"/>
                </a:cubicBezTo>
                <a:cubicBezTo>
                  <a:pt x="55" y="234"/>
                  <a:pt x="55" y="234"/>
                  <a:pt x="55" y="234"/>
                </a:cubicBezTo>
                <a:cubicBezTo>
                  <a:pt x="55" y="194"/>
                  <a:pt x="55" y="194"/>
                  <a:pt x="55" y="194"/>
                </a:cubicBezTo>
                <a:lnTo>
                  <a:pt x="64" y="194"/>
                </a:lnTo>
                <a:close/>
                <a:moveTo>
                  <a:pt x="64" y="238"/>
                </a:moveTo>
                <a:cubicBezTo>
                  <a:pt x="64" y="249"/>
                  <a:pt x="64" y="249"/>
                  <a:pt x="64" y="249"/>
                </a:cubicBezTo>
                <a:cubicBezTo>
                  <a:pt x="55" y="249"/>
                  <a:pt x="55" y="249"/>
                  <a:pt x="55" y="249"/>
                </a:cubicBezTo>
                <a:cubicBezTo>
                  <a:pt x="55" y="238"/>
                  <a:pt x="55" y="238"/>
                  <a:pt x="55" y="238"/>
                </a:cubicBezTo>
                <a:lnTo>
                  <a:pt x="64" y="238"/>
                </a:lnTo>
                <a:close/>
                <a:moveTo>
                  <a:pt x="64" y="253"/>
                </a:moveTo>
                <a:cubicBezTo>
                  <a:pt x="64" y="264"/>
                  <a:pt x="64" y="264"/>
                  <a:pt x="64" y="264"/>
                </a:cubicBezTo>
                <a:cubicBezTo>
                  <a:pt x="55" y="264"/>
                  <a:pt x="55" y="264"/>
                  <a:pt x="55" y="264"/>
                </a:cubicBezTo>
                <a:cubicBezTo>
                  <a:pt x="55" y="253"/>
                  <a:pt x="55" y="253"/>
                  <a:pt x="55" y="253"/>
                </a:cubicBezTo>
                <a:lnTo>
                  <a:pt x="64" y="253"/>
                </a:lnTo>
                <a:close/>
                <a:moveTo>
                  <a:pt x="64" y="268"/>
                </a:moveTo>
                <a:cubicBezTo>
                  <a:pt x="64" y="279"/>
                  <a:pt x="64" y="279"/>
                  <a:pt x="64" y="279"/>
                </a:cubicBezTo>
                <a:cubicBezTo>
                  <a:pt x="55" y="279"/>
                  <a:pt x="55" y="279"/>
                  <a:pt x="55" y="279"/>
                </a:cubicBezTo>
                <a:cubicBezTo>
                  <a:pt x="55" y="268"/>
                  <a:pt x="55" y="268"/>
                  <a:pt x="55" y="268"/>
                </a:cubicBezTo>
                <a:lnTo>
                  <a:pt x="64" y="268"/>
                </a:lnTo>
                <a:close/>
                <a:moveTo>
                  <a:pt x="64" y="283"/>
                </a:moveTo>
                <a:cubicBezTo>
                  <a:pt x="64" y="295"/>
                  <a:pt x="64" y="295"/>
                  <a:pt x="64" y="295"/>
                </a:cubicBezTo>
                <a:cubicBezTo>
                  <a:pt x="55" y="295"/>
                  <a:pt x="55" y="295"/>
                  <a:pt x="55" y="295"/>
                </a:cubicBezTo>
                <a:cubicBezTo>
                  <a:pt x="55" y="283"/>
                  <a:pt x="55" y="283"/>
                  <a:pt x="55" y="283"/>
                </a:cubicBezTo>
                <a:lnTo>
                  <a:pt x="64" y="283"/>
                </a:lnTo>
                <a:close/>
                <a:moveTo>
                  <a:pt x="64" y="298"/>
                </a:moveTo>
                <a:cubicBezTo>
                  <a:pt x="64" y="338"/>
                  <a:pt x="64" y="338"/>
                  <a:pt x="64" y="338"/>
                </a:cubicBezTo>
                <a:cubicBezTo>
                  <a:pt x="55" y="338"/>
                  <a:pt x="55" y="338"/>
                  <a:pt x="55" y="338"/>
                </a:cubicBezTo>
                <a:cubicBezTo>
                  <a:pt x="55" y="298"/>
                  <a:pt x="55" y="298"/>
                  <a:pt x="55" y="298"/>
                </a:cubicBezTo>
                <a:lnTo>
                  <a:pt x="64" y="298"/>
                </a:lnTo>
                <a:close/>
                <a:moveTo>
                  <a:pt x="64" y="342"/>
                </a:moveTo>
                <a:cubicBezTo>
                  <a:pt x="64" y="354"/>
                  <a:pt x="64" y="354"/>
                  <a:pt x="64" y="354"/>
                </a:cubicBezTo>
                <a:cubicBezTo>
                  <a:pt x="55" y="354"/>
                  <a:pt x="55" y="354"/>
                  <a:pt x="55" y="354"/>
                </a:cubicBezTo>
                <a:cubicBezTo>
                  <a:pt x="55" y="342"/>
                  <a:pt x="55" y="342"/>
                  <a:pt x="55" y="342"/>
                </a:cubicBezTo>
                <a:lnTo>
                  <a:pt x="64" y="342"/>
                </a:lnTo>
                <a:close/>
                <a:moveTo>
                  <a:pt x="63" y="357"/>
                </a:moveTo>
                <a:cubicBezTo>
                  <a:pt x="60" y="360"/>
                  <a:pt x="57" y="363"/>
                  <a:pt x="55" y="366"/>
                </a:cubicBezTo>
                <a:cubicBezTo>
                  <a:pt x="55" y="357"/>
                  <a:pt x="55" y="357"/>
                  <a:pt x="55" y="357"/>
                </a:cubicBezTo>
                <a:lnTo>
                  <a:pt x="63" y="357"/>
                </a:lnTo>
                <a:close/>
                <a:moveTo>
                  <a:pt x="78" y="194"/>
                </a:moveTo>
                <a:cubicBezTo>
                  <a:pt x="78" y="205"/>
                  <a:pt x="78" y="205"/>
                  <a:pt x="78" y="205"/>
                </a:cubicBezTo>
                <a:cubicBezTo>
                  <a:pt x="68" y="205"/>
                  <a:pt x="68" y="205"/>
                  <a:pt x="68" y="205"/>
                </a:cubicBezTo>
                <a:cubicBezTo>
                  <a:pt x="68" y="194"/>
                  <a:pt x="68" y="194"/>
                  <a:pt x="68" y="194"/>
                </a:cubicBezTo>
                <a:lnTo>
                  <a:pt x="78" y="194"/>
                </a:lnTo>
                <a:close/>
                <a:moveTo>
                  <a:pt x="68" y="190"/>
                </a:moveTo>
                <a:cubicBezTo>
                  <a:pt x="68" y="179"/>
                  <a:pt x="68" y="179"/>
                  <a:pt x="68" y="179"/>
                </a:cubicBezTo>
                <a:cubicBezTo>
                  <a:pt x="71" y="181"/>
                  <a:pt x="75" y="182"/>
                  <a:pt x="78" y="183"/>
                </a:cubicBezTo>
                <a:cubicBezTo>
                  <a:pt x="78" y="190"/>
                  <a:pt x="78" y="190"/>
                  <a:pt x="78" y="190"/>
                </a:cubicBezTo>
                <a:lnTo>
                  <a:pt x="68" y="190"/>
                </a:lnTo>
                <a:close/>
                <a:moveTo>
                  <a:pt x="78" y="209"/>
                </a:moveTo>
                <a:cubicBezTo>
                  <a:pt x="78" y="249"/>
                  <a:pt x="78" y="249"/>
                  <a:pt x="78" y="249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68" y="209"/>
                  <a:pt x="68" y="209"/>
                  <a:pt x="68" y="209"/>
                </a:cubicBezTo>
                <a:lnTo>
                  <a:pt x="78" y="209"/>
                </a:lnTo>
                <a:close/>
                <a:moveTo>
                  <a:pt x="78" y="253"/>
                </a:moveTo>
                <a:cubicBezTo>
                  <a:pt x="78" y="264"/>
                  <a:pt x="78" y="264"/>
                  <a:pt x="78" y="264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68" y="253"/>
                  <a:pt x="68" y="253"/>
                  <a:pt x="68" y="253"/>
                </a:cubicBezTo>
                <a:lnTo>
                  <a:pt x="78" y="253"/>
                </a:lnTo>
                <a:close/>
                <a:moveTo>
                  <a:pt x="78" y="268"/>
                </a:moveTo>
                <a:cubicBezTo>
                  <a:pt x="78" y="279"/>
                  <a:pt x="78" y="279"/>
                  <a:pt x="78" y="279"/>
                </a:cubicBezTo>
                <a:cubicBezTo>
                  <a:pt x="68" y="279"/>
                  <a:pt x="68" y="279"/>
                  <a:pt x="68" y="279"/>
                </a:cubicBezTo>
                <a:cubicBezTo>
                  <a:pt x="68" y="268"/>
                  <a:pt x="68" y="268"/>
                  <a:pt x="68" y="268"/>
                </a:cubicBezTo>
                <a:lnTo>
                  <a:pt x="78" y="268"/>
                </a:lnTo>
                <a:close/>
                <a:moveTo>
                  <a:pt x="78" y="283"/>
                </a:moveTo>
                <a:cubicBezTo>
                  <a:pt x="78" y="323"/>
                  <a:pt x="78" y="323"/>
                  <a:pt x="78" y="323"/>
                </a:cubicBezTo>
                <a:cubicBezTo>
                  <a:pt x="68" y="323"/>
                  <a:pt x="68" y="323"/>
                  <a:pt x="68" y="323"/>
                </a:cubicBezTo>
                <a:cubicBezTo>
                  <a:pt x="68" y="283"/>
                  <a:pt x="68" y="283"/>
                  <a:pt x="68" y="283"/>
                </a:cubicBezTo>
                <a:lnTo>
                  <a:pt x="78" y="283"/>
                </a:lnTo>
                <a:close/>
                <a:moveTo>
                  <a:pt x="78" y="327"/>
                </a:moveTo>
                <a:cubicBezTo>
                  <a:pt x="78" y="338"/>
                  <a:pt x="78" y="338"/>
                  <a:pt x="78" y="338"/>
                </a:cubicBezTo>
                <a:cubicBezTo>
                  <a:pt x="68" y="338"/>
                  <a:pt x="68" y="338"/>
                  <a:pt x="68" y="338"/>
                </a:cubicBezTo>
                <a:cubicBezTo>
                  <a:pt x="68" y="327"/>
                  <a:pt x="68" y="327"/>
                  <a:pt x="68" y="327"/>
                </a:cubicBezTo>
                <a:lnTo>
                  <a:pt x="78" y="327"/>
                </a:lnTo>
                <a:close/>
                <a:moveTo>
                  <a:pt x="78" y="342"/>
                </a:moveTo>
                <a:cubicBezTo>
                  <a:pt x="78" y="350"/>
                  <a:pt x="78" y="350"/>
                  <a:pt x="78" y="350"/>
                </a:cubicBezTo>
                <a:cubicBezTo>
                  <a:pt x="75" y="351"/>
                  <a:pt x="71" y="352"/>
                  <a:pt x="68" y="353"/>
                </a:cubicBezTo>
                <a:cubicBezTo>
                  <a:pt x="68" y="342"/>
                  <a:pt x="68" y="342"/>
                  <a:pt x="68" y="342"/>
                </a:cubicBezTo>
                <a:lnTo>
                  <a:pt x="78" y="342"/>
                </a:lnTo>
                <a:close/>
                <a:moveTo>
                  <a:pt x="91" y="194"/>
                </a:moveTo>
                <a:cubicBezTo>
                  <a:pt x="91" y="205"/>
                  <a:pt x="91" y="205"/>
                  <a:pt x="91" y="205"/>
                </a:cubicBezTo>
                <a:cubicBezTo>
                  <a:pt x="82" y="205"/>
                  <a:pt x="82" y="205"/>
                  <a:pt x="82" y="205"/>
                </a:cubicBezTo>
                <a:cubicBezTo>
                  <a:pt x="82" y="194"/>
                  <a:pt x="82" y="194"/>
                  <a:pt x="82" y="194"/>
                </a:cubicBezTo>
                <a:lnTo>
                  <a:pt x="91" y="194"/>
                </a:lnTo>
                <a:close/>
                <a:moveTo>
                  <a:pt x="82" y="190"/>
                </a:moveTo>
                <a:cubicBezTo>
                  <a:pt x="82" y="183"/>
                  <a:pt x="82" y="183"/>
                  <a:pt x="82" y="183"/>
                </a:cubicBezTo>
                <a:cubicBezTo>
                  <a:pt x="83" y="184"/>
                  <a:pt x="85" y="184"/>
                  <a:pt x="86" y="184"/>
                </a:cubicBezTo>
                <a:cubicBezTo>
                  <a:pt x="88" y="184"/>
                  <a:pt x="90" y="184"/>
                  <a:pt x="91" y="183"/>
                </a:cubicBezTo>
                <a:cubicBezTo>
                  <a:pt x="91" y="190"/>
                  <a:pt x="91" y="190"/>
                  <a:pt x="91" y="190"/>
                </a:cubicBezTo>
                <a:lnTo>
                  <a:pt x="82" y="190"/>
                </a:lnTo>
                <a:close/>
                <a:moveTo>
                  <a:pt x="91" y="209"/>
                </a:moveTo>
                <a:cubicBezTo>
                  <a:pt x="91" y="219"/>
                  <a:pt x="91" y="219"/>
                  <a:pt x="91" y="219"/>
                </a:cubicBezTo>
                <a:cubicBezTo>
                  <a:pt x="82" y="219"/>
                  <a:pt x="82" y="219"/>
                  <a:pt x="82" y="219"/>
                </a:cubicBezTo>
                <a:cubicBezTo>
                  <a:pt x="82" y="209"/>
                  <a:pt x="82" y="209"/>
                  <a:pt x="82" y="209"/>
                </a:cubicBezTo>
                <a:lnTo>
                  <a:pt x="91" y="209"/>
                </a:lnTo>
                <a:close/>
                <a:moveTo>
                  <a:pt x="91" y="222"/>
                </a:moveTo>
                <a:cubicBezTo>
                  <a:pt x="91" y="264"/>
                  <a:pt x="91" y="264"/>
                  <a:pt x="91" y="264"/>
                </a:cubicBezTo>
                <a:cubicBezTo>
                  <a:pt x="82" y="264"/>
                  <a:pt x="82" y="264"/>
                  <a:pt x="82" y="264"/>
                </a:cubicBezTo>
                <a:cubicBezTo>
                  <a:pt x="82" y="222"/>
                  <a:pt x="82" y="222"/>
                  <a:pt x="82" y="222"/>
                </a:cubicBezTo>
                <a:lnTo>
                  <a:pt x="91" y="222"/>
                </a:lnTo>
                <a:close/>
                <a:moveTo>
                  <a:pt x="91" y="268"/>
                </a:moveTo>
                <a:cubicBezTo>
                  <a:pt x="91" y="310"/>
                  <a:pt x="91" y="310"/>
                  <a:pt x="91" y="310"/>
                </a:cubicBezTo>
                <a:cubicBezTo>
                  <a:pt x="82" y="310"/>
                  <a:pt x="82" y="310"/>
                  <a:pt x="82" y="310"/>
                </a:cubicBezTo>
                <a:cubicBezTo>
                  <a:pt x="82" y="268"/>
                  <a:pt x="82" y="268"/>
                  <a:pt x="82" y="268"/>
                </a:cubicBezTo>
                <a:lnTo>
                  <a:pt x="91" y="268"/>
                </a:lnTo>
                <a:close/>
                <a:moveTo>
                  <a:pt x="91" y="313"/>
                </a:moveTo>
                <a:cubicBezTo>
                  <a:pt x="91" y="323"/>
                  <a:pt x="91" y="323"/>
                  <a:pt x="91" y="323"/>
                </a:cubicBezTo>
                <a:cubicBezTo>
                  <a:pt x="82" y="323"/>
                  <a:pt x="82" y="323"/>
                  <a:pt x="82" y="323"/>
                </a:cubicBezTo>
                <a:cubicBezTo>
                  <a:pt x="82" y="313"/>
                  <a:pt x="82" y="313"/>
                  <a:pt x="82" y="313"/>
                </a:cubicBezTo>
                <a:lnTo>
                  <a:pt x="91" y="313"/>
                </a:lnTo>
                <a:close/>
                <a:moveTo>
                  <a:pt x="91" y="327"/>
                </a:moveTo>
                <a:cubicBezTo>
                  <a:pt x="91" y="338"/>
                  <a:pt x="91" y="338"/>
                  <a:pt x="91" y="338"/>
                </a:cubicBezTo>
                <a:cubicBezTo>
                  <a:pt x="82" y="338"/>
                  <a:pt x="82" y="338"/>
                  <a:pt x="82" y="338"/>
                </a:cubicBezTo>
                <a:cubicBezTo>
                  <a:pt x="82" y="327"/>
                  <a:pt x="82" y="327"/>
                  <a:pt x="82" y="327"/>
                </a:cubicBezTo>
                <a:lnTo>
                  <a:pt x="91" y="327"/>
                </a:lnTo>
                <a:close/>
                <a:moveTo>
                  <a:pt x="91" y="342"/>
                </a:moveTo>
                <a:cubicBezTo>
                  <a:pt x="91" y="349"/>
                  <a:pt x="91" y="349"/>
                  <a:pt x="91" y="349"/>
                </a:cubicBezTo>
                <a:cubicBezTo>
                  <a:pt x="90" y="349"/>
                  <a:pt x="88" y="349"/>
                  <a:pt x="86" y="349"/>
                </a:cubicBezTo>
                <a:cubicBezTo>
                  <a:pt x="85" y="349"/>
                  <a:pt x="83" y="349"/>
                  <a:pt x="82" y="349"/>
                </a:cubicBezTo>
                <a:cubicBezTo>
                  <a:pt x="82" y="342"/>
                  <a:pt x="82" y="342"/>
                  <a:pt x="82" y="342"/>
                </a:cubicBezTo>
                <a:lnTo>
                  <a:pt x="91" y="342"/>
                </a:lnTo>
                <a:close/>
                <a:moveTo>
                  <a:pt x="105" y="194"/>
                </a:moveTo>
                <a:cubicBezTo>
                  <a:pt x="105" y="205"/>
                  <a:pt x="105" y="205"/>
                  <a:pt x="105" y="205"/>
                </a:cubicBezTo>
                <a:cubicBezTo>
                  <a:pt x="95" y="205"/>
                  <a:pt x="95" y="205"/>
                  <a:pt x="95" y="205"/>
                </a:cubicBezTo>
                <a:cubicBezTo>
                  <a:pt x="95" y="194"/>
                  <a:pt x="95" y="194"/>
                  <a:pt x="95" y="194"/>
                </a:cubicBezTo>
                <a:lnTo>
                  <a:pt x="105" y="194"/>
                </a:lnTo>
                <a:close/>
                <a:moveTo>
                  <a:pt x="95" y="190"/>
                </a:moveTo>
                <a:cubicBezTo>
                  <a:pt x="95" y="182"/>
                  <a:pt x="95" y="182"/>
                  <a:pt x="95" y="182"/>
                </a:cubicBezTo>
                <a:cubicBezTo>
                  <a:pt x="99" y="182"/>
                  <a:pt x="102" y="180"/>
                  <a:pt x="105" y="179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5" y="190"/>
                  <a:pt x="105" y="190"/>
                  <a:pt x="105" y="190"/>
                </a:cubicBezTo>
                <a:lnTo>
                  <a:pt x="95" y="190"/>
                </a:lnTo>
                <a:close/>
                <a:moveTo>
                  <a:pt x="105" y="209"/>
                </a:moveTo>
                <a:cubicBezTo>
                  <a:pt x="105" y="249"/>
                  <a:pt x="105" y="249"/>
                  <a:pt x="105" y="249"/>
                </a:cubicBezTo>
                <a:cubicBezTo>
                  <a:pt x="95" y="249"/>
                  <a:pt x="95" y="249"/>
                  <a:pt x="95" y="249"/>
                </a:cubicBezTo>
                <a:cubicBezTo>
                  <a:pt x="95" y="209"/>
                  <a:pt x="95" y="209"/>
                  <a:pt x="95" y="209"/>
                </a:cubicBezTo>
                <a:lnTo>
                  <a:pt x="105" y="209"/>
                </a:lnTo>
                <a:close/>
                <a:moveTo>
                  <a:pt x="105" y="253"/>
                </a:moveTo>
                <a:cubicBezTo>
                  <a:pt x="105" y="264"/>
                  <a:pt x="105" y="264"/>
                  <a:pt x="105" y="264"/>
                </a:cubicBezTo>
                <a:cubicBezTo>
                  <a:pt x="95" y="264"/>
                  <a:pt x="95" y="264"/>
                  <a:pt x="95" y="264"/>
                </a:cubicBezTo>
                <a:cubicBezTo>
                  <a:pt x="95" y="253"/>
                  <a:pt x="95" y="253"/>
                  <a:pt x="95" y="253"/>
                </a:cubicBezTo>
                <a:lnTo>
                  <a:pt x="105" y="253"/>
                </a:lnTo>
                <a:close/>
                <a:moveTo>
                  <a:pt x="105" y="268"/>
                </a:moveTo>
                <a:cubicBezTo>
                  <a:pt x="105" y="279"/>
                  <a:pt x="105" y="279"/>
                  <a:pt x="105" y="279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68"/>
                  <a:pt x="95" y="268"/>
                  <a:pt x="95" y="268"/>
                </a:cubicBezTo>
                <a:lnTo>
                  <a:pt x="105" y="268"/>
                </a:lnTo>
                <a:close/>
                <a:moveTo>
                  <a:pt x="105" y="283"/>
                </a:moveTo>
                <a:cubicBezTo>
                  <a:pt x="105" y="323"/>
                  <a:pt x="105" y="323"/>
                  <a:pt x="105" y="323"/>
                </a:cubicBezTo>
                <a:cubicBezTo>
                  <a:pt x="95" y="323"/>
                  <a:pt x="95" y="323"/>
                  <a:pt x="95" y="323"/>
                </a:cubicBezTo>
                <a:cubicBezTo>
                  <a:pt x="95" y="283"/>
                  <a:pt x="95" y="283"/>
                  <a:pt x="95" y="283"/>
                </a:cubicBezTo>
                <a:lnTo>
                  <a:pt x="105" y="283"/>
                </a:lnTo>
                <a:close/>
                <a:moveTo>
                  <a:pt x="105" y="327"/>
                </a:moveTo>
                <a:cubicBezTo>
                  <a:pt x="105" y="338"/>
                  <a:pt x="105" y="338"/>
                  <a:pt x="105" y="338"/>
                </a:cubicBezTo>
                <a:cubicBezTo>
                  <a:pt x="95" y="338"/>
                  <a:pt x="95" y="338"/>
                  <a:pt x="95" y="338"/>
                </a:cubicBezTo>
                <a:cubicBezTo>
                  <a:pt x="95" y="327"/>
                  <a:pt x="95" y="327"/>
                  <a:pt x="95" y="327"/>
                </a:cubicBezTo>
                <a:lnTo>
                  <a:pt x="105" y="327"/>
                </a:lnTo>
                <a:close/>
                <a:moveTo>
                  <a:pt x="105" y="342"/>
                </a:moveTo>
                <a:cubicBezTo>
                  <a:pt x="105" y="354"/>
                  <a:pt x="105" y="354"/>
                  <a:pt x="105" y="354"/>
                </a:cubicBezTo>
                <a:cubicBezTo>
                  <a:pt x="104" y="354"/>
                  <a:pt x="104" y="354"/>
                  <a:pt x="104" y="354"/>
                </a:cubicBezTo>
                <a:cubicBezTo>
                  <a:pt x="101" y="352"/>
                  <a:pt x="99" y="351"/>
                  <a:pt x="95" y="350"/>
                </a:cubicBezTo>
                <a:cubicBezTo>
                  <a:pt x="95" y="342"/>
                  <a:pt x="95" y="342"/>
                  <a:pt x="95" y="342"/>
                </a:cubicBezTo>
                <a:lnTo>
                  <a:pt x="105" y="342"/>
                </a:lnTo>
                <a:close/>
                <a:moveTo>
                  <a:pt x="118" y="179"/>
                </a:moveTo>
                <a:cubicBezTo>
                  <a:pt x="118" y="190"/>
                  <a:pt x="118" y="190"/>
                  <a:pt x="118" y="190"/>
                </a:cubicBezTo>
                <a:cubicBezTo>
                  <a:pt x="109" y="190"/>
                  <a:pt x="109" y="190"/>
                  <a:pt x="109" y="190"/>
                </a:cubicBezTo>
                <a:cubicBezTo>
                  <a:pt x="109" y="179"/>
                  <a:pt x="109" y="179"/>
                  <a:pt x="109" y="179"/>
                </a:cubicBezTo>
                <a:lnTo>
                  <a:pt x="118" y="179"/>
                </a:lnTo>
                <a:close/>
                <a:moveTo>
                  <a:pt x="110" y="175"/>
                </a:moveTo>
                <a:cubicBezTo>
                  <a:pt x="114" y="172"/>
                  <a:pt x="116" y="168"/>
                  <a:pt x="118" y="165"/>
                </a:cubicBezTo>
                <a:cubicBezTo>
                  <a:pt x="118" y="175"/>
                  <a:pt x="118" y="175"/>
                  <a:pt x="118" y="175"/>
                </a:cubicBezTo>
                <a:lnTo>
                  <a:pt x="110" y="175"/>
                </a:lnTo>
                <a:close/>
                <a:moveTo>
                  <a:pt x="118" y="194"/>
                </a:moveTo>
                <a:cubicBezTo>
                  <a:pt x="118" y="234"/>
                  <a:pt x="118" y="234"/>
                  <a:pt x="118" y="234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09" y="194"/>
                  <a:pt x="109" y="194"/>
                  <a:pt x="109" y="194"/>
                </a:cubicBezTo>
                <a:lnTo>
                  <a:pt x="118" y="194"/>
                </a:lnTo>
                <a:close/>
                <a:moveTo>
                  <a:pt x="118" y="238"/>
                </a:moveTo>
                <a:cubicBezTo>
                  <a:pt x="118" y="249"/>
                  <a:pt x="118" y="249"/>
                  <a:pt x="118" y="249"/>
                </a:cubicBezTo>
                <a:cubicBezTo>
                  <a:pt x="109" y="249"/>
                  <a:pt x="109" y="249"/>
                  <a:pt x="109" y="249"/>
                </a:cubicBezTo>
                <a:cubicBezTo>
                  <a:pt x="109" y="238"/>
                  <a:pt x="109" y="238"/>
                  <a:pt x="109" y="238"/>
                </a:cubicBezTo>
                <a:lnTo>
                  <a:pt x="118" y="238"/>
                </a:lnTo>
                <a:close/>
                <a:moveTo>
                  <a:pt x="118" y="253"/>
                </a:moveTo>
                <a:cubicBezTo>
                  <a:pt x="118" y="264"/>
                  <a:pt x="118" y="264"/>
                  <a:pt x="118" y="264"/>
                </a:cubicBezTo>
                <a:cubicBezTo>
                  <a:pt x="109" y="264"/>
                  <a:pt x="109" y="264"/>
                  <a:pt x="109" y="264"/>
                </a:cubicBezTo>
                <a:cubicBezTo>
                  <a:pt x="109" y="253"/>
                  <a:pt x="109" y="253"/>
                  <a:pt x="109" y="253"/>
                </a:cubicBezTo>
                <a:lnTo>
                  <a:pt x="118" y="253"/>
                </a:lnTo>
                <a:close/>
                <a:moveTo>
                  <a:pt x="118" y="268"/>
                </a:moveTo>
                <a:cubicBezTo>
                  <a:pt x="118" y="279"/>
                  <a:pt x="118" y="279"/>
                  <a:pt x="118" y="279"/>
                </a:cubicBezTo>
                <a:cubicBezTo>
                  <a:pt x="109" y="279"/>
                  <a:pt x="109" y="279"/>
                  <a:pt x="109" y="279"/>
                </a:cubicBezTo>
                <a:cubicBezTo>
                  <a:pt x="109" y="268"/>
                  <a:pt x="109" y="268"/>
                  <a:pt x="109" y="268"/>
                </a:cubicBezTo>
                <a:lnTo>
                  <a:pt x="118" y="268"/>
                </a:lnTo>
                <a:close/>
                <a:moveTo>
                  <a:pt x="118" y="283"/>
                </a:moveTo>
                <a:cubicBezTo>
                  <a:pt x="118" y="295"/>
                  <a:pt x="118" y="295"/>
                  <a:pt x="118" y="295"/>
                </a:cubicBezTo>
                <a:cubicBezTo>
                  <a:pt x="109" y="295"/>
                  <a:pt x="109" y="295"/>
                  <a:pt x="109" y="295"/>
                </a:cubicBezTo>
                <a:cubicBezTo>
                  <a:pt x="109" y="283"/>
                  <a:pt x="109" y="283"/>
                  <a:pt x="109" y="283"/>
                </a:cubicBezTo>
                <a:lnTo>
                  <a:pt x="118" y="283"/>
                </a:lnTo>
                <a:close/>
                <a:moveTo>
                  <a:pt x="118" y="298"/>
                </a:moveTo>
                <a:cubicBezTo>
                  <a:pt x="118" y="338"/>
                  <a:pt x="118" y="338"/>
                  <a:pt x="118" y="338"/>
                </a:cubicBezTo>
                <a:cubicBezTo>
                  <a:pt x="109" y="338"/>
                  <a:pt x="109" y="338"/>
                  <a:pt x="109" y="338"/>
                </a:cubicBezTo>
                <a:cubicBezTo>
                  <a:pt x="109" y="298"/>
                  <a:pt x="109" y="298"/>
                  <a:pt x="109" y="298"/>
                </a:cubicBezTo>
                <a:lnTo>
                  <a:pt x="118" y="298"/>
                </a:lnTo>
                <a:close/>
                <a:moveTo>
                  <a:pt x="118" y="342"/>
                </a:moveTo>
                <a:cubicBezTo>
                  <a:pt x="118" y="354"/>
                  <a:pt x="118" y="354"/>
                  <a:pt x="118" y="354"/>
                </a:cubicBezTo>
                <a:cubicBezTo>
                  <a:pt x="109" y="354"/>
                  <a:pt x="109" y="354"/>
                  <a:pt x="109" y="354"/>
                </a:cubicBezTo>
                <a:cubicBezTo>
                  <a:pt x="109" y="342"/>
                  <a:pt x="109" y="342"/>
                  <a:pt x="109" y="342"/>
                </a:cubicBezTo>
                <a:lnTo>
                  <a:pt x="118" y="342"/>
                </a:lnTo>
                <a:close/>
                <a:moveTo>
                  <a:pt x="118" y="357"/>
                </a:moveTo>
                <a:cubicBezTo>
                  <a:pt x="118" y="368"/>
                  <a:pt x="118" y="368"/>
                  <a:pt x="118" y="368"/>
                </a:cubicBezTo>
                <a:cubicBezTo>
                  <a:pt x="117" y="365"/>
                  <a:pt x="115" y="362"/>
                  <a:pt x="112" y="360"/>
                </a:cubicBezTo>
                <a:cubicBezTo>
                  <a:pt x="112" y="359"/>
                  <a:pt x="111" y="358"/>
                  <a:pt x="110" y="357"/>
                </a:cubicBezTo>
                <a:lnTo>
                  <a:pt x="118" y="357"/>
                </a:lnTo>
                <a:close/>
                <a:moveTo>
                  <a:pt x="86" y="182"/>
                </a:moveTo>
                <a:cubicBezTo>
                  <a:pt x="67" y="182"/>
                  <a:pt x="51" y="166"/>
                  <a:pt x="51" y="147"/>
                </a:cubicBezTo>
                <a:cubicBezTo>
                  <a:pt x="51" y="128"/>
                  <a:pt x="67" y="112"/>
                  <a:pt x="86" y="112"/>
                </a:cubicBezTo>
                <a:cubicBezTo>
                  <a:pt x="105" y="112"/>
                  <a:pt x="121" y="128"/>
                  <a:pt x="121" y="147"/>
                </a:cubicBezTo>
                <a:cubicBezTo>
                  <a:pt x="121" y="166"/>
                  <a:pt x="105" y="182"/>
                  <a:pt x="86" y="182"/>
                </a:cubicBezTo>
                <a:close/>
                <a:moveTo>
                  <a:pt x="132" y="518"/>
                </a:moveTo>
                <a:cubicBezTo>
                  <a:pt x="129" y="518"/>
                  <a:pt x="126" y="518"/>
                  <a:pt x="122" y="518"/>
                </a:cubicBezTo>
                <a:cubicBezTo>
                  <a:pt x="122" y="508"/>
                  <a:pt x="122" y="508"/>
                  <a:pt x="122" y="508"/>
                </a:cubicBezTo>
                <a:cubicBezTo>
                  <a:pt x="132" y="508"/>
                  <a:pt x="132" y="508"/>
                  <a:pt x="132" y="508"/>
                </a:cubicBezTo>
                <a:lnTo>
                  <a:pt x="132" y="518"/>
                </a:lnTo>
                <a:close/>
                <a:moveTo>
                  <a:pt x="132" y="504"/>
                </a:moveTo>
                <a:cubicBezTo>
                  <a:pt x="122" y="504"/>
                  <a:pt x="122" y="504"/>
                  <a:pt x="122" y="504"/>
                </a:cubicBezTo>
                <a:cubicBezTo>
                  <a:pt x="122" y="492"/>
                  <a:pt x="122" y="492"/>
                  <a:pt x="122" y="492"/>
                </a:cubicBezTo>
                <a:cubicBezTo>
                  <a:pt x="132" y="492"/>
                  <a:pt x="132" y="492"/>
                  <a:pt x="132" y="492"/>
                </a:cubicBezTo>
                <a:lnTo>
                  <a:pt x="132" y="504"/>
                </a:lnTo>
                <a:close/>
                <a:moveTo>
                  <a:pt x="132" y="489"/>
                </a:moveTo>
                <a:cubicBezTo>
                  <a:pt x="122" y="489"/>
                  <a:pt x="122" y="489"/>
                  <a:pt x="122" y="489"/>
                </a:cubicBezTo>
                <a:cubicBezTo>
                  <a:pt x="122" y="477"/>
                  <a:pt x="122" y="477"/>
                  <a:pt x="122" y="477"/>
                </a:cubicBezTo>
                <a:cubicBezTo>
                  <a:pt x="132" y="477"/>
                  <a:pt x="132" y="477"/>
                  <a:pt x="132" y="477"/>
                </a:cubicBezTo>
                <a:lnTo>
                  <a:pt x="132" y="489"/>
                </a:lnTo>
                <a:close/>
                <a:moveTo>
                  <a:pt x="132" y="473"/>
                </a:moveTo>
                <a:cubicBezTo>
                  <a:pt x="122" y="473"/>
                  <a:pt x="122" y="473"/>
                  <a:pt x="122" y="473"/>
                </a:cubicBezTo>
                <a:cubicBezTo>
                  <a:pt x="122" y="462"/>
                  <a:pt x="122" y="462"/>
                  <a:pt x="122" y="462"/>
                </a:cubicBezTo>
                <a:cubicBezTo>
                  <a:pt x="132" y="462"/>
                  <a:pt x="132" y="462"/>
                  <a:pt x="132" y="462"/>
                </a:cubicBezTo>
                <a:lnTo>
                  <a:pt x="132" y="473"/>
                </a:lnTo>
                <a:close/>
                <a:moveTo>
                  <a:pt x="132" y="458"/>
                </a:moveTo>
                <a:cubicBezTo>
                  <a:pt x="122" y="458"/>
                  <a:pt x="122" y="458"/>
                  <a:pt x="122" y="458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32" y="418"/>
                  <a:pt x="132" y="418"/>
                  <a:pt x="132" y="418"/>
                </a:cubicBezTo>
                <a:lnTo>
                  <a:pt x="132" y="458"/>
                </a:lnTo>
                <a:close/>
                <a:moveTo>
                  <a:pt x="132" y="414"/>
                </a:moveTo>
                <a:cubicBezTo>
                  <a:pt x="122" y="414"/>
                  <a:pt x="122" y="414"/>
                  <a:pt x="122" y="414"/>
                </a:cubicBezTo>
                <a:cubicBezTo>
                  <a:pt x="122" y="403"/>
                  <a:pt x="122" y="403"/>
                  <a:pt x="122" y="403"/>
                </a:cubicBezTo>
                <a:cubicBezTo>
                  <a:pt x="132" y="403"/>
                  <a:pt x="132" y="403"/>
                  <a:pt x="132" y="403"/>
                </a:cubicBezTo>
                <a:lnTo>
                  <a:pt x="132" y="414"/>
                </a:lnTo>
                <a:close/>
                <a:moveTo>
                  <a:pt x="132" y="399"/>
                </a:moveTo>
                <a:cubicBezTo>
                  <a:pt x="122" y="399"/>
                  <a:pt x="122" y="399"/>
                  <a:pt x="122" y="399"/>
                </a:cubicBezTo>
                <a:cubicBezTo>
                  <a:pt x="122" y="393"/>
                  <a:pt x="122" y="393"/>
                  <a:pt x="122" y="393"/>
                </a:cubicBezTo>
                <a:cubicBezTo>
                  <a:pt x="123" y="391"/>
                  <a:pt x="123" y="390"/>
                  <a:pt x="123" y="388"/>
                </a:cubicBezTo>
                <a:cubicBezTo>
                  <a:pt x="132" y="388"/>
                  <a:pt x="132" y="388"/>
                  <a:pt x="132" y="388"/>
                </a:cubicBezTo>
                <a:lnTo>
                  <a:pt x="132" y="399"/>
                </a:lnTo>
                <a:close/>
                <a:moveTo>
                  <a:pt x="132" y="384"/>
                </a:moveTo>
                <a:cubicBezTo>
                  <a:pt x="123" y="384"/>
                  <a:pt x="123" y="384"/>
                  <a:pt x="123" y="384"/>
                </a:cubicBezTo>
                <a:cubicBezTo>
                  <a:pt x="123" y="382"/>
                  <a:pt x="123" y="380"/>
                  <a:pt x="122" y="378"/>
                </a:cubicBezTo>
                <a:cubicBezTo>
                  <a:pt x="122" y="373"/>
                  <a:pt x="122" y="373"/>
                  <a:pt x="122" y="373"/>
                </a:cubicBezTo>
                <a:cubicBezTo>
                  <a:pt x="132" y="373"/>
                  <a:pt x="132" y="373"/>
                  <a:pt x="132" y="373"/>
                </a:cubicBezTo>
                <a:lnTo>
                  <a:pt x="132" y="384"/>
                </a:lnTo>
                <a:close/>
                <a:moveTo>
                  <a:pt x="132" y="369"/>
                </a:moveTo>
                <a:cubicBezTo>
                  <a:pt x="122" y="369"/>
                  <a:pt x="122" y="369"/>
                  <a:pt x="122" y="369"/>
                </a:cubicBezTo>
                <a:cubicBezTo>
                  <a:pt x="122" y="357"/>
                  <a:pt x="122" y="357"/>
                  <a:pt x="122" y="357"/>
                </a:cubicBezTo>
                <a:cubicBezTo>
                  <a:pt x="132" y="357"/>
                  <a:pt x="132" y="357"/>
                  <a:pt x="132" y="357"/>
                </a:cubicBezTo>
                <a:lnTo>
                  <a:pt x="132" y="369"/>
                </a:lnTo>
                <a:close/>
                <a:moveTo>
                  <a:pt x="132" y="354"/>
                </a:moveTo>
                <a:cubicBezTo>
                  <a:pt x="122" y="354"/>
                  <a:pt x="122" y="354"/>
                  <a:pt x="122" y="354"/>
                </a:cubicBezTo>
                <a:cubicBezTo>
                  <a:pt x="122" y="314"/>
                  <a:pt x="122" y="314"/>
                  <a:pt x="122" y="314"/>
                </a:cubicBezTo>
                <a:cubicBezTo>
                  <a:pt x="132" y="314"/>
                  <a:pt x="132" y="314"/>
                  <a:pt x="132" y="314"/>
                </a:cubicBezTo>
                <a:lnTo>
                  <a:pt x="132" y="354"/>
                </a:lnTo>
                <a:close/>
                <a:moveTo>
                  <a:pt x="132" y="310"/>
                </a:moveTo>
                <a:cubicBezTo>
                  <a:pt x="122" y="310"/>
                  <a:pt x="122" y="310"/>
                  <a:pt x="122" y="310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32" y="298"/>
                  <a:pt x="132" y="298"/>
                  <a:pt x="132" y="298"/>
                </a:cubicBezTo>
                <a:lnTo>
                  <a:pt x="132" y="310"/>
                </a:lnTo>
                <a:close/>
                <a:moveTo>
                  <a:pt x="132" y="295"/>
                </a:moveTo>
                <a:cubicBezTo>
                  <a:pt x="122" y="295"/>
                  <a:pt x="122" y="295"/>
                  <a:pt x="122" y="295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32" y="283"/>
                  <a:pt x="132" y="283"/>
                  <a:pt x="132" y="283"/>
                </a:cubicBezTo>
                <a:lnTo>
                  <a:pt x="132" y="295"/>
                </a:lnTo>
                <a:close/>
                <a:moveTo>
                  <a:pt x="132" y="279"/>
                </a:moveTo>
                <a:cubicBezTo>
                  <a:pt x="122" y="279"/>
                  <a:pt x="122" y="279"/>
                  <a:pt x="122" y="279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32" y="268"/>
                  <a:pt x="132" y="268"/>
                  <a:pt x="132" y="268"/>
                </a:cubicBezTo>
                <a:lnTo>
                  <a:pt x="132" y="279"/>
                </a:lnTo>
                <a:close/>
                <a:moveTo>
                  <a:pt x="132" y="264"/>
                </a:moveTo>
                <a:cubicBezTo>
                  <a:pt x="122" y="264"/>
                  <a:pt x="122" y="264"/>
                  <a:pt x="122" y="264"/>
                </a:cubicBezTo>
                <a:cubicBezTo>
                  <a:pt x="122" y="253"/>
                  <a:pt x="122" y="253"/>
                  <a:pt x="122" y="253"/>
                </a:cubicBezTo>
                <a:cubicBezTo>
                  <a:pt x="132" y="253"/>
                  <a:pt x="132" y="253"/>
                  <a:pt x="132" y="253"/>
                </a:cubicBezTo>
                <a:lnTo>
                  <a:pt x="132" y="264"/>
                </a:lnTo>
                <a:close/>
                <a:moveTo>
                  <a:pt x="132" y="249"/>
                </a:moveTo>
                <a:cubicBezTo>
                  <a:pt x="122" y="249"/>
                  <a:pt x="122" y="249"/>
                  <a:pt x="122" y="249"/>
                </a:cubicBezTo>
                <a:cubicBezTo>
                  <a:pt x="122" y="238"/>
                  <a:pt x="122" y="238"/>
                  <a:pt x="122" y="238"/>
                </a:cubicBezTo>
                <a:cubicBezTo>
                  <a:pt x="132" y="238"/>
                  <a:pt x="132" y="238"/>
                  <a:pt x="132" y="238"/>
                </a:cubicBezTo>
                <a:lnTo>
                  <a:pt x="132" y="249"/>
                </a:lnTo>
                <a:close/>
                <a:moveTo>
                  <a:pt x="132" y="234"/>
                </a:moveTo>
                <a:cubicBezTo>
                  <a:pt x="122" y="234"/>
                  <a:pt x="122" y="234"/>
                  <a:pt x="122" y="234"/>
                </a:cubicBezTo>
                <a:cubicBezTo>
                  <a:pt x="122" y="222"/>
                  <a:pt x="122" y="222"/>
                  <a:pt x="122" y="222"/>
                </a:cubicBezTo>
                <a:cubicBezTo>
                  <a:pt x="132" y="222"/>
                  <a:pt x="132" y="222"/>
                  <a:pt x="132" y="222"/>
                </a:cubicBezTo>
                <a:lnTo>
                  <a:pt x="132" y="234"/>
                </a:lnTo>
                <a:close/>
                <a:moveTo>
                  <a:pt x="132" y="219"/>
                </a:moveTo>
                <a:cubicBezTo>
                  <a:pt x="122" y="219"/>
                  <a:pt x="122" y="219"/>
                  <a:pt x="122" y="219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32" y="179"/>
                  <a:pt x="132" y="179"/>
                  <a:pt x="132" y="179"/>
                </a:cubicBezTo>
                <a:lnTo>
                  <a:pt x="132" y="219"/>
                </a:lnTo>
                <a:close/>
                <a:moveTo>
                  <a:pt x="132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32" y="163"/>
                  <a:pt x="132" y="163"/>
                  <a:pt x="132" y="163"/>
                </a:cubicBezTo>
                <a:lnTo>
                  <a:pt x="132" y="175"/>
                </a:lnTo>
                <a:close/>
                <a:moveTo>
                  <a:pt x="132" y="160"/>
                </a:moveTo>
                <a:cubicBezTo>
                  <a:pt x="122" y="160"/>
                  <a:pt x="122" y="160"/>
                  <a:pt x="122" y="160"/>
                </a:cubicBezTo>
                <a:cubicBezTo>
                  <a:pt x="122" y="154"/>
                  <a:pt x="122" y="154"/>
                  <a:pt x="122" y="154"/>
                </a:cubicBezTo>
                <a:cubicBezTo>
                  <a:pt x="123" y="152"/>
                  <a:pt x="123" y="150"/>
                  <a:pt x="123" y="148"/>
                </a:cubicBezTo>
                <a:cubicBezTo>
                  <a:pt x="132" y="148"/>
                  <a:pt x="132" y="148"/>
                  <a:pt x="132" y="148"/>
                </a:cubicBezTo>
                <a:lnTo>
                  <a:pt x="132" y="160"/>
                </a:lnTo>
                <a:close/>
                <a:moveTo>
                  <a:pt x="132" y="144"/>
                </a:moveTo>
                <a:cubicBezTo>
                  <a:pt x="123" y="144"/>
                  <a:pt x="123" y="144"/>
                  <a:pt x="123" y="144"/>
                </a:cubicBezTo>
                <a:cubicBezTo>
                  <a:pt x="123" y="143"/>
                  <a:pt x="123" y="141"/>
                  <a:pt x="122" y="139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32" y="133"/>
                  <a:pt x="132" y="133"/>
                  <a:pt x="132" y="133"/>
                </a:cubicBezTo>
                <a:lnTo>
                  <a:pt x="132" y="144"/>
                </a:lnTo>
                <a:close/>
                <a:moveTo>
                  <a:pt x="132" y="129"/>
                </a:moveTo>
                <a:cubicBezTo>
                  <a:pt x="122" y="129"/>
                  <a:pt x="122" y="129"/>
                  <a:pt x="122" y="129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32" y="118"/>
                  <a:pt x="132" y="118"/>
                  <a:pt x="132" y="118"/>
                </a:cubicBezTo>
                <a:lnTo>
                  <a:pt x="132" y="129"/>
                </a:lnTo>
                <a:close/>
                <a:moveTo>
                  <a:pt x="132" y="114"/>
                </a:moveTo>
                <a:cubicBezTo>
                  <a:pt x="122" y="114"/>
                  <a:pt x="122" y="114"/>
                  <a:pt x="122" y="114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32" y="74"/>
                  <a:pt x="132" y="74"/>
                  <a:pt x="132" y="74"/>
                </a:cubicBezTo>
                <a:lnTo>
                  <a:pt x="132" y="114"/>
                </a:lnTo>
                <a:close/>
                <a:moveTo>
                  <a:pt x="132" y="70"/>
                </a:moveTo>
                <a:cubicBezTo>
                  <a:pt x="122" y="70"/>
                  <a:pt x="122" y="70"/>
                  <a:pt x="122" y="70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2" y="59"/>
                  <a:pt x="132" y="59"/>
                  <a:pt x="132" y="59"/>
                </a:cubicBezTo>
                <a:lnTo>
                  <a:pt x="132" y="70"/>
                </a:lnTo>
                <a:close/>
                <a:moveTo>
                  <a:pt x="132" y="55"/>
                </a:moveTo>
                <a:cubicBezTo>
                  <a:pt x="122" y="55"/>
                  <a:pt x="122" y="55"/>
                  <a:pt x="122" y="55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32" y="44"/>
                  <a:pt x="132" y="44"/>
                  <a:pt x="132" y="44"/>
                </a:cubicBezTo>
                <a:lnTo>
                  <a:pt x="132" y="55"/>
                </a:lnTo>
                <a:close/>
                <a:moveTo>
                  <a:pt x="132" y="40"/>
                </a:moveTo>
                <a:cubicBezTo>
                  <a:pt x="122" y="40"/>
                  <a:pt x="122" y="40"/>
                  <a:pt x="122" y="40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32" y="28"/>
                  <a:pt x="132" y="28"/>
                  <a:pt x="132" y="28"/>
                </a:cubicBezTo>
                <a:lnTo>
                  <a:pt x="132" y="40"/>
                </a:lnTo>
                <a:close/>
                <a:moveTo>
                  <a:pt x="132" y="25"/>
                </a:moveTo>
                <a:cubicBezTo>
                  <a:pt x="122" y="25"/>
                  <a:pt x="122" y="25"/>
                  <a:pt x="122" y="25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26" y="13"/>
                  <a:pt x="129" y="13"/>
                  <a:pt x="132" y="13"/>
                </a:cubicBezTo>
                <a:lnTo>
                  <a:pt x="132" y="25"/>
                </a:lnTo>
                <a:close/>
                <a:moveTo>
                  <a:pt x="145" y="518"/>
                </a:moveTo>
                <a:cubicBezTo>
                  <a:pt x="143" y="518"/>
                  <a:pt x="139" y="518"/>
                  <a:pt x="136" y="518"/>
                </a:cubicBezTo>
                <a:cubicBezTo>
                  <a:pt x="136" y="508"/>
                  <a:pt x="136" y="508"/>
                  <a:pt x="136" y="508"/>
                </a:cubicBezTo>
                <a:cubicBezTo>
                  <a:pt x="145" y="508"/>
                  <a:pt x="145" y="508"/>
                  <a:pt x="145" y="508"/>
                </a:cubicBezTo>
                <a:lnTo>
                  <a:pt x="145" y="518"/>
                </a:lnTo>
                <a:close/>
                <a:moveTo>
                  <a:pt x="145" y="504"/>
                </a:moveTo>
                <a:cubicBezTo>
                  <a:pt x="136" y="504"/>
                  <a:pt x="136" y="504"/>
                  <a:pt x="136" y="504"/>
                </a:cubicBezTo>
                <a:cubicBezTo>
                  <a:pt x="136" y="492"/>
                  <a:pt x="136" y="492"/>
                  <a:pt x="136" y="492"/>
                </a:cubicBezTo>
                <a:cubicBezTo>
                  <a:pt x="145" y="492"/>
                  <a:pt x="145" y="492"/>
                  <a:pt x="145" y="492"/>
                </a:cubicBezTo>
                <a:lnTo>
                  <a:pt x="145" y="504"/>
                </a:lnTo>
                <a:close/>
                <a:moveTo>
                  <a:pt x="145" y="489"/>
                </a:moveTo>
                <a:cubicBezTo>
                  <a:pt x="136" y="489"/>
                  <a:pt x="136" y="489"/>
                  <a:pt x="136" y="489"/>
                </a:cubicBezTo>
                <a:cubicBezTo>
                  <a:pt x="136" y="477"/>
                  <a:pt x="136" y="477"/>
                  <a:pt x="136" y="477"/>
                </a:cubicBezTo>
                <a:cubicBezTo>
                  <a:pt x="145" y="477"/>
                  <a:pt x="145" y="477"/>
                  <a:pt x="145" y="477"/>
                </a:cubicBezTo>
                <a:lnTo>
                  <a:pt x="145" y="489"/>
                </a:lnTo>
                <a:close/>
                <a:moveTo>
                  <a:pt x="145" y="473"/>
                </a:moveTo>
                <a:cubicBezTo>
                  <a:pt x="136" y="473"/>
                  <a:pt x="136" y="473"/>
                  <a:pt x="136" y="473"/>
                </a:cubicBezTo>
                <a:cubicBezTo>
                  <a:pt x="136" y="462"/>
                  <a:pt x="136" y="462"/>
                  <a:pt x="136" y="462"/>
                </a:cubicBezTo>
                <a:cubicBezTo>
                  <a:pt x="145" y="462"/>
                  <a:pt x="145" y="462"/>
                  <a:pt x="145" y="462"/>
                </a:cubicBezTo>
                <a:lnTo>
                  <a:pt x="145" y="473"/>
                </a:lnTo>
                <a:close/>
                <a:moveTo>
                  <a:pt x="145" y="458"/>
                </a:moveTo>
                <a:cubicBezTo>
                  <a:pt x="136" y="458"/>
                  <a:pt x="136" y="458"/>
                  <a:pt x="136" y="458"/>
                </a:cubicBezTo>
                <a:cubicBezTo>
                  <a:pt x="136" y="447"/>
                  <a:pt x="136" y="447"/>
                  <a:pt x="136" y="447"/>
                </a:cubicBezTo>
                <a:cubicBezTo>
                  <a:pt x="145" y="447"/>
                  <a:pt x="145" y="447"/>
                  <a:pt x="145" y="447"/>
                </a:cubicBezTo>
                <a:lnTo>
                  <a:pt x="145" y="458"/>
                </a:lnTo>
                <a:close/>
                <a:moveTo>
                  <a:pt x="145" y="443"/>
                </a:moveTo>
                <a:cubicBezTo>
                  <a:pt x="136" y="443"/>
                  <a:pt x="136" y="443"/>
                  <a:pt x="136" y="443"/>
                </a:cubicBezTo>
                <a:cubicBezTo>
                  <a:pt x="136" y="403"/>
                  <a:pt x="136" y="403"/>
                  <a:pt x="136" y="403"/>
                </a:cubicBezTo>
                <a:cubicBezTo>
                  <a:pt x="145" y="403"/>
                  <a:pt x="145" y="403"/>
                  <a:pt x="145" y="403"/>
                </a:cubicBezTo>
                <a:lnTo>
                  <a:pt x="145" y="443"/>
                </a:lnTo>
                <a:close/>
                <a:moveTo>
                  <a:pt x="145" y="399"/>
                </a:moveTo>
                <a:cubicBezTo>
                  <a:pt x="136" y="399"/>
                  <a:pt x="136" y="399"/>
                  <a:pt x="136" y="399"/>
                </a:cubicBezTo>
                <a:cubicBezTo>
                  <a:pt x="136" y="388"/>
                  <a:pt x="136" y="388"/>
                  <a:pt x="136" y="388"/>
                </a:cubicBezTo>
                <a:cubicBezTo>
                  <a:pt x="145" y="388"/>
                  <a:pt x="145" y="388"/>
                  <a:pt x="145" y="388"/>
                </a:cubicBezTo>
                <a:lnTo>
                  <a:pt x="145" y="399"/>
                </a:lnTo>
                <a:close/>
                <a:moveTo>
                  <a:pt x="145" y="384"/>
                </a:moveTo>
                <a:cubicBezTo>
                  <a:pt x="136" y="384"/>
                  <a:pt x="136" y="384"/>
                  <a:pt x="136" y="384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45" y="373"/>
                  <a:pt x="145" y="373"/>
                  <a:pt x="145" y="373"/>
                </a:cubicBezTo>
                <a:lnTo>
                  <a:pt x="145" y="384"/>
                </a:lnTo>
                <a:close/>
                <a:moveTo>
                  <a:pt x="145" y="369"/>
                </a:moveTo>
                <a:cubicBezTo>
                  <a:pt x="136" y="369"/>
                  <a:pt x="136" y="369"/>
                  <a:pt x="136" y="369"/>
                </a:cubicBezTo>
                <a:cubicBezTo>
                  <a:pt x="136" y="329"/>
                  <a:pt x="136" y="329"/>
                  <a:pt x="136" y="329"/>
                </a:cubicBezTo>
                <a:cubicBezTo>
                  <a:pt x="145" y="329"/>
                  <a:pt x="145" y="329"/>
                  <a:pt x="145" y="329"/>
                </a:cubicBezTo>
                <a:lnTo>
                  <a:pt x="145" y="369"/>
                </a:lnTo>
                <a:close/>
                <a:moveTo>
                  <a:pt x="145" y="325"/>
                </a:moveTo>
                <a:cubicBezTo>
                  <a:pt x="136" y="325"/>
                  <a:pt x="136" y="325"/>
                  <a:pt x="136" y="325"/>
                </a:cubicBezTo>
                <a:cubicBezTo>
                  <a:pt x="136" y="314"/>
                  <a:pt x="136" y="314"/>
                  <a:pt x="136" y="314"/>
                </a:cubicBezTo>
                <a:cubicBezTo>
                  <a:pt x="145" y="314"/>
                  <a:pt x="145" y="314"/>
                  <a:pt x="145" y="314"/>
                </a:cubicBezTo>
                <a:lnTo>
                  <a:pt x="145" y="325"/>
                </a:lnTo>
                <a:close/>
                <a:moveTo>
                  <a:pt x="145" y="310"/>
                </a:moveTo>
                <a:cubicBezTo>
                  <a:pt x="136" y="310"/>
                  <a:pt x="136" y="310"/>
                  <a:pt x="136" y="310"/>
                </a:cubicBezTo>
                <a:cubicBezTo>
                  <a:pt x="136" y="298"/>
                  <a:pt x="136" y="298"/>
                  <a:pt x="136" y="298"/>
                </a:cubicBezTo>
                <a:cubicBezTo>
                  <a:pt x="145" y="298"/>
                  <a:pt x="145" y="298"/>
                  <a:pt x="145" y="298"/>
                </a:cubicBezTo>
                <a:lnTo>
                  <a:pt x="145" y="310"/>
                </a:lnTo>
                <a:close/>
                <a:moveTo>
                  <a:pt x="145" y="295"/>
                </a:moveTo>
                <a:cubicBezTo>
                  <a:pt x="136" y="295"/>
                  <a:pt x="136" y="295"/>
                  <a:pt x="136" y="295"/>
                </a:cubicBezTo>
                <a:cubicBezTo>
                  <a:pt x="136" y="283"/>
                  <a:pt x="136" y="283"/>
                  <a:pt x="136" y="283"/>
                </a:cubicBezTo>
                <a:cubicBezTo>
                  <a:pt x="145" y="283"/>
                  <a:pt x="145" y="283"/>
                  <a:pt x="145" y="283"/>
                </a:cubicBezTo>
                <a:lnTo>
                  <a:pt x="145" y="295"/>
                </a:lnTo>
                <a:close/>
                <a:moveTo>
                  <a:pt x="145" y="279"/>
                </a:moveTo>
                <a:cubicBezTo>
                  <a:pt x="136" y="279"/>
                  <a:pt x="136" y="279"/>
                  <a:pt x="136" y="279"/>
                </a:cubicBezTo>
                <a:cubicBezTo>
                  <a:pt x="136" y="268"/>
                  <a:pt x="136" y="268"/>
                  <a:pt x="136" y="268"/>
                </a:cubicBezTo>
                <a:cubicBezTo>
                  <a:pt x="145" y="268"/>
                  <a:pt x="145" y="268"/>
                  <a:pt x="145" y="268"/>
                </a:cubicBezTo>
                <a:lnTo>
                  <a:pt x="145" y="279"/>
                </a:lnTo>
                <a:close/>
                <a:moveTo>
                  <a:pt x="145" y="264"/>
                </a:moveTo>
                <a:cubicBezTo>
                  <a:pt x="136" y="264"/>
                  <a:pt x="136" y="264"/>
                  <a:pt x="136" y="264"/>
                </a:cubicBezTo>
                <a:cubicBezTo>
                  <a:pt x="136" y="253"/>
                  <a:pt x="136" y="253"/>
                  <a:pt x="136" y="253"/>
                </a:cubicBezTo>
                <a:cubicBezTo>
                  <a:pt x="145" y="253"/>
                  <a:pt x="145" y="253"/>
                  <a:pt x="145" y="253"/>
                </a:cubicBezTo>
                <a:lnTo>
                  <a:pt x="145" y="264"/>
                </a:lnTo>
                <a:close/>
                <a:moveTo>
                  <a:pt x="145" y="249"/>
                </a:moveTo>
                <a:cubicBezTo>
                  <a:pt x="136" y="249"/>
                  <a:pt x="136" y="249"/>
                  <a:pt x="136" y="249"/>
                </a:cubicBezTo>
                <a:cubicBezTo>
                  <a:pt x="136" y="238"/>
                  <a:pt x="136" y="238"/>
                  <a:pt x="136" y="238"/>
                </a:cubicBezTo>
                <a:cubicBezTo>
                  <a:pt x="145" y="238"/>
                  <a:pt x="145" y="238"/>
                  <a:pt x="145" y="238"/>
                </a:cubicBezTo>
                <a:lnTo>
                  <a:pt x="145" y="249"/>
                </a:lnTo>
                <a:close/>
                <a:moveTo>
                  <a:pt x="145" y="234"/>
                </a:moveTo>
                <a:cubicBezTo>
                  <a:pt x="136" y="234"/>
                  <a:pt x="136" y="234"/>
                  <a:pt x="136" y="234"/>
                </a:cubicBezTo>
                <a:cubicBezTo>
                  <a:pt x="136" y="222"/>
                  <a:pt x="136" y="222"/>
                  <a:pt x="136" y="222"/>
                </a:cubicBezTo>
                <a:cubicBezTo>
                  <a:pt x="145" y="222"/>
                  <a:pt x="145" y="222"/>
                  <a:pt x="145" y="222"/>
                </a:cubicBezTo>
                <a:lnTo>
                  <a:pt x="145" y="234"/>
                </a:lnTo>
                <a:close/>
                <a:moveTo>
                  <a:pt x="145" y="219"/>
                </a:moveTo>
                <a:cubicBezTo>
                  <a:pt x="136" y="219"/>
                  <a:pt x="136" y="219"/>
                  <a:pt x="136" y="219"/>
                </a:cubicBezTo>
                <a:cubicBezTo>
                  <a:pt x="136" y="207"/>
                  <a:pt x="136" y="207"/>
                  <a:pt x="136" y="207"/>
                </a:cubicBezTo>
                <a:cubicBezTo>
                  <a:pt x="145" y="207"/>
                  <a:pt x="145" y="207"/>
                  <a:pt x="145" y="207"/>
                </a:cubicBezTo>
                <a:lnTo>
                  <a:pt x="145" y="219"/>
                </a:lnTo>
                <a:close/>
                <a:moveTo>
                  <a:pt x="145" y="203"/>
                </a:moveTo>
                <a:cubicBezTo>
                  <a:pt x="136" y="203"/>
                  <a:pt x="136" y="203"/>
                  <a:pt x="136" y="203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45" y="163"/>
                  <a:pt x="145" y="163"/>
                  <a:pt x="145" y="163"/>
                </a:cubicBezTo>
                <a:lnTo>
                  <a:pt x="145" y="203"/>
                </a:lnTo>
                <a:close/>
                <a:moveTo>
                  <a:pt x="145" y="160"/>
                </a:moveTo>
                <a:cubicBezTo>
                  <a:pt x="136" y="160"/>
                  <a:pt x="136" y="160"/>
                  <a:pt x="136" y="160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45" y="148"/>
                  <a:pt x="145" y="148"/>
                  <a:pt x="145" y="148"/>
                </a:cubicBezTo>
                <a:lnTo>
                  <a:pt x="145" y="160"/>
                </a:lnTo>
                <a:close/>
                <a:moveTo>
                  <a:pt x="145" y="144"/>
                </a:moveTo>
                <a:cubicBezTo>
                  <a:pt x="136" y="144"/>
                  <a:pt x="136" y="144"/>
                  <a:pt x="136" y="144"/>
                </a:cubicBezTo>
                <a:cubicBezTo>
                  <a:pt x="136" y="133"/>
                  <a:pt x="136" y="133"/>
                  <a:pt x="136" y="133"/>
                </a:cubicBezTo>
                <a:cubicBezTo>
                  <a:pt x="145" y="133"/>
                  <a:pt x="145" y="133"/>
                  <a:pt x="145" y="133"/>
                </a:cubicBezTo>
                <a:lnTo>
                  <a:pt x="145" y="144"/>
                </a:lnTo>
                <a:close/>
                <a:moveTo>
                  <a:pt x="145" y="129"/>
                </a:moveTo>
                <a:cubicBezTo>
                  <a:pt x="136" y="129"/>
                  <a:pt x="136" y="129"/>
                  <a:pt x="136" y="129"/>
                </a:cubicBezTo>
                <a:cubicBezTo>
                  <a:pt x="136" y="89"/>
                  <a:pt x="136" y="89"/>
                  <a:pt x="136" y="89"/>
                </a:cubicBezTo>
                <a:cubicBezTo>
                  <a:pt x="145" y="89"/>
                  <a:pt x="145" y="89"/>
                  <a:pt x="145" y="89"/>
                </a:cubicBezTo>
                <a:lnTo>
                  <a:pt x="145" y="129"/>
                </a:lnTo>
                <a:close/>
                <a:moveTo>
                  <a:pt x="145" y="85"/>
                </a:moveTo>
                <a:cubicBezTo>
                  <a:pt x="136" y="85"/>
                  <a:pt x="136" y="85"/>
                  <a:pt x="136" y="85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45" y="74"/>
                  <a:pt x="145" y="74"/>
                  <a:pt x="145" y="74"/>
                </a:cubicBezTo>
                <a:lnTo>
                  <a:pt x="145" y="85"/>
                </a:lnTo>
                <a:close/>
                <a:moveTo>
                  <a:pt x="145" y="70"/>
                </a:moveTo>
                <a:cubicBezTo>
                  <a:pt x="136" y="70"/>
                  <a:pt x="136" y="70"/>
                  <a:pt x="136" y="70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5" y="59"/>
                  <a:pt x="145" y="59"/>
                  <a:pt x="145" y="59"/>
                </a:cubicBezTo>
                <a:lnTo>
                  <a:pt x="145" y="70"/>
                </a:lnTo>
                <a:close/>
                <a:moveTo>
                  <a:pt x="145" y="55"/>
                </a:moveTo>
                <a:cubicBezTo>
                  <a:pt x="136" y="55"/>
                  <a:pt x="136" y="55"/>
                  <a:pt x="136" y="55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45" y="44"/>
                  <a:pt x="145" y="44"/>
                  <a:pt x="145" y="44"/>
                </a:cubicBezTo>
                <a:lnTo>
                  <a:pt x="145" y="55"/>
                </a:lnTo>
                <a:close/>
                <a:moveTo>
                  <a:pt x="145" y="40"/>
                </a:moveTo>
                <a:cubicBezTo>
                  <a:pt x="136" y="40"/>
                  <a:pt x="136" y="40"/>
                  <a:pt x="136" y="40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45" y="28"/>
                  <a:pt x="145" y="28"/>
                  <a:pt x="145" y="28"/>
                </a:cubicBezTo>
                <a:lnTo>
                  <a:pt x="145" y="40"/>
                </a:lnTo>
                <a:close/>
                <a:moveTo>
                  <a:pt x="145" y="25"/>
                </a:moveTo>
                <a:cubicBezTo>
                  <a:pt x="136" y="25"/>
                  <a:pt x="136" y="25"/>
                  <a:pt x="136" y="25"/>
                </a:cubicBezTo>
                <a:cubicBezTo>
                  <a:pt x="136" y="13"/>
                  <a:pt x="136" y="13"/>
                  <a:pt x="136" y="13"/>
                </a:cubicBezTo>
                <a:cubicBezTo>
                  <a:pt x="139" y="13"/>
                  <a:pt x="143" y="13"/>
                  <a:pt x="145" y="13"/>
                </a:cubicBezTo>
                <a:lnTo>
                  <a:pt x="145" y="25"/>
                </a:lnTo>
                <a:close/>
                <a:moveTo>
                  <a:pt x="162" y="518"/>
                </a:moveTo>
                <a:cubicBezTo>
                  <a:pt x="160" y="518"/>
                  <a:pt x="156" y="518"/>
                  <a:pt x="149" y="518"/>
                </a:cubicBezTo>
                <a:cubicBezTo>
                  <a:pt x="149" y="508"/>
                  <a:pt x="149" y="508"/>
                  <a:pt x="149" y="508"/>
                </a:cubicBezTo>
                <a:cubicBezTo>
                  <a:pt x="162" y="508"/>
                  <a:pt x="162" y="508"/>
                  <a:pt x="162" y="508"/>
                </a:cubicBezTo>
                <a:cubicBezTo>
                  <a:pt x="162" y="513"/>
                  <a:pt x="162" y="517"/>
                  <a:pt x="162" y="518"/>
                </a:cubicBezTo>
                <a:close/>
                <a:moveTo>
                  <a:pt x="162" y="504"/>
                </a:moveTo>
                <a:cubicBezTo>
                  <a:pt x="149" y="504"/>
                  <a:pt x="149" y="504"/>
                  <a:pt x="149" y="504"/>
                </a:cubicBezTo>
                <a:cubicBezTo>
                  <a:pt x="149" y="492"/>
                  <a:pt x="149" y="492"/>
                  <a:pt x="149" y="492"/>
                </a:cubicBezTo>
                <a:cubicBezTo>
                  <a:pt x="162" y="492"/>
                  <a:pt x="162" y="492"/>
                  <a:pt x="162" y="492"/>
                </a:cubicBezTo>
                <a:cubicBezTo>
                  <a:pt x="162" y="497"/>
                  <a:pt x="162" y="500"/>
                  <a:pt x="162" y="504"/>
                </a:cubicBezTo>
                <a:close/>
                <a:moveTo>
                  <a:pt x="162" y="489"/>
                </a:moveTo>
                <a:cubicBezTo>
                  <a:pt x="149" y="489"/>
                  <a:pt x="149" y="489"/>
                  <a:pt x="149" y="489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62" y="477"/>
                  <a:pt x="162" y="477"/>
                  <a:pt x="162" y="477"/>
                </a:cubicBezTo>
                <a:cubicBezTo>
                  <a:pt x="162" y="481"/>
                  <a:pt x="162" y="485"/>
                  <a:pt x="162" y="489"/>
                </a:cubicBezTo>
                <a:close/>
                <a:moveTo>
                  <a:pt x="162" y="473"/>
                </a:moveTo>
                <a:cubicBezTo>
                  <a:pt x="149" y="473"/>
                  <a:pt x="149" y="473"/>
                  <a:pt x="149" y="473"/>
                </a:cubicBezTo>
                <a:cubicBezTo>
                  <a:pt x="149" y="462"/>
                  <a:pt x="149" y="462"/>
                  <a:pt x="149" y="462"/>
                </a:cubicBezTo>
                <a:cubicBezTo>
                  <a:pt x="162" y="462"/>
                  <a:pt x="162" y="462"/>
                  <a:pt x="162" y="462"/>
                </a:cubicBezTo>
                <a:cubicBezTo>
                  <a:pt x="162" y="466"/>
                  <a:pt x="162" y="470"/>
                  <a:pt x="162" y="473"/>
                </a:cubicBezTo>
                <a:close/>
                <a:moveTo>
                  <a:pt x="162" y="458"/>
                </a:moveTo>
                <a:cubicBezTo>
                  <a:pt x="149" y="458"/>
                  <a:pt x="149" y="458"/>
                  <a:pt x="149" y="458"/>
                </a:cubicBezTo>
                <a:cubicBezTo>
                  <a:pt x="149" y="447"/>
                  <a:pt x="149" y="447"/>
                  <a:pt x="149" y="447"/>
                </a:cubicBezTo>
                <a:cubicBezTo>
                  <a:pt x="162" y="447"/>
                  <a:pt x="162" y="447"/>
                  <a:pt x="162" y="447"/>
                </a:cubicBezTo>
                <a:cubicBezTo>
                  <a:pt x="162" y="451"/>
                  <a:pt x="162" y="455"/>
                  <a:pt x="162" y="458"/>
                </a:cubicBezTo>
                <a:close/>
                <a:moveTo>
                  <a:pt x="162" y="443"/>
                </a:moveTo>
                <a:cubicBezTo>
                  <a:pt x="149" y="443"/>
                  <a:pt x="149" y="443"/>
                  <a:pt x="149" y="443"/>
                </a:cubicBezTo>
                <a:cubicBezTo>
                  <a:pt x="149" y="432"/>
                  <a:pt x="149" y="432"/>
                  <a:pt x="149" y="432"/>
                </a:cubicBezTo>
                <a:cubicBezTo>
                  <a:pt x="162" y="432"/>
                  <a:pt x="162" y="432"/>
                  <a:pt x="162" y="432"/>
                </a:cubicBezTo>
                <a:cubicBezTo>
                  <a:pt x="162" y="436"/>
                  <a:pt x="162" y="439"/>
                  <a:pt x="162" y="443"/>
                </a:cubicBezTo>
                <a:close/>
                <a:moveTo>
                  <a:pt x="162" y="428"/>
                </a:moveTo>
                <a:cubicBezTo>
                  <a:pt x="149" y="428"/>
                  <a:pt x="149" y="428"/>
                  <a:pt x="149" y="428"/>
                </a:cubicBezTo>
                <a:cubicBezTo>
                  <a:pt x="149" y="388"/>
                  <a:pt x="149" y="388"/>
                  <a:pt x="149" y="388"/>
                </a:cubicBezTo>
                <a:cubicBezTo>
                  <a:pt x="162" y="388"/>
                  <a:pt x="162" y="388"/>
                  <a:pt x="162" y="388"/>
                </a:cubicBezTo>
                <a:cubicBezTo>
                  <a:pt x="162" y="402"/>
                  <a:pt x="162" y="415"/>
                  <a:pt x="162" y="428"/>
                </a:cubicBezTo>
                <a:close/>
                <a:moveTo>
                  <a:pt x="162" y="384"/>
                </a:moveTo>
                <a:cubicBezTo>
                  <a:pt x="149" y="384"/>
                  <a:pt x="149" y="384"/>
                  <a:pt x="149" y="384"/>
                </a:cubicBezTo>
                <a:cubicBezTo>
                  <a:pt x="149" y="344"/>
                  <a:pt x="149" y="344"/>
                  <a:pt x="149" y="344"/>
                </a:cubicBezTo>
                <a:cubicBezTo>
                  <a:pt x="162" y="344"/>
                  <a:pt x="162" y="344"/>
                  <a:pt x="162" y="344"/>
                </a:cubicBezTo>
                <a:cubicBezTo>
                  <a:pt x="162" y="358"/>
                  <a:pt x="162" y="371"/>
                  <a:pt x="162" y="384"/>
                </a:cubicBezTo>
                <a:close/>
                <a:moveTo>
                  <a:pt x="162" y="340"/>
                </a:moveTo>
                <a:cubicBezTo>
                  <a:pt x="149" y="340"/>
                  <a:pt x="149" y="340"/>
                  <a:pt x="149" y="340"/>
                </a:cubicBezTo>
                <a:cubicBezTo>
                  <a:pt x="149" y="329"/>
                  <a:pt x="149" y="329"/>
                  <a:pt x="149" y="329"/>
                </a:cubicBezTo>
                <a:cubicBezTo>
                  <a:pt x="162" y="329"/>
                  <a:pt x="162" y="329"/>
                  <a:pt x="162" y="329"/>
                </a:cubicBezTo>
                <a:cubicBezTo>
                  <a:pt x="162" y="333"/>
                  <a:pt x="162" y="336"/>
                  <a:pt x="162" y="340"/>
                </a:cubicBezTo>
                <a:close/>
                <a:moveTo>
                  <a:pt x="162" y="325"/>
                </a:moveTo>
                <a:cubicBezTo>
                  <a:pt x="149" y="325"/>
                  <a:pt x="149" y="325"/>
                  <a:pt x="149" y="325"/>
                </a:cubicBezTo>
                <a:cubicBezTo>
                  <a:pt x="149" y="314"/>
                  <a:pt x="149" y="314"/>
                  <a:pt x="149" y="314"/>
                </a:cubicBezTo>
                <a:cubicBezTo>
                  <a:pt x="162" y="314"/>
                  <a:pt x="162" y="314"/>
                  <a:pt x="162" y="314"/>
                </a:cubicBezTo>
                <a:cubicBezTo>
                  <a:pt x="162" y="317"/>
                  <a:pt x="162" y="321"/>
                  <a:pt x="162" y="325"/>
                </a:cubicBezTo>
                <a:close/>
                <a:moveTo>
                  <a:pt x="162" y="310"/>
                </a:moveTo>
                <a:cubicBezTo>
                  <a:pt x="149" y="310"/>
                  <a:pt x="149" y="310"/>
                  <a:pt x="149" y="310"/>
                </a:cubicBezTo>
                <a:cubicBezTo>
                  <a:pt x="149" y="298"/>
                  <a:pt x="149" y="298"/>
                  <a:pt x="149" y="298"/>
                </a:cubicBezTo>
                <a:cubicBezTo>
                  <a:pt x="162" y="298"/>
                  <a:pt x="162" y="298"/>
                  <a:pt x="162" y="298"/>
                </a:cubicBezTo>
                <a:cubicBezTo>
                  <a:pt x="162" y="302"/>
                  <a:pt x="162" y="306"/>
                  <a:pt x="162" y="310"/>
                </a:cubicBezTo>
                <a:close/>
                <a:moveTo>
                  <a:pt x="162" y="295"/>
                </a:moveTo>
                <a:cubicBezTo>
                  <a:pt x="149" y="295"/>
                  <a:pt x="149" y="295"/>
                  <a:pt x="149" y="295"/>
                </a:cubicBezTo>
                <a:cubicBezTo>
                  <a:pt x="149" y="283"/>
                  <a:pt x="149" y="283"/>
                  <a:pt x="149" y="283"/>
                </a:cubicBezTo>
                <a:cubicBezTo>
                  <a:pt x="162" y="283"/>
                  <a:pt x="162" y="283"/>
                  <a:pt x="162" y="283"/>
                </a:cubicBezTo>
                <a:cubicBezTo>
                  <a:pt x="162" y="287"/>
                  <a:pt x="162" y="291"/>
                  <a:pt x="162" y="295"/>
                </a:cubicBezTo>
                <a:close/>
                <a:moveTo>
                  <a:pt x="162" y="279"/>
                </a:moveTo>
                <a:cubicBezTo>
                  <a:pt x="149" y="279"/>
                  <a:pt x="149" y="279"/>
                  <a:pt x="149" y="279"/>
                </a:cubicBezTo>
                <a:cubicBezTo>
                  <a:pt x="149" y="268"/>
                  <a:pt x="149" y="268"/>
                  <a:pt x="149" y="268"/>
                </a:cubicBezTo>
                <a:cubicBezTo>
                  <a:pt x="162" y="268"/>
                  <a:pt x="162" y="268"/>
                  <a:pt x="162" y="268"/>
                </a:cubicBezTo>
                <a:cubicBezTo>
                  <a:pt x="162" y="272"/>
                  <a:pt x="162" y="276"/>
                  <a:pt x="162" y="279"/>
                </a:cubicBezTo>
                <a:close/>
                <a:moveTo>
                  <a:pt x="162" y="264"/>
                </a:moveTo>
                <a:cubicBezTo>
                  <a:pt x="149" y="264"/>
                  <a:pt x="149" y="264"/>
                  <a:pt x="149" y="264"/>
                </a:cubicBezTo>
                <a:cubicBezTo>
                  <a:pt x="149" y="253"/>
                  <a:pt x="149" y="253"/>
                  <a:pt x="149" y="253"/>
                </a:cubicBezTo>
                <a:cubicBezTo>
                  <a:pt x="162" y="253"/>
                  <a:pt x="162" y="253"/>
                  <a:pt x="162" y="253"/>
                </a:cubicBezTo>
                <a:cubicBezTo>
                  <a:pt x="162" y="257"/>
                  <a:pt x="162" y="260"/>
                  <a:pt x="162" y="264"/>
                </a:cubicBezTo>
                <a:close/>
                <a:moveTo>
                  <a:pt x="162" y="249"/>
                </a:moveTo>
                <a:cubicBezTo>
                  <a:pt x="149" y="249"/>
                  <a:pt x="149" y="249"/>
                  <a:pt x="149" y="249"/>
                </a:cubicBezTo>
                <a:cubicBezTo>
                  <a:pt x="149" y="238"/>
                  <a:pt x="149" y="238"/>
                  <a:pt x="149" y="238"/>
                </a:cubicBezTo>
                <a:cubicBezTo>
                  <a:pt x="162" y="238"/>
                  <a:pt x="162" y="238"/>
                  <a:pt x="162" y="238"/>
                </a:cubicBezTo>
                <a:cubicBezTo>
                  <a:pt x="162" y="241"/>
                  <a:pt x="162" y="245"/>
                  <a:pt x="162" y="249"/>
                </a:cubicBezTo>
                <a:close/>
                <a:moveTo>
                  <a:pt x="162" y="234"/>
                </a:moveTo>
                <a:cubicBezTo>
                  <a:pt x="149" y="234"/>
                  <a:pt x="149" y="234"/>
                  <a:pt x="149" y="234"/>
                </a:cubicBezTo>
                <a:cubicBezTo>
                  <a:pt x="149" y="222"/>
                  <a:pt x="149" y="222"/>
                  <a:pt x="149" y="222"/>
                </a:cubicBezTo>
                <a:cubicBezTo>
                  <a:pt x="162" y="222"/>
                  <a:pt x="162" y="222"/>
                  <a:pt x="162" y="222"/>
                </a:cubicBezTo>
                <a:cubicBezTo>
                  <a:pt x="162" y="226"/>
                  <a:pt x="162" y="230"/>
                  <a:pt x="162" y="234"/>
                </a:cubicBezTo>
                <a:close/>
                <a:moveTo>
                  <a:pt x="162" y="219"/>
                </a:moveTo>
                <a:cubicBezTo>
                  <a:pt x="149" y="219"/>
                  <a:pt x="149" y="219"/>
                  <a:pt x="149" y="219"/>
                </a:cubicBezTo>
                <a:cubicBezTo>
                  <a:pt x="149" y="207"/>
                  <a:pt x="149" y="207"/>
                  <a:pt x="149" y="207"/>
                </a:cubicBezTo>
                <a:cubicBezTo>
                  <a:pt x="162" y="207"/>
                  <a:pt x="162" y="207"/>
                  <a:pt x="162" y="207"/>
                </a:cubicBezTo>
                <a:cubicBezTo>
                  <a:pt x="162" y="211"/>
                  <a:pt x="162" y="215"/>
                  <a:pt x="162" y="219"/>
                </a:cubicBezTo>
                <a:close/>
                <a:moveTo>
                  <a:pt x="162" y="203"/>
                </a:moveTo>
                <a:cubicBezTo>
                  <a:pt x="149" y="203"/>
                  <a:pt x="149" y="203"/>
                  <a:pt x="149" y="203"/>
                </a:cubicBezTo>
                <a:cubicBezTo>
                  <a:pt x="149" y="192"/>
                  <a:pt x="149" y="192"/>
                  <a:pt x="149" y="192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2" y="200"/>
                  <a:pt x="162" y="203"/>
                </a:cubicBezTo>
                <a:close/>
                <a:moveTo>
                  <a:pt x="162" y="188"/>
                </a:moveTo>
                <a:cubicBezTo>
                  <a:pt x="149" y="188"/>
                  <a:pt x="149" y="188"/>
                  <a:pt x="149" y="18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62" y="148"/>
                  <a:pt x="162" y="148"/>
                  <a:pt x="162" y="148"/>
                </a:cubicBezTo>
                <a:cubicBezTo>
                  <a:pt x="162" y="161"/>
                  <a:pt x="162" y="175"/>
                  <a:pt x="162" y="188"/>
                </a:cubicBezTo>
                <a:close/>
                <a:moveTo>
                  <a:pt x="162" y="144"/>
                </a:moveTo>
                <a:cubicBezTo>
                  <a:pt x="149" y="144"/>
                  <a:pt x="149" y="144"/>
                  <a:pt x="149" y="144"/>
                </a:cubicBezTo>
                <a:cubicBezTo>
                  <a:pt x="149" y="104"/>
                  <a:pt x="149" y="104"/>
                  <a:pt x="149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2" y="117"/>
                  <a:pt x="162" y="130"/>
                  <a:pt x="162" y="144"/>
                </a:cubicBezTo>
                <a:close/>
                <a:moveTo>
                  <a:pt x="162" y="101"/>
                </a:moveTo>
                <a:cubicBezTo>
                  <a:pt x="149" y="101"/>
                  <a:pt x="149" y="101"/>
                  <a:pt x="149" y="101"/>
                </a:cubicBezTo>
                <a:cubicBezTo>
                  <a:pt x="149" y="89"/>
                  <a:pt x="149" y="89"/>
                  <a:pt x="149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93"/>
                  <a:pt x="162" y="97"/>
                  <a:pt x="162" y="101"/>
                </a:cubicBezTo>
                <a:close/>
                <a:moveTo>
                  <a:pt x="162" y="85"/>
                </a:moveTo>
                <a:cubicBezTo>
                  <a:pt x="149" y="85"/>
                  <a:pt x="149" y="85"/>
                  <a:pt x="149" y="85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2" y="78"/>
                  <a:pt x="162" y="81"/>
                  <a:pt x="162" y="85"/>
                </a:cubicBezTo>
                <a:close/>
                <a:moveTo>
                  <a:pt x="162" y="70"/>
                </a:moveTo>
                <a:cubicBezTo>
                  <a:pt x="149" y="70"/>
                  <a:pt x="149" y="70"/>
                  <a:pt x="149" y="70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2" y="62"/>
                  <a:pt x="162" y="66"/>
                  <a:pt x="162" y="70"/>
                </a:cubicBezTo>
                <a:close/>
                <a:moveTo>
                  <a:pt x="162" y="55"/>
                </a:moveTo>
                <a:cubicBezTo>
                  <a:pt x="149" y="55"/>
                  <a:pt x="149" y="55"/>
                  <a:pt x="149" y="55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2" y="47"/>
                  <a:pt x="162" y="51"/>
                  <a:pt x="162" y="55"/>
                </a:cubicBezTo>
                <a:close/>
                <a:moveTo>
                  <a:pt x="162" y="40"/>
                </a:moveTo>
                <a:cubicBezTo>
                  <a:pt x="149" y="40"/>
                  <a:pt x="149" y="40"/>
                  <a:pt x="149" y="40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62" y="28"/>
                  <a:pt x="162" y="28"/>
                  <a:pt x="162" y="28"/>
                </a:cubicBezTo>
                <a:cubicBezTo>
                  <a:pt x="162" y="32"/>
                  <a:pt x="162" y="36"/>
                  <a:pt x="162" y="40"/>
                </a:cubicBezTo>
                <a:close/>
                <a:moveTo>
                  <a:pt x="162" y="25"/>
                </a:moveTo>
                <a:cubicBezTo>
                  <a:pt x="149" y="25"/>
                  <a:pt x="149" y="25"/>
                  <a:pt x="149" y="25"/>
                </a:cubicBezTo>
                <a:cubicBezTo>
                  <a:pt x="149" y="13"/>
                  <a:pt x="149" y="13"/>
                  <a:pt x="149" y="13"/>
                </a:cubicBezTo>
                <a:cubicBezTo>
                  <a:pt x="156" y="13"/>
                  <a:pt x="160" y="13"/>
                  <a:pt x="162" y="13"/>
                </a:cubicBezTo>
                <a:cubicBezTo>
                  <a:pt x="162" y="13"/>
                  <a:pt x="162" y="18"/>
                  <a:pt x="162" y="25"/>
                </a:cubicBezTo>
                <a:close/>
                <a:moveTo>
                  <a:pt x="86" y="352"/>
                </a:moveTo>
                <a:cubicBezTo>
                  <a:pt x="68" y="352"/>
                  <a:pt x="52" y="367"/>
                  <a:pt x="52" y="386"/>
                </a:cubicBezTo>
                <a:cubicBezTo>
                  <a:pt x="52" y="404"/>
                  <a:pt x="68" y="419"/>
                  <a:pt x="86" y="419"/>
                </a:cubicBezTo>
                <a:cubicBezTo>
                  <a:pt x="105" y="419"/>
                  <a:pt x="120" y="404"/>
                  <a:pt x="120" y="386"/>
                </a:cubicBezTo>
                <a:cubicBezTo>
                  <a:pt x="120" y="367"/>
                  <a:pt x="105" y="352"/>
                  <a:pt x="86" y="352"/>
                </a:cubicBezTo>
                <a:close/>
                <a:moveTo>
                  <a:pt x="86" y="418"/>
                </a:moveTo>
                <a:cubicBezTo>
                  <a:pt x="68" y="418"/>
                  <a:pt x="54" y="404"/>
                  <a:pt x="54" y="386"/>
                </a:cubicBezTo>
                <a:cubicBezTo>
                  <a:pt x="54" y="368"/>
                  <a:pt x="68" y="353"/>
                  <a:pt x="86" y="353"/>
                </a:cubicBezTo>
                <a:cubicBezTo>
                  <a:pt x="104" y="353"/>
                  <a:pt x="119" y="368"/>
                  <a:pt x="119" y="386"/>
                </a:cubicBezTo>
                <a:cubicBezTo>
                  <a:pt x="119" y="404"/>
                  <a:pt x="104" y="418"/>
                  <a:pt x="86" y="418"/>
                </a:cubicBezTo>
                <a:close/>
                <a:moveTo>
                  <a:pt x="91" y="356"/>
                </a:moveTo>
                <a:cubicBezTo>
                  <a:pt x="91" y="356"/>
                  <a:pt x="91" y="356"/>
                  <a:pt x="91" y="356"/>
                </a:cubicBezTo>
                <a:cubicBezTo>
                  <a:pt x="91" y="375"/>
                  <a:pt x="91" y="375"/>
                  <a:pt x="91" y="375"/>
                </a:cubicBezTo>
                <a:cubicBezTo>
                  <a:pt x="108" y="375"/>
                  <a:pt x="108" y="375"/>
                  <a:pt x="108" y="375"/>
                </a:cubicBezTo>
                <a:cubicBezTo>
                  <a:pt x="108" y="375"/>
                  <a:pt x="108" y="375"/>
                  <a:pt x="108" y="375"/>
                </a:cubicBezTo>
                <a:cubicBezTo>
                  <a:pt x="106" y="370"/>
                  <a:pt x="102" y="367"/>
                  <a:pt x="98" y="364"/>
                </a:cubicBezTo>
                <a:cubicBezTo>
                  <a:pt x="98" y="364"/>
                  <a:pt x="98" y="364"/>
                  <a:pt x="98" y="364"/>
                </a:cubicBezTo>
                <a:cubicBezTo>
                  <a:pt x="98" y="370"/>
                  <a:pt x="98" y="370"/>
                  <a:pt x="98" y="370"/>
                </a:cubicBezTo>
                <a:cubicBezTo>
                  <a:pt x="98" y="370"/>
                  <a:pt x="98" y="370"/>
                  <a:pt x="98" y="370"/>
                </a:cubicBezTo>
                <a:cubicBezTo>
                  <a:pt x="98" y="370"/>
                  <a:pt x="99" y="369"/>
                  <a:pt x="100" y="369"/>
                </a:cubicBezTo>
                <a:cubicBezTo>
                  <a:pt x="101" y="370"/>
                  <a:pt x="102" y="371"/>
                  <a:pt x="103" y="372"/>
                </a:cubicBezTo>
                <a:cubicBezTo>
                  <a:pt x="102" y="372"/>
                  <a:pt x="95" y="372"/>
                  <a:pt x="94" y="372"/>
                </a:cubicBezTo>
                <a:cubicBezTo>
                  <a:pt x="94" y="372"/>
                  <a:pt x="94" y="360"/>
                  <a:pt x="94" y="360"/>
                </a:cubicBezTo>
                <a:cubicBezTo>
                  <a:pt x="103" y="363"/>
                  <a:pt x="109" y="369"/>
                  <a:pt x="112" y="377"/>
                </a:cubicBezTo>
                <a:cubicBezTo>
                  <a:pt x="111" y="377"/>
                  <a:pt x="89" y="377"/>
                  <a:pt x="88" y="377"/>
                </a:cubicBezTo>
                <a:cubicBezTo>
                  <a:pt x="88" y="377"/>
                  <a:pt x="88" y="355"/>
                  <a:pt x="88" y="355"/>
                </a:cubicBezTo>
                <a:cubicBezTo>
                  <a:pt x="86" y="355"/>
                  <a:pt x="86" y="355"/>
                  <a:pt x="86" y="355"/>
                </a:cubicBezTo>
                <a:cubicBezTo>
                  <a:pt x="84" y="355"/>
                  <a:pt x="84" y="355"/>
                  <a:pt x="84" y="355"/>
                </a:cubicBezTo>
                <a:cubicBezTo>
                  <a:pt x="84" y="355"/>
                  <a:pt x="84" y="355"/>
                  <a:pt x="84" y="355"/>
                </a:cubicBezTo>
                <a:cubicBezTo>
                  <a:pt x="84" y="356"/>
                  <a:pt x="84" y="356"/>
                  <a:pt x="84" y="356"/>
                </a:cubicBezTo>
                <a:cubicBezTo>
                  <a:pt x="84" y="356"/>
                  <a:pt x="84" y="377"/>
                  <a:pt x="84" y="377"/>
                </a:cubicBezTo>
                <a:cubicBezTo>
                  <a:pt x="84" y="377"/>
                  <a:pt x="61" y="377"/>
                  <a:pt x="61" y="377"/>
                </a:cubicBezTo>
                <a:cubicBezTo>
                  <a:pt x="63" y="369"/>
                  <a:pt x="70" y="363"/>
                  <a:pt x="78" y="360"/>
                </a:cubicBezTo>
                <a:cubicBezTo>
                  <a:pt x="78" y="360"/>
                  <a:pt x="78" y="372"/>
                  <a:pt x="78" y="372"/>
                </a:cubicBezTo>
                <a:cubicBezTo>
                  <a:pt x="78" y="372"/>
                  <a:pt x="70" y="372"/>
                  <a:pt x="70" y="372"/>
                </a:cubicBezTo>
                <a:cubicBezTo>
                  <a:pt x="70" y="371"/>
                  <a:pt x="71" y="370"/>
                  <a:pt x="72" y="369"/>
                </a:cubicBezTo>
                <a:cubicBezTo>
                  <a:pt x="74" y="369"/>
                  <a:pt x="74" y="370"/>
                  <a:pt x="74" y="370"/>
                </a:cubicBezTo>
                <a:cubicBezTo>
                  <a:pt x="75" y="370"/>
                  <a:pt x="75" y="370"/>
                  <a:pt x="75" y="370"/>
                </a:cubicBezTo>
                <a:cubicBezTo>
                  <a:pt x="75" y="364"/>
                  <a:pt x="75" y="364"/>
                  <a:pt x="75" y="364"/>
                </a:cubicBezTo>
                <a:cubicBezTo>
                  <a:pt x="75" y="364"/>
                  <a:pt x="75" y="364"/>
                  <a:pt x="75" y="364"/>
                </a:cubicBezTo>
                <a:cubicBezTo>
                  <a:pt x="70" y="367"/>
                  <a:pt x="67" y="370"/>
                  <a:pt x="65" y="375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82" y="375"/>
                  <a:pt x="82" y="375"/>
                  <a:pt x="82" y="375"/>
                </a:cubicBezTo>
                <a:cubicBezTo>
                  <a:pt x="82" y="356"/>
                  <a:pt x="82" y="356"/>
                  <a:pt x="82" y="356"/>
                </a:cubicBezTo>
                <a:cubicBezTo>
                  <a:pt x="81" y="356"/>
                  <a:pt x="81" y="356"/>
                  <a:pt x="81" y="356"/>
                </a:cubicBezTo>
                <a:cubicBezTo>
                  <a:pt x="70" y="358"/>
                  <a:pt x="60" y="366"/>
                  <a:pt x="57" y="378"/>
                </a:cubicBezTo>
                <a:cubicBezTo>
                  <a:pt x="56" y="381"/>
                  <a:pt x="56" y="381"/>
                  <a:pt x="56" y="381"/>
                </a:cubicBezTo>
                <a:cubicBezTo>
                  <a:pt x="56" y="381"/>
                  <a:pt x="56" y="381"/>
                  <a:pt x="56" y="381"/>
                </a:cubicBezTo>
                <a:cubicBezTo>
                  <a:pt x="56" y="381"/>
                  <a:pt x="84" y="381"/>
                  <a:pt x="84" y="381"/>
                </a:cubicBezTo>
                <a:cubicBezTo>
                  <a:pt x="84" y="381"/>
                  <a:pt x="84" y="383"/>
                  <a:pt x="84" y="383"/>
                </a:cubicBezTo>
                <a:cubicBezTo>
                  <a:pt x="84" y="383"/>
                  <a:pt x="56" y="383"/>
                  <a:pt x="56" y="383"/>
                </a:cubicBezTo>
                <a:cubicBezTo>
                  <a:pt x="56" y="386"/>
                  <a:pt x="56" y="386"/>
                  <a:pt x="56" y="386"/>
                </a:cubicBezTo>
                <a:cubicBezTo>
                  <a:pt x="56" y="388"/>
                  <a:pt x="56" y="388"/>
                  <a:pt x="56" y="388"/>
                </a:cubicBezTo>
                <a:cubicBezTo>
                  <a:pt x="56" y="388"/>
                  <a:pt x="56" y="388"/>
                  <a:pt x="56" y="388"/>
                </a:cubicBezTo>
                <a:cubicBezTo>
                  <a:pt x="56" y="388"/>
                  <a:pt x="84" y="388"/>
                  <a:pt x="84" y="388"/>
                </a:cubicBezTo>
                <a:cubicBezTo>
                  <a:pt x="84" y="388"/>
                  <a:pt x="84" y="390"/>
                  <a:pt x="84" y="391"/>
                </a:cubicBezTo>
                <a:cubicBezTo>
                  <a:pt x="84" y="391"/>
                  <a:pt x="56" y="391"/>
                  <a:pt x="56" y="391"/>
                </a:cubicBezTo>
                <a:cubicBezTo>
                  <a:pt x="56" y="391"/>
                  <a:pt x="56" y="391"/>
                  <a:pt x="56" y="391"/>
                </a:cubicBezTo>
                <a:cubicBezTo>
                  <a:pt x="58" y="404"/>
                  <a:pt x="69" y="414"/>
                  <a:pt x="81" y="416"/>
                </a:cubicBezTo>
                <a:cubicBezTo>
                  <a:pt x="81" y="416"/>
                  <a:pt x="81" y="416"/>
                  <a:pt x="81" y="416"/>
                </a:cubicBezTo>
                <a:cubicBezTo>
                  <a:pt x="81" y="396"/>
                  <a:pt x="81" y="396"/>
                  <a:pt x="81" y="396"/>
                </a:cubicBezTo>
                <a:cubicBezTo>
                  <a:pt x="64" y="396"/>
                  <a:pt x="64" y="396"/>
                  <a:pt x="64" y="396"/>
                </a:cubicBezTo>
                <a:cubicBezTo>
                  <a:pt x="65" y="397"/>
                  <a:pt x="65" y="397"/>
                  <a:pt x="65" y="397"/>
                </a:cubicBezTo>
                <a:cubicBezTo>
                  <a:pt x="67" y="401"/>
                  <a:pt x="70" y="405"/>
                  <a:pt x="75" y="407"/>
                </a:cubicBezTo>
                <a:cubicBezTo>
                  <a:pt x="75" y="407"/>
                  <a:pt x="75" y="407"/>
                  <a:pt x="75" y="407"/>
                </a:cubicBezTo>
                <a:cubicBezTo>
                  <a:pt x="75" y="401"/>
                  <a:pt x="75" y="401"/>
                  <a:pt x="75" y="401"/>
                </a:cubicBezTo>
                <a:cubicBezTo>
                  <a:pt x="74" y="402"/>
                  <a:pt x="74" y="402"/>
                  <a:pt x="74" y="402"/>
                </a:cubicBezTo>
                <a:cubicBezTo>
                  <a:pt x="74" y="402"/>
                  <a:pt x="74" y="403"/>
                  <a:pt x="72" y="402"/>
                </a:cubicBezTo>
                <a:cubicBezTo>
                  <a:pt x="71" y="401"/>
                  <a:pt x="70" y="400"/>
                  <a:pt x="70" y="399"/>
                </a:cubicBezTo>
                <a:cubicBezTo>
                  <a:pt x="70" y="399"/>
                  <a:pt x="78" y="399"/>
                  <a:pt x="78" y="399"/>
                </a:cubicBezTo>
                <a:cubicBezTo>
                  <a:pt x="78" y="400"/>
                  <a:pt x="78" y="411"/>
                  <a:pt x="78" y="411"/>
                </a:cubicBezTo>
                <a:cubicBezTo>
                  <a:pt x="70" y="409"/>
                  <a:pt x="63" y="402"/>
                  <a:pt x="61" y="394"/>
                </a:cubicBezTo>
                <a:cubicBezTo>
                  <a:pt x="61" y="394"/>
                  <a:pt x="84" y="394"/>
                  <a:pt x="84" y="394"/>
                </a:cubicBezTo>
                <a:cubicBezTo>
                  <a:pt x="84" y="394"/>
                  <a:pt x="84" y="416"/>
                  <a:pt x="84" y="416"/>
                </a:cubicBezTo>
                <a:cubicBezTo>
                  <a:pt x="86" y="416"/>
                  <a:pt x="86" y="416"/>
                  <a:pt x="86" y="416"/>
                </a:cubicBezTo>
                <a:cubicBezTo>
                  <a:pt x="88" y="416"/>
                  <a:pt x="88" y="416"/>
                  <a:pt x="88" y="416"/>
                </a:cubicBezTo>
                <a:cubicBezTo>
                  <a:pt x="88" y="416"/>
                  <a:pt x="88" y="416"/>
                  <a:pt x="88" y="416"/>
                </a:cubicBezTo>
                <a:cubicBezTo>
                  <a:pt x="88" y="416"/>
                  <a:pt x="88" y="394"/>
                  <a:pt x="88" y="394"/>
                </a:cubicBezTo>
                <a:cubicBezTo>
                  <a:pt x="89" y="394"/>
                  <a:pt x="111" y="394"/>
                  <a:pt x="112" y="394"/>
                </a:cubicBezTo>
                <a:cubicBezTo>
                  <a:pt x="109" y="402"/>
                  <a:pt x="103" y="409"/>
                  <a:pt x="94" y="411"/>
                </a:cubicBezTo>
                <a:cubicBezTo>
                  <a:pt x="94" y="411"/>
                  <a:pt x="94" y="400"/>
                  <a:pt x="94" y="399"/>
                </a:cubicBezTo>
                <a:cubicBezTo>
                  <a:pt x="95" y="399"/>
                  <a:pt x="102" y="399"/>
                  <a:pt x="103" y="399"/>
                </a:cubicBezTo>
                <a:cubicBezTo>
                  <a:pt x="102" y="400"/>
                  <a:pt x="101" y="401"/>
                  <a:pt x="100" y="402"/>
                </a:cubicBezTo>
                <a:cubicBezTo>
                  <a:pt x="99" y="403"/>
                  <a:pt x="98" y="402"/>
                  <a:pt x="98" y="402"/>
                </a:cubicBezTo>
                <a:cubicBezTo>
                  <a:pt x="98" y="401"/>
                  <a:pt x="98" y="401"/>
                  <a:pt x="98" y="401"/>
                </a:cubicBezTo>
                <a:cubicBezTo>
                  <a:pt x="98" y="407"/>
                  <a:pt x="98" y="407"/>
                  <a:pt x="98" y="407"/>
                </a:cubicBezTo>
                <a:cubicBezTo>
                  <a:pt x="98" y="407"/>
                  <a:pt x="98" y="407"/>
                  <a:pt x="98" y="407"/>
                </a:cubicBezTo>
                <a:cubicBezTo>
                  <a:pt x="102" y="405"/>
                  <a:pt x="106" y="401"/>
                  <a:pt x="108" y="397"/>
                </a:cubicBezTo>
                <a:cubicBezTo>
                  <a:pt x="108" y="396"/>
                  <a:pt x="108" y="396"/>
                  <a:pt x="108" y="396"/>
                </a:cubicBezTo>
                <a:cubicBezTo>
                  <a:pt x="91" y="396"/>
                  <a:pt x="91" y="396"/>
                  <a:pt x="91" y="396"/>
                </a:cubicBezTo>
                <a:cubicBezTo>
                  <a:pt x="91" y="416"/>
                  <a:pt x="91" y="416"/>
                  <a:pt x="91" y="416"/>
                </a:cubicBezTo>
                <a:cubicBezTo>
                  <a:pt x="91" y="416"/>
                  <a:pt x="91" y="416"/>
                  <a:pt x="91" y="416"/>
                </a:cubicBezTo>
                <a:cubicBezTo>
                  <a:pt x="93" y="415"/>
                  <a:pt x="96" y="415"/>
                  <a:pt x="98" y="414"/>
                </a:cubicBezTo>
                <a:cubicBezTo>
                  <a:pt x="98" y="414"/>
                  <a:pt x="99" y="413"/>
                  <a:pt x="99" y="413"/>
                </a:cubicBezTo>
                <a:cubicBezTo>
                  <a:pt x="99" y="413"/>
                  <a:pt x="99" y="413"/>
                  <a:pt x="99" y="413"/>
                </a:cubicBezTo>
                <a:cubicBezTo>
                  <a:pt x="107" y="409"/>
                  <a:pt x="113" y="402"/>
                  <a:pt x="115" y="394"/>
                </a:cubicBezTo>
                <a:cubicBezTo>
                  <a:pt x="115" y="394"/>
                  <a:pt x="116" y="391"/>
                  <a:pt x="116" y="391"/>
                </a:cubicBezTo>
                <a:cubicBezTo>
                  <a:pt x="116" y="391"/>
                  <a:pt x="116" y="391"/>
                  <a:pt x="116" y="391"/>
                </a:cubicBezTo>
                <a:cubicBezTo>
                  <a:pt x="116" y="391"/>
                  <a:pt x="116" y="391"/>
                  <a:pt x="116" y="391"/>
                </a:cubicBezTo>
                <a:cubicBezTo>
                  <a:pt x="116" y="391"/>
                  <a:pt x="89" y="391"/>
                  <a:pt x="88" y="391"/>
                </a:cubicBezTo>
                <a:cubicBezTo>
                  <a:pt x="88" y="390"/>
                  <a:pt x="88" y="388"/>
                  <a:pt x="88" y="388"/>
                </a:cubicBezTo>
                <a:cubicBezTo>
                  <a:pt x="89" y="388"/>
                  <a:pt x="117" y="388"/>
                  <a:pt x="117" y="388"/>
                </a:cubicBezTo>
                <a:cubicBezTo>
                  <a:pt x="117" y="386"/>
                  <a:pt x="117" y="386"/>
                  <a:pt x="117" y="386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16" y="383"/>
                  <a:pt x="116" y="383"/>
                  <a:pt x="116" y="383"/>
                </a:cubicBezTo>
                <a:cubicBezTo>
                  <a:pt x="116" y="383"/>
                  <a:pt x="89" y="383"/>
                  <a:pt x="88" y="383"/>
                </a:cubicBezTo>
                <a:cubicBezTo>
                  <a:pt x="88" y="383"/>
                  <a:pt x="88" y="381"/>
                  <a:pt x="88" y="381"/>
                </a:cubicBezTo>
                <a:cubicBezTo>
                  <a:pt x="89" y="381"/>
                  <a:pt x="116" y="381"/>
                  <a:pt x="116" y="381"/>
                </a:cubicBezTo>
                <a:cubicBezTo>
                  <a:pt x="115" y="378"/>
                  <a:pt x="115" y="378"/>
                  <a:pt x="115" y="378"/>
                </a:cubicBezTo>
                <a:cubicBezTo>
                  <a:pt x="112" y="366"/>
                  <a:pt x="103" y="358"/>
                  <a:pt x="91" y="356"/>
                </a:cubicBezTo>
                <a:close/>
                <a:moveTo>
                  <a:pt x="86" y="113"/>
                </a:moveTo>
                <a:cubicBezTo>
                  <a:pt x="68" y="113"/>
                  <a:pt x="52" y="128"/>
                  <a:pt x="52" y="147"/>
                </a:cubicBezTo>
                <a:cubicBezTo>
                  <a:pt x="52" y="165"/>
                  <a:pt x="68" y="181"/>
                  <a:pt x="86" y="181"/>
                </a:cubicBezTo>
                <a:cubicBezTo>
                  <a:pt x="105" y="181"/>
                  <a:pt x="120" y="165"/>
                  <a:pt x="120" y="147"/>
                </a:cubicBezTo>
                <a:cubicBezTo>
                  <a:pt x="120" y="128"/>
                  <a:pt x="105" y="113"/>
                  <a:pt x="86" y="113"/>
                </a:cubicBezTo>
                <a:close/>
                <a:moveTo>
                  <a:pt x="86" y="179"/>
                </a:moveTo>
                <a:cubicBezTo>
                  <a:pt x="68" y="179"/>
                  <a:pt x="54" y="165"/>
                  <a:pt x="54" y="147"/>
                </a:cubicBezTo>
                <a:cubicBezTo>
                  <a:pt x="54" y="129"/>
                  <a:pt x="68" y="114"/>
                  <a:pt x="86" y="114"/>
                </a:cubicBezTo>
                <a:cubicBezTo>
                  <a:pt x="104" y="114"/>
                  <a:pt x="119" y="129"/>
                  <a:pt x="119" y="147"/>
                </a:cubicBezTo>
                <a:cubicBezTo>
                  <a:pt x="119" y="165"/>
                  <a:pt x="104" y="179"/>
                  <a:pt x="86" y="179"/>
                </a:cubicBezTo>
                <a:close/>
                <a:moveTo>
                  <a:pt x="91" y="117"/>
                </a:moveTo>
                <a:cubicBezTo>
                  <a:pt x="91" y="117"/>
                  <a:pt x="91" y="117"/>
                  <a:pt x="91" y="117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6" y="131"/>
                  <a:pt x="102" y="128"/>
                  <a:pt x="98" y="125"/>
                </a:cubicBezTo>
                <a:cubicBezTo>
                  <a:pt x="98" y="125"/>
                  <a:pt x="98" y="125"/>
                  <a:pt x="98" y="125"/>
                </a:cubicBezTo>
                <a:cubicBezTo>
                  <a:pt x="98" y="131"/>
                  <a:pt x="98" y="131"/>
                  <a:pt x="98" y="131"/>
                </a:cubicBezTo>
                <a:cubicBezTo>
                  <a:pt x="98" y="131"/>
                  <a:pt x="98" y="131"/>
                  <a:pt x="98" y="131"/>
                </a:cubicBezTo>
                <a:cubicBezTo>
                  <a:pt x="98" y="131"/>
                  <a:pt x="99" y="130"/>
                  <a:pt x="100" y="130"/>
                </a:cubicBezTo>
                <a:cubicBezTo>
                  <a:pt x="101" y="131"/>
                  <a:pt x="102" y="132"/>
                  <a:pt x="103" y="133"/>
                </a:cubicBezTo>
                <a:cubicBezTo>
                  <a:pt x="102" y="133"/>
                  <a:pt x="95" y="133"/>
                  <a:pt x="94" y="133"/>
                </a:cubicBezTo>
                <a:cubicBezTo>
                  <a:pt x="94" y="133"/>
                  <a:pt x="94" y="122"/>
                  <a:pt x="94" y="121"/>
                </a:cubicBezTo>
                <a:cubicBezTo>
                  <a:pt x="103" y="124"/>
                  <a:pt x="109" y="130"/>
                  <a:pt x="112" y="138"/>
                </a:cubicBezTo>
                <a:cubicBezTo>
                  <a:pt x="111" y="138"/>
                  <a:pt x="89" y="138"/>
                  <a:pt x="88" y="138"/>
                </a:cubicBezTo>
                <a:cubicBezTo>
                  <a:pt x="88" y="138"/>
                  <a:pt x="88" y="116"/>
                  <a:pt x="88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4" y="117"/>
                  <a:pt x="84" y="138"/>
                  <a:pt x="84" y="138"/>
                </a:cubicBezTo>
                <a:cubicBezTo>
                  <a:pt x="84" y="138"/>
                  <a:pt x="61" y="138"/>
                  <a:pt x="61" y="138"/>
                </a:cubicBezTo>
                <a:cubicBezTo>
                  <a:pt x="63" y="130"/>
                  <a:pt x="70" y="124"/>
                  <a:pt x="78" y="121"/>
                </a:cubicBezTo>
                <a:cubicBezTo>
                  <a:pt x="78" y="122"/>
                  <a:pt x="78" y="133"/>
                  <a:pt x="78" y="133"/>
                </a:cubicBezTo>
                <a:cubicBezTo>
                  <a:pt x="78" y="133"/>
                  <a:pt x="70" y="133"/>
                  <a:pt x="70" y="133"/>
                </a:cubicBezTo>
                <a:cubicBezTo>
                  <a:pt x="70" y="132"/>
                  <a:pt x="71" y="131"/>
                  <a:pt x="72" y="130"/>
                </a:cubicBezTo>
                <a:cubicBezTo>
                  <a:pt x="74" y="130"/>
                  <a:pt x="74" y="131"/>
                  <a:pt x="74" y="131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75" y="125"/>
                  <a:pt x="75" y="125"/>
                  <a:pt x="75" y="125"/>
                </a:cubicBezTo>
                <a:cubicBezTo>
                  <a:pt x="75" y="125"/>
                  <a:pt x="75" y="125"/>
                  <a:pt x="75" y="125"/>
                </a:cubicBezTo>
                <a:cubicBezTo>
                  <a:pt x="70" y="128"/>
                  <a:pt x="67" y="131"/>
                  <a:pt x="65" y="13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82" y="136"/>
                  <a:pt x="82" y="136"/>
                  <a:pt x="82" y="136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70" y="119"/>
                  <a:pt x="60" y="127"/>
                  <a:pt x="57" y="139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56" y="142"/>
                  <a:pt x="84" y="142"/>
                  <a:pt x="84" y="142"/>
                </a:cubicBezTo>
                <a:cubicBezTo>
                  <a:pt x="84" y="142"/>
                  <a:pt x="84" y="144"/>
                  <a:pt x="84" y="144"/>
                </a:cubicBezTo>
                <a:cubicBezTo>
                  <a:pt x="84" y="144"/>
                  <a:pt x="56" y="144"/>
                  <a:pt x="56" y="144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84" y="149"/>
                  <a:pt x="84" y="149"/>
                </a:cubicBezTo>
                <a:cubicBezTo>
                  <a:pt x="84" y="149"/>
                  <a:pt x="84" y="151"/>
                  <a:pt x="84" y="152"/>
                </a:cubicBezTo>
                <a:cubicBezTo>
                  <a:pt x="84" y="152"/>
                  <a:pt x="56" y="152"/>
                  <a:pt x="56" y="152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8" y="165"/>
                  <a:pt x="69" y="175"/>
                  <a:pt x="81" y="177"/>
                </a:cubicBezTo>
                <a:cubicBezTo>
                  <a:pt x="81" y="177"/>
                  <a:pt x="81" y="177"/>
                  <a:pt x="81" y="177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65" y="158"/>
                  <a:pt x="65" y="158"/>
                  <a:pt x="65" y="158"/>
                </a:cubicBezTo>
                <a:cubicBezTo>
                  <a:pt x="67" y="162"/>
                  <a:pt x="70" y="166"/>
                  <a:pt x="75" y="168"/>
                </a:cubicBezTo>
                <a:cubicBezTo>
                  <a:pt x="75" y="168"/>
                  <a:pt x="75" y="168"/>
                  <a:pt x="75" y="168"/>
                </a:cubicBezTo>
                <a:cubicBezTo>
                  <a:pt x="75" y="162"/>
                  <a:pt x="75" y="162"/>
                  <a:pt x="75" y="162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63"/>
                  <a:pt x="74" y="164"/>
                  <a:pt x="72" y="163"/>
                </a:cubicBezTo>
                <a:cubicBezTo>
                  <a:pt x="71" y="162"/>
                  <a:pt x="70" y="161"/>
                  <a:pt x="70" y="160"/>
                </a:cubicBezTo>
                <a:cubicBezTo>
                  <a:pt x="70" y="160"/>
                  <a:pt x="78" y="160"/>
                  <a:pt x="78" y="160"/>
                </a:cubicBezTo>
                <a:cubicBezTo>
                  <a:pt x="78" y="161"/>
                  <a:pt x="78" y="172"/>
                  <a:pt x="78" y="173"/>
                </a:cubicBezTo>
                <a:cubicBezTo>
                  <a:pt x="70" y="170"/>
                  <a:pt x="63" y="163"/>
                  <a:pt x="61" y="155"/>
                </a:cubicBezTo>
                <a:cubicBezTo>
                  <a:pt x="61" y="155"/>
                  <a:pt x="84" y="155"/>
                  <a:pt x="84" y="155"/>
                </a:cubicBezTo>
                <a:cubicBezTo>
                  <a:pt x="84" y="155"/>
                  <a:pt x="84" y="177"/>
                  <a:pt x="84" y="177"/>
                </a:cubicBezTo>
                <a:cubicBezTo>
                  <a:pt x="86" y="177"/>
                  <a:pt x="86" y="177"/>
                  <a:pt x="86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88" y="177"/>
                  <a:pt x="88" y="155"/>
                  <a:pt x="88" y="155"/>
                </a:cubicBezTo>
                <a:cubicBezTo>
                  <a:pt x="89" y="155"/>
                  <a:pt x="111" y="155"/>
                  <a:pt x="112" y="155"/>
                </a:cubicBezTo>
                <a:cubicBezTo>
                  <a:pt x="109" y="163"/>
                  <a:pt x="103" y="170"/>
                  <a:pt x="94" y="173"/>
                </a:cubicBezTo>
                <a:cubicBezTo>
                  <a:pt x="94" y="172"/>
                  <a:pt x="94" y="161"/>
                  <a:pt x="94" y="160"/>
                </a:cubicBezTo>
                <a:cubicBezTo>
                  <a:pt x="95" y="160"/>
                  <a:pt x="102" y="160"/>
                  <a:pt x="103" y="160"/>
                </a:cubicBezTo>
                <a:cubicBezTo>
                  <a:pt x="102" y="161"/>
                  <a:pt x="101" y="162"/>
                  <a:pt x="100" y="163"/>
                </a:cubicBezTo>
                <a:cubicBezTo>
                  <a:pt x="99" y="164"/>
                  <a:pt x="98" y="163"/>
                  <a:pt x="98" y="163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102" y="166"/>
                  <a:pt x="106" y="162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1" y="177"/>
                  <a:pt x="91" y="177"/>
                  <a:pt x="91" y="177"/>
                </a:cubicBezTo>
                <a:cubicBezTo>
                  <a:pt x="93" y="176"/>
                  <a:pt x="96" y="176"/>
                  <a:pt x="98" y="175"/>
                </a:cubicBezTo>
                <a:cubicBezTo>
                  <a:pt x="98" y="175"/>
                  <a:pt x="99" y="174"/>
                  <a:pt x="99" y="174"/>
                </a:cubicBezTo>
                <a:cubicBezTo>
                  <a:pt x="99" y="174"/>
                  <a:pt x="99" y="174"/>
                  <a:pt x="99" y="174"/>
                </a:cubicBezTo>
                <a:cubicBezTo>
                  <a:pt x="107" y="170"/>
                  <a:pt x="113" y="163"/>
                  <a:pt x="115" y="155"/>
                </a:cubicBezTo>
                <a:cubicBezTo>
                  <a:pt x="115" y="155"/>
                  <a:pt x="116" y="152"/>
                  <a:pt x="116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6" y="152"/>
                  <a:pt x="89" y="152"/>
                  <a:pt x="88" y="152"/>
                </a:cubicBezTo>
                <a:cubicBezTo>
                  <a:pt x="88" y="151"/>
                  <a:pt x="88" y="149"/>
                  <a:pt x="88" y="149"/>
                </a:cubicBezTo>
                <a:cubicBezTo>
                  <a:pt x="89" y="149"/>
                  <a:pt x="117" y="149"/>
                  <a:pt x="117" y="149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7" y="144"/>
                  <a:pt x="117" y="144"/>
                  <a:pt x="117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4"/>
                  <a:pt x="89" y="144"/>
                  <a:pt x="88" y="144"/>
                </a:cubicBezTo>
                <a:cubicBezTo>
                  <a:pt x="88" y="144"/>
                  <a:pt x="88" y="142"/>
                  <a:pt x="88" y="142"/>
                </a:cubicBezTo>
                <a:cubicBezTo>
                  <a:pt x="89" y="142"/>
                  <a:pt x="116" y="142"/>
                  <a:pt x="116" y="142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2" y="127"/>
                  <a:pt x="103" y="119"/>
                  <a:pt x="91" y="117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en-US" altLang="zh-CN" smtClean="0"/>
          </a:p>
          <a:p>
            <a:pPr algn="ctr"/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南渡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0111" y="1021066"/>
            <a:ext cx="551815" cy="10243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2400">
              <a:latin typeface="+mj-ea"/>
              <a:ea typeface="+mj-ea"/>
            </a:endParaRPr>
          </a:p>
        </p:txBody>
      </p:sp>
      <p:pic>
        <p:nvPicPr>
          <p:cNvPr id="16" name="图片占位符 15" descr="少女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 l="7190" t="25791" r="7396" b="25791"/>
          <a:stretch>
            <a:fillRect/>
          </a:stretch>
        </p:blipFill>
        <p:spPr>
          <a:xfrm>
            <a:off x="0" y="1265555"/>
            <a:ext cx="2833370" cy="1639570"/>
          </a:xfrm>
        </p:spPr>
      </p:pic>
      <p:pic>
        <p:nvPicPr>
          <p:cNvPr id="18" name="图片 17" descr="少妇.jpg"/>
          <p:cNvPicPr>
            <a:picLocks noChangeAspect="1"/>
          </p:cNvPicPr>
          <p:nvPr/>
        </p:nvPicPr>
        <p:blipFill>
          <a:blip r:embed="rId4"/>
          <a:srcRect l="9186" t="10330" r="13647"/>
          <a:stretch>
            <a:fillRect/>
          </a:stretch>
        </p:blipFill>
        <p:spPr>
          <a:xfrm>
            <a:off x="4363279" y="1242392"/>
            <a:ext cx="2733260" cy="1686614"/>
          </a:xfrm>
          <a:prstGeom prst="rect">
            <a:avLst/>
          </a:prstGeom>
        </p:spPr>
      </p:pic>
      <p:pic>
        <p:nvPicPr>
          <p:cNvPr id="23" name="图片 22" descr="timg.jpg"/>
          <p:cNvPicPr>
            <a:picLocks noChangeAspect="1"/>
          </p:cNvPicPr>
          <p:nvPr/>
        </p:nvPicPr>
        <p:blipFill>
          <a:blip r:embed="rId5"/>
          <a:srcRect t="12821" r="39102" b="11111"/>
          <a:stretch>
            <a:fillRect/>
          </a:stretch>
        </p:blipFill>
        <p:spPr>
          <a:xfrm>
            <a:off x="8485362" y="1222216"/>
            <a:ext cx="2614188" cy="16592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66529" y="6082749"/>
            <a:ext cx="11022497" cy="5835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满地黄花堆积。憔悴损，如今有谁堪摘？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8821" y="586410"/>
            <a:ext cx="346165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欢乐自由的少女生活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13784" y="564442"/>
            <a:ext cx="379755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颠沛流离的孀居生活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089581" y="588410"/>
            <a:ext cx="340567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平静悠闲的少妇生活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5625548"/>
            <a:ext cx="12192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1127</a:t>
            </a:r>
            <a:r>
              <a:rPr lang="zh-CN" altLang="en-US" sz="24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年，靖康之乱        南渡</a:t>
            </a:r>
            <a:endParaRPr lang="zh-CN" altLang="en-US" sz="24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098819"/>
            <a:ext cx="12192000" cy="2245360"/>
          </a:xfrm>
          <a:prstGeom prst="rect">
            <a:avLst/>
          </a:prstGeom>
          <a:noFill/>
          <a:ln w="22225" cmpd="sng">
            <a:solidFill>
              <a:schemeClr val="bg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兴尽晚回舟，误入藕花深处。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  <a:p>
            <a:pPr lvl="1" algn="ctr"/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倚门回首，却把青梅嗅。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</a:p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卖花担上，买得一支春欲放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怕郎猜道。奴面不如画面好。云鬓斜簪。徒要教郎比并看</a:t>
            </a:r>
            <a:endParaRPr lang="en-US" altLang="zh-CN" sz="28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莫道不销魂，帘卷西风，人比黄花瘦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allAtOnce" animBg="1"/>
      <p:bldP spid="19" grpId="1" build="allAtOnce"/>
      <p:bldP spid="20" grpId="2" build="allAtOnce"/>
      <p:bldP spid="21" grpId="3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任意多边形 1"/>
          <p:cNvSpPr/>
          <p:nvPr>
            <p:custDataLst>
              <p:tags r:id="rId3"/>
            </p:custDataLst>
          </p:nvPr>
        </p:nvSpPr>
        <p:spPr>
          <a:xfrm rot="17386444">
            <a:off x="5349082" y="2707481"/>
            <a:ext cx="660400" cy="703263"/>
          </a:xfrm>
          <a:custGeom>
            <a:gdLst>
              <a:gd name="connsiteX0" fmla="*/ 544472 w 2743350"/>
              <a:gd name="connsiteY0" fmla="*/ 0 h 2926851"/>
              <a:gd name="connsiteX1" fmla="*/ 672879 w 2743350"/>
              <a:gd name="connsiteY1" fmla="*/ 196758 h 2926851"/>
              <a:gd name="connsiteX2" fmla="*/ 607737 w 2743350"/>
              <a:gd name="connsiteY2" fmla="*/ 239270 h 2926851"/>
              <a:gd name="connsiteX3" fmla="*/ 368661 w 2743350"/>
              <a:gd name="connsiteY3" fmla="*/ 1376607 h 2926851"/>
              <a:gd name="connsiteX4" fmla="*/ 1371676 w 2743350"/>
              <a:gd name="connsiteY4" fmla="*/ 2913534 h 2926851"/>
              <a:gd name="connsiteX5" fmla="*/ 2374690 w 2743350"/>
              <a:gd name="connsiteY5" fmla="*/ 1376607 h 2926851"/>
              <a:gd name="connsiteX6" fmla="*/ 2135614 w 2743350"/>
              <a:gd name="connsiteY6" fmla="*/ 239269 h 2926851"/>
              <a:gd name="connsiteX7" fmla="*/ 2070472 w 2743350"/>
              <a:gd name="connsiteY7" fmla="*/ 196758 h 2926851"/>
              <a:gd name="connsiteX8" fmla="*/ 2198878 w 2743350"/>
              <a:gd name="connsiteY8" fmla="*/ 0 h 2926851"/>
              <a:gd name="connsiteX9" fmla="*/ 2264019 w 2743350"/>
              <a:gd name="connsiteY9" fmla="*/ 42512 h 2926851"/>
              <a:gd name="connsiteX10" fmla="*/ 2571447 w 2743350"/>
              <a:gd name="connsiteY10" fmla="*/ 1505014 h 2926851"/>
              <a:gd name="connsiteX11" fmla="*/ 1643542 w 2743350"/>
              <a:gd name="connsiteY11" fmla="*/ 2926851 h 2926851"/>
              <a:gd name="connsiteX12" fmla="*/ 1099809 w 2743350"/>
              <a:gd name="connsiteY12" fmla="*/ 2926851 h 2926851"/>
              <a:gd name="connsiteX13" fmla="*/ 171903 w 2743350"/>
              <a:gd name="connsiteY13" fmla="*/ 1505014 h 2926851"/>
              <a:gd name="connsiteX14" fmla="*/ 479331 w 2743350"/>
              <a:gd name="connsiteY14" fmla="*/ 42512 h 2926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350" h="2926851">
                <a:moveTo>
                  <a:pt x="544472" y="0"/>
                </a:moveTo>
                <a:lnTo>
                  <a:pt x="672879" y="196758"/>
                </a:lnTo>
                <a:lnTo>
                  <a:pt x="607737" y="239270"/>
                </a:lnTo>
                <a:cubicBezTo>
                  <a:pt x="227651" y="487318"/>
                  <a:pt x="120613" y="996521"/>
                  <a:pt x="368661" y="1376607"/>
                </a:cubicBezTo>
                <a:lnTo>
                  <a:pt x="1371676" y="2913534"/>
                </a:lnTo>
                <a:lnTo>
                  <a:pt x="2374690" y="1376607"/>
                </a:lnTo>
                <a:cubicBezTo>
                  <a:pt x="2622737" y="996521"/>
                  <a:pt x="2515700" y="487318"/>
                  <a:pt x="2135614" y="239269"/>
                </a:cubicBezTo>
                <a:lnTo>
                  <a:pt x="2070472" y="196758"/>
                </a:lnTo>
                <a:lnTo>
                  <a:pt x="2198878" y="0"/>
                </a:lnTo>
                <a:lnTo>
                  <a:pt x="2264019" y="42512"/>
                </a:lnTo>
                <a:cubicBezTo>
                  <a:pt x="2752772" y="361477"/>
                  <a:pt x="2890413" y="1016261"/>
                  <a:pt x="2571447" y="1505014"/>
                </a:cubicBezTo>
                <a:lnTo>
                  <a:pt x="1643542" y="2926851"/>
                </a:lnTo>
                <a:lnTo>
                  <a:pt x="1099809" y="2926851"/>
                </a:lnTo>
                <a:lnTo>
                  <a:pt x="171903" y="1505014"/>
                </a:lnTo>
                <a:cubicBezTo>
                  <a:pt x="-147062" y="1016261"/>
                  <a:pt x="-9422" y="361477"/>
                  <a:pt x="479331" y="42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350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 rot="106445">
            <a:off x="5834063" y="2376488"/>
            <a:ext cx="660400" cy="703262"/>
          </a:xfrm>
          <a:custGeom>
            <a:gdLst>
              <a:gd name="connsiteX0" fmla="*/ 544472 w 2743350"/>
              <a:gd name="connsiteY0" fmla="*/ 0 h 2926851"/>
              <a:gd name="connsiteX1" fmla="*/ 672879 w 2743350"/>
              <a:gd name="connsiteY1" fmla="*/ 196758 h 2926851"/>
              <a:gd name="connsiteX2" fmla="*/ 607737 w 2743350"/>
              <a:gd name="connsiteY2" fmla="*/ 239270 h 2926851"/>
              <a:gd name="connsiteX3" fmla="*/ 368661 w 2743350"/>
              <a:gd name="connsiteY3" fmla="*/ 1376607 h 2926851"/>
              <a:gd name="connsiteX4" fmla="*/ 1371676 w 2743350"/>
              <a:gd name="connsiteY4" fmla="*/ 2913534 h 2926851"/>
              <a:gd name="connsiteX5" fmla="*/ 2374690 w 2743350"/>
              <a:gd name="connsiteY5" fmla="*/ 1376607 h 2926851"/>
              <a:gd name="connsiteX6" fmla="*/ 2135614 w 2743350"/>
              <a:gd name="connsiteY6" fmla="*/ 239269 h 2926851"/>
              <a:gd name="connsiteX7" fmla="*/ 2070472 w 2743350"/>
              <a:gd name="connsiteY7" fmla="*/ 196758 h 2926851"/>
              <a:gd name="connsiteX8" fmla="*/ 2198878 w 2743350"/>
              <a:gd name="connsiteY8" fmla="*/ 0 h 2926851"/>
              <a:gd name="connsiteX9" fmla="*/ 2264019 w 2743350"/>
              <a:gd name="connsiteY9" fmla="*/ 42512 h 2926851"/>
              <a:gd name="connsiteX10" fmla="*/ 2571447 w 2743350"/>
              <a:gd name="connsiteY10" fmla="*/ 1505014 h 2926851"/>
              <a:gd name="connsiteX11" fmla="*/ 1643542 w 2743350"/>
              <a:gd name="connsiteY11" fmla="*/ 2926851 h 2926851"/>
              <a:gd name="connsiteX12" fmla="*/ 1099809 w 2743350"/>
              <a:gd name="connsiteY12" fmla="*/ 2926851 h 2926851"/>
              <a:gd name="connsiteX13" fmla="*/ 171903 w 2743350"/>
              <a:gd name="connsiteY13" fmla="*/ 1505014 h 2926851"/>
              <a:gd name="connsiteX14" fmla="*/ 479331 w 2743350"/>
              <a:gd name="connsiteY14" fmla="*/ 42512 h 2926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350" h="2926851">
                <a:moveTo>
                  <a:pt x="544472" y="0"/>
                </a:moveTo>
                <a:lnTo>
                  <a:pt x="672879" y="196758"/>
                </a:lnTo>
                <a:lnTo>
                  <a:pt x="607737" y="239270"/>
                </a:lnTo>
                <a:cubicBezTo>
                  <a:pt x="227651" y="487318"/>
                  <a:pt x="120613" y="996521"/>
                  <a:pt x="368661" y="1376607"/>
                </a:cubicBezTo>
                <a:lnTo>
                  <a:pt x="1371676" y="2913534"/>
                </a:lnTo>
                <a:lnTo>
                  <a:pt x="2374690" y="1376607"/>
                </a:lnTo>
                <a:cubicBezTo>
                  <a:pt x="2622737" y="996521"/>
                  <a:pt x="2515700" y="487318"/>
                  <a:pt x="2135614" y="239269"/>
                </a:cubicBezTo>
                <a:lnTo>
                  <a:pt x="2070472" y="196758"/>
                </a:lnTo>
                <a:lnTo>
                  <a:pt x="2198878" y="0"/>
                </a:lnTo>
                <a:lnTo>
                  <a:pt x="2264019" y="42512"/>
                </a:lnTo>
                <a:cubicBezTo>
                  <a:pt x="2752772" y="361477"/>
                  <a:pt x="2890413" y="1016261"/>
                  <a:pt x="2571447" y="1505014"/>
                </a:cubicBezTo>
                <a:lnTo>
                  <a:pt x="1643542" y="2926851"/>
                </a:lnTo>
                <a:lnTo>
                  <a:pt x="1099809" y="2926851"/>
                </a:lnTo>
                <a:lnTo>
                  <a:pt x="171903" y="1505014"/>
                </a:lnTo>
                <a:cubicBezTo>
                  <a:pt x="-147062" y="1016261"/>
                  <a:pt x="-9422" y="361477"/>
                  <a:pt x="479331" y="42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350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 rot="4426445">
            <a:off x="6299200" y="2736850"/>
            <a:ext cx="658813" cy="703263"/>
          </a:xfrm>
          <a:custGeom>
            <a:gdLst>
              <a:gd name="connsiteX0" fmla="*/ 544472 w 2743350"/>
              <a:gd name="connsiteY0" fmla="*/ 0 h 2926851"/>
              <a:gd name="connsiteX1" fmla="*/ 672879 w 2743350"/>
              <a:gd name="connsiteY1" fmla="*/ 196758 h 2926851"/>
              <a:gd name="connsiteX2" fmla="*/ 607737 w 2743350"/>
              <a:gd name="connsiteY2" fmla="*/ 239270 h 2926851"/>
              <a:gd name="connsiteX3" fmla="*/ 368661 w 2743350"/>
              <a:gd name="connsiteY3" fmla="*/ 1376607 h 2926851"/>
              <a:gd name="connsiteX4" fmla="*/ 1371676 w 2743350"/>
              <a:gd name="connsiteY4" fmla="*/ 2913534 h 2926851"/>
              <a:gd name="connsiteX5" fmla="*/ 2374690 w 2743350"/>
              <a:gd name="connsiteY5" fmla="*/ 1376607 h 2926851"/>
              <a:gd name="connsiteX6" fmla="*/ 2135614 w 2743350"/>
              <a:gd name="connsiteY6" fmla="*/ 239269 h 2926851"/>
              <a:gd name="connsiteX7" fmla="*/ 2070472 w 2743350"/>
              <a:gd name="connsiteY7" fmla="*/ 196758 h 2926851"/>
              <a:gd name="connsiteX8" fmla="*/ 2198878 w 2743350"/>
              <a:gd name="connsiteY8" fmla="*/ 0 h 2926851"/>
              <a:gd name="connsiteX9" fmla="*/ 2264019 w 2743350"/>
              <a:gd name="connsiteY9" fmla="*/ 42512 h 2926851"/>
              <a:gd name="connsiteX10" fmla="*/ 2571447 w 2743350"/>
              <a:gd name="connsiteY10" fmla="*/ 1505014 h 2926851"/>
              <a:gd name="connsiteX11" fmla="*/ 1643542 w 2743350"/>
              <a:gd name="connsiteY11" fmla="*/ 2926851 h 2926851"/>
              <a:gd name="connsiteX12" fmla="*/ 1099809 w 2743350"/>
              <a:gd name="connsiteY12" fmla="*/ 2926851 h 2926851"/>
              <a:gd name="connsiteX13" fmla="*/ 171903 w 2743350"/>
              <a:gd name="connsiteY13" fmla="*/ 1505014 h 2926851"/>
              <a:gd name="connsiteX14" fmla="*/ 479331 w 2743350"/>
              <a:gd name="connsiteY14" fmla="*/ 42512 h 2926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350" h="2926851">
                <a:moveTo>
                  <a:pt x="544472" y="0"/>
                </a:moveTo>
                <a:lnTo>
                  <a:pt x="672879" y="196758"/>
                </a:lnTo>
                <a:lnTo>
                  <a:pt x="607737" y="239270"/>
                </a:lnTo>
                <a:cubicBezTo>
                  <a:pt x="227651" y="487318"/>
                  <a:pt x="120613" y="996521"/>
                  <a:pt x="368661" y="1376607"/>
                </a:cubicBezTo>
                <a:lnTo>
                  <a:pt x="1371676" y="2913534"/>
                </a:lnTo>
                <a:lnTo>
                  <a:pt x="2374690" y="1376607"/>
                </a:lnTo>
                <a:cubicBezTo>
                  <a:pt x="2622737" y="996521"/>
                  <a:pt x="2515700" y="487318"/>
                  <a:pt x="2135614" y="239269"/>
                </a:cubicBezTo>
                <a:lnTo>
                  <a:pt x="2070472" y="196758"/>
                </a:lnTo>
                <a:lnTo>
                  <a:pt x="2198878" y="0"/>
                </a:lnTo>
                <a:lnTo>
                  <a:pt x="2264019" y="42512"/>
                </a:lnTo>
                <a:cubicBezTo>
                  <a:pt x="2752772" y="361477"/>
                  <a:pt x="2890413" y="1016261"/>
                  <a:pt x="2571447" y="1505014"/>
                </a:cubicBezTo>
                <a:lnTo>
                  <a:pt x="1643542" y="2926851"/>
                </a:lnTo>
                <a:lnTo>
                  <a:pt x="1099809" y="2926851"/>
                </a:lnTo>
                <a:lnTo>
                  <a:pt x="171903" y="1505014"/>
                </a:lnTo>
                <a:cubicBezTo>
                  <a:pt x="-147062" y="1016261"/>
                  <a:pt x="-9422" y="361477"/>
                  <a:pt x="479331" y="42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350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 rot="8746445">
            <a:off x="6100763" y="3289300"/>
            <a:ext cx="658812" cy="703263"/>
          </a:xfrm>
          <a:custGeom>
            <a:gdLst>
              <a:gd name="connsiteX0" fmla="*/ 544472 w 2743350"/>
              <a:gd name="connsiteY0" fmla="*/ 0 h 2926851"/>
              <a:gd name="connsiteX1" fmla="*/ 672879 w 2743350"/>
              <a:gd name="connsiteY1" fmla="*/ 196758 h 2926851"/>
              <a:gd name="connsiteX2" fmla="*/ 607737 w 2743350"/>
              <a:gd name="connsiteY2" fmla="*/ 239270 h 2926851"/>
              <a:gd name="connsiteX3" fmla="*/ 368661 w 2743350"/>
              <a:gd name="connsiteY3" fmla="*/ 1376607 h 2926851"/>
              <a:gd name="connsiteX4" fmla="*/ 1371676 w 2743350"/>
              <a:gd name="connsiteY4" fmla="*/ 2913534 h 2926851"/>
              <a:gd name="connsiteX5" fmla="*/ 2374690 w 2743350"/>
              <a:gd name="connsiteY5" fmla="*/ 1376607 h 2926851"/>
              <a:gd name="connsiteX6" fmla="*/ 2135614 w 2743350"/>
              <a:gd name="connsiteY6" fmla="*/ 239269 h 2926851"/>
              <a:gd name="connsiteX7" fmla="*/ 2070472 w 2743350"/>
              <a:gd name="connsiteY7" fmla="*/ 196758 h 2926851"/>
              <a:gd name="connsiteX8" fmla="*/ 2198878 w 2743350"/>
              <a:gd name="connsiteY8" fmla="*/ 0 h 2926851"/>
              <a:gd name="connsiteX9" fmla="*/ 2264019 w 2743350"/>
              <a:gd name="connsiteY9" fmla="*/ 42512 h 2926851"/>
              <a:gd name="connsiteX10" fmla="*/ 2571447 w 2743350"/>
              <a:gd name="connsiteY10" fmla="*/ 1505014 h 2926851"/>
              <a:gd name="connsiteX11" fmla="*/ 1643542 w 2743350"/>
              <a:gd name="connsiteY11" fmla="*/ 2926851 h 2926851"/>
              <a:gd name="connsiteX12" fmla="*/ 1099809 w 2743350"/>
              <a:gd name="connsiteY12" fmla="*/ 2926851 h 2926851"/>
              <a:gd name="connsiteX13" fmla="*/ 171903 w 2743350"/>
              <a:gd name="connsiteY13" fmla="*/ 1505014 h 2926851"/>
              <a:gd name="connsiteX14" fmla="*/ 479331 w 2743350"/>
              <a:gd name="connsiteY14" fmla="*/ 42512 h 2926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350" h="2926851">
                <a:moveTo>
                  <a:pt x="544472" y="0"/>
                </a:moveTo>
                <a:lnTo>
                  <a:pt x="672879" y="196758"/>
                </a:lnTo>
                <a:lnTo>
                  <a:pt x="607737" y="239270"/>
                </a:lnTo>
                <a:cubicBezTo>
                  <a:pt x="227651" y="487318"/>
                  <a:pt x="120613" y="996521"/>
                  <a:pt x="368661" y="1376607"/>
                </a:cubicBezTo>
                <a:lnTo>
                  <a:pt x="1371676" y="2913534"/>
                </a:lnTo>
                <a:lnTo>
                  <a:pt x="2374690" y="1376607"/>
                </a:lnTo>
                <a:cubicBezTo>
                  <a:pt x="2622737" y="996521"/>
                  <a:pt x="2515700" y="487318"/>
                  <a:pt x="2135614" y="239269"/>
                </a:cubicBezTo>
                <a:lnTo>
                  <a:pt x="2070472" y="196758"/>
                </a:lnTo>
                <a:lnTo>
                  <a:pt x="2198878" y="0"/>
                </a:lnTo>
                <a:lnTo>
                  <a:pt x="2264019" y="42512"/>
                </a:lnTo>
                <a:cubicBezTo>
                  <a:pt x="2752772" y="361477"/>
                  <a:pt x="2890413" y="1016261"/>
                  <a:pt x="2571447" y="1505014"/>
                </a:cubicBezTo>
                <a:lnTo>
                  <a:pt x="1643542" y="2926851"/>
                </a:lnTo>
                <a:lnTo>
                  <a:pt x="1099809" y="2926851"/>
                </a:lnTo>
                <a:lnTo>
                  <a:pt x="171903" y="1505014"/>
                </a:lnTo>
                <a:cubicBezTo>
                  <a:pt x="-147062" y="1016261"/>
                  <a:pt x="-9422" y="361477"/>
                  <a:pt x="479331" y="42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350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 rot="13066445">
            <a:off x="5513388" y="3270250"/>
            <a:ext cx="658812" cy="704850"/>
          </a:xfrm>
          <a:custGeom>
            <a:gdLst>
              <a:gd name="connsiteX0" fmla="*/ 544472 w 2743350"/>
              <a:gd name="connsiteY0" fmla="*/ 0 h 2926851"/>
              <a:gd name="connsiteX1" fmla="*/ 672879 w 2743350"/>
              <a:gd name="connsiteY1" fmla="*/ 196758 h 2926851"/>
              <a:gd name="connsiteX2" fmla="*/ 607737 w 2743350"/>
              <a:gd name="connsiteY2" fmla="*/ 239270 h 2926851"/>
              <a:gd name="connsiteX3" fmla="*/ 368661 w 2743350"/>
              <a:gd name="connsiteY3" fmla="*/ 1376607 h 2926851"/>
              <a:gd name="connsiteX4" fmla="*/ 1371676 w 2743350"/>
              <a:gd name="connsiteY4" fmla="*/ 2913534 h 2926851"/>
              <a:gd name="connsiteX5" fmla="*/ 2374690 w 2743350"/>
              <a:gd name="connsiteY5" fmla="*/ 1376607 h 2926851"/>
              <a:gd name="connsiteX6" fmla="*/ 2135614 w 2743350"/>
              <a:gd name="connsiteY6" fmla="*/ 239269 h 2926851"/>
              <a:gd name="connsiteX7" fmla="*/ 2070472 w 2743350"/>
              <a:gd name="connsiteY7" fmla="*/ 196758 h 2926851"/>
              <a:gd name="connsiteX8" fmla="*/ 2198878 w 2743350"/>
              <a:gd name="connsiteY8" fmla="*/ 0 h 2926851"/>
              <a:gd name="connsiteX9" fmla="*/ 2264019 w 2743350"/>
              <a:gd name="connsiteY9" fmla="*/ 42512 h 2926851"/>
              <a:gd name="connsiteX10" fmla="*/ 2571447 w 2743350"/>
              <a:gd name="connsiteY10" fmla="*/ 1505014 h 2926851"/>
              <a:gd name="connsiteX11" fmla="*/ 1643542 w 2743350"/>
              <a:gd name="connsiteY11" fmla="*/ 2926851 h 2926851"/>
              <a:gd name="connsiteX12" fmla="*/ 1099809 w 2743350"/>
              <a:gd name="connsiteY12" fmla="*/ 2926851 h 2926851"/>
              <a:gd name="connsiteX13" fmla="*/ 171903 w 2743350"/>
              <a:gd name="connsiteY13" fmla="*/ 1505014 h 2926851"/>
              <a:gd name="connsiteX14" fmla="*/ 479331 w 2743350"/>
              <a:gd name="connsiteY14" fmla="*/ 42512 h 29268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350" h="2926851">
                <a:moveTo>
                  <a:pt x="544472" y="0"/>
                </a:moveTo>
                <a:lnTo>
                  <a:pt x="672879" y="196758"/>
                </a:lnTo>
                <a:lnTo>
                  <a:pt x="607737" y="239270"/>
                </a:lnTo>
                <a:cubicBezTo>
                  <a:pt x="227651" y="487318"/>
                  <a:pt x="120613" y="996521"/>
                  <a:pt x="368661" y="1376607"/>
                </a:cubicBezTo>
                <a:lnTo>
                  <a:pt x="1371676" y="2913534"/>
                </a:lnTo>
                <a:lnTo>
                  <a:pt x="2374690" y="1376607"/>
                </a:lnTo>
                <a:cubicBezTo>
                  <a:pt x="2622737" y="996521"/>
                  <a:pt x="2515700" y="487318"/>
                  <a:pt x="2135614" y="239269"/>
                </a:cubicBezTo>
                <a:lnTo>
                  <a:pt x="2070472" y="196758"/>
                </a:lnTo>
                <a:lnTo>
                  <a:pt x="2198878" y="0"/>
                </a:lnTo>
                <a:lnTo>
                  <a:pt x="2264019" y="42512"/>
                </a:lnTo>
                <a:cubicBezTo>
                  <a:pt x="2752772" y="361477"/>
                  <a:pt x="2890413" y="1016261"/>
                  <a:pt x="2571447" y="1505014"/>
                </a:cubicBezTo>
                <a:lnTo>
                  <a:pt x="1643542" y="2926851"/>
                </a:lnTo>
                <a:lnTo>
                  <a:pt x="1099809" y="2926851"/>
                </a:lnTo>
                <a:lnTo>
                  <a:pt x="171903" y="1505014"/>
                </a:lnTo>
                <a:cubicBezTo>
                  <a:pt x="-147062" y="1016261"/>
                  <a:pt x="-9422" y="361477"/>
                  <a:pt x="479331" y="425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350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68875" y="1476375"/>
            <a:ext cx="23907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ea typeface="微软雅黑" panose="020b0503020204020204" pitchFamily="34" charset="-122"/>
                <a:sym typeface="Arial" pitchFamily="34" charset="0"/>
              </a:rPr>
              <a:t>国家飘摇</a:t>
            </a:r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21550" y="2493963"/>
            <a:ext cx="19177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ea typeface="微软雅黑" panose="020b0503020204020204" pitchFamily="34" charset="-122"/>
                <a:sym typeface="Arial" pitchFamily="34" charset="0"/>
              </a:rPr>
              <a:t>丈夫病逝</a:t>
            </a: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13050" y="2493963"/>
            <a:ext cx="24177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ea typeface="微软雅黑" panose="020b0503020204020204" pitchFamily="34" charset="-122"/>
                <a:sym typeface="Arial" pitchFamily="34" charset="0"/>
              </a:rPr>
              <a:t>晚年无子</a:t>
            </a:r>
          </a:p>
        </p:txBody>
      </p:sp>
      <p:sp>
        <p:nvSpPr>
          <p:cNvPr id="14" name="文本框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63925" y="3856038"/>
            <a:ext cx="207010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ea typeface="微软雅黑" panose="020b0503020204020204" pitchFamily="34" charset="-122"/>
                <a:sym typeface="Arial" pitchFamily="34" charset="0"/>
              </a:rPr>
              <a:t>金石遗失</a:t>
            </a:r>
          </a:p>
        </p:txBody>
      </p:sp>
      <p:sp>
        <p:nvSpPr>
          <p:cNvPr id="15" name="文本框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70713" y="3856038"/>
            <a:ext cx="21891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ea typeface="微软雅黑" panose="020b0503020204020204" pitchFamily="34" charset="-122"/>
                <a:sym typeface="Arial" pitchFamily="34" charset="0"/>
              </a:rPr>
              <a:t>再婚不幸</a:t>
            </a:r>
          </a:p>
        </p:txBody>
      </p:sp>
      <p:sp>
        <p:nvSpPr>
          <p:cNvPr id="19467" name="文本框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43230" y="470535"/>
            <a:ext cx="587533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err="1">
                <a:solidFill>
                  <a:srgbClr val="FF0000"/>
                </a:solidFill>
                <a:ea typeface="汉仪旗黑-85S" panose="00020600040101010101" pitchFamily="18" charset="-122"/>
                <a:sym typeface="Arial" pitchFamily="34" charset="0"/>
              </a:rPr>
              <a:t>李易安人生之五不幸：</a:t>
            </a:r>
          </a:p>
        </p:txBody>
      </p:sp>
      <p:sp>
        <p:nvSpPr>
          <p:cNvPr id="74757" name="文本框 74756"/>
          <p:cNvSpPr txBox="1">
            <a:spLocks noChangeArrowheads="1"/>
          </p:cNvSpPr>
          <p:nvPr/>
        </p:nvSpPr>
        <p:spPr bwMode="auto">
          <a:xfrm>
            <a:off x="1681955" y="4669499"/>
            <a:ext cx="8964613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用三个词语来概括李清照的一生：</a:t>
            </a:r>
          </a:p>
          <a:p>
            <a:r>
              <a:rPr lang="zh-CN" altLang="en-US" sz="4000">
                <a:solidFill>
                  <a:srgbClr val="0000CC"/>
                </a:solidFill>
                <a:ea typeface="黑体" panose="02010609060101010101" charset="-122"/>
              </a:rPr>
              <a:t>少历繁华、中经丧乱、晚景凄</a:t>
            </a:r>
            <a:r>
              <a:rPr lang="zh-CN" altLang="en-US" sz="4000" smtClean="0">
                <a:solidFill>
                  <a:srgbClr val="0000CC"/>
                </a:solidFill>
                <a:ea typeface="黑体" panose="02010609060101010101" charset="-122"/>
              </a:rPr>
              <a:t>凉</a:t>
            </a:r>
            <a:endParaRPr lang="zh-CN" altLang="en-US" sz="4000">
              <a:solidFill>
                <a:srgbClr val="0000CC"/>
              </a:solidFill>
              <a:ea typeface="黑体" panose="02010609060101010101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13" grpId="2"/>
      <p:bldP spid="14" grpId="3"/>
      <p:bldP spid="15" grpId="4"/>
      <p:bldP spid="74757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7670"/>
            <a:ext cx="12192000" cy="6450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框 1"/>
          <p:cNvSpPr txBox="1"/>
          <p:nvPr/>
        </p:nvSpPr>
        <p:spPr>
          <a:xfrm>
            <a:off x="239078" y="110490"/>
            <a:ext cx="70342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用散文化的语言改写《声声慢》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5" y="434340"/>
            <a:ext cx="12191365" cy="72396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b="1">
                <a:latin typeface="宋体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迷惘地东寻寻西找找，可怎么也找不回失去的东西，见到如此冷落凄清的环境顿觉心里冷冷清清的，心头涌出了凄清、悲惨、忧伤之情。特别是秋季骤热骤冷的时候，最难以调养生息了。本想借酒御寒、浇愁，但几杯薄酒下来，根本就抵挡不了晚上的狂风。正在我伤心的时候，只见一群大雁正往南飞过，（回想起过去曾与丈夫赵明诚雁足传书，互通音信的事来，这大雁不就是当年给我们俩传书的那只雁么！），雁却是老相识了，（如今却与丈夫阴阳相隔，家乡的音信也不可复得），真是越想越伤心啊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上到处堆满了零落的黄花，都已憔悴枯损，如今有谁能与我共摘啊！整天守在窗子边，孤孤单单的，叫我怎么才能挨到天黑啊！到黄昏时，又下起了绵绵细雨，一点点，一滴滴地洒落在梧桐叶上，发出令人心碎的声音。这种种况味，一个“愁”字怎么能说得尽呢！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865" b="99896" l="18056" r="100000">
                        <a14:foregroundMark x1="57593" y1="69323" x2="57593" y2="69323"/>
                        <a14:foregroundMark x1="60463" y1="68073" x2="60463" y2="68073"/>
                        <a14:foregroundMark x1="67778" y1="69531" x2="67778" y2="69531"/>
                        <a14:backgroundMark x1="55741" y1="64792" x2="55741" y2="64792"/>
                        <a14:backgroundMark x1="48056" y1="65208" x2="48056" y2="6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</p:spPr>
      </p:pic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382905" y="560070"/>
            <a:ext cx="1096581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直接抒情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寻寻觅觅，冷冷清清，凄凄惨惨戚戚。</a:t>
            </a:r>
          </a:p>
          <a:p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雁过也，正伤心。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这次第，怎一个愁字了得！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间接抒情：</a:t>
            </a:r>
            <a:endParaRPr lang="en-US" altLang="zh-CN" sz="3200" b="1">
              <a:solidFill>
                <a:srgbClr val="E2C9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>
              <a:ln w="12700">
                <a:noFill/>
              </a:ln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把握意象：酒，风，雁，黄花，窗，梧桐，细雨，黄昏</a:t>
            </a:r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advClick="0" advTm="3000" p14:dur="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160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.6"/>
  <p:tag name="KSO_WM_UNIT_FILL_TYPE" val="1"/>
  <p:tag name="KSO_WM_UNIT_HIGHLIGHT" val="0"/>
  <p:tag name="KSO_WM_UNIT_ID" val="diagram20201604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1604"/>
  <p:tag name="KSO_WM_UNIT_COMPATIBLE" val="0"/>
  <p:tag name="KSO_WM_UNIT_DIAGRAM_ISNUMVISUAL" val="0"/>
  <p:tag name="KSO_WM_UNIT_DIAGRAM_ISREFERUNIT" val="0"/>
  <p:tag name="KSO_WM_UNIT_HIGHLIGHT" val="0"/>
  <p:tag name="KSO_WM_UNIT_ID" val="diagram20201604_1*d*1"/>
  <p:tag name="KSO_WM_UNIT_INDEX" val="1"/>
  <p:tag name="KSO_WM_UNIT_LAYERLEVEL" val="1"/>
  <p:tag name="KSO_WM_UNIT_PICTURE_CLIP_FLAG" val="0"/>
  <p:tag name="KSO_WM_UNIT_TYPE" val="d"/>
  <p:tag name="KSO_WM_UNIT_VALUE" val="1903*1427"/>
</p:tagLst>
</file>

<file path=ppt/tags/tag12.xml><?xml version="1.0" encoding="utf-8"?>
<p:tagLst xmlns:p="http://schemas.openxmlformats.org/presentationml/2006/main">
  <p:tag name="KSO_WM_BEAUTIFY_FLAG" val="#wm#"/>
  <p:tag name="KSO_WM_SLIDE_ID" val="diagram20201604_1"/>
  <p:tag name="KSO_WM_SLIDE_INDEX" val="1"/>
  <p:tag name="KSO_WM_SLIDE_ITEM_CNT" val="0"/>
  <p:tag name="KSO_WM_SLIDE_LAYOUT" val="a_d_f"/>
  <p:tag name="KSO_WM_SLIDE_LAYOUT_CNT" val="1_1_1"/>
  <p:tag name="KSO_WM_SLIDE_POSITION" val="64*0"/>
  <p:tag name="KSO_WM_SLIDE_SIZE" val="895*539"/>
  <p:tag name="KSO_WM_SLIDE_SUBTYPE" val="picTxt"/>
  <p:tag name="KSO_WM_SLIDE_TYPE" val="text"/>
  <p:tag name="KSO_WM_TAG_VERSION" val="1.0"/>
  <p:tag name="KSO_WM_TEMPLATE_CATEGORY" val="diagram"/>
  <p:tag name="KSO_WM_TEMPLATE_INDEX" val="20201604"/>
  <p:tag name="KSO_WM_TEMPLATE_SUBCATEGORY" val="0"/>
</p:tagLst>
</file>

<file path=ppt/tags/tag13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82089_21*q_i*1_1"/>
  <p:tag name="KSO_WM_UNIT_INDEX" val="1_1"/>
  <p:tag name="KSO_WM_UNIT_LAYERLEVEL" val="1_1"/>
  <p:tag name="KSO_WM_UNIT_TEXT_FILL_FORE_SCHEMECOLOR_INDEX" val="5"/>
  <p:tag name="KSO_WM_UNIT_TEXT_FILL_TYPE" val="1"/>
  <p:tag name="KSO_WM_UNIT_TYPE" val="q_i"/>
  <p:tag name="KSO_WM_UNIT_USESOURCEFORMAT_APPLY" val="1"/>
</p:tagLst>
</file>

<file path=ppt/tags/tag14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82089_21*q_i*1_2"/>
  <p:tag name="KSO_WM_UNIT_INDEX" val="1_2"/>
  <p:tag name="KSO_WM_UNIT_LAYERLEVEL" val="1_1"/>
  <p:tag name="KSO_WM_UNIT_TEXT_FILL_FORE_SCHEMECOLOR_INDEX" val="5"/>
  <p:tag name="KSO_WM_UNIT_TEXT_FILL_TYPE" val="1"/>
  <p:tag name="KSO_WM_UNIT_TYPE" val="q_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82089_21*q_i*1_3"/>
  <p:tag name="KSO_WM_UNIT_INDEX" val="1_3"/>
  <p:tag name="KSO_WM_UNIT_LAYERLEVEL" val="1_1"/>
  <p:tag name="KSO_WM_UNIT_TEXT_FILL_FORE_SCHEMECOLOR_INDEX" val="5"/>
  <p:tag name="KSO_WM_UNIT_TEXT_FILL_TYPE" val="1"/>
  <p:tag name="KSO_WM_UNIT_TYPE" val="q_i"/>
  <p:tag name="KSO_WM_UNIT_USESOURCEFORMAT_APPLY" val="1"/>
</p:tagLst>
</file>

<file path=ppt/tags/tag16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82089_21*q_i*1_4"/>
  <p:tag name="KSO_WM_UNIT_INDEX" val="1_4"/>
  <p:tag name="KSO_WM_UNIT_LAYERLEVEL" val="1_1"/>
  <p:tag name="KSO_WM_UNIT_TEXT_FILL_FORE_SCHEMECOLOR_INDEX" val="5"/>
  <p:tag name="KSO_WM_UNIT_TEXT_FILL_TYPE" val="1"/>
  <p:tag name="KSO_WM_UNIT_TYPE" val="q_i"/>
  <p:tag name="KSO_WM_UNIT_USESOURCEFORMAT_APPLY" val="1"/>
</p:tagLst>
</file>

<file path=ppt/tags/tag17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82089_21*q_i*1_5"/>
  <p:tag name="KSO_WM_UNIT_INDEX" val="1_5"/>
  <p:tag name="KSO_WM_UNIT_LAYERLEVEL" val="1_1"/>
  <p:tag name="KSO_WM_UNIT_TEXT_FILL_FORE_SCHEMECOLOR_INDEX" val="5"/>
  <p:tag name="KSO_WM_UNIT_TEXT_FILL_TYPE" val="1"/>
  <p:tag name="KSO_WM_UNIT_TYPE" val="q_i"/>
  <p:tag name="KSO_WM_UNIT_USESOURCEFORMAT_APPLY" val="1"/>
</p:tagLst>
</file>

<file path=ppt/tags/tag18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HIGHLIGHT" val="0"/>
  <p:tag name="KSO_WM_UNIT_ID" val="custom20182089_21*q_h_f*1_1_1"/>
  <p:tag name="KSO_WM_UNIT_INDEX" val="1_1_1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q_h_f"/>
  <p:tag name="KSO_WM_UNIT_USESOURCEFORMAT_APPLY" val="1"/>
  <p:tag name="KSO_WM_UNIT_VALUE" val="12"/>
</p:tagLst>
</file>

<file path=ppt/tags/tag19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HIGHLIGHT" val="0"/>
  <p:tag name="KSO_WM_UNIT_ID" val="custom20182089_21*q_h_f*1_2_1"/>
  <p:tag name="KSO_WM_UNIT_INDEX" val="1_2_1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q_h_f"/>
  <p:tag name="KSO_WM_UNIT_USESOURCEFORMAT_APPLY" val="1"/>
  <p:tag name="KSO_WM_UNIT_VALUE" val="1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HIGHLIGHT" val="0"/>
  <p:tag name="KSO_WM_UNIT_ID" val="custom20182089_21*q_h_f*1_5_1"/>
  <p:tag name="KSO_WM_UNIT_INDEX" val="1_5_1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q_h_f"/>
  <p:tag name="KSO_WM_UNIT_USESOURCEFORMAT_APPLY" val="1"/>
  <p:tag name="KSO_WM_UNIT_VALUE" val="12"/>
</p:tagLst>
</file>

<file path=ppt/tags/tag21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HIGHLIGHT" val="0"/>
  <p:tag name="KSO_WM_UNIT_ID" val="custom20182089_21*q_h_f*1_4_1"/>
  <p:tag name="KSO_WM_UNIT_INDEX" val="1_4_1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q_h_f"/>
  <p:tag name="KSO_WM_UNIT_USESOURCEFORMAT_APPLY" val="1"/>
  <p:tag name="KSO_WM_UNIT_VALUE" val="12"/>
</p:tagLst>
</file>

<file path=ppt/tags/tag22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0"/>
  <p:tag name="KSO_WM_UNIT_DIAGRAM_ISNUMVISUAL" val="0"/>
  <p:tag name="KSO_WM_UNIT_DIAGRAM_ISREFERUNIT" val="0"/>
  <p:tag name="KSO_WM_UNIT_HIGHLIGHT" val="0"/>
  <p:tag name="KSO_WM_UNIT_ID" val="custom20182089_21*q_h_f*1_3_1"/>
  <p:tag name="KSO_WM_UNIT_INDEX" val="1_3_1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q_h_f"/>
  <p:tag name="KSO_WM_UNIT_USESOURCEFORMAT_APPLY" val="1"/>
  <p:tag name="KSO_WM_UNIT_VALUE" val="12"/>
</p:tagLst>
</file>

<file path=ppt/tags/tag23.xml><?xml version="1.0" encoding="utf-8"?>
<p:tagLst xmlns:p="http://schemas.openxmlformats.org/presentationml/2006/main">
  <p:tag name="KSO_WM_BEAUTIFY_FLAG" val="#wm#"/>
  <p:tag name="KSO_WM_DIAGRAM_GROUP_CODE" val="q1-1"/>
  <p:tag name="KSO_WM_TAG_VERSION" val="1.0"/>
  <p:tag name="KSO_WM_TEMPLATE_CATEGORY" val="custom"/>
  <p:tag name="KSO_WM_TEMPLATE_INDEX" val="20182089"/>
  <p:tag name="KSO_WM_UNIT_COMPATIBLE" val="1"/>
  <p:tag name="KSO_WM_UNIT_DIAGRAM_ISNUMVISUAL" val="0"/>
  <p:tag name="KSO_WM_UNIT_DIAGRAM_ISREFERUNIT" val="0"/>
  <p:tag name="KSO_WM_UNIT_HIGHLIGHT" val="0"/>
  <p:tag name="KSO_WM_UNIT_ID" val="custom20182089_2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TYPE" val="1"/>
  <p:tag name="KSO_WM_UNIT_TYPE" val="a"/>
  <p:tag name="KSO_WM_UNIT_USESOURCEFORMAT_APPLY" val="1"/>
  <p:tag name="KSO_WM_UNIT_VALUE" val="14"/>
</p:tagLst>
</file>

<file path=ppt/tags/tag24.xml><?xml version="1.0" encoding="utf-8"?>
<p:tagLst xmlns:p="http://schemas.openxmlformats.org/presentationml/2006/main">
  <p:tag name="KSO_WM_BEAUTIFY_FLAG" val="#wm#"/>
  <p:tag name="KSO_WM_COMBINE_RELATE_SLIDE_ID" val="diagram160583_5"/>
  <p:tag name="KSO_WM_DIAGRAM_GROUP_CODE" val="q1-1"/>
  <p:tag name="KSO_WM_SLIDE_DIAGTYPE" val="q"/>
  <p:tag name="KSO_WM_SLIDE_ID" val="custom20182089_21"/>
  <p:tag name="KSO_WM_SLIDE_INDEX" val="21"/>
  <p:tag name="KSO_WM_SLIDE_ITEM_CNT" val="5"/>
  <p:tag name="KSO_WM_SLIDE_LAYOUT" val="a_q"/>
  <p:tag name="KSO_WM_SLIDE_LAYOUT_CNT" val="1_1"/>
  <p:tag name="KSO_WM_SLIDE_POSITION" val="214.263*134.439"/>
  <p:tag name="KSO_WM_SLIDE_SIZE" val="531.473*347.355"/>
  <p:tag name="KSO_WM_SLIDE_SUBTYPE" val="diag"/>
  <p:tag name="KSO_WM_SLIDE_TYPE" val="text"/>
  <p:tag name="KSO_WM_TAG_VERSION" val="1.0"/>
  <p:tag name="KSO_WM_TEMPLATE_CATEGORY" val="custom"/>
  <p:tag name="KSO_WM_TEMPLATE_INDEX" val="20182089"/>
  <p:tag name="KSO_WM_TEMPLATE_SUBCATEGORY" val="0"/>
</p:tagLst>
</file>

<file path=ppt/tags/tag25.xml><?xml version="1.0" encoding="utf-8"?>
<p:tagLst xmlns:p="http://schemas.openxmlformats.org/presentationml/2006/main">
  <p:tag name="KSO_WM_BEAUTIFY_FLAG" val="#wm#"/>
  <p:tag name="KSO_WM_COMBINE_RELATE_SLIDE_ID" val="custom20181600_6"/>
  <p:tag name="KSO_WM_DIAGRAM_GROUP_CODE" val="l1-1"/>
  <p:tag name="KSO_WM_SLIDE_DIAGTYPE" val="l"/>
  <p:tag name="KSO_WM_SLIDE_ID" val="custom20182089_6"/>
  <p:tag name="KSO_WM_SLIDE_INDEX" val="6"/>
  <p:tag name="KSO_WM_SLIDE_ITEM_CNT" val="2"/>
  <p:tag name="KSO_WM_SLIDE_LAYOUT" val="a_b_l"/>
  <p:tag name="KSO_WM_SLIDE_LAYOUT_CNT" val="1_1_1"/>
  <p:tag name="KSO_WM_SLIDE_SUBTYPE" val="diag"/>
  <p:tag name="KSO_WM_SLIDE_TYPE" val="contents"/>
  <p:tag name="KSO_WM_TAG_VERSION" val="1.0"/>
  <p:tag name="KSO_WM_TEMPLATE_CATEGORY" val="custom"/>
  <p:tag name="KSO_WM_TEMPLATE_INDEX" val="20182089"/>
  <p:tag name="KSO_WM_TEMPLATE_SUBCATEGORY" val="0"/>
</p:tagLst>
</file>

<file path=ppt/tags/tag26.xml><?xml version="1.0" encoding="utf-8"?>
<p:tagLst xmlns:p="http://schemas.openxmlformats.org/presentationml/2006/main">
  <p:tag name="KSO_WM_BEAUTIFY_FLAG" val="#wm#"/>
  <p:tag name="KSO_WM_CHIP_GROUPID" val="5e9e7aac73d2384101fd9d3f"/>
  <p:tag name="KSO_WM_CHIP_XID" val="5e9e7aac73d2384101fd9d40"/>
  <p:tag name="KSO_WM_TAG_VERSION" val="1.0"/>
  <p:tag name="KSO_WM_TEMPLATE_ASSEMBLE_GROUPID" val="5eeccd1aa758c1ec0b708d8a"/>
  <p:tag name="KSO_WM_TEMPLATE_ASSEMBLE_XID" val="5eeccd1aa758c1ec0b708d8a"/>
  <p:tag name="KSO_WM_TEMPLATE_CATEGORY" val="diagram"/>
  <p:tag name="KSO_WM_TEMPLATE_INDEX" val="20206175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617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50"/>
</p:tagLst>
</file>

<file path=ppt/tags/tag27.xml><?xml version="1.0" encoding="utf-8"?>
<p:tagLst xmlns:p="http://schemas.openxmlformats.org/presentationml/2006/main">
  <p:tag name="KSO_WM_ASSEMBLE_CHIP_INDEX" val="d30983475c494f86ae718cd4384f01f4"/>
  <p:tag name="KSO_WM_BEAUTIFY_FLAG" val="#wm#"/>
  <p:tag name="KSO_WM_CHIP_GROUPID" val="5ea2943e660c33b3b8e68116"/>
  <p:tag name="KSO_WM_CHIP_XID" val="5ea2943e660c33b3b8e6811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eccd1aa758c1ec0b708d8a"/>
  <p:tag name="KSO_WM_TEMPLATE_ASSEMBLE_XID" val="5eeccd1aa758c1ec0b708d8a"/>
  <p:tag name="KSO_WM_TEMPLATE_CATEGORY" val="diagram"/>
  <p:tag name="KSO_WM_TEMPLATE_INDEX" val="20206175"/>
  <p:tag name="KSO_WM_UNIT_COMPATIBLE" val="1"/>
  <p:tag name="KSO_WM_UNIT_DEC_AREA_ID" val="ca2b32d9fe6546599128d529dbae45bd"/>
  <p:tag name="KSO_WM_UNIT_DIAGRAM_ISNUMVISUAL" val="0"/>
  <p:tag name="KSO_WM_UNIT_DIAGRAM_ISREFERUNIT" val="0"/>
  <p:tag name="KSO_WM_UNIT_HIGHLIGHT" val="0"/>
  <p:tag name="KSO_WM_UNIT_ID" val="diagram20206175_1*d*1"/>
  <p:tag name="KSO_WM_UNIT_INDEX" val="1"/>
  <p:tag name="KSO_WM_UNIT_LAYERLEVEL" val="1"/>
  <p:tag name="KSO_WM_UNIT_PICTURE_CLIP_FLAG" val="0"/>
  <p:tag name="KSO_WM_UNIT_PLACING_PICTURE" val="d30983475c494f86ae718cd4384f01f4"/>
  <p:tag name="KSO_WM_UNIT_TYPE" val="d"/>
  <p:tag name="KSO_WM_UNIT_VALUE" val="1904*2115"/>
</p:tagLst>
</file>

<file path=ppt/tags/tag28.xml><?xml version="1.0" encoding="utf-8"?>
<p:tagLst xmlns:p="http://schemas.openxmlformats.org/presentationml/2006/main">
  <p:tag name="KSO_WM_ASSEMBLE_CHIP_INDEX" val="9877982c4ce7461ea157e1f821fc4949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eccd1aa758c1ec0b708d8a"/>
  <p:tag name="KSO_WM_TEMPLATE_ASSEMBLE_XID" val="5eeccd1aa758c1ec0b708d8a"/>
  <p:tag name="KSO_WM_TEMPLATE_CATEGORY" val="diagram"/>
  <p:tag name="KSO_WM_TEMPLATE_INDEX" val="20206175"/>
  <p:tag name="KSO_WM_UNIT_BLOCK" val="0"/>
  <p:tag name="KSO_WM_UNIT_COMPATIBLE" val="0"/>
  <p:tag name="KSO_WM_UNIT_DEC_AREA_ID" val="c32ea1c13550420d8d1fc01a9e4e17db"/>
  <p:tag name="KSO_WM_UNIT_DEFAULT_FONT" val="24;44;4"/>
  <p:tag name="KSO_WM_UNIT_DIAGRAM_ISNUMVISUAL" val="0"/>
  <p:tag name="KSO_WM_UNIT_DIAGRAM_ISREFERUNIT" val="0"/>
  <p:tag name="KSO_WM_UNIT_HIGHLIGHT" val="0"/>
  <p:tag name="KSO_WM_UNIT_ID" val="diagram202061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29.xml><?xml version="1.0" encoding="utf-8"?>
<p:tagLst xmlns:p="http://schemas.openxmlformats.org/presentationml/2006/main">
  <p:tag name="KSO_WM_ASSEMBLE_CHIP_INDEX" val="720d593230024e318596af6c525877b5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eccd1aa758c1ec0b708d8a"/>
  <p:tag name="KSO_WM_TEMPLATE_ASSEMBLE_XID" val="5eeccd1aa758c1ec0b708d8a"/>
  <p:tag name="KSO_WM_TEMPLATE_CATEGORY" val="diagram"/>
  <p:tag name="KSO_WM_TEMPLATE_INDEX" val="20206175"/>
  <p:tag name="KSO_WM_UNIT_BLOCK" val="0"/>
  <p:tag name="KSO_WM_UNIT_COMPATIBLE" val="0"/>
  <p:tag name="KSO_WM_UNIT_DEC_AREA_ID" val="79c55169abb946f799df68226f9f48f0"/>
  <p:tag name="KSO_WM_UNIT_DEFAULT_FONT" val="14;20;2"/>
  <p:tag name="KSO_WM_UNIT_DIAGRAM_ISNUMVISUAL" val="0"/>
  <p:tag name="KSO_WM_UNIT_DIAGRAM_ISREFERUNIT" val="0"/>
  <p:tag name="KSO_WM_UNIT_HIGHLIGHT" val="0"/>
  <p:tag name="KSO_WM_UNIT_ID" val="diagram2020617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64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CHIP_FILLPROP" val="[[{&quot;fill_id&quot;:&quot;e0e9636b9ecd4fab9a1e16183f834eea&quot;,&quot;fill_align&quot;:&quot;cm&quot;,&quot;text_align&quot;:&quot;cm&quot;,&quot;text_direction&quot;:&quot;horizontal&quot;,&quot;chip_types&quot;:[&quot;picture&quot;]},{&quot;fill_id&quot;:&quot;ae15e3594cbd47f0ae72f438a934e8f5&quot;,&quot;fill_align&quot;:&quot;lb&quot;,&quot;text_align&quot;:&quot;lb&quot;,&quot;text_direction&quot;:&quot;horizontal&quot;,&quot;chip_types&quot;:[&quot;text&quot;,&quot;header&quot;]},{&quot;fill_id&quot;:&quot;dd08956302834ded839cd91aa833c849&quot;,&quot;fill_align&quot;:&quot;lt&quot;,&quot;text_align&quot;:&quot;lt&quot;,&quot;text_direction&quot;:&quot;horizontal&quot;,&quot;chip_types&quot;:[&quot;text&quot;]}]]"/>
  <p:tag name="KSO_WM_CHIP_GROUPID" val="5e9e7aac73d2384101fd9d3f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9e7aac73d2384101fd9d40"/>
  <p:tag name="KSO_WM_SLIDE_BACKGROUND" val="[&quot;general&quot;]"/>
  <p:tag name="KSO_WM_SLIDE_BACKGROUND_TYPE" val="general"/>
  <p:tag name="KSO_WM_SLIDE_BK_DARK_LIGHT" val="2"/>
  <p:tag name="KSO_WM_SLIDE_ID" val="diagram2020617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6-19T22:35:18&quot;,&quot;maxSize&quot;:{&quot;size1&quot;:60},&quot;minSize&quot;:{&quot;size1&quot;:51.100000000000001},&quot;normalSize&quot;:{&quot;size1&quot;:60},&quot;subLayout&quot;:[{&quot;id&quot;:&quot;2020-06-19T22:35:18&quot;,&quot;margin&quot;:{&quot;bottom&quot;:0,&quot;left&quot;:22.437000274658203,&quot;right&quot;:1.2699999809265137,&quot;top&quot;:8.4670000076293945},&quot;type&quot;:0},{&quot;id&quot;:&quot;2020-06-19T22:35:18&quot;,&quot;margin&quot;:{&quot;bottom&quot;:2.5399999618530273,&quot;left&quot;:22.437000274658203,&quot;right&quot;:1.2699999809265137,&quot;top&quot;:0.42300000786781311},&quot;type&quot;:0}],&quot;type&quot;:0}"/>
  <p:tag name="KSO_WM_SLIDE_POSITION" val="0*0"/>
  <p:tag name="KSO_WM_SLIDE_RATIO" val="1.777778"/>
  <p:tag name="KSO_WM_SLIDE_SIZE" val="924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8a"/>
  <p:tag name="KSO_WM_TEMPLATE_ASSEMBLE_XID" val="5eeccd1aa758c1ec0b708d8a"/>
  <p:tag name="KSO_WM_TEMPLATE_CATEGORY" val="diagram"/>
  <p:tag name="KSO_WM_TEMPLATE_COLOR_TYPE" val="1"/>
  <p:tag name="KSO_WM_TEMPLATE_INDEX" val="20206175"/>
  <p:tag name="KSO_WM_TEMPLATE_MASTER_TYPE" val="0"/>
  <p:tag name="KSO_WM_TEMPLATE_SUBCATEGORY" val="21"/>
</p:tagLst>
</file>

<file path=ppt/tags/tag3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ISPRING_PRESENTATION_TITLE" val="57"/>
</p:tagLst>
</file>

<file path=ppt/tags/tag4.xml><?xml version="1.0" encoding="utf-8"?>
<p:tagLst xmlns:p="http://schemas.openxmlformats.org/presentationml/2006/main">
  <p:tag name="KSO_WM_ASSEMBLE_CHIP_INDEX" val="7102f55fb1f649bf8935f452721f9633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7d8050c250ba65d242"/>
  <p:tag name="KSO_WM_TEMPLATE_ASSEMBLE_XID" val="5f15027d8050c250ba65d242"/>
  <p:tag name="KSO_WM_TEMPLATE_CATEGORY" val="diagram"/>
  <p:tag name="KSO_WM_TEMPLATE_INDEX" val="20209260"/>
  <p:tag name="KSO_WM_UNIT_BLOCK" val="0"/>
  <p:tag name="KSO_WM_UNIT_COMPATIBLE" val="0"/>
  <p:tag name="KSO_WM_UNIT_DEC_AREA_ID" val="76c96cb04648466e8401f1170200eccb"/>
  <p:tag name="KSO_WM_UNIT_DEFAULT_FONT" val="24;44;4"/>
  <p:tag name="KSO_WM_UNIT_DIAGRAM_ISNUMVISUAL" val="0"/>
  <p:tag name="KSO_WM_UNIT_DIAGRAM_ISREFERUNIT" val="0"/>
  <p:tag name="KSO_WM_UNIT_HIGHLIGHT" val="0"/>
  <p:tag name="KSO_WM_UNIT_ID" val="diagram202092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20T10:33:35&quot;,&#10;    &quot;max&quot;: 0.02614173228346317,&#10;    &quot;topChanged&quot;: 0.005819634478052372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6"/>
</p:tagLst>
</file>

<file path=ppt/tags/tag5.xml><?xml version="1.0" encoding="utf-8"?>
<p:tagLst xmlns:p="http://schemas.openxmlformats.org/presentationml/2006/main">
  <p:tag name="KSO_WM_ASSEMBLE_CHIP_INDEX" val="cd7d7e70fb72438fb3d5920ce3066bfb"/>
  <p:tag name="KSO_WM_BEAUTIFY_FLAG" val="#wm#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7d8050c250ba65d242"/>
  <p:tag name="KSO_WM_TEMPLATE_ASSEMBLE_XID" val="5f15027d8050c250ba65d242"/>
  <p:tag name="KSO_WM_TEMPLATE_CATEGORY" val="diagram"/>
  <p:tag name="KSO_WM_TEMPLATE_INDEX" val="20209260"/>
  <p:tag name="KSO_WM_UNIT_BLOCK" val="0"/>
  <p:tag name="KSO_WM_UNIT_COMPATIBLE" val="0"/>
  <p:tag name="KSO_WM_UNIT_DEC_AREA_ID" val="d59599a0a6e348d2b08990da75000b07"/>
  <p:tag name="KSO_WM_UNIT_DEFAULT_FONT" val="14;20;2"/>
  <p:tag name="KSO_WM_UNIT_DIAGRAM_ISNUMVISUAL" val="0"/>
  <p:tag name="KSO_WM_UNIT_DIAGRAM_ISREFERUNIT" val="0"/>
  <p:tag name="KSO_WM_UNIT_HIGHLIGHT" val="0"/>
  <p:tag name="KSO_WM_UNIT_ID" val="diagram202092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30"/>
</p:tagLst>
</file>

<file path=ppt/tags/tag6.xml><?xml version="1.0" encoding="utf-8"?>
<p:tagLst xmlns:p="http://schemas.openxmlformats.org/presentationml/2006/main">
  <p:tag name="KSO_WM_ASSEMBLE_CHIP_INDEX" val="f9f6622c1b814773b160f8f72efaa653"/>
  <p:tag name="KSO_WM_BEAUTIFY_FLAG" val="#wm#"/>
  <p:tag name="KSO_WM_CHIP_GROUPID" val="5e7310da9a230a26b9e88a19"/>
  <p:tag name="KSO_WM_CHIP_XID" val="5e7310da9a230a26b9e88a1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15027d8050c250ba65d242"/>
  <p:tag name="KSO_WM_TEMPLATE_ASSEMBLE_XID" val="5f15027d8050c250ba65d242"/>
  <p:tag name="KSO_WM_TEMPLATE_CATEGORY" val="diagram"/>
  <p:tag name="KSO_WM_TEMPLATE_INDEX" val="20209260"/>
  <p:tag name="KSO_WM_UNIT_COMPATIBLE" val="0"/>
  <p:tag name="KSO_WM_UNIT_DEC_AREA_ID" val="6dbfd2a6a8f6458f8e337fa53f91c236"/>
  <p:tag name="KSO_WM_UNIT_DIAGRAM_ISNUMVISUAL" val="0"/>
  <p:tag name="KSO_WM_UNIT_DIAGRAM_ISREFERUNIT" val="0"/>
  <p:tag name="KSO_WM_UNIT_HIGHLIGHT" val="0"/>
  <p:tag name="KSO_WM_UNIT_ID" val="diagram20209260_1*d*1"/>
  <p:tag name="KSO_WM_UNIT_INDEX" val="1"/>
  <p:tag name="KSO_WM_UNIT_LAYERLEVEL" val="1"/>
  <p:tag name="KSO_WM_UNIT_PICTURE_CLIP_FLAG" val="0"/>
  <p:tag name="KSO_WM_UNIT_PLACING_PICTURE" val="f9f6622c1b814773b160f8f72efaa653"/>
  <p:tag name="KSO_WM_UNIT_PLACING_PICTURE_COLLAGE_VIEWPORT" val="{&quot;height&quot;:7601.048818897636,&quot;width&quot;:4595.8198059476945}"/>
  <p:tag name="KSO_WM_UNIT_PLACING_PICTURE_INFO" val="{&quot;code&quot;:&quot;&quot;,&quot;full_picture&quot;:false,&quot;scheme&quot;:&quot;&quot;,&quot;spacing&quot;:5}"/>
  <p:tag name="KSO_WM_UNIT_SUPPORT_UNIT_TYPE" val="[&quot;d&quot;,&quot;α&quot;]"/>
  <p:tag name="KSO_WM_UNIT_TYPE" val="d"/>
  <p:tag name="KSO_WM_UNIT_VALUE" val="1142*804"/>
</p:tagLst>
</file>

<file path=ppt/tags/tag7.xml><?xml version="1.0" encoding="utf-8"?>
<p:tagLst xmlns:p="http://schemas.openxmlformats.org/presentationml/2006/main">
  <p:tag name="KSO_WM_BEAUTIFY_FLAG" val="#wm#"/>
  <p:tag name="KSO_WM_CHIP_FILLPROP" val="[[{&quot;fill_id&quot;:&quot;4ae5197b9b3047429ada2f6092cf8ff2&quot;,&quot;fill_align&quot;:&quot;lb&quot;,&quot;text_align&quot;:&quot;lb&quot;,&quot;text_direction&quot;:&quot;horizontal&quot;,&quot;chip_types&quot;:[&quot;header&quot;]},{&quot;fill_id&quot;:&quot;7092f625141242ceaa43a6db4dec2e33&quot;,&quot;fill_align&quot;:&quot;lt&quot;,&quot;text_align&quot;:&quot;lt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,{&quot;fill_id&quot;:&quot;fe19d67cd7c548b48dff75e29da0df70&quot;,&quot;fill_align&quot;:&quot;cm&quot;,&quot;text_align&quot;:&quot;lm&quot;,&quot;text_direction&quot;:&quot;horizontal&quot;,&quot;chip_types&quot;:[&quot;pictext&quot;,&quot;text&quot;,&quot;picture&quot;,&quot;chart&quot;]}]]"/>
  <p:tag name="KSO_WM_CHIP_GROUPID" val="5f0e7c7e2c9c209bb8bb668a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e7c7e2c9c209bb8bb668b"/>
  <p:tag name="KSO_WM_SLIDE_BACKGROUND" val="[&quot;leftRight&quot;]"/>
  <p:tag name="KSO_WM_SLIDE_BACKGROUND_TYPE" val="leftRight"/>
  <p:tag name="KSO_WM_SLIDE_BK_DARK_LIGHT" val="2"/>
  <p:tag name="KSO_WM_SLIDE_ID" val="diagram20209260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7-20T10:33:35&quot;,&quot;maxSize&quot;:{&quot;size1&quot;:66.199979652444995},&quot;minSize&quot;:{&quot;size1&quot;:66.199979652444995},&quot;normalSize&quot;:{&quot;size1&quot;:66.199979652444995},&quot;subLayout&quot;:[{&quot;id&quot;:&quot;2020-07-20T10:33:35&quot;,&quot;maxSize&quot;:{&quot;size1&quot;:33.200000000000003},&quot;minSize&quot;:{&quot;size1&quot;:24.399999999999999},&quot;normalSize&quot;:{&quot;size1&quot;:24.987888888888886},&quot;subLayout&quot;:[{&quot;id&quot;:&quot;2020-07-20T10:33:35&quot;,&quot;margin&quot;:{&quot;bottom&quot;:0.81999999284744263,&quot;left&quot;:1.6929999589920044,&quot;right&quot;:1.6670000553131104,&quot;top&quot;:1.6929999589920044},&quot;type&quot;:0},{&quot;id&quot;:&quot;2020-07-20T10:33:35&quot;,&quot;margin&quot;:{&quot;bottom&quot;:1.2699999809265137,&quot;left&quot;:1.6929999589920044,&quot;right&quot;:1.6670000553131104,&quot;top&quot;:0.026000002399086952},&quot;type&quot;:0}],&quot;type&quot;:0},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7-20T10:33:35&quot;,&quot;margin&quot;:{&quot;bottom&quot;:3.809999942779541,&quot;left&quot;:1.7200000286102295,&quot;right&quot;:1.6929999589920044,&quot;top&quot;:3.809999942779541},&quot;type&quot;:0}],&quot;type&quot;:0}"/>
  <p:tag name="KSO_WM_SLIDE_POSITION" val="48*0"/>
  <p:tag name="KSO_WM_SLIDE_RATIO" val="1.777778"/>
  <p:tag name="KSO_WM_SLIDE_SIZE" val="912*540"/>
  <p:tag name="KSO_WM_SLIDE_SUBTYPE" val="picTxt"/>
  <p:tag name="KSO_WM_SLIDE_SUPPORT_FEATURE_TYPE" val="0"/>
  <p:tag name="KSO_WM_SLIDE_TYPE" val="text"/>
  <p:tag name="KSO_WM_TAG_VERSION" val="1.0"/>
  <p:tag name="KSO_WM_TEMPLATE_ASSEMBLE_GROUPID" val="5f15027d8050c250ba65d242"/>
  <p:tag name="KSO_WM_TEMPLATE_ASSEMBLE_XID" val="5f15027d8050c250ba65d242"/>
  <p:tag name="KSO_WM_TEMPLATE_CATEGORY" val="diagram"/>
  <p:tag name="KSO_WM_TEMPLATE_COLOR_TYPE" val="1"/>
  <p:tag name="KSO_WM_TEMPLATE_INDEX" val="20209260"/>
  <p:tag name="KSO_WM_TEMPLATE_MASTER_TYPE" val="0"/>
  <p:tag name="KSO_WM_TEMPLATE_SUBCATEGORY" val="21"/>
</p:tagLst>
</file>

<file path=ppt/tags/tag8.xml><?xml version="1.0" encoding="utf-8"?>
<p:tagLst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1604"/>
  <p:tag name="KSO_WM_UNIT_COMPATIBLE" val="0"/>
  <p:tag name="KSO_WM_UNIT_DIAGRAM_ISNUMVISUAL" val="0"/>
  <p:tag name="KSO_WM_UNIT_DIAGRAM_ISREFERUNIT" val="0"/>
  <p:tag name="KSO_WM_UNIT_HIGHLIGHT" val="0"/>
  <p:tag name="KSO_WM_UNIT_ID" val="diagram20201604_1*a*1"/>
  <p:tag name="KSO_WM_UNIT_INDEX" val="1"/>
  <p:tag name="KSO_WM_UNIT_ISCONTENTSTITLE" val="0"/>
  <p:tag name="KSO_WM_UNIT_LAYERLEVEL" val="1"/>
  <p:tag name="KSO_WM_UNIT_NOCLEAR" val="0"/>
  <p:tag name="KSO_WM_UNIT_PRESET_TEXT" val="点击此处添加&#13;适当长度的内容标题"/>
  <p:tag name="KSO_WM_UNIT_TYPE" val="a"/>
  <p:tag name="KSO_WM_UNIT_VALUE" val="39"/>
</p:tagLst>
</file>

<file path=ppt/tags/tag9.xml><?xml version="1.0" encoding="utf-8"?>
<p:tagLst xmlns:p="http://schemas.openxmlformats.org/presentationml/2006/main">
  <p:tag name="KSO_WM_BEAUTIFY_FLAG" val="#wm#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1604"/>
  <p:tag name="KSO_WM_UNIT_COMPATIBLE" val="0"/>
  <p:tag name="KSO_WM_UNIT_DIAGRAM_ISNUMVISUAL" val="0"/>
  <p:tag name="KSO_WM_UNIT_DIAGRAM_ISREFERUNIT" val="0"/>
  <p:tag name="KSO_WM_UNIT_HIGHLIGHT" val="0"/>
  <p:tag name="KSO_WM_UNIT_ID" val="diagram20201604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您的正文已经经简明扼要，字字珠玑，但信息却千丝万缕、错综复杂，需要用更多的文字来表述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38"/>
</p:tagLst>
</file>

<file path=ppt/theme/theme1.xml><?xml version="1.0" encoding="utf-8"?>
<a:theme xmlns:r="http://schemas.openxmlformats.org/officeDocument/2006/relationships" xmlns:a="http://schemas.openxmlformats.org/drawingml/2006/main" name="下载更多PPT模板，请登陆蘑菇创意www.imogu.cn 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184</Paragraphs>
  <Slides>19</Slides>
  <Notes>6</Notes>
  <TotalTime>0</TotalTime>
  <HiddenSlides>1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下载更多PPT模板，请登陆蘑菇创意www.imogu.cn 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2020-09-29T19:32:08.609</cp:lastPrinted>
  <dcterms:created xsi:type="dcterms:W3CDTF">2020-09-29T19:32:08Z</dcterms:created>
  <dcterms:modified xsi:type="dcterms:W3CDTF">2020-09-29T11:32:12Z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